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6"/>
  </p:notesMasterIdLst>
  <p:sldIdLst>
    <p:sldId id="328" r:id="rId2"/>
    <p:sldId id="356" r:id="rId3"/>
    <p:sldId id="388" r:id="rId4"/>
    <p:sldId id="39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1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9225FF"/>
    <a:srgbClr val="000099"/>
    <a:srgbClr val="D60093"/>
    <a:srgbClr val="6600CC"/>
    <a:srgbClr val="996600"/>
    <a:srgbClr val="000000"/>
    <a:srgbClr val="6CA62C"/>
    <a:srgbClr val="FF99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8901" autoAdjust="0"/>
  </p:normalViewPr>
  <p:slideViewPr>
    <p:cSldViewPr>
      <p:cViewPr varScale="1">
        <p:scale>
          <a:sx n="109" d="100"/>
          <a:sy n="109" d="100"/>
        </p:scale>
        <p:origin x="677" y="82"/>
      </p:cViewPr>
      <p:guideLst>
        <p:guide orient="horz" pos="1620"/>
        <p:guide pos="317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10320"/>
    </p:cViewPr>
  </p:sorterViewPr>
  <p:notesViewPr>
    <p:cSldViewPr>
      <p:cViewPr varScale="1">
        <p:scale>
          <a:sx n="80" d="100"/>
          <a:sy n="80" d="100"/>
        </p:scale>
        <p:origin x="-1122" y="-78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0A6FC-78D2-420F-879E-2BA5935FF49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42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42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252132"/>
            <a:ext cx="9144000" cy="4891368"/>
            <a:chOff x="0" y="252132"/>
            <a:chExt cx="9144000" cy="4891368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white">
            <a:xfrm>
              <a:off x="0" y="5029200"/>
              <a:ext cx="9144000" cy="1143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495300" y="252132"/>
              <a:ext cx="8135470" cy="4605618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533401" y="257175"/>
              <a:ext cx="8049386" cy="455294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.gif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 rot="16200000">
            <a:off x="2684288" y="3055676"/>
            <a:ext cx="2409061" cy="217263"/>
            <a:chOff x="316841" y="888208"/>
            <a:chExt cx="5218321" cy="237149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106031" y="888208"/>
              <a:ext cx="0" cy="23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895217" y="888208"/>
              <a:ext cx="0" cy="23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627664" y="888209"/>
              <a:ext cx="0" cy="23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329162" y="888210"/>
              <a:ext cx="0" cy="23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061611" y="888211"/>
              <a:ext cx="0" cy="23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842277" y="888212"/>
              <a:ext cx="0" cy="23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 flipV="1">
              <a:off x="2926002" y="-1713810"/>
              <a:ext cx="0" cy="521832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42633" y="888210"/>
              <a:ext cx="0" cy="23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 rot="16200000">
            <a:off x="-199189" y="2874480"/>
            <a:ext cx="2070484" cy="217263"/>
            <a:chOff x="1076035" y="888208"/>
            <a:chExt cx="4484922" cy="237149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1106031" y="888208"/>
              <a:ext cx="0" cy="23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895217" y="888208"/>
              <a:ext cx="0" cy="23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2627664" y="888209"/>
              <a:ext cx="0" cy="23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329162" y="888210"/>
              <a:ext cx="0" cy="23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040977" y="888211"/>
              <a:ext cx="0" cy="23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732162" y="888212"/>
              <a:ext cx="0" cy="23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076035" y="895350"/>
              <a:ext cx="448492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4011922" y="1304926"/>
            <a:ext cx="3582012" cy="419098"/>
            <a:chOff x="1076035" y="667893"/>
            <a:chExt cx="4484922" cy="457459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3419096" y="667893"/>
              <a:ext cx="0" cy="2371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076035" y="895350"/>
              <a:ext cx="448492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090557" y="888207"/>
              <a:ext cx="0" cy="23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551431" y="888208"/>
              <a:ext cx="0" cy="2371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419096" y="876559"/>
              <a:ext cx="0" cy="2371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/>
          <p:cNvCxnSpPr>
            <a:endCxn id="19" idx="0"/>
          </p:cNvCxnSpPr>
          <p:nvPr/>
        </p:nvCxnSpPr>
        <p:spPr>
          <a:xfrm>
            <a:off x="1478335" y="1334194"/>
            <a:ext cx="0" cy="3405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1463813" y="666751"/>
            <a:ext cx="4428987" cy="361950"/>
            <a:chOff x="1076035" y="667893"/>
            <a:chExt cx="4484922" cy="457459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3232961" y="667893"/>
              <a:ext cx="0" cy="23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076035" y="895350"/>
              <a:ext cx="448492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090557" y="888207"/>
              <a:ext cx="0" cy="23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551431" y="888208"/>
              <a:ext cx="0" cy="2371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 txBox="1">
            <a:spLocks/>
          </p:cNvSpPr>
          <p:nvPr/>
        </p:nvSpPr>
        <p:spPr>
          <a:xfrm>
            <a:off x="875980" y="1013996"/>
            <a:ext cx="1230946" cy="3385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 algn="ctr">
              <a:buFont typeface="Wingdings"/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SIMPLE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80745" y="2038350"/>
            <a:ext cx="1581855" cy="2516073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marL="230188" indent="-230188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500" b="1" dirty="0">
                <a:solidFill>
                  <a:srgbClr val="6600CC"/>
                </a:solidFill>
                <a:latin typeface="+mj-lt"/>
                <a:cs typeface="Times New Roman" pitchFamily="18" charset="0"/>
              </a:rPr>
              <a:t>Bone </a:t>
            </a:r>
          </a:p>
          <a:p>
            <a:pPr marL="230188" indent="-230188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500" b="1" dirty="0">
                <a:solidFill>
                  <a:srgbClr val="6600CC"/>
                </a:solidFill>
                <a:latin typeface="+mj-lt"/>
                <a:cs typeface="Times New Roman" pitchFamily="18" charset="0"/>
              </a:rPr>
              <a:t>Blood</a:t>
            </a:r>
          </a:p>
          <a:p>
            <a:pPr marL="230188" indent="-230188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500" b="1" dirty="0">
                <a:solidFill>
                  <a:srgbClr val="6600CC"/>
                </a:solidFill>
                <a:latin typeface="+mj-lt"/>
                <a:cs typeface="Times New Roman" pitchFamily="18" charset="0"/>
              </a:rPr>
              <a:t>Cartilage</a:t>
            </a:r>
          </a:p>
          <a:p>
            <a:pPr marL="230188" indent="-230188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500" b="1" dirty="0">
                <a:solidFill>
                  <a:srgbClr val="6600CC"/>
                </a:solidFill>
                <a:latin typeface="+mj-lt"/>
                <a:cs typeface="Times New Roman" pitchFamily="18" charset="0"/>
              </a:rPr>
              <a:t>Ligament</a:t>
            </a:r>
          </a:p>
          <a:p>
            <a:pPr marL="230188" indent="-230188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500" b="1" dirty="0">
                <a:solidFill>
                  <a:srgbClr val="6600CC"/>
                </a:solidFill>
                <a:latin typeface="+mj-lt"/>
                <a:cs typeface="Times New Roman" pitchFamily="18" charset="0"/>
              </a:rPr>
              <a:t>Areolar</a:t>
            </a:r>
          </a:p>
          <a:p>
            <a:pPr marL="230188" indent="-230188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500" b="1" dirty="0">
                <a:solidFill>
                  <a:srgbClr val="6600CC"/>
                </a:solidFill>
                <a:latin typeface="+mj-lt"/>
                <a:cs typeface="Times New Roman" pitchFamily="18" charset="0"/>
              </a:rPr>
              <a:t>Tendon</a:t>
            </a:r>
          </a:p>
          <a:p>
            <a:pPr marL="230188" indent="-230188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500" b="1" dirty="0">
                <a:solidFill>
                  <a:srgbClr val="6600CC"/>
                </a:solidFill>
                <a:latin typeface="+mj-lt"/>
                <a:cs typeface="Times New Roman" pitchFamily="18" charset="0"/>
              </a:rPr>
              <a:t>Adipose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224890" y="316322"/>
            <a:ext cx="19816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ookman Old Style" panose="02050604050505020204" pitchFamily="18" charset="0"/>
              </a:rPr>
              <a:t>are of two types</a:t>
            </a:r>
            <a:endParaRPr kumimoji="0" lang="en-IN" b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060781" y="1004246"/>
            <a:ext cx="1591790" cy="3385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 algn="ctr">
              <a:buFont typeface="Wingdings"/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COMPLEX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20706" y="1674717"/>
            <a:ext cx="1741494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/>
              <a:buNone/>
              <a:defRPr/>
            </a:pPr>
            <a:r>
              <a:rPr lang="en-US" sz="1400" b="1" dirty="0">
                <a:solidFill>
                  <a:srgbClr val="0033CC"/>
                </a:solidFill>
                <a:latin typeface="Bookman Old Style" panose="02050604050505020204" pitchFamily="18" charset="0"/>
              </a:rPr>
              <a:t>Epithelial tissue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3059422" y="1674717"/>
            <a:ext cx="1905000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/>
              <a:buNone/>
              <a:defRPr/>
            </a:pPr>
            <a:r>
              <a:rPr lang="en-US" sz="1400" b="1" dirty="0">
                <a:solidFill>
                  <a:srgbClr val="0033CC"/>
                </a:solidFill>
                <a:latin typeface="Bookman Old Style" panose="02050604050505020204" pitchFamily="18" charset="0"/>
              </a:rPr>
              <a:t>Connective tissue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022993" y="1674717"/>
            <a:ext cx="1667367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/>
              <a:buNone/>
              <a:defRPr/>
            </a:pPr>
            <a:r>
              <a:rPr lang="en-US" sz="1400" b="1" dirty="0">
                <a:solidFill>
                  <a:srgbClr val="0033CC"/>
                </a:solidFill>
                <a:latin typeface="Bookman Old Style" panose="02050604050505020204" pitchFamily="18" charset="0"/>
              </a:rPr>
              <a:t>Muscular tissue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848475" y="1674717"/>
            <a:ext cx="1559280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400" b="1" dirty="0">
                <a:solidFill>
                  <a:srgbClr val="0033CC"/>
                </a:solidFill>
                <a:latin typeface="Bookman Old Style" panose="02050604050505020204" pitchFamily="18" charset="0"/>
              </a:rPr>
              <a:t>Nervous tissue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906780" y="2153639"/>
            <a:ext cx="2857500" cy="323165"/>
          </a:xfrm>
          <a:prstGeom prst="rect">
            <a:avLst/>
          </a:prstGeom>
        </p:spPr>
        <p:txBody>
          <a:bodyPr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>
              <a:spcBef>
                <a:spcPts val="0"/>
              </a:spcBef>
              <a:buNone/>
              <a:defRPr/>
            </a:pPr>
            <a:r>
              <a:rPr lang="en-US" sz="1500" b="1" dirty="0">
                <a:solidFill>
                  <a:srgbClr val="D60093"/>
                </a:solidFill>
                <a:latin typeface="+mj-lt"/>
                <a:cs typeface="Times New Roman" pitchFamily="18" charset="0"/>
              </a:rPr>
              <a:t>1.	Simple squamous epithelium</a:t>
            </a:r>
            <a:endParaRPr lang="en-US" sz="1500" b="1" dirty="0">
              <a:solidFill>
                <a:srgbClr val="D60093"/>
              </a:solidFill>
              <a:latin typeface="+mj-lt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906780" y="2483768"/>
            <a:ext cx="3125852" cy="323165"/>
          </a:xfrm>
          <a:prstGeom prst="rect">
            <a:avLst/>
          </a:prstGeom>
        </p:spPr>
        <p:txBody>
          <a:bodyPr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>
              <a:spcBef>
                <a:spcPts val="0"/>
              </a:spcBef>
              <a:buNone/>
              <a:defRPr/>
            </a:pPr>
            <a:r>
              <a:rPr lang="en-US" sz="1500" b="1" dirty="0">
                <a:solidFill>
                  <a:srgbClr val="D60093"/>
                </a:solidFill>
                <a:latin typeface="+mj-lt"/>
                <a:cs typeface="Times New Roman" pitchFamily="18" charset="0"/>
              </a:rPr>
              <a:t>2.	Stratified squamous epithelium</a:t>
            </a:r>
            <a:endParaRPr lang="en-US" sz="1500" b="1" dirty="0">
              <a:solidFill>
                <a:srgbClr val="D60093"/>
              </a:solidFill>
              <a:latin typeface="+mj-lt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906780" y="2813897"/>
            <a:ext cx="2667000" cy="323165"/>
          </a:xfrm>
          <a:prstGeom prst="rect">
            <a:avLst/>
          </a:prstGeom>
        </p:spPr>
        <p:txBody>
          <a:bodyPr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>
              <a:spcBef>
                <a:spcPts val="0"/>
              </a:spcBef>
              <a:buNone/>
              <a:defRPr/>
            </a:pPr>
            <a:r>
              <a:rPr lang="en-US" sz="1500" b="1" dirty="0">
                <a:solidFill>
                  <a:srgbClr val="D60093"/>
                </a:solidFill>
                <a:latin typeface="+mj-lt"/>
                <a:cs typeface="Times New Roman" pitchFamily="18" charset="0"/>
              </a:rPr>
              <a:t>3.	Columnar epithelium</a:t>
            </a:r>
            <a:endParaRPr lang="en-US" sz="1500" b="1" dirty="0">
              <a:solidFill>
                <a:srgbClr val="D60093"/>
              </a:solidFill>
              <a:latin typeface="+mj-lt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906780" y="3144026"/>
            <a:ext cx="3125852" cy="323165"/>
          </a:xfrm>
          <a:prstGeom prst="rect">
            <a:avLst/>
          </a:prstGeom>
        </p:spPr>
        <p:txBody>
          <a:bodyPr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>
              <a:spcBef>
                <a:spcPts val="0"/>
              </a:spcBef>
              <a:buNone/>
              <a:defRPr/>
            </a:pPr>
            <a:r>
              <a:rPr lang="en-US" sz="1500" b="1" dirty="0">
                <a:solidFill>
                  <a:srgbClr val="D60093"/>
                </a:solidFill>
                <a:latin typeface="+mj-lt"/>
                <a:cs typeface="Times New Roman" pitchFamily="18" charset="0"/>
              </a:rPr>
              <a:t>4.	Ciliated columnar epithelium</a:t>
            </a:r>
            <a:endParaRPr lang="en-US" sz="1500" b="1" dirty="0">
              <a:solidFill>
                <a:srgbClr val="D60093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906780" y="3474155"/>
            <a:ext cx="2527300" cy="323165"/>
          </a:xfrm>
          <a:prstGeom prst="rect">
            <a:avLst/>
          </a:prstGeom>
        </p:spPr>
        <p:txBody>
          <a:bodyPr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>
              <a:spcBef>
                <a:spcPts val="0"/>
              </a:spcBef>
              <a:buNone/>
              <a:defRPr/>
            </a:pPr>
            <a:r>
              <a:rPr lang="en-US" sz="1500" b="1" dirty="0">
                <a:solidFill>
                  <a:srgbClr val="D60093"/>
                </a:solidFill>
                <a:latin typeface="+mj-lt"/>
                <a:cs typeface="Times New Roman" pitchFamily="18" charset="0"/>
              </a:rPr>
              <a:t>5.	Cuboidal epithelium</a:t>
            </a:r>
            <a:endParaRPr lang="en-US" sz="1500" b="1" dirty="0">
              <a:solidFill>
                <a:srgbClr val="D60093"/>
              </a:solidFill>
              <a:latin typeface="+mj-lt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906780" y="3804285"/>
            <a:ext cx="2857500" cy="383885"/>
          </a:xfrm>
          <a:prstGeom prst="rect">
            <a:avLst/>
          </a:prstGeom>
        </p:spPr>
        <p:txBody>
          <a:bodyPr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solidFill>
                  <a:srgbClr val="D60093"/>
                </a:solidFill>
                <a:latin typeface="+mj-lt"/>
                <a:cs typeface="Times New Roman" pitchFamily="18" charset="0"/>
              </a:rPr>
              <a:t>6.  Glandular epithelium</a:t>
            </a:r>
            <a:endParaRPr lang="en-US" sz="1500" b="1" dirty="0">
              <a:solidFill>
                <a:srgbClr val="D60093"/>
              </a:solidFill>
              <a:latin typeface="+mj-lt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457200" y="1342800"/>
            <a:ext cx="2106364" cy="3385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 algn="ctr">
              <a:buFont typeface="Wingdings"/>
              <a:buNone/>
              <a:defRPr/>
            </a:pPr>
            <a:r>
              <a:rPr lang="en-US" sz="1600" dirty="0">
                <a:latin typeface="+mj-lt"/>
              </a:rPr>
              <a:t>Further classified into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5103850" y="1369032"/>
            <a:ext cx="2973350" cy="3385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0" indent="-274320" algn="ctr">
              <a:spcBef>
                <a:spcPts val="0"/>
              </a:spcBef>
              <a:buNone/>
              <a:defRPr/>
            </a:pPr>
            <a:r>
              <a:rPr lang="en-US" sz="1600" dirty="0">
                <a:latin typeface="+mj-lt"/>
              </a:rPr>
              <a:t>Further classified into three types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2034869" y="1992150"/>
            <a:ext cx="139333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Are of six types</a:t>
            </a:r>
            <a:endParaRPr kumimoji="0" lang="en-IN" sz="150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577117" y="1992150"/>
            <a:ext cx="163859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Are of seven types</a:t>
            </a:r>
            <a:endParaRPr kumimoji="0" lang="en-IN" sz="150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32" name="Oval Callout 31"/>
          <p:cNvSpPr/>
          <p:nvPr/>
        </p:nvSpPr>
        <p:spPr>
          <a:xfrm>
            <a:off x="1981200" y="1373414"/>
            <a:ext cx="2275099" cy="741136"/>
          </a:xfrm>
          <a:prstGeom prst="wedgeEllipseCallout">
            <a:avLst>
              <a:gd name="adj1" fmla="val -47429"/>
              <a:gd name="adj2" fmla="val -6499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Consists of one type of cells</a:t>
            </a:r>
          </a:p>
        </p:txBody>
      </p:sp>
      <p:sp>
        <p:nvSpPr>
          <p:cNvPr id="35" name="Oval Callout 34"/>
          <p:cNvSpPr/>
          <p:nvPr/>
        </p:nvSpPr>
        <p:spPr>
          <a:xfrm>
            <a:off x="2667000" y="1276350"/>
            <a:ext cx="2502609" cy="986453"/>
          </a:xfrm>
          <a:prstGeom prst="wedgeEllipseCallout">
            <a:avLst>
              <a:gd name="adj1" fmla="val 51448"/>
              <a:gd name="adj2" fmla="val -5107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Made up of more than one type of cells</a:t>
            </a: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2091134" y="285544"/>
            <a:ext cx="3059212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ANIMAL TISSUES</a:t>
            </a:r>
          </a:p>
        </p:txBody>
      </p:sp>
      <p:sp>
        <p:nvSpPr>
          <p:cNvPr id="52" name="Rectangle 51"/>
          <p:cNvSpPr/>
          <p:nvPr/>
        </p:nvSpPr>
        <p:spPr>
          <a:xfrm flipV="1">
            <a:off x="620706" y="1674715"/>
            <a:ext cx="1741494" cy="307777"/>
          </a:xfrm>
          <a:prstGeom prst="rect">
            <a:avLst/>
          </a:prstGeom>
          <a:noFill/>
          <a:ln w="6350">
            <a:solidFill>
              <a:srgbClr val="FF0000"/>
            </a:solidFill>
            <a:prstDash val="soli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 flipH="1" flipV="1">
            <a:off x="3059421" y="1674708"/>
            <a:ext cx="1904999" cy="307777"/>
          </a:xfrm>
          <a:prstGeom prst="rect">
            <a:avLst/>
          </a:prstGeom>
          <a:noFill/>
          <a:ln w="6350">
            <a:solidFill>
              <a:srgbClr val="FF0000"/>
            </a:solidFill>
            <a:prstDash val="soli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7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  <p:bldP spid="13" grpId="1"/>
      <p:bldP spid="15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29" grpId="1"/>
      <p:bldP spid="30" grpId="0"/>
      <p:bldP spid="30" grpId="1"/>
      <p:bldP spid="48" grpId="0"/>
      <p:bldP spid="48" grpId="1"/>
      <p:bldP spid="63" grpId="0"/>
      <p:bldP spid="63" grpId="1"/>
      <p:bldP spid="32" grpId="0" animBg="1"/>
      <p:bldP spid="32" grpId="1" animBg="1"/>
      <p:bldP spid="35" grpId="0" animBg="1"/>
      <p:bldP spid="35" grpId="1" animBg="1"/>
      <p:bldP spid="2" grpId="0" animBg="1"/>
      <p:bldP spid="52" grpId="0" animBg="1"/>
      <p:bldP spid="52" grpId="1" animBg="1"/>
      <p:bldP spid="52" grpId="2" animBg="1"/>
      <p:bldP spid="68" grpId="0" animBg="1"/>
      <p:bldP spid="68" grpId="1" animBg="1"/>
      <p:bldP spid="68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37019" y="822905"/>
            <a:ext cx="3200399" cy="383885"/>
          </a:xfrm>
          <a:prstGeom prst="rect">
            <a:avLst/>
          </a:prstGeom>
        </p:spPr>
        <p:txBody>
          <a:bodyPr anchor="b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/>
              </a:buBlip>
              <a:defRPr/>
            </a:pPr>
            <a:r>
              <a:rPr lang="en-US" sz="1800" dirty="0">
                <a:solidFill>
                  <a:prstClr val="black"/>
                </a:solidFill>
              </a:rPr>
              <a:t>Consists of one type of cells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7020" y="1206790"/>
            <a:ext cx="4648199" cy="383885"/>
          </a:xfrm>
          <a:prstGeom prst="rect">
            <a:avLst/>
          </a:prstGeom>
        </p:spPr>
        <p:txBody>
          <a:bodyPr anchor="b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/>
              </a:buBlip>
              <a:defRPr/>
            </a:pPr>
            <a:r>
              <a:rPr lang="en-US" sz="1800" dirty="0">
                <a:solidFill>
                  <a:prstClr val="black"/>
                </a:solidFill>
              </a:rPr>
              <a:t>It is further classified as epithelial  tissues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8444" y="1885950"/>
            <a:ext cx="5106556" cy="383885"/>
          </a:xfrm>
          <a:prstGeom prst="rect">
            <a:avLst/>
          </a:prstGeom>
        </p:spPr>
        <p:txBody>
          <a:bodyPr anchor="b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  <a:defRPr/>
            </a:pPr>
            <a:r>
              <a:rPr lang="en-US" sz="1800" dirty="0">
                <a:solidFill>
                  <a:prstClr val="black"/>
                </a:solidFill>
                <a:latin typeface="Bookman Old Style" panose="02050604050505020204" pitchFamily="18" charset="0"/>
              </a:rPr>
              <a:t>Let us see what are epithelial tissues</a:t>
            </a:r>
            <a:endParaRPr lang="en-US" sz="18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4" name="Content Placeholder 2"/>
          <p:cNvSpPr txBox="1">
            <a:spLocks/>
          </p:cNvSpPr>
          <p:nvPr/>
        </p:nvSpPr>
        <p:spPr>
          <a:xfrm>
            <a:off x="570344" y="292677"/>
            <a:ext cx="2020456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>
              <a:buFont typeface="Wingdings"/>
              <a:buNone/>
              <a:defRPr/>
            </a:pPr>
            <a:r>
              <a:rPr lang="en-US" sz="18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Simple tissue :</a:t>
            </a:r>
          </a:p>
        </p:txBody>
      </p:sp>
    </p:spTree>
    <p:extLst>
      <p:ext uri="{BB962C8B-B14F-4D97-AF65-F5344CB8AC3E}">
        <p14:creationId xmlns:p14="http://schemas.microsoft.com/office/powerpoint/2010/main" val="58983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92774" y="714375"/>
            <a:ext cx="7890045" cy="369332"/>
          </a:xfrm>
          <a:prstGeom prst="rect">
            <a:avLst/>
          </a:prstGeom>
        </p:spPr>
        <p:txBody>
          <a:bodyPr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Blip>
                <a:blip r:embed="rId3"/>
              </a:buBlip>
              <a:defRPr/>
            </a:pPr>
            <a:r>
              <a:rPr lang="en-US" sz="1800" dirty="0">
                <a:solidFill>
                  <a:prstClr val="black"/>
                </a:solidFill>
              </a:rPr>
              <a:t>Cells of the epithelial tissue are tightly packed and form a continuous sheet.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92774" y="988086"/>
            <a:ext cx="4426704" cy="383885"/>
          </a:xfrm>
          <a:prstGeom prst="rect">
            <a:avLst/>
          </a:prstGeom>
        </p:spPr>
        <p:txBody>
          <a:bodyPr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Blip>
                <a:blip r:embed="rId3"/>
              </a:buBlip>
              <a:defRPr/>
            </a:pPr>
            <a:r>
              <a:rPr lang="en-US" sz="1800" dirty="0">
                <a:solidFill>
                  <a:prstClr val="black"/>
                </a:solidFill>
              </a:rPr>
              <a:t>They have no intercellular spaces.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92774" y="1276350"/>
            <a:ext cx="8324654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buBlip>
                <a:blip r:embed="rId3"/>
              </a:buBlip>
              <a:defRPr/>
            </a:pPr>
            <a:r>
              <a:rPr lang="en-US" sz="1800" dirty="0">
                <a:solidFill>
                  <a:prstClr val="black"/>
                </a:solidFill>
              </a:rPr>
              <a:t>It is separated from the underlying tissue by an extra cellular basement membrane.</a:t>
            </a:r>
            <a:endParaRPr lang="en-US" sz="1800" dirty="0">
              <a:solidFill>
                <a:srgbClr val="C00000"/>
              </a:solidFill>
            </a:endParaRPr>
          </a:p>
        </p:txBody>
      </p:sp>
      <p:pic>
        <p:nvPicPr>
          <p:cNvPr id="131" name="Picture 5" descr="C:\Users\ADMIN\Desktop\10_Simple_Squamous_Apical_Epithelial_Tissu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060" y="2423780"/>
            <a:ext cx="3250496" cy="2156253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Freeform 131"/>
          <p:cNvSpPr/>
          <p:nvPr/>
        </p:nvSpPr>
        <p:spPr>
          <a:xfrm>
            <a:off x="1749631" y="2424208"/>
            <a:ext cx="323850" cy="280988"/>
          </a:xfrm>
          <a:custGeom>
            <a:avLst/>
            <a:gdLst>
              <a:gd name="connsiteX0" fmla="*/ 0 w 323850"/>
              <a:gd name="connsiteY0" fmla="*/ 0 h 280988"/>
              <a:gd name="connsiteX1" fmla="*/ 19050 w 323850"/>
              <a:gd name="connsiteY1" fmla="*/ 109538 h 280988"/>
              <a:gd name="connsiteX2" fmla="*/ 28575 w 323850"/>
              <a:gd name="connsiteY2" fmla="*/ 123825 h 280988"/>
              <a:gd name="connsiteX3" fmla="*/ 33338 w 323850"/>
              <a:gd name="connsiteY3" fmla="*/ 142875 h 280988"/>
              <a:gd name="connsiteX4" fmla="*/ 47625 w 323850"/>
              <a:gd name="connsiteY4" fmla="*/ 185738 h 280988"/>
              <a:gd name="connsiteX5" fmla="*/ 52388 w 323850"/>
              <a:gd name="connsiteY5" fmla="*/ 200025 h 280988"/>
              <a:gd name="connsiteX6" fmla="*/ 57150 w 323850"/>
              <a:gd name="connsiteY6" fmla="*/ 214313 h 280988"/>
              <a:gd name="connsiteX7" fmla="*/ 71438 w 323850"/>
              <a:gd name="connsiteY7" fmla="*/ 233363 h 280988"/>
              <a:gd name="connsiteX8" fmla="*/ 85725 w 323850"/>
              <a:gd name="connsiteY8" fmla="*/ 271463 h 280988"/>
              <a:gd name="connsiteX9" fmla="*/ 109538 w 323850"/>
              <a:gd name="connsiteY9" fmla="*/ 280988 h 280988"/>
              <a:gd name="connsiteX10" fmla="*/ 138113 w 323850"/>
              <a:gd name="connsiteY10" fmla="*/ 266700 h 280988"/>
              <a:gd name="connsiteX11" fmla="*/ 147638 w 323850"/>
              <a:gd name="connsiteY11" fmla="*/ 252413 h 280988"/>
              <a:gd name="connsiteX12" fmla="*/ 161925 w 323850"/>
              <a:gd name="connsiteY12" fmla="*/ 171450 h 280988"/>
              <a:gd name="connsiteX13" fmla="*/ 176213 w 323850"/>
              <a:gd name="connsiteY13" fmla="*/ 166688 h 280988"/>
              <a:gd name="connsiteX14" fmla="*/ 233363 w 323850"/>
              <a:gd name="connsiteY14" fmla="*/ 119063 h 280988"/>
              <a:gd name="connsiteX15" fmla="*/ 252413 w 323850"/>
              <a:gd name="connsiteY15" fmla="*/ 114300 h 280988"/>
              <a:gd name="connsiteX16" fmla="*/ 285750 w 323850"/>
              <a:gd name="connsiteY16" fmla="*/ 95250 h 280988"/>
              <a:gd name="connsiteX17" fmla="*/ 314325 w 323850"/>
              <a:gd name="connsiteY17" fmla="*/ 85725 h 280988"/>
              <a:gd name="connsiteX18" fmla="*/ 314325 w 323850"/>
              <a:gd name="connsiteY18" fmla="*/ 4763 h 280988"/>
              <a:gd name="connsiteX19" fmla="*/ 323850 w 323850"/>
              <a:gd name="connsiteY19" fmla="*/ 4763 h 280988"/>
              <a:gd name="connsiteX0" fmla="*/ 0 w 323850"/>
              <a:gd name="connsiteY0" fmla="*/ 0 h 280988"/>
              <a:gd name="connsiteX1" fmla="*/ 19050 w 323850"/>
              <a:gd name="connsiteY1" fmla="*/ 109538 h 280988"/>
              <a:gd name="connsiteX2" fmla="*/ 28575 w 323850"/>
              <a:gd name="connsiteY2" fmla="*/ 123825 h 280988"/>
              <a:gd name="connsiteX3" fmla="*/ 33338 w 323850"/>
              <a:gd name="connsiteY3" fmla="*/ 142875 h 280988"/>
              <a:gd name="connsiteX4" fmla="*/ 47625 w 323850"/>
              <a:gd name="connsiteY4" fmla="*/ 185738 h 280988"/>
              <a:gd name="connsiteX5" fmla="*/ 52388 w 323850"/>
              <a:gd name="connsiteY5" fmla="*/ 200025 h 280988"/>
              <a:gd name="connsiteX6" fmla="*/ 57150 w 323850"/>
              <a:gd name="connsiteY6" fmla="*/ 214313 h 280988"/>
              <a:gd name="connsiteX7" fmla="*/ 71438 w 323850"/>
              <a:gd name="connsiteY7" fmla="*/ 233363 h 280988"/>
              <a:gd name="connsiteX8" fmla="*/ 85725 w 323850"/>
              <a:gd name="connsiteY8" fmla="*/ 271463 h 280988"/>
              <a:gd name="connsiteX9" fmla="*/ 109538 w 323850"/>
              <a:gd name="connsiteY9" fmla="*/ 280988 h 280988"/>
              <a:gd name="connsiteX10" fmla="*/ 138113 w 323850"/>
              <a:gd name="connsiteY10" fmla="*/ 266700 h 280988"/>
              <a:gd name="connsiteX11" fmla="*/ 147638 w 323850"/>
              <a:gd name="connsiteY11" fmla="*/ 252413 h 280988"/>
              <a:gd name="connsiteX12" fmla="*/ 161925 w 323850"/>
              <a:gd name="connsiteY12" fmla="*/ 171450 h 280988"/>
              <a:gd name="connsiteX13" fmla="*/ 176213 w 323850"/>
              <a:gd name="connsiteY13" fmla="*/ 166688 h 280988"/>
              <a:gd name="connsiteX14" fmla="*/ 233363 w 323850"/>
              <a:gd name="connsiteY14" fmla="*/ 119063 h 280988"/>
              <a:gd name="connsiteX15" fmla="*/ 252413 w 323850"/>
              <a:gd name="connsiteY15" fmla="*/ 114300 h 280988"/>
              <a:gd name="connsiteX16" fmla="*/ 285750 w 323850"/>
              <a:gd name="connsiteY16" fmla="*/ 95250 h 280988"/>
              <a:gd name="connsiteX17" fmla="*/ 276225 w 323850"/>
              <a:gd name="connsiteY17" fmla="*/ 66675 h 280988"/>
              <a:gd name="connsiteX18" fmla="*/ 314325 w 323850"/>
              <a:gd name="connsiteY18" fmla="*/ 4763 h 280988"/>
              <a:gd name="connsiteX19" fmla="*/ 323850 w 323850"/>
              <a:gd name="connsiteY19" fmla="*/ 4763 h 280988"/>
              <a:gd name="connsiteX0" fmla="*/ 0 w 323850"/>
              <a:gd name="connsiteY0" fmla="*/ 0 h 280988"/>
              <a:gd name="connsiteX1" fmla="*/ 19050 w 323850"/>
              <a:gd name="connsiteY1" fmla="*/ 109538 h 280988"/>
              <a:gd name="connsiteX2" fmla="*/ 28575 w 323850"/>
              <a:gd name="connsiteY2" fmla="*/ 123825 h 280988"/>
              <a:gd name="connsiteX3" fmla="*/ 33338 w 323850"/>
              <a:gd name="connsiteY3" fmla="*/ 142875 h 280988"/>
              <a:gd name="connsiteX4" fmla="*/ 47625 w 323850"/>
              <a:gd name="connsiteY4" fmla="*/ 185738 h 280988"/>
              <a:gd name="connsiteX5" fmla="*/ 52388 w 323850"/>
              <a:gd name="connsiteY5" fmla="*/ 200025 h 280988"/>
              <a:gd name="connsiteX6" fmla="*/ 57150 w 323850"/>
              <a:gd name="connsiteY6" fmla="*/ 214313 h 280988"/>
              <a:gd name="connsiteX7" fmla="*/ 71438 w 323850"/>
              <a:gd name="connsiteY7" fmla="*/ 233363 h 280988"/>
              <a:gd name="connsiteX8" fmla="*/ 85725 w 323850"/>
              <a:gd name="connsiteY8" fmla="*/ 271463 h 280988"/>
              <a:gd name="connsiteX9" fmla="*/ 109538 w 323850"/>
              <a:gd name="connsiteY9" fmla="*/ 280988 h 280988"/>
              <a:gd name="connsiteX10" fmla="*/ 138113 w 323850"/>
              <a:gd name="connsiteY10" fmla="*/ 266700 h 280988"/>
              <a:gd name="connsiteX11" fmla="*/ 147638 w 323850"/>
              <a:gd name="connsiteY11" fmla="*/ 252413 h 280988"/>
              <a:gd name="connsiteX12" fmla="*/ 161925 w 323850"/>
              <a:gd name="connsiteY12" fmla="*/ 171450 h 280988"/>
              <a:gd name="connsiteX13" fmla="*/ 176213 w 323850"/>
              <a:gd name="connsiteY13" fmla="*/ 166688 h 280988"/>
              <a:gd name="connsiteX14" fmla="*/ 233363 w 323850"/>
              <a:gd name="connsiteY14" fmla="*/ 119063 h 280988"/>
              <a:gd name="connsiteX15" fmla="*/ 252413 w 323850"/>
              <a:gd name="connsiteY15" fmla="*/ 114300 h 280988"/>
              <a:gd name="connsiteX16" fmla="*/ 257175 w 323850"/>
              <a:gd name="connsiteY16" fmla="*/ 83344 h 280988"/>
              <a:gd name="connsiteX17" fmla="*/ 276225 w 323850"/>
              <a:gd name="connsiteY17" fmla="*/ 66675 h 280988"/>
              <a:gd name="connsiteX18" fmla="*/ 314325 w 323850"/>
              <a:gd name="connsiteY18" fmla="*/ 4763 h 280988"/>
              <a:gd name="connsiteX19" fmla="*/ 323850 w 323850"/>
              <a:gd name="connsiteY19" fmla="*/ 4763 h 28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3850" h="280988">
                <a:moveTo>
                  <a:pt x="0" y="0"/>
                </a:moveTo>
                <a:cubicBezTo>
                  <a:pt x="190" y="1616"/>
                  <a:pt x="4814" y="88185"/>
                  <a:pt x="19050" y="109538"/>
                </a:cubicBezTo>
                <a:lnTo>
                  <a:pt x="28575" y="123825"/>
                </a:lnTo>
                <a:cubicBezTo>
                  <a:pt x="30163" y="130175"/>
                  <a:pt x="31457" y="136606"/>
                  <a:pt x="33338" y="142875"/>
                </a:cubicBezTo>
                <a:cubicBezTo>
                  <a:pt x="37666" y="157300"/>
                  <a:pt x="42862" y="171450"/>
                  <a:pt x="47625" y="185738"/>
                </a:cubicBezTo>
                <a:lnTo>
                  <a:pt x="52388" y="200025"/>
                </a:lnTo>
                <a:cubicBezTo>
                  <a:pt x="53976" y="204788"/>
                  <a:pt x="54138" y="210297"/>
                  <a:pt x="57150" y="214313"/>
                </a:cubicBezTo>
                <a:lnTo>
                  <a:pt x="71438" y="233363"/>
                </a:lnTo>
                <a:cubicBezTo>
                  <a:pt x="73689" y="244619"/>
                  <a:pt x="74279" y="263288"/>
                  <a:pt x="85725" y="271463"/>
                </a:cubicBezTo>
                <a:cubicBezTo>
                  <a:pt x="92682" y="276432"/>
                  <a:pt x="101600" y="277813"/>
                  <a:pt x="109538" y="280988"/>
                </a:cubicBezTo>
                <a:cubicBezTo>
                  <a:pt x="121157" y="277114"/>
                  <a:pt x="128881" y="275931"/>
                  <a:pt x="138113" y="266700"/>
                </a:cubicBezTo>
                <a:cubicBezTo>
                  <a:pt x="142160" y="262653"/>
                  <a:pt x="144463" y="257175"/>
                  <a:pt x="147638" y="252413"/>
                </a:cubicBezTo>
                <a:cubicBezTo>
                  <a:pt x="148290" y="243281"/>
                  <a:pt x="141201" y="188029"/>
                  <a:pt x="161925" y="171450"/>
                </a:cubicBezTo>
                <a:cubicBezTo>
                  <a:pt x="165845" y="168314"/>
                  <a:pt x="171450" y="168275"/>
                  <a:pt x="176213" y="166688"/>
                </a:cubicBezTo>
                <a:cubicBezTo>
                  <a:pt x="186876" y="156025"/>
                  <a:pt x="215681" y="123484"/>
                  <a:pt x="233363" y="119063"/>
                </a:cubicBezTo>
                <a:lnTo>
                  <a:pt x="252413" y="114300"/>
                </a:lnTo>
                <a:cubicBezTo>
                  <a:pt x="265301" y="105708"/>
                  <a:pt x="253206" y="91281"/>
                  <a:pt x="257175" y="83344"/>
                </a:cubicBezTo>
                <a:cubicBezTo>
                  <a:pt x="261144" y="75407"/>
                  <a:pt x="266700" y="79772"/>
                  <a:pt x="276225" y="66675"/>
                </a:cubicBezTo>
                <a:cubicBezTo>
                  <a:pt x="285750" y="53578"/>
                  <a:pt x="306388" y="15082"/>
                  <a:pt x="314325" y="4763"/>
                </a:cubicBezTo>
                <a:cubicBezTo>
                  <a:pt x="322262" y="-5556"/>
                  <a:pt x="320675" y="4763"/>
                  <a:pt x="323850" y="476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2"/>
          <p:cNvSpPr/>
          <p:nvPr/>
        </p:nvSpPr>
        <p:spPr>
          <a:xfrm>
            <a:off x="1282906" y="2709958"/>
            <a:ext cx="546100" cy="209550"/>
          </a:xfrm>
          <a:custGeom>
            <a:avLst/>
            <a:gdLst>
              <a:gd name="connsiteX0" fmla="*/ 0 w 546100"/>
              <a:gd name="connsiteY0" fmla="*/ 6350 h 209550"/>
              <a:gd name="connsiteX1" fmla="*/ 19050 w 546100"/>
              <a:gd name="connsiteY1" fmla="*/ 9525 h 209550"/>
              <a:gd name="connsiteX2" fmla="*/ 34925 w 546100"/>
              <a:gd name="connsiteY2" fmla="*/ 47625 h 209550"/>
              <a:gd name="connsiteX3" fmla="*/ 38100 w 546100"/>
              <a:gd name="connsiteY3" fmla="*/ 66675 h 209550"/>
              <a:gd name="connsiteX4" fmla="*/ 60325 w 546100"/>
              <a:gd name="connsiteY4" fmla="*/ 95250 h 209550"/>
              <a:gd name="connsiteX5" fmla="*/ 69850 w 546100"/>
              <a:gd name="connsiteY5" fmla="*/ 101600 h 209550"/>
              <a:gd name="connsiteX6" fmla="*/ 104775 w 546100"/>
              <a:gd name="connsiteY6" fmla="*/ 107950 h 209550"/>
              <a:gd name="connsiteX7" fmla="*/ 117475 w 546100"/>
              <a:gd name="connsiteY7" fmla="*/ 111125 h 209550"/>
              <a:gd name="connsiteX8" fmla="*/ 127000 w 546100"/>
              <a:gd name="connsiteY8" fmla="*/ 114300 h 209550"/>
              <a:gd name="connsiteX9" fmla="*/ 152400 w 546100"/>
              <a:gd name="connsiteY9" fmla="*/ 120650 h 209550"/>
              <a:gd name="connsiteX10" fmla="*/ 180975 w 546100"/>
              <a:gd name="connsiteY10" fmla="*/ 136525 h 209550"/>
              <a:gd name="connsiteX11" fmla="*/ 190500 w 546100"/>
              <a:gd name="connsiteY11" fmla="*/ 139700 h 209550"/>
              <a:gd name="connsiteX12" fmla="*/ 200025 w 546100"/>
              <a:gd name="connsiteY12" fmla="*/ 142875 h 209550"/>
              <a:gd name="connsiteX13" fmla="*/ 215900 w 546100"/>
              <a:gd name="connsiteY13" fmla="*/ 155575 h 209550"/>
              <a:gd name="connsiteX14" fmla="*/ 234950 w 546100"/>
              <a:gd name="connsiteY14" fmla="*/ 174625 h 209550"/>
              <a:gd name="connsiteX15" fmla="*/ 244475 w 546100"/>
              <a:gd name="connsiteY15" fmla="*/ 180975 h 209550"/>
              <a:gd name="connsiteX16" fmla="*/ 257175 w 546100"/>
              <a:gd name="connsiteY16" fmla="*/ 203200 h 209550"/>
              <a:gd name="connsiteX17" fmla="*/ 269875 w 546100"/>
              <a:gd name="connsiteY17" fmla="*/ 209550 h 209550"/>
              <a:gd name="connsiteX18" fmla="*/ 323850 w 546100"/>
              <a:gd name="connsiteY18" fmla="*/ 206375 h 209550"/>
              <a:gd name="connsiteX19" fmla="*/ 342900 w 546100"/>
              <a:gd name="connsiteY19" fmla="*/ 193675 h 209550"/>
              <a:gd name="connsiteX20" fmla="*/ 358775 w 546100"/>
              <a:gd name="connsiteY20" fmla="*/ 184150 h 209550"/>
              <a:gd name="connsiteX21" fmla="*/ 377825 w 546100"/>
              <a:gd name="connsiteY21" fmla="*/ 174625 h 209550"/>
              <a:gd name="connsiteX22" fmla="*/ 396875 w 546100"/>
              <a:gd name="connsiteY22" fmla="*/ 158750 h 209550"/>
              <a:gd name="connsiteX23" fmla="*/ 406400 w 546100"/>
              <a:gd name="connsiteY23" fmla="*/ 155575 h 209550"/>
              <a:gd name="connsiteX24" fmla="*/ 425450 w 546100"/>
              <a:gd name="connsiteY24" fmla="*/ 142875 h 209550"/>
              <a:gd name="connsiteX25" fmla="*/ 434975 w 546100"/>
              <a:gd name="connsiteY25" fmla="*/ 136525 h 209550"/>
              <a:gd name="connsiteX26" fmla="*/ 444500 w 546100"/>
              <a:gd name="connsiteY26" fmla="*/ 130175 h 209550"/>
              <a:gd name="connsiteX27" fmla="*/ 454025 w 546100"/>
              <a:gd name="connsiteY27" fmla="*/ 117475 h 209550"/>
              <a:gd name="connsiteX28" fmla="*/ 466725 w 546100"/>
              <a:gd name="connsiteY28" fmla="*/ 98425 h 209550"/>
              <a:gd name="connsiteX29" fmla="*/ 485775 w 546100"/>
              <a:gd name="connsiteY29" fmla="*/ 79375 h 209550"/>
              <a:gd name="connsiteX30" fmla="*/ 498475 w 546100"/>
              <a:gd name="connsiteY30" fmla="*/ 60325 h 209550"/>
              <a:gd name="connsiteX31" fmla="*/ 501650 w 546100"/>
              <a:gd name="connsiteY31" fmla="*/ 50800 h 209550"/>
              <a:gd name="connsiteX32" fmla="*/ 514350 w 546100"/>
              <a:gd name="connsiteY32" fmla="*/ 47625 h 209550"/>
              <a:gd name="connsiteX33" fmla="*/ 523875 w 546100"/>
              <a:gd name="connsiteY33" fmla="*/ 38100 h 209550"/>
              <a:gd name="connsiteX34" fmla="*/ 533400 w 546100"/>
              <a:gd name="connsiteY34" fmla="*/ 31750 h 209550"/>
              <a:gd name="connsiteX35" fmla="*/ 539750 w 546100"/>
              <a:gd name="connsiteY35" fmla="*/ 22225 h 209550"/>
              <a:gd name="connsiteX36" fmla="*/ 546100 w 546100"/>
              <a:gd name="connsiteY36" fmla="*/ 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46100" h="209550">
                <a:moveTo>
                  <a:pt x="0" y="6350"/>
                </a:moveTo>
                <a:cubicBezTo>
                  <a:pt x="6350" y="7408"/>
                  <a:pt x="13167" y="6910"/>
                  <a:pt x="19050" y="9525"/>
                </a:cubicBezTo>
                <a:cubicBezTo>
                  <a:pt x="33102" y="15770"/>
                  <a:pt x="32757" y="36787"/>
                  <a:pt x="34925" y="47625"/>
                </a:cubicBezTo>
                <a:cubicBezTo>
                  <a:pt x="36188" y="53938"/>
                  <a:pt x="35624" y="60733"/>
                  <a:pt x="38100" y="66675"/>
                </a:cubicBezTo>
                <a:cubicBezTo>
                  <a:pt x="41866" y="75714"/>
                  <a:pt x="52125" y="88417"/>
                  <a:pt x="60325" y="95250"/>
                </a:cubicBezTo>
                <a:cubicBezTo>
                  <a:pt x="63256" y="97693"/>
                  <a:pt x="66343" y="100097"/>
                  <a:pt x="69850" y="101600"/>
                </a:cubicBezTo>
                <a:cubicBezTo>
                  <a:pt x="77809" y="105011"/>
                  <a:pt x="98812" y="106866"/>
                  <a:pt x="104775" y="107950"/>
                </a:cubicBezTo>
                <a:cubicBezTo>
                  <a:pt x="109068" y="108731"/>
                  <a:pt x="113279" y="109926"/>
                  <a:pt x="117475" y="111125"/>
                </a:cubicBezTo>
                <a:cubicBezTo>
                  <a:pt x="120693" y="112044"/>
                  <a:pt x="123771" y="113419"/>
                  <a:pt x="127000" y="114300"/>
                </a:cubicBezTo>
                <a:cubicBezTo>
                  <a:pt x="135420" y="116596"/>
                  <a:pt x="152400" y="120650"/>
                  <a:pt x="152400" y="120650"/>
                </a:cubicBezTo>
                <a:cubicBezTo>
                  <a:pt x="166658" y="134908"/>
                  <a:pt x="157665" y="128755"/>
                  <a:pt x="180975" y="136525"/>
                </a:cubicBezTo>
                <a:lnTo>
                  <a:pt x="190500" y="139700"/>
                </a:lnTo>
                <a:lnTo>
                  <a:pt x="200025" y="142875"/>
                </a:lnTo>
                <a:cubicBezTo>
                  <a:pt x="217455" y="169019"/>
                  <a:pt x="194666" y="139059"/>
                  <a:pt x="215900" y="155575"/>
                </a:cubicBezTo>
                <a:cubicBezTo>
                  <a:pt x="222989" y="161088"/>
                  <a:pt x="228600" y="168275"/>
                  <a:pt x="234950" y="174625"/>
                </a:cubicBezTo>
                <a:cubicBezTo>
                  <a:pt x="237648" y="177323"/>
                  <a:pt x="241300" y="178858"/>
                  <a:pt x="244475" y="180975"/>
                </a:cubicBezTo>
                <a:cubicBezTo>
                  <a:pt x="246170" y="184365"/>
                  <a:pt x="253328" y="199994"/>
                  <a:pt x="257175" y="203200"/>
                </a:cubicBezTo>
                <a:cubicBezTo>
                  <a:pt x="260811" y="206230"/>
                  <a:pt x="265642" y="207433"/>
                  <a:pt x="269875" y="209550"/>
                </a:cubicBezTo>
                <a:cubicBezTo>
                  <a:pt x="287867" y="208492"/>
                  <a:pt x="306239" y="210204"/>
                  <a:pt x="323850" y="206375"/>
                </a:cubicBezTo>
                <a:cubicBezTo>
                  <a:pt x="331308" y="204754"/>
                  <a:pt x="336461" y="197772"/>
                  <a:pt x="342900" y="193675"/>
                </a:cubicBezTo>
                <a:cubicBezTo>
                  <a:pt x="348106" y="190362"/>
                  <a:pt x="352921" y="186101"/>
                  <a:pt x="358775" y="184150"/>
                </a:cubicBezTo>
                <a:cubicBezTo>
                  <a:pt x="368321" y="180968"/>
                  <a:pt x="369619" y="181464"/>
                  <a:pt x="377825" y="174625"/>
                </a:cubicBezTo>
                <a:cubicBezTo>
                  <a:pt x="388358" y="165848"/>
                  <a:pt x="385051" y="164662"/>
                  <a:pt x="396875" y="158750"/>
                </a:cubicBezTo>
                <a:cubicBezTo>
                  <a:pt x="399868" y="157253"/>
                  <a:pt x="403474" y="157200"/>
                  <a:pt x="406400" y="155575"/>
                </a:cubicBezTo>
                <a:cubicBezTo>
                  <a:pt x="413071" y="151869"/>
                  <a:pt x="419100" y="147108"/>
                  <a:pt x="425450" y="142875"/>
                </a:cubicBezTo>
                <a:lnTo>
                  <a:pt x="434975" y="136525"/>
                </a:lnTo>
                <a:cubicBezTo>
                  <a:pt x="438150" y="134408"/>
                  <a:pt x="442210" y="133228"/>
                  <a:pt x="444500" y="130175"/>
                </a:cubicBezTo>
                <a:lnTo>
                  <a:pt x="454025" y="117475"/>
                </a:lnTo>
                <a:cubicBezTo>
                  <a:pt x="459426" y="101273"/>
                  <a:pt x="453752" y="113560"/>
                  <a:pt x="466725" y="98425"/>
                </a:cubicBezTo>
                <a:cubicBezTo>
                  <a:pt x="482478" y="80047"/>
                  <a:pt x="469007" y="90554"/>
                  <a:pt x="485775" y="79375"/>
                </a:cubicBezTo>
                <a:cubicBezTo>
                  <a:pt x="493324" y="56727"/>
                  <a:pt x="482620" y="84108"/>
                  <a:pt x="498475" y="60325"/>
                </a:cubicBezTo>
                <a:cubicBezTo>
                  <a:pt x="500331" y="57540"/>
                  <a:pt x="499037" y="52891"/>
                  <a:pt x="501650" y="50800"/>
                </a:cubicBezTo>
                <a:cubicBezTo>
                  <a:pt x="505057" y="48074"/>
                  <a:pt x="510117" y="48683"/>
                  <a:pt x="514350" y="47625"/>
                </a:cubicBezTo>
                <a:cubicBezTo>
                  <a:pt x="517525" y="44450"/>
                  <a:pt x="520426" y="40975"/>
                  <a:pt x="523875" y="38100"/>
                </a:cubicBezTo>
                <a:cubicBezTo>
                  <a:pt x="526806" y="35657"/>
                  <a:pt x="530702" y="34448"/>
                  <a:pt x="533400" y="31750"/>
                </a:cubicBezTo>
                <a:cubicBezTo>
                  <a:pt x="536098" y="29052"/>
                  <a:pt x="537633" y="25400"/>
                  <a:pt x="539750" y="22225"/>
                </a:cubicBezTo>
                <a:lnTo>
                  <a:pt x="546100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3"/>
          <p:cNvSpPr/>
          <p:nvPr/>
        </p:nvSpPr>
        <p:spPr>
          <a:xfrm>
            <a:off x="1289256" y="2944908"/>
            <a:ext cx="266700" cy="377825"/>
          </a:xfrm>
          <a:custGeom>
            <a:avLst/>
            <a:gdLst>
              <a:gd name="connsiteX0" fmla="*/ 263525 w 266700"/>
              <a:gd name="connsiteY0" fmla="*/ 0 h 377825"/>
              <a:gd name="connsiteX1" fmla="*/ 260350 w 266700"/>
              <a:gd name="connsiteY1" fmla="*/ 31750 h 377825"/>
              <a:gd name="connsiteX2" fmla="*/ 266700 w 266700"/>
              <a:gd name="connsiteY2" fmla="*/ 104775 h 377825"/>
              <a:gd name="connsiteX3" fmla="*/ 263525 w 266700"/>
              <a:gd name="connsiteY3" fmla="*/ 114300 h 377825"/>
              <a:gd name="connsiteX4" fmla="*/ 244475 w 266700"/>
              <a:gd name="connsiteY4" fmla="*/ 130175 h 377825"/>
              <a:gd name="connsiteX5" fmla="*/ 231775 w 266700"/>
              <a:gd name="connsiteY5" fmla="*/ 133350 h 377825"/>
              <a:gd name="connsiteX6" fmla="*/ 222250 w 266700"/>
              <a:gd name="connsiteY6" fmla="*/ 139700 h 377825"/>
              <a:gd name="connsiteX7" fmla="*/ 212725 w 266700"/>
              <a:gd name="connsiteY7" fmla="*/ 158750 h 377825"/>
              <a:gd name="connsiteX8" fmla="*/ 203200 w 266700"/>
              <a:gd name="connsiteY8" fmla="*/ 168275 h 377825"/>
              <a:gd name="connsiteX9" fmla="*/ 196850 w 266700"/>
              <a:gd name="connsiteY9" fmla="*/ 196850 h 377825"/>
              <a:gd name="connsiteX10" fmla="*/ 193675 w 266700"/>
              <a:gd name="connsiteY10" fmla="*/ 206375 h 377825"/>
              <a:gd name="connsiteX11" fmla="*/ 174625 w 266700"/>
              <a:gd name="connsiteY11" fmla="*/ 225425 h 377825"/>
              <a:gd name="connsiteX12" fmla="*/ 171450 w 266700"/>
              <a:gd name="connsiteY12" fmla="*/ 234950 h 377825"/>
              <a:gd name="connsiteX13" fmla="*/ 149225 w 266700"/>
              <a:gd name="connsiteY13" fmla="*/ 244475 h 377825"/>
              <a:gd name="connsiteX14" fmla="*/ 139700 w 266700"/>
              <a:gd name="connsiteY14" fmla="*/ 254000 h 377825"/>
              <a:gd name="connsiteX15" fmla="*/ 130175 w 266700"/>
              <a:gd name="connsiteY15" fmla="*/ 257175 h 377825"/>
              <a:gd name="connsiteX16" fmla="*/ 107950 w 266700"/>
              <a:gd name="connsiteY16" fmla="*/ 263525 h 377825"/>
              <a:gd name="connsiteX17" fmla="*/ 88900 w 266700"/>
              <a:gd name="connsiteY17" fmla="*/ 276225 h 377825"/>
              <a:gd name="connsiteX18" fmla="*/ 79375 w 266700"/>
              <a:gd name="connsiteY18" fmla="*/ 279400 h 377825"/>
              <a:gd name="connsiteX19" fmla="*/ 41275 w 266700"/>
              <a:gd name="connsiteY19" fmla="*/ 285750 h 377825"/>
              <a:gd name="connsiteX20" fmla="*/ 31750 w 266700"/>
              <a:gd name="connsiteY20" fmla="*/ 292100 h 377825"/>
              <a:gd name="connsiteX21" fmla="*/ 19050 w 266700"/>
              <a:gd name="connsiteY21" fmla="*/ 311150 h 377825"/>
              <a:gd name="connsiteX22" fmla="*/ 15875 w 266700"/>
              <a:gd name="connsiteY22" fmla="*/ 323850 h 377825"/>
              <a:gd name="connsiteX23" fmla="*/ 12700 w 266700"/>
              <a:gd name="connsiteY23" fmla="*/ 333375 h 377825"/>
              <a:gd name="connsiteX24" fmla="*/ 9525 w 266700"/>
              <a:gd name="connsiteY24" fmla="*/ 349250 h 377825"/>
              <a:gd name="connsiteX25" fmla="*/ 3175 w 266700"/>
              <a:gd name="connsiteY25" fmla="*/ 368300 h 377825"/>
              <a:gd name="connsiteX26" fmla="*/ 0 w 266700"/>
              <a:gd name="connsiteY26" fmla="*/ 377825 h 37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66700" h="377825">
                <a:moveTo>
                  <a:pt x="263525" y="0"/>
                </a:moveTo>
                <a:cubicBezTo>
                  <a:pt x="262467" y="10583"/>
                  <a:pt x="260028" y="21119"/>
                  <a:pt x="260350" y="31750"/>
                </a:cubicBezTo>
                <a:cubicBezTo>
                  <a:pt x="261090" y="56172"/>
                  <a:pt x="266700" y="104775"/>
                  <a:pt x="266700" y="104775"/>
                </a:cubicBezTo>
                <a:cubicBezTo>
                  <a:pt x="265642" y="107950"/>
                  <a:pt x="265381" y="111515"/>
                  <a:pt x="263525" y="114300"/>
                </a:cubicBezTo>
                <a:cubicBezTo>
                  <a:pt x="260474" y="118877"/>
                  <a:pt x="249942" y="127832"/>
                  <a:pt x="244475" y="130175"/>
                </a:cubicBezTo>
                <a:cubicBezTo>
                  <a:pt x="240464" y="131894"/>
                  <a:pt x="236008" y="132292"/>
                  <a:pt x="231775" y="133350"/>
                </a:cubicBezTo>
                <a:cubicBezTo>
                  <a:pt x="228600" y="135467"/>
                  <a:pt x="224948" y="137002"/>
                  <a:pt x="222250" y="139700"/>
                </a:cubicBezTo>
                <a:cubicBezTo>
                  <a:pt x="207262" y="154688"/>
                  <a:pt x="223054" y="143256"/>
                  <a:pt x="212725" y="158750"/>
                </a:cubicBezTo>
                <a:cubicBezTo>
                  <a:pt x="210234" y="162486"/>
                  <a:pt x="206375" y="165100"/>
                  <a:pt x="203200" y="168275"/>
                </a:cubicBezTo>
                <a:cubicBezTo>
                  <a:pt x="196053" y="189717"/>
                  <a:pt x="204300" y="163323"/>
                  <a:pt x="196850" y="196850"/>
                </a:cubicBezTo>
                <a:cubicBezTo>
                  <a:pt x="196124" y="200117"/>
                  <a:pt x="195730" y="203733"/>
                  <a:pt x="193675" y="206375"/>
                </a:cubicBezTo>
                <a:cubicBezTo>
                  <a:pt x="188162" y="213464"/>
                  <a:pt x="174625" y="225425"/>
                  <a:pt x="174625" y="225425"/>
                </a:cubicBezTo>
                <a:cubicBezTo>
                  <a:pt x="173567" y="228600"/>
                  <a:pt x="173541" y="232337"/>
                  <a:pt x="171450" y="234950"/>
                </a:cubicBezTo>
                <a:cubicBezTo>
                  <a:pt x="165968" y="241802"/>
                  <a:pt x="156851" y="242568"/>
                  <a:pt x="149225" y="244475"/>
                </a:cubicBezTo>
                <a:cubicBezTo>
                  <a:pt x="146050" y="247650"/>
                  <a:pt x="143436" y="251509"/>
                  <a:pt x="139700" y="254000"/>
                </a:cubicBezTo>
                <a:cubicBezTo>
                  <a:pt x="136915" y="255856"/>
                  <a:pt x="133393" y="256256"/>
                  <a:pt x="130175" y="257175"/>
                </a:cubicBezTo>
                <a:cubicBezTo>
                  <a:pt x="126790" y="258142"/>
                  <a:pt x="111980" y="261286"/>
                  <a:pt x="107950" y="263525"/>
                </a:cubicBezTo>
                <a:cubicBezTo>
                  <a:pt x="101279" y="267231"/>
                  <a:pt x="96140" y="273812"/>
                  <a:pt x="88900" y="276225"/>
                </a:cubicBezTo>
                <a:cubicBezTo>
                  <a:pt x="85725" y="277283"/>
                  <a:pt x="82622" y="278588"/>
                  <a:pt x="79375" y="279400"/>
                </a:cubicBezTo>
                <a:cubicBezTo>
                  <a:pt x="66995" y="282495"/>
                  <a:pt x="53820" y="283958"/>
                  <a:pt x="41275" y="285750"/>
                </a:cubicBezTo>
                <a:cubicBezTo>
                  <a:pt x="38100" y="287867"/>
                  <a:pt x="34263" y="289228"/>
                  <a:pt x="31750" y="292100"/>
                </a:cubicBezTo>
                <a:cubicBezTo>
                  <a:pt x="26724" y="297843"/>
                  <a:pt x="19050" y="311150"/>
                  <a:pt x="19050" y="311150"/>
                </a:cubicBezTo>
                <a:cubicBezTo>
                  <a:pt x="17992" y="315383"/>
                  <a:pt x="17074" y="319654"/>
                  <a:pt x="15875" y="323850"/>
                </a:cubicBezTo>
                <a:cubicBezTo>
                  <a:pt x="14956" y="327068"/>
                  <a:pt x="13512" y="330128"/>
                  <a:pt x="12700" y="333375"/>
                </a:cubicBezTo>
                <a:cubicBezTo>
                  <a:pt x="11391" y="338610"/>
                  <a:pt x="10945" y="344044"/>
                  <a:pt x="9525" y="349250"/>
                </a:cubicBezTo>
                <a:cubicBezTo>
                  <a:pt x="7764" y="355708"/>
                  <a:pt x="5292" y="361950"/>
                  <a:pt x="3175" y="368300"/>
                </a:cubicBezTo>
                <a:lnTo>
                  <a:pt x="0" y="37782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134"/>
          <p:cNvSpPr/>
          <p:nvPr/>
        </p:nvSpPr>
        <p:spPr>
          <a:xfrm>
            <a:off x="1301956" y="2703608"/>
            <a:ext cx="606425" cy="857250"/>
          </a:xfrm>
          <a:custGeom>
            <a:avLst/>
            <a:gdLst>
              <a:gd name="connsiteX0" fmla="*/ 0 w 606425"/>
              <a:gd name="connsiteY0" fmla="*/ 857250 h 857250"/>
              <a:gd name="connsiteX1" fmla="*/ 31750 w 606425"/>
              <a:gd name="connsiteY1" fmla="*/ 854075 h 857250"/>
              <a:gd name="connsiteX2" fmla="*/ 44450 w 606425"/>
              <a:gd name="connsiteY2" fmla="*/ 850900 h 857250"/>
              <a:gd name="connsiteX3" fmla="*/ 66675 w 606425"/>
              <a:gd name="connsiteY3" fmla="*/ 847725 h 857250"/>
              <a:gd name="connsiteX4" fmla="*/ 76200 w 606425"/>
              <a:gd name="connsiteY4" fmla="*/ 844550 h 857250"/>
              <a:gd name="connsiteX5" fmla="*/ 82550 w 606425"/>
              <a:gd name="connsiteY5" fmla="*/ 835025 h 857250"/>
              <a:gd name="connsiteX6" fmla="*/ 88900 w 606425"/>
              <a:gd name="connsiteY6" fmla="*/ 812800 h 857250"/>
              <a:gd name="connsiteX7" fmla="*/ 95250 w 606425"/>
              <a:gd name="connsiteY7" fmla="*/ 765175 h 857250"/>
              <a:gd name="connsiteX8" fmla="*/ 101600 w 606425"/>
              <a:gd name="connsiteY8" fmla="*/ 746125 h 857250"/>
              <a:gd name="connsiteX9" fmla="*/ 107950 w 606425"/>
              <a:gd name="connsiteY9" fmla="*/ 736600 h 857250"/>
              <a:gd name="connsiteX10" fmla="*/ 111125 w 606425"/>
              <a:gd name="connsiteY10" fmla="*/ 714375 h 857250"/>
              <a:gd name="connsiteX11" fmla="*/ 139700 w 606425"/>
              <a:gd name="connsiteY11" fmla="*/ 698500 h 857250"/>
              <a:gd name="connsiteX12" fmla="*/ 180975 w 606425"/>
              <a:gd name="connsiteY12" fmla="*/ 695325 h 857250"/>
              <a:gd name="connsiteX13" fmla="*/ 203200 w 606425"/>
              <a:gd name="connsiteY13" fmla="*/ 682625 h 857250"/>
              <a:gd name="connsiteX14" fmla="*/ 241300 w 606425"/>
              <a:gd name="connsiteY14" fmla="*/ 650875 h 857250"/>
              <a:gd name="connsiteX15" fmla="*/ 254000 w 606425"/>
              <a:gd name="connsiteY15" fmla="*/ 647700 h 857250"/>
              <a:gd name="connsiteX16" fmla="*/ 263525 w 606425"/>
              <a:gd name="connsiteY16" fmla="*/ 641350 h 857250"/>
              <a:gd name="connsiteX17" fmla="*/ 273050 w 606425"/>
              <a:gd name="connsiteY17" fmla="*/ 638175 h 857250"/>
              <a:gd name="connsiteX18" fmla="*/ 295275 w 606425"/>
              <a:gd name="connsiteY18" fmla="*/ 631825 h 857250"/>
              <a:gd name="connsiteX19" fmla="*/ 307975 w 606425"/>
              <a:gd name="connsiteY19" fmla="*/ 625475 h 857250"/>
              <a:gd name="connsiteX20" fmla="*/ 327025 w 606425"/>
              <a:gd name="connsiteY20" fmla="*/ 612775 h 857250"/>
              <a:gd name="connsiteX21" fmla="*/ 346075 w 606425"/>
              <a:gd name="connsiteY21" fmla="*/ 603250 h 857250"/>
              <a:gd name="connsiteX22" fmla="*/ 355600 w 606425"/>
              <a:gd name="connsiteY22" fmla="*/ 584200 h 857250"/>
              <a:gd name="connsiteX23" fmla="*/ 361950 w 606425"/>
              <a:gd name="connsiteY23" fmla="*/ 571500 h 857250"/>
              <a:gd name="connsiteX24" fmla="*/ 365125 w 606425"/>
              <a:gd name="connsiteY24" fmla="*/ 558800 h 857250"/>
              <a:gd name="connsiteX25" fmla="*/ 374650 w 606425"/>
              <a:gd name="connsiteY25" fmla="*/ 549275 h 857250"/>
              <a:gd name="connsiteX26" fmla="*/ 381000 w 606425"/>
              <a:gd name="connsiteY26" fmla="*/ 539750 h 857250"/>
              <a:gd name="connsiteX27" fmla="*/ 384175 w 606425"/>
              <a:gd name="connsiteY27" fmla="*/ 530225 h 857250"/>
              <a:gd name="connsiteX28" fmla="*/ 403225 w 606425"/>
              <a:gd name="connsiteY28" fmla="*/ 517525 h 857250"/>
              <a:gd name="connsiteX29" fmla="*/ 422275 w 606425"/>
              <a:gd name="connsiteY29" fmla="*/ 498475 h 857250"/>
              <a:gd name="connsiteX30" fmla="*/ 428625 w 606425"/>
              <a:gd name="connsiteY30" fmla="*/ 479425 h 857250"/>
              <a:gd name="connsiteX31" fmla="*/ 431800 w 606425"/>
              <a:gd name="connsiteY31" fmla="*/ 469900 h 857250"/>
              <a:gd name="connsiteX32" fmla="*/ 438150 w 606425"/>
              <a:gd name="connsiteY32" fmla="*/ 457200 h 857250"/>
              <a:gd name="connsiteX33" fmla="*/ 450850 w 606425"/>
              <a:gd name="connsiteY33" fmla="*/ 425450 h 857250"/>
              <a:gd name="connsiteX34" fmla="*/ 460375 w 606425"/>
              <a:gd name="connsiteY34" fmla="*/ 396875 h 857250"/>
              <a:gd name="connsiteX35" fmla="*/ 463550 w 606425"/>
              <a:gd name="connsiteY35" fmla="*/ 387350 h 857250"/>
              <a:gd name="connsiteX36" fmla="*/ 482600 w 606425"/>
              <a:gd name="connsiteY36" fmla="*/ 371475 h 857250"/>
              <a:gd name="connsiteX37" fmla="*/ 492125 w 606425"/>
              <a:gd name="connsiteY37" fmla="*/ 361950 h 857250"/>
              <a:gd name="connsiteX38" fmla="*/ 501650 w 606425"/>
              <a:gd name="connsiteY38" fmla="*/ 355600 h 857250"/>
              <a:gd name="connsiteX39" fmla="*/ 523875 w 606425"/>
              <a:gd name="connsiteY39" fmla="*/ 336550 h 857250"/>
              <a:gd name="connsiteX40" fmla="*/ 533400 w 606425"/>
              <a:gd name="connsiteY40" fmla="*/ 333375 h 857250"/>
              <a:gd name="connsiteX41" fmla="*/ 546100 w 606425"/>
              <a:gd name="connsiteY41" fmla="*/ 314325 h 857250"/>
              <a:gd name="connsiteX42" fmla="*/ 552450 w 606425"/>
              <a:gd name="connsiteY42" fmla="*/ 304800 h 857250"/>
              <a:gd name="connsiteX43" fmla="*/ 565150 w 606425"/>
              <a:gd name="connsiteY43" fmla="*/ 301625 h 857250"/>
              <a:gd name="connsiteX44" fmla="*/ 568325 w 606425"/>
              <a:gd name="connsiteY44" fmla="*/ 288925 h 857250"/>
              <a:gd name="connsiteX45" fmla="*/ 581025 w 606425"/>
              <a:gd name="connsiteY45" fmla="*/ 269875 h 857250"/>
              <a:gd name="connsiteX46" fmla="*/ 587375 w 606425"/>
              <a:gd name="connsiteY46" fmla="*/ 260350 h 857250"/>
              <a:gd name="connsiteX47" fmla="*/ 596900 w 606425"/>
              <a:gd name="connsiteY47" fmla="*/ 241300 h 857250"/>
              <a:gd name="connsiteX48" fmla="*/ 606425 w 606425"/>
              <a:gd name="connsiteY48" fmla="*/ 219075 h 857250"/>
              <a:gd name="connsiteX49" fmla="*/ 603250 w 606425"/>
              <a:gd name="connsiteY49" fmla="*/ 158750 h 857250"/>
              <a:gd name="connsiteX50" fmla="*/ 600075 w 606425"/>
              <a:gd name="connsiteY50" fmla="*/ 136525 h 857250"/>
              <a:gd name="connsiteX51" fmla="*/ 590550 w 606425"/>
              <a:gd name="connsiteY51" fmla="*/ 82550 h 857250"/>
              <a:gd name="connsiteX52" fmla="*/ 587375 w 606425"/>
              <a:gd name="connsiteY52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6425" h="857250">
                <a:moveTo>
                  <a:pt x="0" y="857250"/>
                </a:moveTo>
                <a:cubicBezTo>
                  <a:pt x="10583" y="856192"/>
                  <a:pt x="21221" y="855579"/>
                  <a:pt x="31750" y="854075"/>
                </a:cubicBezTo>
                <a:cubicBezTo>
                  <a:pt x="36070" y="853458"/>
                  <a:pt x="40157" y="851681"/>
                  <a:pt x="44450" y="850900"/>
                </a:cubicBezTo>
                <a:cubicBezTo>
                  <a:pt x="51813" y="849561"/>
                  <a:pt x="59267" y="848783"/>
                  <a:pt x="66675" y="847725"/>
                </a:cubicBezTo>
                <a:cubicBezTo>
                  <a:pt x="69850" y="846667"/>
                  <a:pt x="73587" y="846641"/>
                  <a:pt x="76200" y="844550"/>
                </a:cubicBezTo>
                <a:cubicBezTo>
                  <a:pt x="79180" y="842166"/>
                  <a:pt x="80843" y="838438"/>
                  <a:pt x="82550" y="835025"/>
                </a:cubicBezTo>
                <a:cubicBezTo>
                  <a:pt x="84437" y="831250"/>
                  <a:pt x="88391" y="815852"/>
                  <a:pt x="88900" y="812800"/>
                </a:cubicBezTo>
                <a:cubicBezTo>
                  <a:pt x="89934" y="806598"/>
                  <a:pt x="93560" y="772496"/>
                  <a:pt x="95250" y="765175"/>
                </a:cubicBezTo>
                <a:cubicBezTo>
                  <a:pt x="96755" y="758653"/>
                  <a:pt x="97887" y="751694"/>
                  <a:pt x="101600" y="746125"/>
                </a:cubicBezTo>
                <a:lnTo>
                  <a:pt x="107950" y="736600"/>
                </a:lnTo>
                <a:cubicBezTo>
                  <a:pt x="109008" y="729192"/>
                  <a:pt x="107107" y="720689"/>
                  <a:pt x="111125" y="714375"/>
                </a:cubicBezTo>
                <a:cubicBezTo>
                  <a:pt x="113795" y="710179"/>
                  <a:pt x="131339" y="699545"/>
                  <a:pt x="139700" y="698500"/>
                </a:cubicBezTo>
                <a:cubicBezTo>
                  <a:pt x="153392" y="696788"/>
                  <a:pt x="167217" y="696383"/>
                  <a:pt x="180975" y="695325"/>
                </a:cubicBezTo>
                <a:cubicBezTo>
                  <a:pt x="187546" y="692040"/>
                  <a:pt x="197430" y="687754"/>
                  <a:pt x="203200" y="682625"/>
                </a:cubicBezTo>
                <a:cubicBezTo>
                  <a:pt x="211545" y="675207"/>
                  <a:pt x="228462" y="654085"/>
                  <a:pt x="241300" y="650875"/>
                </a:cubicBezTo>
                <a:lnTo>
                  <a:pt x="254000" y="647700"/>
                </a:lnTo>
                <a:cubicBezTo>
                  <a:pt x="257175" y="645583"/>
                  <a:pt x="260112" y="643057"/>
                  <a:pt x="263525" y="641350"/>
                </a:cubicBezTo>
                <a:cubicBezTo>
                  <a:pt x="266518" y="639853"/>
                  <a:pt x="269832" y="639094"/>
                  <a:pt x="273050" y="638175"/>
                </a:cubicBezTo>
                <a:cubicBezTo>
                  <a:pt x="281106" y="635873"/>
                  <a:pt x="287662" y="635088"/>
                  <a:pt x="295275" y="631825"/>
                </a:cubicBezTo>
                <a:cubicBezTo>
                  <a:pt x="299625" y="629961"/>
                  <a:pt x="303916" y="627910"/>
                  <a:pt x="307975" y="625475"/>
                </a:cubicBezTo>
                <a:cubicBezTo>
                  <a:pt x="314519" y="621548"/>
                  <a:pt x="319785" y="615188"/>
                  <a:pt x="327025" y="612775"/>
                </a:cubicBezTo>
                <a:cubicBezTo>
                  <a:pt x="340170" y="608393"/>
                  <a:pt x="333765" y="611456"/>
                  <a:pt x="346075" y="603250"/>
                </a:cubicBezTo>
                <a:cubicBezTo>
                  <a:pt x="358278" y="584945"/>
                  <a:pt x="347713" y="602603"/>
                  <a:pt x="355600" y="584200"/>
                </a:cubicBezTo>
                <a:cubicBezTo>
                  <a:pt x="357464" y="579850"/>
                  <a:pt x="360288" y="575932"/>
                  <a:pt x="361950" y="571500"/>
                </a:cubicBezTo>
                <a:cubicBezTo>
                  <a:pt x="363482" y="567414"/>
                  <a:pt x="362960" y="562589"/>
                  <a:pt x="365125" y="558800"/>
                </a:cubicBezTo>
                <a:cubicBezTo>
                  <a:pt x="367353" y="554901"/>
                  <a:pt x="371775" y="552724"/>
                  <a:pt x="374650" y="549275"/>
                </a:cubicBezTo>
                <a:cubicBezTo>
                  <a:pt x="377093" y="546344"/>
                  <a:pt x="379293" y="543163"/>
                  <a:pt x="381000" y="539750"/>
                </a:cubicBezTo>
                <a:cubicBezTo>
                  <a:pt x="382497" y="536757"/>
                  <a:pt x="381808" y="532592"/>
                  <a:pt x="384175" y="530225"/>
                </a:cubicBezTo>
                <a:cubicBezTo>
                  <a:pt x="389571" y="524829"/>
                  <a:pt x="397829" y="522921"/>
                  <a:pt x="403225" y="517525"/>
                </a:cubicBezTo>
                <a:lnTo>
                  <a:pt x="422275" y="498475"/>
                </a:lnTo>
                <a:lnTo>
                  <a:pt x="428625" y="479425"/>
                </a:lnTo>
                <a:cubicBezTo>
                  <a:pt x="429683" y="476250"/>
                  <a:pt x="430303" y="472893"/>
                  <a:pt x="431800" y="469900"/>
                </a:cubicBezTo>
                <a:cubicBezTo>
                  <a:pt x="433917" y="465667"/>
                  <a:pt x="436392" y="461594"/>
                  <a:pt x="438150" y="457200"/>
                </a:cubicBezTo>
                <a:cubicBezTo>
                  <a:pt x="453843" y="417966"/>
                  <a:pt x="435958" y="455234"/>
                  <a:pt x="450850" y="425450"/>
                </a:cubicBezTo>
                <a:cubicBezTo>
                  <a:pt x="456744" y="390083"/>
                  <a:pt x="449214" y="419197"/>
                  <a:pt x="460375" y="396875"/>
                </a:cubicBezTo>
                <a:cubicBezTo>
                  <a:pt x="461872" y="393882"/>
                  <a:pt x="461694" y="390135"/>
                  <a:pt x="463550" y="387350"/>
                </a:cubicBezTo>
                <a:cubicBezTo>
                  <a:pt x="470507" y="376915"/>
                  <a:pt x="473815" y="378796"/>
                  <a:pt x="482600" y="371475"/>
                </a:cubicBezTo>
                <a:cubicBezTo>
                  <a:pt x="486049" y="368600"/>
                  <a:pt x="488676" y="364825"/>
                  <a:pt x="492125" y="361950"/>
                </a:cubicBezTo>
                <a:cubicBezTo>
                  <a:pt x="495056" y="359507"/>
                  <a:pt x="498719" y="358043"/>
                  <a:pt x="501650" y="355600"/>
                </a:cubicBezTo>
                <a:cubicBezTo>
                  <a:pt x="513934" y="345364"/>
                  <a:pt x="508742" y="345198"/>
                  <a:pt x="523875" y="336550"/>
                </a:cubicBezTo>
                <a:cubicBezTo>
                  <a:pt x="526781" y="334890"/>
                  <a:pt x="530225" y="334433"/>
                  <a:pt x="533400" y="333375"/>
                </a:cubicBezTo>
                <a:lnTo>
                  <a:pt x="546100" y="314325"/>
                </a:lnTo>
                <a:cubicBezTo>
                  <a:pt x="548217" y="311150"/>
                  <a:pt x="548748" y="305725"/>
                  <a:pt x="552450" y="304800"/>
                </a:cubicBezTo>
                <a:lnTo>
                  <a:pt x="565150" y="301625"/>
                </a:lnTo>
                <a:cubicBezTo>
                  <a:pt x="566208" y="297392"/>
                  <a:pt x="566374" y="292828"/>
                  <a:pt x="568325" y="288925"/>
                </a:cubicBezTo>
                <a:cubicBezTo>
                  <a:pt x="571738" y="282099"/>
                  <a:pt x="576792" y="276225"/>
                  <a:pt x="581025" y="269875"/>
                </a:cubicBezTo>
                <a:cubicBezTo>
                  <a:pt x="583142" y="266700"/>
                  <a:pt x="586168" y="263970"/>
                  <a:pt x="587375" y="260350"/>
                </a:cubicBezTo>
                <a:cubicBezTo>
                  <a:pt x="593196" y="242886"/>
                  <a:pt x="587052" y="258534"/>
                  <a:pt x="596900" y="241300"/>
                </a:cubicBezTo>
                <a:cubicBezTo>
                  <a:pt x="603177" y="230315"/>
                  <a:pt x="602863" y="229761"/>
                  <a:pt x="606425" y="219075"/>
                </a:cubicBezTo>
                <a:cubicBezTo>
                  <a:pt x="605367" y="198967"/>
                  <a:pt x="604794" y="178827"/>
                  <a:pt x="603250" y="158750"/>
                </a:cubicBezTo>
                <a:cubicBezTo>
                  <a:pt x="602676" y="151288"/>
                  <a:pt x="601242" y="143917"/>
                  <a:pt x="600075" y="136525"/>
                </a:cubicBezTo>
                <a:cubicBezTo>
                  <a:pt x="594647" y="102148"/>
                  <a:pt x="595492" y="107258"/>
                  <a:pt x="590550" y="82550"/>
                </a:cubicBezTo>
                <a:cubicBezTo>
                  <a:pt x="586905" y="16946"/>
                  <a:pt x="587375" y="44479"/>
                  <a:pt x="587375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5"/>
          <p:cNvSpPr/>
          <p:nvPr/>
        </p:nvSpPr>
        <p:spPr>
          <a:xfrm>
            <a:off x="1289256" y="3538633"/>
            <a:ext cx="149225" cy="387350"/>
          </a:xfrm>
          <a:custGeom>
            <a:avLst/>
            <a:gdLst>
              <a:gd name="connsiteX0" fmla="*/ 0 w 149225"/>
              <a:gd name="connsiteY0" fmla="*/ 387350 h 387350"/>
              <a:gd name="connsiteX1" fmla="*/ 6350 w 149225"/>
              <a:gd name="connsiteY1" fmla="*/ 371475 h 387350"/>
              <a:gd name="connsiteX2" fmla="*/ 9525 w 149225"/>
              <a:gd name="connsiteY2" fmla="*/ 352425 h 387350"/>
              <a:gd name="connsiteX3" fmla="*/ 25400 w 149225"/>
              <a:gd name="connsiteY3" fmla="*/ 336550 h 387350"/>
              <a:gd name="connsiteX4" fmla="*/ 34925 w 149225"/>
              <a:gd name="connsiteY4" fmla="*/ 323850 h 387350"/>
              <a:gd name="connsiteX5" fmla="*/ 53975 w 149225"/>
              <a:gd name="connsiteY5" fmla="*/ 317500 h 387350"/>
              <a:gd name="connsiteX6" fmla="*/ 63500 w 149225"/>
              <a:gd name="connsiteY6" fmla="*/ 314325 h 387350"/>
              <a:gd name="connsiteX7" fmla="*/ 79375 w 149225"/>
              <a:gd name="connsiteY7" fmla="*/ 285750 h 387350"/>
              <a:gd name="connsiteX8" fmla="*/ 85725 w 149225"/>
              <a:gd name="connsiteY8" fmla="*/ 263525 h 387350"/>
              <a:gd name="connsiteX9" fmla="*/ 95250 w 149225"/>
              <a:gd name="connsiteY9" fmla="*/ 260350 h 387350"/>
              <a:gd name="connsiteX10" fmla="*/ 101600 w 149225"/>
              <a:gd name="connsiteY10" fmla="*/ 250825 h 387350"/>
              <a:gd name="connsiteX11" fmla="*/ 139700 w 149225"/>
              <a:gd name="connsiteY11" fmla="*/ 241300 h 387350"/>
              <a:gd name="connsiteX12" fmla="*/ 149225 w 149225"/>
              <a:gd name="connsiteY12" fmla="*/ 238125 h 387350"/>
              <a:gd name="connsiteX13" fmla="*/ 142875 w 149225"/>
              <a:gd name="connsiteY13" fmla="*/ 177800 h 387350"/>
              <a:gd name="connsiteX14" fmla="*/ 139700 w 149225"/>
              <a:gd name="connsiteY14" fmla="*/ 165100 h 387350"/>
              <a:gd name="connsiteX15" fmla="*/ 130175 w 149225"/>
              <a:gd name="connsiteY15" fmla="*/ 158750 h 387350"/>
              <a:gd name="connsiteX16" fmla="*/ 123825 w 149225"/>
              <a:gd name="connsiteY16" fmla="*/ 149225 h 387350"/>
              <a:gd name="connsiteX17" fmla="*/ 117475 w 149225"/>
              <a:gd name="connsiteY17" fmla="*/ 127000 h 387350"/>
              <a:gd name="connsiteX18" fmla="*/ 114300 w 149225"/>
              <a:gd name="connsiteY18" fmla="*/ 117475 h 387350"/>
              <a:gd name="connsiteX19" fmla="*/ 114300 w 149225"/>
              <a:gd name="connsiteY19" fmla="*/ 12700 h 387350"/>
              <a:gd name="connsiteX20" fmla="*/ 107950 w 149225"/>
              <a:gd name="connsiteY20" fmla="*/ 0 h 38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49225" h="387350">
                <a:moveTo>
                  <a:pt x="0" y="387350"/>
                </a:moveTo>
                <a:cubicBezTo>
                  <a:pt x="2117" y="382058"/>
                  <a:pt x="4850" y="376973"/>
                  <a:pt x="6350" y="371475"/>
                </a:cubicBezTo>
                <a:cubicBezTo>
                  <a:pt x="8044" y="365264"/>
                  <a:pt x="7489" y="358532"/>
                  <a:pt x="9525" y="352425"/>
                </a:cubicBezTo>
                <a:cubicBezTo>
                  <a:pt x="13758" y="339725"/>
                  <a:pt x="16933" y="345017"/>
                  <a:pt x="25400" y="336550"/>
                </a:cubicBezTo>
                <a:cubicBezTo>
                  <a:pt x="29142" y="332808"/>
                  <a:pt x="30522" y="326785"/>
                  <a:pt x="34925" y="323850"/>
                </a:cubicBezTo>
                <a:cubicBezTo>
                  <a:pt x="40494" y="320137"/>
                  <a:pt x="47625" y="319617"/>
                  <a:pt x="53975" y="317500"/>
                </a:cubicBezTo>
                <a:lnTo>
                  <a:pt x="63500" y="314325"/>
                </a:lnTo>
                <a:cubicBezTo>
                  <a:pt x="74871" y="297269"/>
                  <a:pt x="75184" y="300419"/>
                  <a:pt x="79375" y="285750"/>
                </a:cubicBezTo>
                <a:cubicBezTo>
                  <a:pt x="79408" y="285635"/>
                  <a:pt x="84202" y="265048"/>
                  <a:pt x="85725" y="263525"/>
                </a:cubicBezTo>
                <a:cubicBezTo>
                  <a:pt x="88092" y="261158"/>
                  <a:pt x="92075" y="261408"/>
                  <a:pt x="95250" y="260350"/>
                </a:cubicBezTo>
                <a:cubicBezTo>
                  <a:pt x="97367" y="257175"/>
                  <a:pt x="98364" y="252847"/>
                  <a:pt x="101600" y="250825"/>
                </a:cubicBezTo>
                <a:cubicBezTo>
                  <a:pt x="112219" y="244188"/>
                  <a:pt x="128030" y="243893"/>
                  <a:pt x="139700" y="241300"/>
                </a:cubicBezTo>
                <a:cubicBezTo>
                  <a:pt x="142967" y="240574"/>
                  <a:pt x="146050" y="239183"/>
                  <a:pt x="149225" y="238125"/>
                </a:cubicBezTo>
                <a:cubicBezTo>
                  <a:pt x="144109" y="156276"/>
                  <a:pt x="151757" y="208886"/>
                  <a:pt x="142875" y="177800"/>
                </a:cubicBezTo>
                <a:cubicBezTo>
                  <a:pt x="141676" y="173604"/>
                  <a:pt x="142121" y="168731"/>
                  <a:pt x="139700" y="165100"/>
                </a:cubicBezTo>
                <a:cubicBezTo>
                  <a:pt x="137583" y="161925"/>
                  <a:pt x="133350" y="160867"/>
                  <a:pt x="130175" y="158750"/>
                </a:cubicBezTo>
                <a:cubicBezTo>
                  <a:pt x="128058" y="155575"/>
                  <a:pt x="125532" y="152638"/>
                  <a:pt x="123825" y="149225"/>
                </a:cubicBezTo>
                <a:cubicBezTo>
                  <a:pt x="121287" y="144150"/>
                  <a:pt x="118831" y="131747"/>
                  <a:pt x="117475" y="127000"/>
                </a:cubicBezTo>
                <a:cubicBezTo>
                  <a:pt x="116556" y="123782"/>
                  <a:pt x="115358" y="120650"/>
                  <a:pt x="114300" y="117475"/>
                </a:cubicBezTo>
                <a:cubicBezTo>
                  <a:pt x="117976" y="66013"/>
                  <a:pt x="119522" y="70137"/>
                  <a:pt x="114300" y="12700"/>
                </a:cubicBezTo>
                <a:cubicBezTo>
                  <a:pt x="113570" y="4674"/>
                  <a:pt x="112186" y="4236"/>
                  <a:pt x="10795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6"/>
          <p:cNvSpPr/>
          <p:nvPr/>
        </p:nvSpPr>
        <p:spPr>
          <a:xfrm>
            <a:off x="1448006" y="3332258"/>
            <a:ext cx="698794" cy="638175"/>
          </a:xfrm>
          <a:custGeom>
            <a:avLst/>
            <a:gdLst>
              <a:gd name="connsiteX0" fmla="*/ 0 w 698794"/>
              <a:gd name="connsiteY0" fmla="*/ 444500 h 638175"/>
              <a:gd name="connsiteX1" fmla="*/ 15875 w 698794"/>
              <a:gd name="connsiteY1" fmla="*/ 447675 h 638175"/>
              <a:gd name="connsiteX2" fmla="*/ 25400 w 698794"/>
              <a:gd name="connsiteY2" fmla="*/ 450850 h 638175"/>
              <a:gd name="connsiteX3" fmla="*/ 38100 w 698794"/>
              <a:gd name="connsiteY3" fmla="*/ 469900 h 638175"/>
              <a:gd name="connsiteX4" fmla="*/ 47625 w 698794"/>
              <a:gd name="connsiteY4" fmla="*/ 479425 h 638175"/>
              <a:gd name="connsiteX5" fmla="*/ 63500 w 698794"/>
              <a:gd name="connsiteY5" fmla="*/ 473075 h 638175"/>
              <a:gd name="connsiteX6" fmla="*/ 73025 w 698794"/>
              <a:gd name="connsiteY6" fmla="*/ 460375 h 638175"/>
              <a:gd name="connsiteX7" fmla="*/ 79375 w 698794"/>
              <a:gd name="connsiteY7" fmla="*/ 450850 h 638175"/>
              <a:gd name="connsiteX8" fmla="*/ 88900 w 698794"/>
              <a:gd name="connsiteY8" fmla="*/ 438150 h 638175"/>
              <a:gd name="connsiteX9" fmla="*/ 95250 w 698794"/>
              <a:gd name="connsiteY9" fmla="*/ 428625 h 638175"/>
              <a:gd name="connsiteX10" fmla="*/ 114300 w 698794"/>
              <a:gd name="connsiteY10" fmla="*/ 409575 h 638175"/>
              <a:gd name="connsiteX11" fmla="*/ 127000 w 698794"/>
              <a:gd name="connsiteY11" fmla="*/ 390525 h 638175"/>
              <a:gd name="connsiteX12" fmla="*/ 133350 w 698794"/>
              <a:gd name="connsiteY12" fmla="*/ 381000 h 638175"/>
              <a:gd name="connsiteX13" fmla="*/ 142875 w 698794"/>
              <a:gd name="connsiteY13" fmla="*/ 374650 h 638175"/>
              <a:gd name="connsiteX14" fmla="*/ 152400 w 698794"/>
              <a:gd name="connsiteY14" fmla="*/ 365125 h 638175"/>
              <a:gd name="connsiteX15" fmla="*/ 174625 w 698794"/>
              <a:gd name="connsiteY15" fmla="*/ 355600 h 638175"/>
              <a:gd name="connsiteX16" fmla="*/ 184150 w 698794"/>
              <a:gd name="connsiteY16" fmla="*/ 349250 h 638175"/>
              <a:gd name="connsiteX17" fmla="*/ 206375 w 698794"/>
              <a:gd name="connsiteY17" fmla="*/ 339725 h 638175"/>
              <a:gd name="connsiteX18" fmla="*/ 219075 w 698794"/>
              <a:gd name="connsiteY18" fmla="*/ 320675 h 638175"/>
              <a:gd name="connsiteX19" fmla="*/ 225425 w 698794"/>
              <a:gd name="connsiteY19" fmla="*/ 301625 h 638175"/>
              <a:gd name="connsiteX20" fmla="*/ 238125 w 698794"/>
              <a:gd name="connsiteY20" fmla="*/ 282575 h 638175"/>
              <a:gd name="connsiteX21" fmla="*/ 241300 w 698794"/>
              <a:gd name="connsiteY21" fmla="*/ 273050 h 638175"/>
              <a:gd name="connsiteX22" fmla="*/ 273050 w 698794"/>
              <a:gd name="connsiteY22" fmla="*/ 234950 h 638175"/>
              <a:gd name="connsiteX23" fmla="*/ 279400 w 698794"/>
              <a:gd name="connsiteY23" fmla="*/ 215900 h 638175"/>
              <a:gd name="connsiteX24" fmla="*/ 285750 w 698794"/>
              <a:gd name="connsiteY24" fmla="*/ 203200 h 638175"/>
              <a:gd name="connsiteX25" fmla="*/ 292100 w 698794"/>
              <a:gd name="connsiteY25" fmla="*/ 184150 h 638175"/>
              <a:gd name="connsiteX26" fmla="*/ 330200 w 698794"/>
              <a:gd name="connsiteY26" fmla="*/ 168275 h 638175"/>
              <a:gd name="connsiteX27" fmla="*/ 339725 w 698794"/>
              <a:gd name="connsiteY27" fmla="*/ 152400 h 638175"/>
              <a:gd name="connsiteX28" fmla="*/ 342900 w 698794"/>
              <a:gd name="connsiteY28" fmla="*/ 120650 h 638175"/>
              <a:gd name="connsiteX29" fmla="*/ 346075 w 698794"/>
              <a:gd name="connsiteY29" fmla="*/ 107950 h 638175"/>
              <a:gd name="connsiteX30" fmla="*/ 358775 w 698794"/>
              <a:gd name="connsiteY30" fmla="*/ 79375 h 638175"/>
              <a:gd name="connsiteX31" fmla="*/ 368300 w 698794"/>
              <a:gd name="connsiteY31" fmla="*/ 73025 h 638175"/>
              <a:gd name="connsiteX32" fmla="*/ 381000 w 698794"/>
              <a:gd name="connsiteY32" fmla="*/ 53975 h 638175"/>
              <a:gd name="connsiteX33" fmla="*/ 390525 w 698794"/>
              <a:gd name="connsiteY33" fmla="*/ 47625 h 638175"/>
              <a:gd name="connsiteX34" fmla="*/ 403225 w 698794"/>
              <a:gd name="connsiteY34" fmla="*/ 44450 h 638175"/>
              <a:gd name="connsiteX35" fmla="*/ 415925 w 698794"/>
              <a:gd name="connsiteY35" fmla="*/ 38100 h 638175"/>
              <a:gd name="connsiteX36" fmla="*/ 425450 w 698794"/>
              <a:gd name="connsiteY36" fmla="*/ 34925 h 638175"/>
              <a:gd name="connsiteX37" fmla="*/ 434975 w 698794"/>
              <a:gd name="connsiteY37" fmla="*/ 28575 h 638175"/>
              <a:gd name="connsiteX38" fmla="*/ 447675 w 698794"/>
              <a:gd name="connsiteY38" fmla="*/ 22225 h 638175"/>
              <a:gd name="connsiteX39" fmla="*/ 457200 w 698794"/>
              <a:gd name="connsiteY39" fmla="*/ 15875 h 638175"/>
              <a:gd name="connsiteX40" fmla="*/ 469900 w 698794"/>
              <a:gd name="connsiteY40" fmla="*/ 12700 h 638175"/>
              <a:gd name="connsiteX41" fmla="*/ 479425 w 698794"/>
              <a:gd name="connsiteY41" fmla="*/ 6350 h 638175"/>
              <a:gd name="connsiteX42" fmla="*/ 511175 w 698794"/>
              <a:gd name="connsiteY42" fmla="*/ 0 h 638175"/>
              <a:gd name="connsiteX43" fmla="*/ 692150 w 698794"/>
              <a:gd name="connsiteY43" fmla="*/ 3175 h 638175"/>
              <a:gd name="connsiteX44" fmla="*/ 698500 w 698794"/>
              <a:gd name="connsiteY44" fmla="*/ 12700 h 638175"/>
              <a:gd name="connsiteX45" fmla="*/ 685800 w 698794"/>
              <a:gd name="connsiteY45" fmla="*/ 19050 h 638175"/>
              <a:gd name="connsiteX46" fmla="*/ 657225 w 698794"/>
              <a:gd name="connsiteY46" fmla="*/ 31750 h 638175"/>
              <a:gd name="connsiteX47" fmla="*/ 647700 w 698794"/>
              <a:gd name="connsiteY47" fmla="*/ 41275 h 638175"/>
              <a:gd name="connsiteX48" fmla="*/ 641350 w 698794"/>
              <a:gd name="connsiteY48" fmla="*/ 60325 h 638175"/>
              <a:gd name="connsiteX49" fmla="*/ 628650 w 698794"/>
              <a:gd name="connsiteY49" fmla="*/ 82550 h 638175"/>
              <a:gd name="connsiteX50" fmla="*/ 625475 w 698794"/>
              <a:gd name="connsiteY50" fmla="*/ 95250 h 638175"/>
              <a:gd name="connsiteX51" fmla="*/ 622300 w 698794"/>
              <a:gd name="connsiteY51" fmla="*/ 104775 h 638175"/>
              <a:gd name="connsiteX52" fmla="*/ 615950 w 698794"/>
              <a:gd name="connsiteY52" fmla="*/ 127000 h 638175"/>
              <a:gd name="connsiteX53" fmla="*/ 609600 w 698794"/>
              <a:gd name="connsiteY53" fmla="*/ 171450 h 638175"/>
              <a:gd name="connsiteX54" fmla="*/ 606425 w 698794"/>
              <a:gd name="connsiteY54" fmla="*/ 184150 h 638175"/>
              <a:gd name="connsiteX55" fmla="*/ 603250 w 698794"/>
              <a:gd name="connsiteY55" fmla="*/ 209550 h 638175"/>
              <a:gd name="connsiteX56" fmla="*/ 596900 w 698794"/>
              <a:gd name="connsiteY56" fmla="*/ 219075 h 638175"/>
              <a:gd name="connsiteX57" fmla="*/ 577850 w 698794"/>
              <a:gd name="connsiteY57" fmla="*/ 228600 h 638175"/>
              <a:gd name="connsiteX58" fmla="*/ 546100 w 698794"/>
              <a:gd name="connsiteY58" fmla="*/ 238125 h 638175"/>
              <a:gd name="connsiteX59" fmla="*/ 536575 w 698794"/>
              <a:gd name="connsiteY59" fmla="*/ 244475 h 638175"/>
              <a:gd name="connsiteX60" fmla="*/ 533400 w 698794"/>
              <a:gd name="connsiteY60" fmla="*/ 254000 h 638175"/>
              <a:gd name="connsiteX61" fmla="*/ 527050 w 698794"/>
              <a:gd name="connsiteY61" fmla="*/ 263525 h 638175"/>
              <a:gd name="connsiteX62" fmla="*/ 520700 w 698794"/>
              <a:gd name="connsiteY62" fmla="*/ 282575 h 638175"/>
              <a:gd name="connsiteX63" fmla="*/ 514350 w 698794"/>
              <a:gd name="connsiteY63" fmla="*/ 301625 h 638175"/>
              <a:gd name="connsiteX64" fmla="*/ 511175 w 698794"/>
              <a:gd name="connsiteY64" fmla="*/ 311150 h 638175"/>
              <a:gd name="connsiteX65" fmla="*/ 508000 w 698794"/>
              <a:gd name="connsiteY65" fmla="*/ 342900 h 638175"/>
              <a:gd name="connsiteX66" fmla="*/ 495300 w 698794"/>
              <a:gd name="connsiteY66" fmla="*/ 393700 h 638175"/>
              <a:gd name="connsiteX67" fmla="*/ 488950 w 698794"/>
              <a:gd name="connsiteY67" fmla="*/ 403225 h 638175"/>
              <a:gd name="connsiteX68" fmla="*/ 482600 w 698794"/>
              <a:gd name="connsiteY68" fmla="*/ 422275 h 638175"/>
              <a:gd name="connsiteX69" fmla="*/ 479425 w 698794"/>
              <a:gd name="connsiteY69" fmla="*/ 441325 h 638175"/>
              <a:gd name="connsiteX70" fmla="*/ 460375 w 698794"/>
              <a:gd name="connsiteY70" fmla="*/ 450850 h 638175"/>
              <a:gd name="connsiteX71" fmla="*/ 454025 w 698794"/>
              <a:gd name="connsiteY71" fmla="*/ 463550 h 638175"/>
              <a:gd name="connsiteX72" fmla="*/ 444500 w 698794"/>
              <a:gd name="connsiteY72" fmla="*/ 495300 h 638175"/>
              <a:gd name="connsiteX73" fmla="*/ 441325 w 698794"/>
              <a:gd name="connsiteY73" fmla="*/ 504825 h 638175"/>
              <a:gd name="connsiteX74" fmla="*/ 434975 w 698794"/>
              <a:gd name="connsiteY74" fmla="*/ 561975 h 638175"/>
              <a:gd name="connsiteX75" fmla="*/ 428625 w 698794"/>
              <a:gd name="connsiteY75" fmla="*/ 571500 h 638175"/>
              <a:gd name="connsiteX76" fmla="*/ 409575 w 698794"/>
              <a:gd name="connsiteY76" fmla="*/ 584200 h 638175"/>
              <a:gd name="connsiteX77" fmla="*/ 384175 w 698794"/>
              <a:gd name="connsiteY77" fmla="*/ 606425 h 638175"/>
              <a:gd name="connsiteX78" fmla="*/ 365125 w 698794"/>
              <a:gd name="connsiteY78" fmla="*/ 619125 h 638175"/>
              <a:gd name="connsiteX79" fmla="*/ 358775 w 698794"/>
              <a:gd name="connsiteY79" fmla="*/ 628650 h 638175"/>
              <a:gd name="connsiteX80" fmla="*/ 346075 w 698794"/>
              <a:gd name="connsiteY80" fmla="*/ 631825 h 638175"/>
              <a:gd name="connsiteX81" fmla="*/ 336550 w 698794"/>
              <a:gd name="connsiteY81" fmla="*/ 638175 h 638175"/>
              <a:gd name="connsiteX82" fmla="*/ 307975 w 698794"/>
              <a:gd name="connsiteY82" fmla="*/ 635000 h 638175"/>
              <a:gd name="connsiteX83" fmla="*/ 295275 w 698794"/>
              <a:gd name="connsiteY83" fmla="*/ 631825 h 638175"/>
              <a:gd name="connsiteX84" fmla="*/ 276225 w 698794"/>
              <a:gd name="connsiteY84" fmla="*/ 612775 h 638175"/>
              <a:gd name="connsiteX85" fmla="*/ 257175 w 698794"/>
              <a:gd name="connsiteY85" fmla="*/ 603250 h 638175"/>
              <a:gd name="connsiteX86" fmla="*/ 247650 w 698794"/>
              <a:gd name="connsiteY86" fmla="*/ 596900 h 638175"/>
              <a:gd name="connsiteX87" fmla="*/ 241300 w 698794"/>
              <a:gd name="connsiteY87" fmla="*/ 587375 h 638175"/>
              <a:gd name="connsiteX88" fmla="*/ 209550 w 698794"/>
              <a:gd name="connsiteY88" fmla="*/ 584200 h 638175"/>
              <a:gd name="connsiteX89" fmla="*/ 184150 w 698794"/>
              <a:gd name="connsiteY89" fmla="*/ 577850 h 638175"/>
              <a:gd name="connsiteX90" fmla="*/ 168275 w 698794"/>
              <a:gd name="connsiteY90" fmla="*/ 574675 h 638175"/>
              <a:gd name="connsiteX91" fmla="*/ 158750 w 698794"/>
              <a:gd name="connsiteY91" fmla="*/ 565150 h 638175"/>
              <a:gd name="connsiteX92" fmla="*/ 149225 w 698794"/>
              <a:gd name="connsiteY92" fmla="*/ 539750 h 638175"/>
              <a:gd name="connsiteX93" fmla="*/ 142875 w 698794"/>
              <a:gd name="connsiteY93" fmla="*/ 517525 h 638175"/>
              <a:gd name="connsiteX94" fmla="*/ 139700 w 698794"/>
              <a:gd name="connsiteY94" fmla="*/ 488950 h 638175"/>
              <a:gd name="connsiteX95" fmla="*/ 120650 w 698794"/>
              <a:gd name="connsiteY95" fmla="*/ 476250 h 638175"/>
              <a:gd name="connsiteX96" fmla="*/ 111125 w 698794"/>
              <a:gd name="connsiteY96" fmla="*/ 469900 h 638175"/>
              <a:gd name="connsiteX97" fmla="*/ 66675 w 698794"/>
              <a:gd name="connsiteY97" fmla="*/ 476250 h 638175"/>
              <a:gd name="connsiteX98" fmla="*/ 53975 w 698794"/>
              <a:gd name="connsiteY98" fmla="*/ 482600 h 638175"/>
              <a:gd name="connsiteX99" fmla="*/ 44450 w 698794"/>
              <a:gd name="connsiteY99" fmla="*/ 485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698794" h="638175">
                <a:moveTo>
                  <a:pt x="0" y="444500"/>
                </a:moveTo>
                <a:cubicBezTo>
                  <a:pt x="5292" y="445558"/>
                  <a:pt x="10640" y="446366"/>
                  <a:pt x="15875" y="447675"/>
                </a:cubicBezTo>
                <a:cubicBezTo>
                  <a:pt x="19122" y="448487"/>
                  <a:pt x="23033" y="448483"/>
                  <a:pt x="25400" y="450850"/>
                </a:cubicBezTo>
                <a:cubicBezTo>
                  <a:pt x="30796" y="456246"/>
                  <a:pt x="32704" y="464504"/>
                  <a:pt x="38100" y="469900"/>
                </a:cubicBezTo>
                <a:lnTo>
                  <a:pt x="47625" y="479425"/>
                </a:lnTo>
                <a:cubicBezTo>
                  <a:pt x="52917" y="477308"/>
                  <a:pt x="58941" y="476495"/>
                  <a:pt x="63500" y="473075"/>
                </a:cubicBezTo>
                <a:cubicBezTo>
                  <a:pt x="67733" y="469900"/>
                  <a:pt x="69949" y="464681"/>
                  <a:pt x="73025" y="460375"/>
                </a:cubicBezTo>
                <a:cubicBezTo>
                  <a:pt x="75243" y="457270"/>
                  <a:pt x="77157" y="453955"/>
                  <a:pt x="79375" y="450850"/>
                </a:cubicBezTo>
                <a:cubicBezTo>
                  <a:pt x="82451" y="446544"/>
                  <a:pt x="85824" y="442456"/>
                  <a:pt x="88900" y="438150"/>
                </a:cubicBezTo>
                <a:cubicBezTo>
                  <a:pt x="91118" y="435045"/>
                  <a:pt x="92715" y="431477"/>
                  <a:pt x="95250" y="428625"/>
                </a:cubicBezTo>
                <a:cubicBezTo>
                  <a:pt x="101216" y="421913"/>
                  <a:pt x="109319" y="417047"/>
                  <a:pt x="114300" y="409575"/>
                </a:cubicBezTo>
                <a:lnTo>
                  <a:pt x="127000" y="390525"/>
                </a:lnTo>
                <a:cubicBezTo>
                  <a:pt x="129117" y="387350"/>
                  <a:pt x="130175" y="383117"/>
                  <a:pt x="133350" y="381000"/>
                </a:cubicBezTo>
                <a:cubicBezTo>
                  <a:pt x="136525" y="378883"/>
                  <a:pt x="139944" y="377093"/>
                  <a:pt x="142875" y="374650"/>
                </a:cubicBezTo>
                <a:cubicBezTo>
                  <a:pt x="146324" y="371775"/>
                  <a:pt x="148746" y="367735"/>
                  <a:pt x="152400" y="365125"/>
                </a:cubicBezTo>
                <a:cubicBezTo>
                  <a:pt x="167816" y="354114"/>
                  <a:pt x="160806" y="362509"/>
                  <a:pt x="174625" y="355600"/>
                </a:cubicBezTo>
                <a:cubicBezTo>
                  <a:pt x="178038" y="353893"/>
                  <a:pt x="180837" y="351143"/>
                  <a:pt x="184150" y="349250"/>
                </a:cubicBezTo>
                <a:cubicBezTo>
                  <a:pt x="195135" y="342973"/>
                  <a:pt x="195689" y="343287"/>
                  <a:pt x="206375" y="339725"/>
                </a:cubicBezTo>
                <a:cubicBezTo>
                  <a:pt x="210608" y="333375"/>
                  <a:pt x="216662" y="327915"/>
                  <a:pt x="219075" y="320675"/>
                </a:cubicBezTo>
                <a:cubicBezTo>
                  <a:pt x="221192" y="314325"/>
                  <a:pt x="221712" y="307194"/>
                  <a:pt x="225425" y="301625"/>
                </a:cubicBezTo>
                <a:cubicBezTo>
                  <a:pt x="229658" y="295275"/>
                  <a:pt x="235712" y="289815"/>
                  <a:pt x="238125" y="282575"/>
                </a:cubicBezTo>
                <a:cubicBezTo>
                  <a:pt x="239183" y="279400"/>
                  <a:pt x="239245" y="275692"/>
                  <a:pt x="241300" y="273050"/>
                </a:cubicBezTo>
                <a:cubicBezTo>
                  <a:pt x="251616" y="259787"/>
                  <a:pt x="267377" y="251968"/>
                  <a:pt x="273050" y="234950"/>
                </a:cubicBezTo>
                <a:cubicBezTo>
                  <a:pt x="275167" y="228600"/>
                  <a:pt x="276407" y="221887"/>
                  <a:pt x="279400" y="215900"/>
                </a:cubicBezTo>
                <a:cubicBezTo>
                  <a:pt x="281517" y="211667"/>
                  <a:pt x="283992" y="207594"/>
                  <a:pt x="285750" y="203200"/>
                </a:cubicBezTo>
                <a:cubicBezTo>
                  <a:pt x="288236" y="196985"/>
                  <a:pt x="286531" y="187863"/>
                  <a:pt x="292100" y="184150"/>
                </a:cubicBezTo>
                <a:cubicBezTo>
                  <a:pt x="316506" y="167879"/>
                  <a:pt x="303622" y="172705"/>
                  <a:pt x="330200" y="168275"/>
                </a:cubicBezTo>
                <a:cubicBezTo>
                  <a:pt x="333375" y="162983"/>
                  <a:pt x="338135" y="158363"/>
                  <a:pt x="339725" y="152400"/>
                </a:cubicBezTo>
                <a:cubicBezTo>
                  <a:pt x="342466" y="142123"/>
                  <a:pt x="341396" y="131179"/>
                  <a:pt x="342900" y="120650"/>
                </a:cubicBezTo>
                <a:cubicBezTo>
                  <a:pt x="343517" y="116330"/>
                  <a:pt x="344821" y="112130"/>
                  <a:pt x="346075" y="107950"/>
                </a:cubicBezTo>
                <a:cubicBezTo>
                  <a:pt x="348770" y="98968"/>
                  <a:pt x="351484" y="86666"/>
                  <a:pt x="358775" y="79375"/>
                </a:cubicBezTo>
                <a:cubicBezTo>
                  <a:pt x="361473" y="76677"/>
                  <a:pt x="365125" y="75142"/>
                  <a:pt x="368300" y="73025"/>
                </a:cubicBezTo>
                <a:cubicBezTo>
                  <a:pt x="372533" y="66675"/>
                  <a:pt x="374650" y="58208"/>
                  <a:pt x="381000" y="53975"/>
                </a:cubicBezTo>
                <a:cubicBezTo>
                  <a:pt x="384175" y="51858"/>
                  <a:pt x="387018" y="49128"/>
                  <a:pt x="390525" y="47625"/>
                </a:cubicBezTo>
                <a:cubicBezTo>
                  <a:pt x="394536" y="45906"/>
                  <a:pt x="399139" y="45982"/>
                  <a:pt x="403225" y="44450"/>
                </a:cubicBezTo>
                <a:cubicBezTo>
                  <a:pt x="407657" y="42788"/>
                  <a:pt x="411575" y="39964"/>
                  <a:pt x="415925" y="38100"/>
                </a:cubicBezTo>
                <a:cubicBezTo>
                  <a:pt x="419001" y="36782"/>
                  <a:pt x="422457" y="36422"/>
                  <a:pt x="425450" y="34925"/>
                </a:cubicBezTo>
                <a:cubicBezTo>
                  <a:pt x="428863" y="33218"/>
                  <a:pt x="431662" y="30468"/>
                  <a:pt x="434975" y="28575"/>
                </a:cubicBezTo>
                <a:cubicBezTo>
                  <a:pt x="439084" y="26227"/>
                  <a:pt x="443566" y="24573"/>
                  <a:pt x="447675" y="22225"/>
                </a:cubicBezTo>
                <a:cubicBezTo>
                  <a:pt x="450988" y="20332"/>
                  <a:pt x="453693" y="17378"/>
                  <a:pt x="457200" y="15875"/>
                </a:cubicBezTo>
                <a:cubicBezTo>
                  <a:pt x="461211" y="14156"/>
                  <a:pt x="465667" y="13758"/>
                  <a:pt x="469900" y="12700"/>
                </a:cubicBezTo>
                <a:cubicBezTo>
                  <a:pt x="473075" y="10583"/>
                  <a:pt x="476012" y="8057"/>
                  <a:pt x="479425" y="6350"/>
                </a:cubicBezTo>
                <a:cubicBezTo>
                  <a:pt x="488291" y="1917"/>
                  <a:pt x="502985" y="1170"/>
                  <a:pt x="511175" y="0"/>
                </a:cubicBezTo>
                <a:cubicBezTo>
                  <a:pt x="571500" y="1058"/>
                  <a:pt x="631954" y="-906"/>
                  <a:pt x="692150" y="3175"/>
                </a:cubicBezTo>
                <a:cubicBezTo>
                  <a:pt x="695957" y="3433"/>
                  <a:pt x="699917" y="9157"/>
                  <a:pt x="698500" y="12700"/>
                </a:cubicBezTo>
                <a:cubicBezTo>
                  <a:pt x="696742" y="17094"/>
                  <a:pt x="690194" y="17292"/>
                  <a:pt x="685800" y="19050"/>
                </a:cubicBezTo>
                <a:cubicBezTo>
                  <a:pt x="669826" y="25440"/>
                  <a:pt x="668502" y="22352"/>
                  <a:pt x="657225" y="31750"/>
                </a:cubicBezTo>
                <a:cubicBezTo>
                  <a:pt x="653776" y="34625"/>
                  <a:pt x="650875" y="38100"/>
                  <a:pt x="647700" y="41275"/>
                </a:cubicBezTo>
                <a:cubicBezTo>
                  <a:pt x="645583" y="47625"/>
                  <a:pt x="645063" y="54756"/>
                  <a:pt x="641350" y="60325"/>
                </a:cubicBezTo>
                <a:cubicBezTo>
                  <a:pt x="636086" y="68221"/>
                  <a:pt x="632103" y="73343"/>
                  <a:pt x="628650" y="82550"/>
                </a:cubicBezTo>
                <a:cubicBezTo>
                  <a:pt x="627118" y="86636"/>
                  <a:pt x="626674" y="91054"/>
                  <a:pt x="625475" y="95250"/>
                </a:cubicBezTo>
                <a:cubicBezTo>
                  <a:pt x="624556" y="98468"/>
                  <a:pt x="623219" y="101557"/>
                  <a:pt x="622300" y="104775"/>
                </a:cubicBezTo>
                <a:cubicBezTo>
                  <a:pt x="614327" y="132682"/>
                  <a:pt x="623563" y="104162"/>
                  <a:pt x="615950" y="127000"/>
                </a:cubicBezTo>
                <a:cubicBezTo>
                  <a:pt x="613833" y="141817"/>
                  <a:pt x="613230" y="156930"/>
                  <a:pt x="609600" y="171450"/>
                </a:cubicBezTo>
                <a:cubicBezTo>
                  <a:pt x="608542" y="175683"/>
                  <a:pt x="607142" y="179846"/>
                  <a:pt x="606425" y="184150"/>
                </a:cubicBezTo>
                <a:cubicBezTo>
                  <a:pt x="605022" y="192566"/>
                  <a:pt x="605495" y="201318"/>
                  <a:pt x="603250" y="209550"/>
                </a:cubicBezTo>
                <a:cubicBezTo>
                  <a:pt x="602246" y="213231"/>
                  <a:pt x="599598" y="216377"/>
                  <a:pt x="596900" y="219075"/>
                </a:cubicBezTo>
                <a:cubicBezTo>
                  <a:pt x="587801" y="228174"/>
                  <a:pt x="588179" y="223435"/>
                  <a:pt x="577850" y="228600"/>
                </a:cubicBezTo>
                <a:cubicBezTo>
                  <a:pt x="554748" y="240151"/>
                  <a:pt x="586519" y="232351"/>
                  <a:pt x="546100" y="238125"/>
                </a:cubicBezTo>
                <a:cubicBezTo>
                  <a:pt x="542925" y="240242"/>
                  <a:pt x="538959" y="241495"/>
                  <a:pt x="536575" y="244475"/>
                </a:cubicBezTo>
                <a:cubicBezTo>
                  <a:pt x="534484" y="247088"/>
                  <a:pt x="534897" y="251007"/>
                  <a:pt x="533400" y="254000"/>
                </a:cubicBezTo>
                <a:cubicBezTo>
                  <a:pt x="531693" y="257413"/>
                  <a:pt x="528600" y="260038"/>
                  <a:pt x="527050" y="263525"/>
                </a:cubicBezTo>
                <a:cubicBezTo>
                  <a:pt x="524332" y="269642"/>
                  <a:pt x="522817" y="276225"/>
                  <a:pt x="520700" y="282575"/>
                </a:cubicBezTo>
                <a:lnTo>
                  <a:pt x="514350" y="301625"/>
                </a:lnTo>
                <a:lnTo>
                  <a:pt x="511175" y="311150"/>
                </a:lnTo>
                <a:cubicBezTo>
                  <a:pt x="510117" y="321733"/>
                  <a:pt x="509578" y="332382"/>
                  <a:pt x="508000" y="342900"/>
                </a:cubicBezTo>
                <a:cubicBezTo>
                  <a:pt x="507380" y="347037"/>
                  <a:pt x="500696" y="385607"/>
                  <a:pt x="495300" y="393700"/>
                </a:cubicBezTo>
                <a:cubicBezTo>
                  <a:pt x="493183" y="396875"/>
                  <a:pt x="490500" y="399738"/>
                  <a:pt x="488950" y="403225"/>
                </a:cubicBezTo>
                <a:cubicBezTo>
                  <a:pt x="486232" y="409342"/>
                  <a:pt x="483700" y="415673"/>
                  <a:pt x="482600" y="422275"/>
                </a:cubicBezTo>
                <a:cubicBezTo>
                  <a:pt x="481542" y="428625"/>
                  <a:pt x="482304" y="435567"/>
                  <a:pt x="479425" y="441325"/>
                </a:cubicBezTo>
                <a:cubicBezTo>
                  <a:pt x="476963" y="446249"/>
                  <a:pt x="464883" y="449347"/>
                  <a:pt x="460375" y="450850"/>
                </a:cubicBezTo>
                <a:cubicBezTo>
                  <a:pt x="458258" y="455083"/>
                  <a:pt x="455783" y="459156"/>
                  <a:pt x="454025" y="463550"/>
                </a:cubicBezTo>
                <a:cubicBezTo>
                  <a:pt x="446480" y="482413"/>
                  <a:pt x="449178" y="478927"/>
                  <a:pt x="444500" y="495300"/>
                </a:cubicBezTo>
                <a:cubicBezTo>
                  <a:pt x="443581" y="498518"/>
                  <a:pt x="442383" y="501650"/>
                  <a:pt x="441325" y="504825"/>
                </a:cubicBezTo>
                <a:cubicBezTo>
                  <a:pt x="441093" y="507609"/>
                  <a:pt x="438488" y="551435"/>
                  <a:pt x="434975" y="561975"/>
                </a:cubicBezTo>
                <a:cubicBezTo>
                  <a:pt x="433768" y="565595"/>
                  <a:pt x="431497" y="568987"/>
                  <a:pt x="428625" y="571500"/>
                </a:cubicBezTo>
                <a:cubicBezTo>
                  <a:pt x="422882" y="576526"/>
                  <a:pt x="409575" y="584200"/>
                  <a:pt x="409575" y="584200"/>
                </a:cubicBezTo>
                <a:cubicBezTo>
                  <a:pt x="391583" y="611187"/>
                  <a:pt x="421217" y="569383"/>
                  <a:pt x="384175" y="606425"/>
                </a:cubicBezTo>
                <a:cubicBezTo>
                  <a:pt x="372283" y="618317"/>
                  <a:pt x="378910" y="614530"/>
                  <a:pt x="365125" y="619125"/>
                </a:cubicBezTo>
                <a:cubicBezTo>
                  <a:pt x="363008" y="622300"/>
                  <a:pt x="361950" y="626533"/>
                  <a:pt x="358775" y="628650"/>
                </a:cubicBezTo>
                <a:cubicBezTo>
                  <a:pt x="355144" y="631071"/>
                  <a:pt x="350086" y="630106"/>
                  <a:pt x="346075" y="631825"/>
                </a:cubicBezTo>
                <a:cubicBezTo>
                  <a:pt x="342568" y="633328"/>
                  <a:pt x="339725" y="636058"/>
                  <a:pt x="336550" y="638175"/>
                </a:cubicBezTo>
                <a:cubicBezTo>
                  <a:pt x="327025" y="637117"/>
                  <a:pt x="317447" y="636457"/>
                  <a:pt x="307975" y="635000"/>
                </a:cubicBezTo>
                <a:cubicBezTo>
                  <a:pt x="303662" y="634336"/>
                  <a:pt x="298850" y="634327"/>
                  <a:pt x="295275" y="631825"/>
                </a:cubicBezTo>
                <a:cubicBezTo>
                  <a:pt x="287918" y="626675"/>
                  <a:pt x="283697" y="617756"/>
                  <a:pt x="276225" y="612775"/>
                </a:cubicBezTo>
                <a:cubicBezTo>
                  <a:pt x="248928" y="594577"/>
                  <a:pt x="283465" y="616395"/>
                  <a:pt x="257175" y="603250"/>
                </a:cubicBezTo>
                <a:cubicBezTo>
                  <a:pt x="253762" y="601543"/>
                  <a:pt x="250825" y="599017"/>
                  <a:pt x="247650" y="596900"/>
                </a:cubicBezTo>
                <a:cubicBezTo>
                  <a:pt x="245533" y="593725"/>
                  <a:pt x="244920" y="588582"/>
                  <a:pt x="241300" y="587375"/>
                </a:cubicBezTo>
                <a:cubicBezTo>
                  <a:pt x="231210" y="584012"/>
                  <a:pt x="220093" y="585606"/>
                  <a:pt x="209550" y="584200"/>
                </a:cubicBezTo>
                <a:cubicBezTo>
                  <a:pt x="184473" y="580856"/>
                  <a:pt x="202466" y="582429"/>
                  <a:pt x="184150" y="577850"/>
                </a:cubicBezTo>
                <a:cubicBezTo>
                  <a:pt x="178915" y="576541"/>
                  <a:pt x="173567" y="575733"/>
                  <a:pt x="168275" y="574675"/>
                </a:cubicBezTo>
                <a:cubicBezTo>
                  <a:pt x="165100" y="571500"/>
                  <a:pt x="161360" y="568804"/>
                  <a:pt x="158750" y="565150"/>
                </a:cubicBezTo>
                <a:cubicBezTo>
                  <a:pt x="151956" y="555639"/>
                  <a:pt x="152158" y="550503"/>
                  <a:pt x="149225" y="539750"/>
                </a:cubicBezTo>
                <a:cubicBezTo>
                  <a:pt x="147198" y="532317"/>
                  <a:pt x="144992" y="524933"/>
                  <a:pt x="142875" y="517525"/>
                </a:cubicBezTo>
                <a:cubicBezTo>
                  <a:pt x="141817" y="508000"/>
                  <a:pt x="144244" y="497388"/>
                  <a:pt x="139700" y="488950"/>
                </a:cubicBezTo>
                <a:cubicBezTo>
                  <a:pt x="136082" y="482230"/>
                  <a:pt x="127000" y="480483"/>
                  <a:pt x="120650" y="476250"/>
                </a:cubicBezTo>
                <a:lnTo>
                  <a:pt x="111125" y="469900"/>
                </a:lnTo>
                <a:cubicBezTo>
                  <a:pt x="93176" y="471532"/>
                  <a:pt x="81475" y="469907"/>
                  <a:pt x="66675" y="476250"/>
                </a:cubicBezTo>
                <a:cubicBezTo>
                  <a:pt x="62325" y="478114"/>
                  <a:pt x="58325" y="480736"/>
                  <a:pt x="53975" y="482600"/>
                </a:cubicBezTo>
                <a:cubicBezTo>
                  <a:pt x="50899" y="483918"/>
                  <a:pt x="44450" y="485775"/>
                  <a:pt x="44450" y="48577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37"/>
          <p:cNvSpPr/>
          <p:nvPr/>
        </p:nvSpPr>
        <p:spPr>
          <a:xfrm>
            <a:off x="1882981" y="2963958"/>
            <a:ext cx="117475" cy="371475"/>
          </a:xfrm>
          <a:custGeom>
            <a:avLst/>
            <a:gdLst>
              <a:gd name="connsiteX0" fmla="*/ 0 w 117475"/>
              <a:gd name="connsiteY0" fmla="*/ 31750 h 371475"/>
              <a:gd name="connsiteX1" fmla="*/ 63500 w 117475"/>
              <a:gd name="connsiteY1" fmla="*/ 25400 h 371475"/>
              <a:gd name="connsiteX2" fmla="*/ 76200 w 117475"/>
              <a:gd name="connsiteY2" fmla="*/ 0 h 371475"/>
              <a:gd name="connsiteX3" fmla="*/ 85725 w 117475"/>
              <a:gd name="connsiteY3" fmla="*/ 12700 h 371475"/>
              <a:gd name="connsiteX4" fmla="*/ 95250 w 117475"/>
              <a:gd name="connsiteY4" fmla="*/ 22225 h 371475"/>
              <a:gd name="connsiteX5" fmla="*/ 101600 w 117475"/>
              <a:gd name="connsiteY5" fmla="*/ 41275 h 371475"/>
              <a:gd name="connsiteX6" fmla="*/ 104775 w 117475"/>
              <a:gd name="connsiteY6" fmla="*/ 50800 h 371475"/>
              <a:gd name="connsiteX7" fmla="*/ 111125 w 117475"/>
              <a:gd name="connsiteY7" fmla="*/ 73025 h 371475"/>
              <a:gd name="connsiteX8" fmla="*/ 117475 w 117475"/>
              <a:gd name="connsiteY8" fmla="*/ 82550 h 371475"/>
              <a:gd name="connsiteX9" fmla="*/ 114300 w 117475"/>
              <a:gd name="connsiteY9" fmla="*/ 117475 h 371475"/>
              <a:gd name="connsiteX10" fmla="*/ 111125 w 117475"/>
              <a:gd name="connsiteY10" fmla="*/ 127000 h 371475"/>
              <a:gd name="connsiteX11" fmla="*/ 101600 w 117475"/>
              <a:gd name="connsiteY11" fmla="*/ 133350 h 371475"/>
              <a:gd name="connsiteX12" fmla="*/ 82550 w 117475"/>
              <a:gd name="connsiteY12" fmla="*/ 149225 h 371475"/>
              <a:gd name="connsiteX13" fmla="*/ 76200 w 117475"/>
              <a:gd name="connsiteY13" fmla="*/ 161925 h 371475"/>
              <a:gd name="connsiteX14" fmla="*/ 60325 w 117475"/>
              <a:gd name="connsiteY14" fmla="*/ 184150 h 371475"/>
              <a:gd name="connsiteX15" fmla="*/ 47625 w 117475"/>
              <a:gd name="connsiteY15" fmla="*/ 203200 h 371475"/>
              <a:gd name="connsiteX16" fmla="*/ 34925 w 117475"/>
              <a:gd name="connsiteY16" fmla="*/ 231775 h 371475"/>
              <a:gd name="connsiteX17" fmla="*/ 31750 w 117475"/>
              <a:gd name="connsiteY17" fmla="*/ 241300 h 371475"/>
              <a:gd name="connsiteX18" fmla="*/ 25400 w 117475"/>
              <a:gd name="connsiteY18" fmla="*/ 250825 h 371475"/>
              <a:gd name="connsiteX19" fmla="*/ 19050 w 117475"/>
              <a:gd name="connsiteY19" fmla="*/ 276225 h 371475"/>
              <a:gd name="connsiteX20" fmla="*/ 28575 w 117475"/>
              <a:gd name="connsiteY20" fmla="*/ 358775 h 371475"/>
              <a:gd name="connsiteX21" fmla="*/ 34925 w 117475"/>
              <a:gd name="connsiteY21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7475" h="371475">
                <a:moveTo>
                  <a:pt x="0" y="31750"/>
                </a:moveTo>
                <a:cubicBezTo>
                  <a:pt x="21167" y="29633"/>
                  <a:pt x="43864" y="33582"/>
                  <a:pt x="63500" y="25400"/>
                </a:cubicBezTo>
                <a:cubicBezTo>
                  <a:pt x="72238" y="21759"/>
                  <a:pt x="76200" y="0"/>
                  <a:pt x="76200" y="0"/>
                </a:cubicBezTo>
                <a:cubicBezTo>
                  <a:pt x="79375" y="4233"/>
                  <a:pt x="82281" y="8682"/>
                  <a:pt x="85725" y="12700"/>
                </a:cubicBezTo>
                <a:cubicBezTo>
                  <a:pt x="88647" y="16109"/>
                  <a:pt x="93069" y="18300"/>
                  <a:pt x="95250" y="22225"/>
                </a:cubicBezTo>
                <a:cubicBezTo>
                  <a:pt x="98501" y="28076"/>
                  <a:pt x="99483" y="34925"/>
                  <a:pt x="101600" y="41275"/>
                </a:cubicBezTo>
                <a:cubicBezTo>
                  <a:pt x="102658" y="44450"/>
                  <a:pt x="103963" y="47553"/>
                  <a:pt x="104775" y="50800"/>
                </a:cubicBezTo>
                <a:cubicBezTo>
                  <a:pt x="105792" y="54869"/>
                  <a:pt x="108848" y="68470"/>
                  <a:pt x="111125" y="73025"/>
                </a:cubicBezTo>
                <a:cubicBezTo>
                  <a:pt x="112832" y="76438"/>
                  <a:pt x="115358" y="79375"/>
                  <a:pt x="117475" y="82550"/>
                </a:cubicBezTo>
                <a:cubicBezTo>
                  <a:pt x="116417" y="94192"/>
                  <a:pt x="115953" y="105903"/>
                  <a:pt x="114300" y="117475"/>
                </a:cubicBezTo>
                <a:cubicBezTo>
                  <a:pt x="113827" y="120788"/>
                  <a:pt x="113216" y="124387"/>
                  <a:pt x="111125" y="127000"/>
                </a:cubicBezTo>
                <a:cubicBezTo>
                  <a:pt x="108741" y="129980"/>
                  <a:pt x="104531" y="130907"/>
                  <a:pt x="101600" y="133350"/>
                </a:cubicBezTo>
                <a:cubicBezTo>
                  <a:pt x="77154" y="153722"/>
                  <a:pt x="106199" y="133459"/>
                  <a:pt x="82550" y="149225"/>
                </a:cubicBezTo>
                <a:cubicBezTo>
                  <a:pt x="80433" y="153458"/>
                  <a:pt x="78548" y="157816"/>
                  <a:pt x="76200" y="161925"/>
                </a:cubicBezTo>
                <a:cubicBezTo>
                  <a:pt x="71612" y="169954"/>
                  <a:pt x="65625" y="176578"/>
                  <a:pt x="60325" y="184150"/>
                </a:cubicBezTo>
                <a:cubicBezTo>
                  <a:pt x="55948" y="190402"/>
                  <a:pt x="50038" y="195960"/>
                  <a:pt x="47625" y="203200"/>
                </a:cubicBezTo>
                <a:cubicBezTo>
                  <a:pt x="31243" y="252347"/>
                  <a:pt x="50019" y="201586"/>
                  <a:pt x="34925" y="231775"/>
                </a:cubicBezTo>
                <a:cubicBezTo>
                  <a:pt x="33428" y="234768"/>
                  <a:pt x="33247" y="238307"/>
                  <a:pt x="31750" y="241300"/>
                </a:cubicBezTo>
                <a:cubicBezTo>
                  <a:pt x="30043" y="244713"/>
                  <a:pt x="27107" y="247412"/>
                  <a:pt x="25400" y="250825"/>
                </a:cubicBezTo>
                <a:cubicBezTo>
                  <a:pt x="22146" y="257334"/>
                  <a:pt x="20258" y="270187"/>
                  <a:pt x="19050" y="276225"/>
                </a:cubicBezTo>
                <a:cubicBezTo>
                  <a:pt x="22636" y="315667"/>
                  <a:pt x="20319" y="329880"/>
                  <a:pt x="28575" y="358775"/>
                </a:cubicBezTo>
                <a:cubicBezTo>
                  <a:pt x="31494" y="368990"/>
                  <a:pt x="29710" y="366260"/>
                  <a:pt x="34925" y="37147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138"/>
          <p:cNvSpPr/>
          <p:nvPr/>
        </p:nvSpPr>
        <p:spPr>
          <a:xfrm>
            <a:off x="2009981" y="2604736"/>
            <a:ext cx="492125" cy="746572"/>
          </a:xfrm>
          <a:custGeom>
            <a:avLst/>
            <a:gdLst>
              <a:gd name="connsiteX0" fmla="*/ 0 w 492125"/>
              <a:gd name="connsiteY0" fmla="*/ 441772 h 746572"/>
              <a:gd name="connsiteX1" fmla="*/ 12700 w 492125"/>
              <a:gd name="connsiteY1" fmla="*/ 425897 h 746572"/>
              <a:gd name="connsiteX2" fmla="*/ 15875 w 492125"/>
              <a:gd name="connsiteY2" fmla="*/ 410022 h 746572"/>
              <a:gd name="connsiteX3" fmla="*/ 19050 w 492125"/>
              <a:gd name="connsiteY3" fmla="*/ 397322 h 746572"/>
              <a:gd name="connsiteX4" fmla="*/ 22225 w 492125"/>
              <a:gd name="connsiteY4" fmla="*/ 387797 h 746572"/>
              <a:gd name="connsiteX5" fmla="*/ 25400 w 492125"/>
              <a:gd name="connsiteY5" fmla="*/ 368747 h 746572"/>
              <a:gd name="connsiteX6" fmla="*/ 31750 w 492125"/>
              <a:gd name="connsiteY6" fmla="*/ 349697 h 746572"/>
              <a:gd name="connsiteX7" fmla="*/ 73025 w 492125"/>
              <a:gd name="connsiteY7" fmla="*/ 346522 h 746572"/>
              <a:gd name="connsiteX8" fmla="*/ 98425 w 492125"/>
              <a:gd name="connsiteY8" fmla="*/ 343347 h 746572"/>
              <a:gd name="connsiteX9" fmla="*/ 120650 w 492125"/>
              <a:gd name="connsiteY9" fmla="*/ 327472 h 746572"/>
              <a:gd name="connsiteX10" fmla="*/ 139700 w 492125"/>
              <a:gd name="connsiteY10" fmla="*/ 311597 h 746572"/>
              <a:gd name="connsiteX11" fmla="*/ 158750 w 492125"/>
              <a:gd name="connsiteY11" fmla="*/ 286197 h 746572"/>
              <a:gd name="connsiteX12" fmla="*/ 168275 w 492125"/>
              <a:gd name="connsiteY12" fmla="*/ 276672 h 746572"/>
              <a:gd name="connsiteX13" fmla="*/ 174625 w 492125"/>
              <a:gd name="connsiteY13" fmla="*/ 263972 h 746572"/>
              <a:gd name="connsiteX14" fmla="*/ 193675 w 492125"/>
              <a:gd name="connsiteY14" fmla="*/ 241747 h 746572"/>
              <a:gd name="connsiteX15" fmla="*/ 196850 w 492125"/>
              <a:gd name="connsiteY15" fmla="*/ 232222 h 746572"/>
              <a:gd name="connsiteX16" fmla="*/ 203200 w 492125"/>
              <a:gd name="connsiteY16" fmla="*/ 206822 h 746572"/>
              <a:gd name="connsiteX17" fmla="*/ 206375 w 492125"/>
              <a:gd name="connsiteY17" fmla="*/ 171897 h 746572"/>
              <a:gd name="connsiteX18" fmla="*/ 212725 w 492125"/>
              <a:gd name="connsiteY18" fmla="*/ 149672 h 746572"/>
              <a:gd name="connsiteX19" fmla="*/ 219075 w 492125"/>
              <a:gd name="connsiteY19" fmla="*/ 127447 h 746572"/>
              <a:gd name="connsiteX20" fmla="*/ 231775 w 492125"/>
              <a:gd name="connsiteY20" fmla="*/ 108397 h 746572"/>
              <a:gd name="connsiteX21" fmla="*/ 234950 w 492125"/>
              <a:gd name="connsiteY21" fmla="*/ 98872 h 746572"/>
              <a:gd name="connsiteX22" fmla="*/ 244475 w 492125"/>
              <a:gd name="connsiteY22" fmla="*/ 95697 h 746572"/>
              <a:gd name="connsiteX23" fmla="*/ 254000 w 492125"/>
              <a:gd name="connsiteY23" fmla="*/ 89347 h 746572"/>
              <a:gd name="connsiteX24" fmla="*/ 276225 w 492125"/>
              <a:gd name="connsiteY24" fmla="*/ 82997 h 746572"/>
              <a:gd name="connsiteX25" fmla="*/ 295275 w 492125"/>
              <a:gd name="connsiteY25" fmla="*/ 76647 h 746572"/>
              <a:gd name="connsiteX26" fmla="*/ 307975 w 492125"/>
              <a:gd name="connsiteY26" fmla="*/ 54422 h 746572"/>
              <a:gd name="connsiteX27" fmla="*/ 317500 w 492125"/>
              <a:gd name="connsiteY27" fmla="*/ 32197 h 746572"/>
              <a:gd name="connsiteX28" fmla="*/ 320675 w 492125"/>
              <a:gd name="connsiteY28" fmla="*/ 9972 h 746572"/>
              <a:gd name="connsiteX29" fmla="*/ 327025 w 492125"/>
              <a:gd name="connsiteY29" fmla="*/ 447 h 746572"/>
              <a:gd name="connsiteX30" fmla="*/ 358775 w 492125"/>
              <a:gd name="connsiteY30" fmla="*/ 3622 h 746572"/>
              <a:gd name="connsiteX31" fmla="*/ 371475 w 492125"/>
              <a:gd name="connsiteY31" fmla="*/ 9972 h 746572"/>
              <a:gd name="connsiteX32" fmla="*/ 381000 w 492125"/>
              <a:gd name="connsiteY32" fmla="*/ 16322 h 746572"/>
              <a:gd name="connsiteX33" fmla="*/ 390525 w 492125"/>
              <a:gd name="connsiteY33" fmla="*/ 19497 h 746572"/>
              <a:gd name="connsiteX34" fmla="*/ 409575 w 492125"/>
              <a:gd name="connsiteY34" fmla="*/ 29022 h 746572"/>
              <a:gd name="connsiteX35" fmla="*/ 422275 w 492125"/>
              <a:gd name="connsiteY35" fmla="*/ 32197 h 746572"/>
              <a:gd name="connsiteX36" fmla="*/ 441325 w 492125"/>
              <a:gd name="connsiteY36" fmla="*/ 38547 h 746572"/>
              <a:gd name="connsiteX37" fmla="*/ 450850 w 492125"/>
              <a:gd name="connsiteY37" fmla="*/ 48072 h 746572"/>
              <a:gd name="connsiteX38" fmla="*/ 466725 w 492125"/>
              <a:gd name="connsiteY38" fmla="*/ 67122 h 746572"/>
              <a:gd name="connsiteX39" fmla="*/ 488950 w 492125"/>
              <a:gd name="connsiteY39" fmla="*/ 76647 h 746572"/>
              <a:gd name="connsiteX40" fmla="*/ 492125 w 492125"/>
              <a:gd name="connsiteY40" fmla="*/ 86172 h 746572"/>
              <a:gd name="connsiteX41" fmla="*/ 488950 w 492125"/>
              <a:gd name="connsiteY41" fmla="*/ 105222 h 746572"/>
              <a:gd name="connsiteX42" fmla="*/ 466725 w 492125"/>
              <a:gd name="connsiteY42" fmla="*/ 114747 h 746572"/>
              <a:gd name="connsiteX43" fmla="*/ 454025 w 492125"/>
              <a:gd name="connsiteY43" fmla="*/ 133797 h 746572"/>
              <a:gd name="connsiteX44" fmla="*/ 441325 w 492125"/>
              <a:gd name="connsiteY44" fmla="*/ 162372 h 746572"/>
              <a:gd name="connsiteX45" fmla="*/ 438150 w 492125"/>
              <a:gd name="connsiteY45" fmla="*/ 219522 h 746572"/>
              <a:gd name="connsiteX46" fmla="*/ 428625 w 492125"/>
              <a:gd name="connsiteY46" fmla="*/ 222697 h 746572"/>
              <a:gd name="connsiteX47" fmla="*/ 390525 w 492125"/>
              <a:gd name="connsiteY47" fmla="*/ 225872 h 746572"/>
              <a:gd name="connsiteX48" fmla="*/ 371475 w 492125"/>
              <a:gd name="connsiteY48" fmla="*/ 238572 h 746572"/>
              <a:gd name="connsiteX49" fmla="*/ 361950 w 492125"/>
              <a:gd name="connsiteY49" fmla="*/ 244922 h 746572"/>
              <a:gd name="connsiteX50" fmla="*/ 317500 w 492125"/>
              <a:gd name="connsiteY50" fmla="*/ 270322 h 746572"/>
              <a:gd name="connsiteX51" fmla="*/ 307975 w 492125"/>
              <a:gd name="connsiteY51" fmla="*/ 279847 h 746572"/>
              <a:gd name="connsiteX52" fmla="*/ 279400 w 492125"/>
              <a:gd name="connsiteY52" fmla="*/ 302072 h 746572"/>
              <a:gd name="connsiteX53" fmla="*/ 266700 w 492125"/>
              <a:gd name="connsiteY53" fmla="*/ 321122 h 746572"/>
              <a:gd name="connsiteX54" fmla="*/ 263525 w 492125"/>
              <a:gd name="connsiteY54" fmla="*/ 365572 h 746572"/>
              <a:gd name="connsiteX55" fmla="*/ 247650 w 492125"/>
              <a:gd name="connsiteY55" fmla="*/ 384622 h 746572"/>
              <a:gd name="connsiteX56" fmla="*/ 238125 w 492125"/>
              <a:gd name="connsiteY56" fmla="*/ 403672 h 746572"/>
              <a:gd name="connsiteX57" fmla="*/ 234950 w 492125"/>
              <a:gd name="connsiteY57" fmla="*/ 492572 h 746572"/>
              <a:gd name="connsiteX58" fmla="*/ 231775 w 492125"/>
              <a:gd name="connsiteY58" fmla="*/ 502097 h 746572"/>
              <a:gd name="connsiteX59" fmla="*/ 225425 w 492125"/>
              <a:gd name="connsiteY59" fmla="*/ 511622 h 746572"/>
              <a:gd name="connsiteX60" fmla="*/ 222250 w 492125"/>
              <a:gd name="connsiteY60" fmla="*/ 521147 h 746572"/>
              <a:gd name="connsiteX61" fmla="*/ 212725 w 492125"/>
              <a:gd name="connsiteY61" fmla="*/ 530672 h 746572"/>
              <a:gd name="connsiteX62" fmla="*/ 206375 w 492125"/>
              <a:gd name="connsiteY62" fmla="*/ 540197 h 746572"/>
              <a:gd name="connsiteX63" fmla="*/ 203200 w 492125"/>
              <a:gd name="connsiteY63" fmla="*/ 619572 h 746572"/>
              <a:gd name="connsiteX64" fmla="*/ 196850 w 492125"/>
              <a:gd name="connsiteY64" fmla="*/ 638622 h 746572"/>
              <a:gd name="connsiteX65" fmla="*/ 190500 w 492125"/>
              <a:gd name="connsiteY65" fmla="*/ 664022 h 746572"/>
              <a:gd name="connsiteX66" fmla="*/ 187325 w 492125"/>
              <a:gd name="connsiteY66" fmla="*/ 714822 h 746572"/>
              <a:gd name="connsiteX67" fmla="*/ 184150 w 492125"/>
              <a:gd name="connsiteY67" fmla="*/ 733872 h 746572"/>
              <a:gd name="connsiteX68" fmla="*/ 177800 w 492125"/>
              <a:gd name="connsiteY68" fmla="*/ 743397 h 746572"/>
              <a:gd name="connsiteX69" fmla="*/ 165100 w 492125"/>
              <a:gd name="connsiteY69" fmla="*/ 746572 h 746572"/>
              <a:gd name="connsiteX70" fmla="*/ 136525 w 492125"/>
              <a:gd name="connsiteY70" fmla="*/ 743397 h 74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92125" h="746572">
                <a:moveTo>
                  <a:pt x="0" y="441772"/>
                </a:moveTo>
                <a:cubicBezTo>
                  <a:pt x="4233" y="436480"/>
                  <a:pt x="9669" y="431958"/>
                  <a:pt x="12700" y="425897"/>
                </a:cubicBezTo>
                <a:cubicBezTo>
                  <a:pt x="15113" y="421070"/>
                  <a:pt x="14704" y="415290"/>
                  <a:pt x="15875" y="410022"/>
                </a:cubicBezTo>
                <a:cubicBezTo>
                  <a:pt x="16822" y="405762"/>
                  <a:pt x="17851" y="401518"/>
                  <a:pt x="19050" y="397322"/>
                </a:cubicBezTo>
                <a:cubicBezTo>
                  <a:pt x="19969" y="394104"/>
                  <a:pt x="21499" y="391064"/>
                  <a:pt x="22225" y="387797"/>
                </a:cubicBezTo>
                <a:cubicBezTo>
                  <a:pt x="23622" y="381513"/>
                  <a:pt x="23839" y="374992"/>
                  <a:pt x="25400" y="368747"/>
                </a:cubicBezTo>
                <a:cubicBezTo>
                  <a:pt x="27023" y="362253"/>
                  <a:pt x="25684" y="352528"/>
                  <a:pt x="31750" y="349697"/>
                </a:cubicBezTo>
                <a:cubicBezTo>
                  <a:pt x="44254" y="343862"/>
                  <a:pt x="59288" y="347830"/>
                  <a:pt x="73025" y="346522"/>
                </a:cubicBezTo>
                <a:cubicBezTo>
                  <a:pt x="81519" y="345713"/>
                  <a:pt x="89958" y="344405"/>
                  <a:pt x="98425" y="343347"/>
                </a:cubicBezTo>
                <a:cubicBezTo>
                  <a:pt x="103833" y="339741"/>
                  <a:pt x="116712" y="331410"/>
                  <a:pt x="120650" y="327472"/>
                </a:cubicBezTo>
                <a:cubicBezTo>
                  <a:pt x="138601" y="309521"/>
                  <a:pt x="112454" y="325220"/>
                  <a:pt x="139700" y="311597"/>
                </a:cubicBezTo>
                <a:cubicBezTo>
                  <a:pt x="147261" y="300256"/>
                  <a:pt x="148191" y="298264"/>
                  <a:pt x="158750" y="286197"/>
                </a:cubicBezTo>
                <a:cubicBezTo>
                  <a:pt x="161707" y="282818"/>
                  <a:pt x="165665" y="280326"/>
                  <a:pt x="168275" y="276672"/>
                </a:cubicBezTo>
                <a:cubicBezTo>
                  <a:pt x="171026" y="272821"/>
                  <a:pt x="172277" y="268081"/>
                  <a:pt x="174625" y="263972"/>
                </a:cubicBezTo>
                <a:cubicBezTo>
                  <a:pt x="181072" y="252689"/>
                  <a:pt x="183334" y="252088"/>
                  <a:pt x="193675" y="241747"/>
                </a:cubicBezTo>
                <a:cubicBezTo>
                  <a:pt x="194733" y="238572"/>
                  <a:pt x="196038" y="235469"/>
                  <a:pt x="196850" y="232222"/>
                </a:cubicBezTo>
                <a:lnTo>
                  <a:pt x="203200" y="206822"/>
                </a:lnTo>
                <a:cubicBezTo>
                  <a:pt x="204258" y="195180"/>
                  <a:pt x="204830" y="183484"/>
                  <a:pt x="206375" y="171897"/>
                </a:cubicBezTo>
                <a:cubicBezTo>
                  <a:pt x="207616" y="162592"/>
                  <a:pt x="210276" y="158243"/>
                  <a:pt x="212725" y="149672"/>
                </a:cubicBezTo>
                <a:cubicBezTo>
                  <a:pt x="213692" y="146287"/>
                  <a:pt x="216836" y="131477"/>
                  <a:pt x="219075" y="127447"/>
                </a:cubicBezTo>
                <a:cubicBezTo>
                  <a:pt x="222781" y="120776"/>
                  <a:pt x="229362" y="115637"/>
                  <a:pt x="231775" y="108397"/>
                </a:cubicBezTo>
                <a:cubicBezTo>
                  <a:pt x="232833" y="105222"/>
                  <a:pt x="232583" y="101239"/>
                  <a:pt x="234950" y="98872"/>
                </a:cubicBezTo>
                <a:cubicBezTo>
                  <a:pt x="237317" y="96505"/>
                  <a:pt x="241482" y="97194"/>
                  <a:pt x="244475" y="95697"/>
                </a:cubicBezTo>
                <a:cubicBezTo>
                  <a:pt x="247888" y="93990"/>
                  <a:pt x="250587" y="91054"/>
                  <a:pt x="254000" y="89347"/>
                </a:cubicBezTo>
                <a:cubicBezTo>
                  <a:pt x="259335" y="86679"/>
                  <a:pt x="271139" y="84523"/>
                  <a:pt x="276225" y="82997"/>
                </a:cubicBezTo>
                <a:cubicBezTo>
                  <a:pt x="282636" y="81074"/>
                  <a:pt x="295275" y="76647"/>
                  <a:pt x="295275" y="76647"/>
                </a:cubicBezTo>
                <a:cubicBezTo>
                  <a:pt x="301652" y="67081"/>
                  <a:pt x="303141" y="65701"/>
                  <a:pt x="307975" y="54422"/>
                </a:cubicBezTo>
                <a:cubicBezTo>
                  <a:pt x="321990" y="21720"/>
                  <a:pt x="296440" y="74318"/>
                  <a:pt x="317500" y="32197"/>
                </a:cubicBezTo>
                <a:cubicBezTo>
                  <a:pt x="318558" y="24789"/>
                  <a:pt x="318525" y="17140"/>
                  <a:pt x="320675" y="9972"/>
                </a:cubicBezTo>
                <a:cubicBezTo>
                  <a:pt x="321771" y="6317"/>
                  <a:pt x="323261" y="1074"/>
                  <a:pt x="327025" y="447"/>
                </a:cubicBezTo>
                <a:cubicBezTo>
                  <a:pt x="337516" y="-1302"/>
                  <a:pt x="348192" y="2564"/>
                  <a:pt x="358775" y="3622"/>
                </a:cubicBezTo>
                <a:cubicBezTo>
                  <a:pt x="363008" y="5739"/>
                  <a:pt x="367366" y="7624"/>
                  <a:pt x="371475" y="9972"/>
                </a:cubicBezTo>
                <a:cubicBezTo>
                  <a:pt x="374788" y="11865"/>
                  <a:pt x="377587" y="14615"/>
                  <a:pt x="381000" y="16322"/>
                </a:cubicBezTo>
                <a:cubicBezTo>
                  <a:pt x="383993" y="17819"/>
                  <a:pt x="387532" y="18000"/>
                  <a:pt x="390525" y="19497"/>
                </a:cubicBezTo>
                <a:cubicBezTo>
                  <a:pt x="409078" y="28774"/>
                  <a:pt x="390954" y="23702"/>
                  <a:pt x="409575" y="29022"/>
                </a:cubicBezTo>
                <a:cubicBezTo>
                  <a:pt x="413771" y="30221"/>
                  <a:pt x="418095" y="30943"/>
                  <a:pt x="422275" y="32197"/>
                </a:cubicBezTo>
                <a:cubicBezTo>
                  <a:pt x="428686" y="34120"/>
                  <a:pt x="441325" y="38547"/>
                  <a:pt x="441325" y="38547"/>
                </a:cubicBezTo>
                <a:cubicBezTo>
                  <a:pt x="444500" y="41722"/>
                  <a:pt x="447975" y="44623"/>
                  <a:pt x="450850" y="48072"/>
                </a:cubicBezTo>
                <a:cubicBezTo>
                  <a:pt x="459041" y="57901"/>
                  <a:pt x="455267" y="58937"/>
                  <a:pt x="466725" y="67122"/>
                </a:cubicBezTo>
                <a:cubicBezTo>
                  <a:pt x="473591" y="72026"/>
                  <a:pt x="481177" y="74056"/>
                  <a:pt x="488950" y="76647"/>
                </a:cubicBezTo>
                <a:cubicBezTo>
                  <a:pt x="490008" y="79822"/>
                  <a:pt x="492125" y="82825"/>
                  <a:pt x="492125" y="86172"/>
                </a:cubicBezTo>
                <a:cubicBezTo>
                  <a:pt x="492125" y="92610"/>
                  <a:pt x="491829" y="99464"/>
                  <a:pt x="488950" y="105222"/>
                </a:cubicBezTo>
                <a:cubicBezTo>
                  <a:pt x="485818" y="111487"/>
                  <a:pt x="471665" y="113512"/>
                  <a:pt x="466725" y="114747"/>
                </a:cubicBezTo>
                <a:cubicBezTo>
                  <a:pt x="462492" y="121097"/>
                  <a:pt x="456438" y="126557"/>
                  <a:pt x="454025" y="133797"/>
                </a:cubicBezTo>
                <a:cubicBezTo>
                  <a:pt x="446468" y="156467"/>
                  <a:pt x="451388" y="147278"/>
                  <a:pt x="441325" y="162372"/>
                </a:cubicBezTo>
                <a:cubicBezTo>
                  <a:pt x="440267" y="181422"/>
                  <a:pt x="442081" y="200852"/>
                  <a:pt x="438150" y="219522"/>
                </a:cubicBezTo>
                <a:cubicBezTo>
                  <a:pt x="437461" y="222797"/>
                  <a:pt x="431942" y="222255"/>
                  <a:pt x="428625" y="222697"/>
                </a:cubicBezTo>
                <a:cubicBezTo>
                  <a:pt x="415993" y="224381"/>
                  <a:pt x="403225" y="224814"/>
                  <a:pt x="390525" y="225872"/>
                </a:cubicBezTo>
                <a:lnTo>
                  <a:pt x="371475" y="238572"/>
                </a:lnTo>
                <a:cubicBezTo>
                  <a:pt x="368300" y="240689"/>
                  <a:pt x="365363" y="243215"/>
                  <a:pt x="361950" y="244922"/>
                </a:cubicBezTo>
                <a:cubicBezTo>
                  <a:pt x="351989" y="249902"/>
                  <a:pt x="326475" y="261347"/>
                  <a:pt x="317500" y="270322"/>
                </a:cubicBezTo>
                <a:cubicBezTo>
                  <a:pt x="314325" y="273497"/>
                  <a:pt x="311519" y="277090"/>
                  <a:pt x="307975" y="279847"/>
                </a:cubicBezTo>
                <a:cubicBezTo>
                  <a:pt x="294470" y="290351"/>
                  <a:pt x="288861" y="289908"/>
                  <a:pt x="279400" y="302072"/>
                </a:cubicBezTo>
                <a:cubicBezTo>
                  <a:pt x="274715" y="308096"/>
                  <a:pt x="266700" y="321122"/>
                  <a:pt x="266700" y="321122"/>
                </a:cubicBezTo>
                <a:cubicBezTo>
                  <a:pt x="265642" y="335939"/>
                  <a:pt x="266106" y="350944"/>
                  <a:pt x="263525" y="365572"/>
                </a:cubicBezTo>
                <a:cubicBezTo>
                  <a:pt x="262466" y="371572"/>
                  <a:pt x="250716" y="380942"/>
                  <a:pt x="247650" y="384622"/>
                </a:cubicBezTo>
                <a:cubicBezTo>
                  <a:pt x="240811" y="392828"/>
                  <a:pt x="241307" y="394126"/>
                  <a:pt x="238125" y="403672"/>
                </a:cubicBezTo>
                <a:cubicBezTo>
                  <a:pt x="237067" y="433305"/>
                  <a:pt x="236859" y="462981"/>
                  <a:pt x="234950" y="492572"/>
                </a:cubicBezTo>
                <a:cubicBezTo>
                  <a:pt x="234735" y="495912"/>
                  <a:pt x="233272" y="499104"/>
                  <a:pt x="231775" y="502097"/>
                </a:cubicBezTo>
                <a:cubicBezTo>
                  <a:pt x="230068" y="505510"/>
                  <a:pt x="227132" y="508209"/>
                  <a:pt x="225425" y="511622"/>
                </a:cubicBezTo>
                <a:cubicBezTo>
                  <a:pt x="223928" y="514615"/>
                  <a:pt x="224106" y="518362"/>
                  <a:pt x="222250" y="521147"/>
                </a:cubicBezTo>
                <a:cubicBezTo>
                  <a:pt x="219759" y="524883"/>
                  <a:pt x="215600" y="527223"/>
                  <a:pt x="212725" y="530672"/>
                </a:cubicBezTo>
                <a:cubicBezTo>
                  <a:pt x="210282" y="533603"/>
                  <a:pt x="208492" y="537022"/>
                  <a:pt x="206375" y="540197"/>
                </a:cubicBezTo>
                <a:cubicBezTo>
                  <a:pt x="205317" y="566655"/>
                  <a:pt x="205751" y="593216"/>
                  <a:pt x="203200" y="619572"/>
                </a:cubicBezTo>
                <a:cubicBezTo>
                  <a:pt x="202555" y="626234"/>
                  <a:pt x="198163" y="632058"/>
                  <a:pt x="196850" y="638622"/>
                </a:cubicBezTo>
                <a:cubicBezTo>
                  <a:pt x="193019" y="657779"/>
                  <a:pt x="195382" y="649377"/>
                  <a:pt x="190500" y="664022"/>
                </a:cubicBezTo>
                <a:cubicBezTo>
                  <a:pt x="189442" y="680955"/>
                  <a:pt x="188861" y="697925"/>
                  <a:pt x="187325" y="714822"/>
                </a:cubicBezTo>
                <a:cubicBezTo>
                  <a:pt x="186742" y="721233"/>
                  <a:pt x="186186" y="727765"/>
                  <a:pt x="184150" y="733872"/>
                </a:cubicBezTo>
                <a:cubicBezTo>
                  <a:pt x="182943" y="737492"/>
                  <a:pt x="180975" y="741280"/>
                  <a:pt x="177800" y="743397"/>
                </a:cubicBezTo>
                <a:cubicBezTo>
                  <a:pt x="174169" y="745818"/>
                  <a:pt x="169333" y="745514"/>
                  <a:pt x="165100" y="746572"/>
                </a:cubicBezTo>
                <a:lnTo>
                  <a:pt x="136525" y="743397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139"/>
          <p:cNvSpPr/>
          <p:nvPr/>
        </p:nvSpPr>
        <p:spPr>
          <a:xfrm>
            <a:off x="2036081" y="3525933"/>
            <a:ext cx="459675" cy="654254"/>
          </a:xfrm>
          <a:custGeom>
            <a:avLst/>
            <a:gdLst>
              <a:gd name="connsiteX0" fmla="*/ 21525 w 459675"/>
              <a:gd name="connsiteY0" fmla="*/ 31750 h 654254"/>
              <a:gd name="connsiteX1" fmla="*/ 37400 w 459675"/>
              <a:gd name="connsiteY1" fmla="*/ 38100 h 654254"/>
              <a:gd name="connsiteX2" fmla="*/ 46925 w 459675"/>
              <a:gd name="connsiteY2" fmla="*/ 41275 h 654254"/>
              <a:gd name="connsiteX3" fmla="*/ 56450 w 459675"/>
              <a:gd name="connsiteY3" fmla="*/ 50800 h 654254"/>
              <a:gd name="connsiteX4" fmla="*/ 65975 w 459675"/>
              <a:gd name="connsiteY4" fmla="*/ 57150 h 654254"/>
              <a:gd name="connsiteX5" fmla="*/ 78675 w 459675"/>
              <a:gd name="connsiteY5" fmla="*/ 38100 h 654254"/>
              <a:gd name="connsiteX6" fmla="*/ 81850 w 459675"/>
              <a:gd name="connsiteY6" fmla="*/ 28575 h 654254"/>
              <a:gd name="connsiteX7" fmla="*/ 94550 w 459675"/>
              <a:gd name="connsiteY7" fmla="*/ 9525 h 654254"/>
              <a:gd name="connsiteX8" fmla="*/ 100900 w 459675"/>
              <a:gd name="connsiteY8" fmla="*/ 0 h 654254"/>
              <a:gd name="connsiteX9" fmla="*/ 123125 w 459675"/>
              <a:gd name="connsiteY9" fmla="*/ 3175 h 654254"/>
              <a:gd name="connsiteX10" fmla="*/ 132650 w 459675"/>
              <a:gd name="connsiteY10" fmla="*/ 9525 h 654254"/>
              <a:gd name="connsiteX11" fmla="*/ 142175 w 459675"/>
              <a:gd name="connsiteY11" fmla="*/ 12700 h 654254"/>
              <a:gd name="connsiteX12" fmla="*/ 148525 w 459675"/>
              <a:gd name="connsiteY12" fmla="*/ 22225 h 654254"/>
              <a:gd name="connsiteX13" fmla="*/ 253300 w 459675"/>
              <a:gd name="connsiteY13" fmla="*/ 31750 h 654254"/>
              <a:gd name="connsiteX14" fmla="*/ 278700 w 459675"/>
              <a:gd name="connsiteY14" fmla="*/ 38100 h 654254"/>
              <a:gd name="connsiteX15" fmla="*/ 291400 w 459675"/>
              <a:gd name="connsiteY15" fmla="*/ 57150 h 654254"/>
              <a:gd name="connsiteX16" fmla="*/ 304100 w 459675"/>
              <a:gd name="connsiteY16" fmla="*/ 76200 h 654254"/>
              <a:gd name="connsiteX17" fmla="*/ 307275 w 459675"/>
              <a:gd name="connsiteY17" fmla="*/ 85725 h 654254"/>
              <a:gd name="connsiteX18" fmla="*/ 316800 w 459675"/>
              <a:gd name="connsiteY18" fmla="*/ 95250 h 654254"/>
              <a:gd name="connsiteX19" fmla="*/ 323150 w 459675"/>
              <a:gd name="connsiteY19" fmla="*/ 111125 h 654254"/>
              <a:gd name="connsiteX20" fmla="*/ 329500 w 459675"/>
              <a:gd name="connsiteY20" fmla="*/ 130175 h 654254"/>
              <a:gd name="connsiteX21" fmla="*/ 335850 w 459675"/>
              <a:gd name="connsiteY21" fmla="*/ 142875 h 654254"/>
              <a:gd name="connsiteX22" fmla="*/ 342200 w 459675"/>
              <a:gd name="connsiteY22" fmla="*/ 152400 h 654254"/>
              <a:gd name="connsiteX23" fmla="*/ 345375 w 459675"/>
              <a:gd name="connsiteY23" fmla="*/ 161925 h 654254"/>
              <a:gd name="connsiteX24" fmla="*/ 351725 w 459675"/>
              <a:gd name="connsiteY24" fmla="*/ 174625 h 654254"/>
              <a:gd name="connsiteX25" fmla="*/ 364425 w 459675"/>
              <a:gd name="connsiteY25" fmla="*/ 203200 h 654254"/>
              <a:gd name="connsiteX26" fmla="*/ 367600 w 459675"/>
              <a:gd name="connsiteY26" fmla="*/ 215900 h 654254"/>
              <a:gd name="connsiteX27" fmla="*/ 373950 w 459675"/>
              <a:gd name="connsiteY27" fmla="*/ 225425 h 654254"/>
              <a:gd name="connsiteX28" fmla="*/ 377125 w 459675"/>
              <a:gd name="connsiteY28" fmla="*/ 244475 h 654254"/>
              <a:gd name="connsiteX29" fmla="*/ 380300 w 459675"/>
              <a:gd name="connsiteY29" fmla="*/ 254000 h 654254"/>
              <a:gd name="connsiteX30" fmla="*/ 383475 w 459675"/>
              <a:gd name="connsiteY30" fmla="*/ 266700 h 654254"/>
              <a:gd name="connsiteX31" fmla="*/ 386650 w 459675"/>
              <a:gd name="connsiteY31" fmla="*/ 276225 h 654254"/>
              <a:gd name="connsiteX32" fmla="*/ 389825 w 459675"/>
              <a:gd name="connsiteY32" fmla="*/ 295275 h 654254"/>
              <a:gd name="connsiteX33" fmla="*/ 402525 w 459675"/>
              <a:gd name="connsiteY33" fmla="*/ 330200 h 654254"/>
              <a:gd name="connsiteX34" fmla="*/ 415225 w 459675"/>
              <a:gd name="connsiteY34" fmla="*/ 365125 h 654254"/>
              <a:gd name="connsiteX35" fmla="*/ 424750 w 459675"/>
              <a:gd name="connsiteY35" fmla="*/ 387350 h 654254"/>
              <a:gd name="connsiteX36" fmla="*/ 434275 w 459675"/>
              <a:gd name="connsiteY36" fmla="*/ 390525 h 654254"/>
              <a:gd name="connsiteX37" fmla="*/ 450150 w 459675"/>
              <a:gd name="connsiteY37" fmla="*/ 409575 h 654254"/>
              <a:gd name="connsiteX38" fmla="*/ 456500 w 459675"/>
              <a:gd name="connsiteY38" fmla="*/ 428625 h 654254"/>
              <a:gd name="connsiteX39" fmla="*/ 459675 w 459675"/>
              <a:gd name="connsiteY39" fmla="*/ 438150 h 654254"/>
              <a:gd name="connsiteX40" fmla="*/ 456500 w 459675"/>
              <a:gd name="connsiteY40" fmla="*/ 492125 h 654254"/>
              <a:gd name="connsiteX41" fmla="*/ 453325 w 459675"/>
              <a:gd name="connsiteY41" fmla="*/ 501650 h 654254"/>
              <a:gd name="connsiteX42" fmla="*/ 443800 w 459675"/>
              <a:gd name="connsiteY42" fmla="*/ 511175 h 654254"/>
              <a:gd name="connsiteX43" fmla="*/ 431100 w 459675"/>
              <a:gd name="connsiteY43" fmla="*/ 514350 h 654254"/>
              <a:gd name="connsiteX44" fmla="*/ 421575 w 459675"/>
              <a:gd name="connsiteY44" fmla="*/ 520700 h 654254"/>
              <a:gd name="connsiteX45" fmla="*/ 415225 w 459675"/>
              <a:gd name="connsiteY45" fmla="*/ 530225 h 654254"/>
              <a:gd name="connsiteX46" fmla="*/ 396175 w 459675"/>
              <a:gd name="connsiteY46" fmla="*/ 542925 h 654254"/>
              <a:gd name="connsiteX47" fmla="*/ 386650 w 459675"/>
              <a:gd name="connsiteY47" fmla="*/ 549275 h 654254"/>
              <a:gd name="connsiteX48" fmla="*/ 373950 w 459675"/>
              <a:gd name="connsiteY48" fmla="*/ 552450 h 654254"/>
              <a:gd name="connsiteX49" fmla="*/ 364425 w 459675"/>
              <a:gd name="connsiteY49" fmla="*/ 558800 h 654254"/>
              <a:gd name="connsiteX50" fmla="*/ 345375 w 459675"/>
              <a:gd name="connsiteY50" fmla="*/ 568325 h 654254"/>
              <a:gd name="connsiteX51" fmla="*/ 335850 w 459675"/>
              <a:gd name="connsiteY51" fmla="*/ 581025 h 654254"/>
              <a:gd name="connsiteX52" fmla="*/ 307275 w 459675"/>
              <a:gd name="connsiteY52" fmla="*/ 606425 h 654254"/>
              <a:gd name="connsiteX53" fmla="*/ 294575 w 459675"/>
              <a:gd name="connsiteY53" fmla="*/ 612775 h 654254"/>
              <a:gd name="connsiteX54" fmla="*/ 272350 w 459675"/>
              <a:gd name="connsiteY54" fmla="*/ 622300 h 654254"/>
              <a:gd name="connsiteX55" fmla="*/ 262825 w 459675"/>
              <a:gd name="connsiteY55" fmla="*/ 628650 h 654254"/>
              <a:gd name="connsiteX56" fmla="*/ 243775 w 459675"/>
              <a:gd name="connsiteY56" fmla="*/ 635000 h 654254"/>
              <a:gd name="connsiteX57" fmla="*/ 234250 w 459675"/>
              <a:gd name="connsiteY57" fmla="*/ 638175 h 654254"/>
              <a:gd name="connsiteX58" fmla="*/ 180275 w 459675"/>
              <a:gd name="connsiteY58" fmla="*/ 644525 h 654254"/>
              <a:gd name="connsiteX59" fmla="*/ 104075 w 459675"/>
              <a:gd name="connsiteY59" fmla="*/ 644525 h 654254"/>
              <a:gd name="connsiteX60" fmla="*/ 100900 w 459675"/>
              <a:gd name="connsiteY60" fmla="*/ 606425 h 654254"/>
              <a:gd name="connsiteX61" fmla="*/ 97725 w 459675"/>
              <a:gd name="connsiteY61" fmla="*/ 596900 h 654254"/>
              <a:gd name="connsiteX62" fmla="*/ 94550 w 459675"/>
              <a:gd name="connsiteY62" fmla="*/ 584200 h 654254"/>
              <a:gd name="connsiteX63" fmla="*/ 88200 w 459675"/>
              <a:gd name="connsiteY63" fmla="*/ 565150 h 654254"/>
              <a:gd name="connsiteX64" fmla="*/ 81850 w 459675"/>
              <a:gd name="connsiteY64" fmla="*/ 539750 h 654254"/>
              <a:gd name="connsiteX65" fmla="*/ 75500 w 459675"/>
              <a:gd name="connsiteY65" fmla="*/ 520700 h 654254"/>
              <a:gd name="connsiteX66" fmla="*/ 65975 w 459675"/>
              <a:gd name="connsiteY66" fmla="*/ 495300 h 654254"/>
              <a:gd name="connsiteX67" fmla="*/ 69150 w 459675"/>
              <a:gd name="connsiteY67" fmla="*/ 447675 h 654254"/>
              <a:gd name="connsiteX68" fmla="*/ 75500 w 459675"/>
              <a:gd name="connsiteY68" fmla="*/ 412750 h 654254"/>
              <a:gd name="connsiteX69" fmla="*/ 78675 w 459675"/>
              <a:gd name="connsiteY69" fmla="*/ 387350 h 654254"/>
              <a:gd name="connsiteX70" fmla="*/ 75500 w 459675"/>
              <a:gd name="connsiteY70" fmla="*/ 323850 h 654254"/>
              <a:gd name="connsiteX71" fmla="*/ 65975 w 459675"/>
              <a:gd name="connsiteY71" fmla="*/ 304800 h 654254"/>
              <a:gd name="connsiteX72" fmla="*/ 62800 w 459675"/>
              <a:gd name="connsiteY72" fmla="*/ 295275 h 654254"/>
              <a:gd name="connsiteX73" fmla="*/ 50100 w 459675"/>
              <a:gd name="connsiteY73" fmla="*/ 273050 h 654254"/>
              <a:gd name="connsiteX74" fmla="*/ 43750 w 459675"/>
              <a:gd name="connsiteY74" fmla="*/ 260350 h 654254"/>
              <a:gd name="connsiteX75" fmla="*/ 27875 w 459675"/>
              <a:gd name="connsiteY75" fmla="*/ 241300 h 654254"/>
              <a:gd name="connsiteX76" fmla="*/ 21525 w 459675"/>
              <a:gd name="connsiteY76" fmla="*/ 222250 h 654254"/>
              <a:gd name="connsiteX77" fmla="*/ 15175 w 459675"/>
              <a:gd name="connsiteY77" fmla="*/ 212725 h 654254"/>
              <a:gd name="connsiteX78" fmla="*/ 5650 w 459675"/>
              <a:gd name="connsiteY78" fmla="*/ 193675 h 654254"/>
              <a:gd name="connsiteX79" fmla="*/ 21525 w 459675"/>
              <a:gd name="connsiteY79" fmla="*/ 66675 h 654254"/>
              <a:gd name="connsiteX80" fmla="*/ 31050 w 459675"/>
              <a:gd name="connsiteY80" fmla="*/ 63500 h 654254"/>
              <a:gd name="connsiteX81" fmla="*/ 21525 w 459675"/>
              <a:gd name="connsiteY81" fmla="*/ 31750 h 65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459675" h="654254">
                <a:moveTo>
                  <a:pt x="21525" y="31750"/>
                </a:moveTo>
                <a:cubicBezTo>
                  <a:pt x="22583" y="27517"/>
                  <a:pt x="32064" y="36099"/>
                  <a:pt x="37400" y="38100"/>
                </a:cubicBezTo>
                <a:cubicBezTo>
                  <a:pt x="40534" y="39275"/>
                  <a:pt x="44140" y="39419"/>
                  <a:pt x="46925" y="41275"/>
                </a:cubicBezTo>
                <a:cubicBezTo>
                  <a:pt x="50661" y="43766"/>
                  <a:pt x="53001" y="47925"/>
                  <a:pt x="56450" y="50800"/>
                </a:cubicBezTo>
                <a:cubicBezTo>
                  <a:pt x="59381" y="53243"/>
                  <a:pt x="62800" y="55033"/>
                  <a:pt x="65975" y="57150"/>
                </a:cubicBezTo>
                <a:cubicBezTo>
                  <a:pt x="70208" y="50800"/>
                  <a:pt x="76262" y="45340"/>
                  <a:pt x="78675" y="38100"/>
                </a:cubicBezTo>
                <a:cubicBezTo>
                  <a:pt x="79733" y="34925"/>
                  <a:pt x="80225" y="31501"/>
                  <a:pt x="81850" y="28575"/>
                </a:cubicBezTo>
                <a:cubicBezTo>
                  <a:pt x="85556" y="21904"/>
                  <a:pt x="90317" y="15875"/>
                  <a:pt x="94550" y="9525"/>
                </a:cubicBezTo>
                <a:lnTo>
                  <a:pt x="100900" y="0"/>
                </a:lnTo>
                <a:cubicBezTo>
                  <a:pt x="108308" y="1058"/>
                  <a:pt x="115957" y="1025"/>
                  <a:pt x="123125" y="3175"/>
                </a:cubicBezTo>
                <a:cubicBezTo>
                  <a:pt x="126780" y="4271"/>
                  <a:pt x="129237" y="7818"/>
                  <a:pt x="132650" y="9525"/>
                </a:cubicBezTo>
                <a:cubicBezTo>
                  <a:pt x="135643" y="11022"/>
                  <a:pt x="139000" y="11642"/>
                  <a:pt x="142175" y="12700"/>
                </a:cubicBezTo>
                <a:cubicBezTo>
                  <a:pt x="144292" y="15875"/>
                  <a:pt x="145112" y="20518"/>
                  <a:pt x="148525" y="22225"/>
                </a:cubicBezTo>
                <a:cubicBezTo>
                  <a:pt x="171848" y="33887"/>
                  <a:pt x="249449" y="31596"/>
                  <a:pt x="253300" y="31750"/>
                </a:cubicBezTo>
                <a:cubicBezTo>
                  <a:pt x="261767" y="33867"/>
                  <a:pt x="270755" y="34489"/>
                  <a:pt x="278700" y="38100"/>
                </a:cubicBezTo>
                <a:cubicBezTo>
                  <a:pt x="291269" y="43813"/>
                  <a:pt x="286300" y="47970"/>
                  <a:pt x="291400" y="57150"/>
                </a:cubicBezTo>
                <a:cubicBezTo>
                  <a:pt x="295106" y="63821"/>
                  <a:pt x="301687" y="68960"/>
                  <a:pt x="304100" y="76200"/>
                </a:cubicBezTo>
                <a:cubicBezTo>
                  <a:pt x="305158" y="79375"/>
                  <a:pt x="305419" y="82940"/>
                  <a:pt x="307275" y="85725"/>
                </a:cubicBezTo>
                <a:cubicBezTo>
                  <a:pt x="309766" y="89461"/>
                  <a:pt x="313625" y="92075"/>
                  <a:pt x="316800" y="95250"/>
                </a:cubicBezTo>
                <a:cubicBezTo>
                  <a:pt x="318917" y="100542"/>
                  <a:pt x="321202" y="105769"/>
                  <a:pt x="323150" y="111125"/>
                </a:cubicBezTo>
                <a:cubicBezTo>
                  <a:pt x="325437" y="117415"/>
                  <a:pt x="326507" y="124188"/>
                  <a:pt x="329500" y="130175"/>
                </a:cubicBezTo>
                <a:cubicBezTo>
                  <a:pt x="331617" y="134408"/>
                  <a:pt x="333502" y="138766"/>
                  <a:pt x="335850" y="142875"/>
                </a:cubicBezTo>
                <a:cubicBezTo>
                  <a:pt x="337743" y="146188"/>
                  <a:pt x="340493" y="148987"/>
                  <a:pt x="342200" y="152400"/>
                </a:cubicBezTo>
                <a:cubicBezTo>
                  <a:pt x="343697" y="155393"/>
                  <a:pt x="344057" y="158849"/>
                  <a:pt x="345375" y="161925"/>
                </a:cubicBezTo>
                <a:cubicBezTo>
                  <a:pt x="347239" y="166275"/>
                  <a:pt x="349967" y="170231"/>
                  <a:pt x="351725" y="174625"/>
                </a:cubicBezTo>
                <a:cubicBezTo>
                  <a:pt x="363060" y="202963"/>
                  <a:pt x="352208" y="184875"/>
                  <a:pt x="364425" y="203200"/>
                </a:cubicBezTo>
                <a:cubicBezTo>
                  <a:pt x="365483" y="207433"/>
                  <a:pt x="365881" y="211889"/>
                  <a:pt x="367600" y="215900"/>
                </a:cubicBezTo>
                <a:cubicBezTo>
                  <a:pt x="369103" y="219407"/>
                  <a:pt x="372743" y="221805"/>
                  <a:pt x="373950" y="225425"/>
                </a:cubicBezTo>
                <a:cubicBezTo>
                  <a:pt x="375986" y="231532"/>
                  <a:pt x="375728" y="238191"/>
                  <a:pt x="377125" y="244475"/>
                </a:cubicBezTo>
                <a:cubicBezTo>
                  <a:pt x="377851" y="247742"/>
                  <a:pt x="379381" y="250782"/>
                  <a:pt x="380300" y="254000"/>
                </a:cubicBezTo>
                <a:cubicBezTo>
                  <a:pt x="381499" y="258196"/>
                  <a:pt x="382276" y="262504"/>
                  <a:pt x="383475" y="266700"/>
                </a:cubicBezTo>
                <a:cubicBezTo>
                  <a:pt x="384394" y="269918"/>
                  <a:pt x="385924" y="272958"/>
                  <a:pt x="386650" y="276225"/>
                </a:cubicBezTo>
                <a:cubicBezTo>
                  <a:pt x="388047" y="282509"/>
                  <a:pt x="388264" y="289030"/>
                  <a:pt x="389825" y="295275"/>
                </a:cubicBezTo>
                <a:cubicBezTo>
                  <a:pt x="397485" y="325914"/>
                  <a:pt x="394108" y="302846"/>
                  <a:pt x="402525" y="330200"/>
                </a:cubicBezTo>
                <a:cubicBezTo>
                  <a:pt x="412919" y="363979"/>
                  <a:pt x="402671" y="346293"/>
                  <a:pt x="415225" y="365125"/>
                </a:cubicBezTo>
                <a:cubicBezTo>
                  <a:pt x="417132" y="372751"/>
                  <a:pt x="417898" y="381868"/>
                  <a:pt x="424750" y="387350"/>
                </a:cubicBezTo>
                <a:cubicBezTo>
                  <a:pt x="427363" y="389441"/>
                  <a:pt x="431100" y="389467"/>
                  <a:pt x="434275" y="390525"/>
                </a:cubicBezTo>
                <a:cubicBezTo>
                  <a:pt x="440257" y="396507"/>
                  <a:pt x="446614" y="401618"/>
                  <a:pt x="450150" y="409575"/>
                </a:cubicBezTo>
                <a:cubicBezTo>
                  <a:pt x="452868" y="415692"/>
                  <a:pt x="454383" y="422275"/>
                  <a:pt x="456500" y="428625"/>
                </a:cubicBezTo>
                <a:lnTo>
                  <a:pt x="459675" y="438150"/>
                </a:lnTo>
                <a:cubicBezTo>
                  <a:pt x="458617" y="456142"/>
                  <a:pt x="458293" y="474192"/>
                  <a:pt x="456500" y="492125"/>
                </a:cubicBezTo>
                <a:cubicBezTo>
                  <a:pt x="456167" y="495455"/>
                  <a:pt x="455181" y="498865"/>
                  <a:pt x="453325" y="501650"/>
                </a:cubicBezTo>
                <a:cubicBezTo>
                  <a:pt x="450834" y="505386"/>
                  <a:pt x="447699" y="508947"/>
                  <a:pt x="443800" y="511175"/>
                </a:cubicBezTo>
                <a:cubicBezTo>
                  <a:pt x="440011" y="513340"/>
                  <a:pt x="435333" y="513292"/>
                  <a:pt x="431100" y="514350"/>
                </a:cubicBezTo>
                <a:cubicBezTo>
                  <a:pt x="427925" y="516467"/>
                  <a:pt x="424273" y="518002"/>
                  <a:pt x="421575" y="520700"/>
                </a:cubicBezTo>
                <a:cubicBezTo>
                  <a:pt x="418877" y="523398"/>
                  <a:pt x="418097" y="527712"/>
                  <a:pt x="415225" y="530225"/>
                </a:cubicBezTo>
                <a:cubicBezTo>
                  <a:pt x="409482" y="535251"/>
                  <a:pt x="402525" y="538692"/>
                  <a:pt x="396175" y="542925"/>
                </a:cubicBezTo>
                <a:cubicBezTo>
                  <a:pt x="393000" y="545042"/>
                  <a:pt x="390352" y="548350"/>
                  <a:pt x="386650" y="549275"/>
                </a:cubicBezTo>
                <a:lnTo>
                  <a:pt x="373950" y="552450"/>
                </a:lnTo>
                <a:cubicBezTo>
                  <a:pt x="370775" y="554567"/>
                  <a:pt x="367838" y="557093"/>
                  <a:pt x="364425" y="558800"/>
                </a:cubicBezTo>
                <a:cubicBezTo>
                  <a:pt x="354096" y="563965"/>
                  <a:pt x="354474" y="559226"/>
                  <a:pt x="345375" y="568325"/>
                </a:cubicBezTo>
                <a:cubicBezTo>
                  <a:pt x="341633" y="572067"/>
                  <a:pt x="339390" y="577092"/>
                  <a:pt x="335850" y="581025"/>
                </a:cubicBezTo>
                <a:cubicBezTo>
                  <a:pt x="325638" y="592371"/>
                  <a:pt x="319370" y="599514"/>
                  <a:pt x="307275" y="606425"/>
                </a:cubicBezTo>
                <a:cubicBezTo>
                  <a:pt x="303166" y="608773"/>
                  <a:pt x="298684" y="610427"/>
                  <a:pt x="294575" y="612775"/>
                </a:cubicBezTo>
                <a:cubicBezTo>
                  <a:pt x="277521" y="622520"/>
                  <a:pt x="293209" y="617085"/>
                  <a:pt x="272350" y="622300"/>
                </a:cubicBezTo>
                <a:cubicBezTo>
                  <a:pt x="269175" y="624417"/>
                  <a:pt x="266312" y="627100"/>
                  <a:pt x="262825" y="628650"/>
                </a:cubicBezTo>
                <a:cubicBezTo>
                  <a:pt x="256708" y="631368"/>
                  <a:pt x="250125" y="632883"/>
                  <a:pt x="243775" y="635000"/>
                </a:cubicBezTo>
                <a:cubicBezTo>
                  <a:pt x="240600" y="636058"/>
                  <a:pt x="237551" y="637625"/>
                  <a:pt x="234250" y="638175"/>
                </a:cubicBezTo>
                <a:cubicBezTo>
                  <a:pt x="203669" y="643272"/>
                  <a:pt x="221611" y="640767"/>
                  <a:pt x="180275" y="644525"/>
                </a:cubicBezTo>
                <a:cubicBezTo>
                  <a:pt x="155832" y="652673"/>
                  <a:pt x="132935" y="661579"/>
                  <a:pt x="104075" y="644525"/>
                </a:cubicBezTo>
                <a:cubicBezTo>
                  <a:pt x="93103" y="638042"/>
                  <a:pt x="102584" y="619057"/>
                  <a:pt x="100900" y="606425"/>
                </a:cubicBezTo>
                <a:cubicBezTo>
                  <a:pt x="100458" y="603108"/>
                  <a:pt x="98644" y="600118"/>
                  <a:pt x="97725" y="596900"/>
                </a:cubicBezTo>
                <a:cubicBezTo>
                  <a:pt x="96526" y="592704"/>
                  <a:pt x="95804" y="588380"/>
                  <a:pt x="94550" y="584200"/>
                </a:cubicBezTo>
                <a:cubicBezTo>
                  <a:pt x="92627" y="577789"/>
                  <a:pt x="89823" y="571644"/>
                  <a:pt x="88200" y="565150"/>
                </a:cubicBezTo>
                <a:cubicBezTo>
                  <a:pt x="86083" y="556683"/>
                  <a:pt x="84610" y="548029"/>
                  <a:pt x="81850" y="539750"/>
                </a:cubicBezTo>
                <a:cubicBezTo>
                  <a:pt x="79733" y="533400"/>
                  <a:pt x="77986" y="526915"/>
                  <a:pt x="75500" y="520700"/>
                </a:cubicBezTo>
                <a:cubicBezTo>
                  <a:pt x="67907" y="501718"/>
                  <a:pt x="70952" y="510232"/>
                  <a:pt x="65975" y="495300"/>
                </a:cubicBezTo>
                <a:cubicBezTo>
                  <a:pt x="67033" y="479425"/>
                  <a:pt x="67326" y="463480"/>
                  <a:pt x="69150" y="447675"/>
                </a:cubicBezTo>
                <a:cubicBezTo>
                  <a:pt x="70506" y="435920"/>
                  <a:pt x="73655" y="424438"/>
                  <a:pt x="75500" y="412750"/>
                </a:cubicBezTo>
                <a:cubicBezTo>
                  <a:pt x="76831" y="404322"/>
                  <a:pt x="77617" y="395817"/>
                  <a:pt x="78675" y="387350"/>
                </a:cubicBezTo>
                <a:cubicBezTo>
                  <a:pt x="77617" y="366183"/>
                  <a:pt x="77336" y="344963"/>
                  <a:pt x="75500" y="323850"/>
                </a:cubicBezTo>
                <a:cubicBezTo>
                  <a:pt x="74660" y="314189"/>
                  <a:pt x="70143" y="313137"/>
                  <a:pt x="65975" y="304800"/>
                </a:cubicBezTo>
                <a:cubicBezTo>
                  <a:pt x="64478" y="301807"/>
                  <a:pt x="64118" y="298351"/>
                  <a:pt x="62800" y="295275"/>
                </a:cubicBezTo>
                <a:cubicBezTo>
                  <a:pt x="54576" y="276086"/>
                  <a:pt x="59210" y="288993"/>
                  <a:pt x="50100" y="273050"/>
                </a:cubicBezTo>
                <a:cubicBezTo>
                  <a:pt x="47752" y="268941"/>
                  <a:pt x="46501" y="264201"/>
                  <a:pt x="43750" y="260350"/>
                </a:cubicBezTo>
                <a:cubicBezTo>
                  <a:pt x="34954" y="248035"/>
                  <a:pt x="33803" y="254639"/>
                  <a:pt x="27875" y="241300"/>
                </a:cubicBezTo>
                <a:cubicBezTo>
                  <a:pt x="25157" y="235183"/>
                  <a:pt x="25238" y="227819"/>
                  <a:pt x="21525" y="222250"/>
                </a:cubicBezTo>
                <a:cubicBezTo>
                  <a:pt x="19408" y="219075"/>
                  <a:pt x="16882" y="216138"/>
                  <a:pt x="15175" y="212725"/>
                </a:cubicBezTo>
                <a:cubicBezTo>
                  <a:pt x="2030" y="186435"/>
                  <a:pt x="23848" y="220972"/>
                  <a:pt x="5650" y="193675"/>
                </a:cubicBezTo>
                <a:cubicBezTo>
                  <a:pt x="6161" y="184228"/>
                  <a:pt x="-15033" y="91047"/>
                  <a:pt x="21525" y="66675"/>
                </a:cubicBezTo>
                <a:cubicBezTo>
                  <a:pt x="24310" y="64819"/>
                  <a:pt x="27875" y="64558"/>
                  <a:pt x="31050" y="63500"/>
                </a:cubicBezTo>
                <a:cubicBezTo>
                  <a:pt x="37987" y="53094"/>
                  <a:pt x="20467" y="35983"/>
                  <a:pt x="21525" y="3175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0"/>
          <p:cNvSpPr/>
          <p:nvPr/>
        </p:nvSpPr>
        <p:spPr>
          <a:xfrm>
            <a:off x="1292431" y="3824383"/>
            <a:ext cx="352490" cy="698500"/>
          </a:xfrm>
          <a:custGeom>
            <a:avLst/>
            <a:gdLst>
              <a:gd name="connsiteX0" fmla="*/ 206375 w 352490"/>
              <a:gd name="connsiteY0" fmla="*/ 0 h 698500"/>
              <a:gd name="connsiteX1" fmla="*/ 200025 w 352490"/>
              <a:gd name="connsiteY1" fmla="*/ 15875 h 698500"/>
              <a:gd name="connsiteX2" fmla="*/ 193675 w 352490"/>
              <a:gd name="connsiteY2" fmla="*/ 25400 h 698500"/>
              <a:gd name="connsiteX3" fmla="*/ 200025 w 352490"/>
              <a:gd name="connsiteY3" fmla="*/ 63500 h 698500"/>
              <a:gd name="connsiteX4" fmla="*/ 206375 w 352490"/>
              <a:gd name="connsiteY4" fmla="*/ 73025 h 698500"/>
              <a:gd name="connsiteX5" fmla="*/ 209550 w 352490"/>
              <a:gd name="connsiteY5" fmla="*/ 82550 h 698500"/>
              <a:gd name="connsiteX6" fmla="*/ 215900 w 352490"/>
              <a:gd name="connsiteY6" fmla="*/ 92075 h 698500"/>
              <a:gd name="connsiteX7" fmla="*/ 219075 w 352490"/>
              <a:gd name="connsiteY7" fmla="*/ 101600 h 698500"/>
              <a:gd name="connsiteX8" fmla="*/ 228600 w 352490"/>
              <a:gd name="connsiteY8" fmla="*/ 111125 h 698500"/>
              <a:gd name="connsiteX9" fmla="*/ 238125 w 352490"/>
              <a:gd name="connsiteY9" fmla="*/ 123825 h 698500"/>
              <a:gd name="connsiteX10" fmla="*/ 244475 w 352490"/>
              <a:gd name="connsiteY10" fmla="*/ 142875 h 698500"/>
              <a:gd name="connsiteX11" fmla="*/ 257175 w 352490"/>
              <a:gd name="connsiteY11" fmla="*/ 171450 h 698500"/>
              <a:gd name="connsiteX12" fmla="*/ 263525 w 352490"/>
              <a:gd name="connsiteY12" fmla="*/ 206375 h 698500"/>
              <a:gd name="connsiteX13" fmla="*/ 266700 w 352490"/>
              <a:gd name="connsiteY13" fmla="*/ 222250 h 698500"/>
              <a:gd name="connsiteX14" fmla="*/ 279400 w 352490"/>
              <a:gd name="connsiteY14" fmla="*/ 241300 h 698500"/>
              <a:gd name="connsiteX15" fmla="*/ 298450 w 352490"/>
              <a:gd name="connsiteY15" fmla="*/ 263525 h 698500"/>
              <a:gd name="connsiteX16" fmla="*/ 320675 w 352490"/>
              <a:gd name="connsiteY16" fmla="*/ 292100 h 698500"/>
              <a:gd name="connsiteX17" fmla="*/ 327025 w 352490"/>
              <a:gd name="connsiteY17" fmla="*/ 301625 h 698500"/>
              <a:gd name="connsiteX18" fmla="*/ 346075 w 352490"/>
              <a:gd name="connsiteY18" fmla="*/ 314325 h 698500"/>
              <a:gd name="connsiteX19" fmla="*/ 352425 w 352490"/>
              <a:gd name="connsiteY19" fmla="*/ 323850 h 698500"/>
              <a:gd name="connsiteX20" fmla="*/ 349250 w 352490"/>
              <a:gd name="connsiteY20" fmla="*/ 333375 h 698500"/>
              <a:gd name="connsiteX21" fmla="*/ 342900 w 352490"/>
              <a:gd name="connsiteY21" fmla="*/ 384175 h 698500"/>
              <a:gd name="connsiteX22" fmla="*/ 349250 w 352490"/>
              <a:gd name="connsiteY22" fmla="*/ 460375 h 698500"/>
              <a:gd name="connsiteX23" fmla="*/ 352425 w 352490"/>
              <a:gd name="connsiteY23" fmla="*/ 469900 h 698500"/>
              <a:gd name="connsiteX24" fmla="*/ 349250 w 352490"/>
              <a:gd name="connsiteY24" fmla="*/ 498475 h 698500"/>
              <a:gd name="connsiteX25" fmla="*/ 342900 w 352490"/>
              <a:gd name="connsiteY25" fmla="*/ 517525 h 698500"/>
              <a:gd name="connsiteX26" fmla="*/ 333375 w 352490"/>
              <a:gd name="connsiteY26" fmla="*/ 539750 h 698500"/>
              <a:gd name="connsiteX27" fmla="*/ 320675 w 352490"/>
              <a:gd name="connsiteY27" fmla="*/ 581025 h 698500"/>
              <a:gd name="connsiteX28" fmla="*/ 307975 w 352490"/>
              <a:gd name="connsiteY28" fmla="*/ 584200 h 698500"/>
              <a:gd name="connsiteX29" fmla="*/ 288925 w 352490"/>
              <a:gd name="connsiteY29" fmla="*/ 596900 h 698500"/>
              <a:gd name="connsiteX30" fmla="*/ 273050 w 352490"/>
              <a:gd name="connsiteY30" fmla="*/ 600075 h 698500"/>
              <a:gd name="connsiteX31" fmla="*/ 254000 w 352490"/>
              <a:gd name="connsiteY31" fmla="*/ 606425 h 698500"/>
              <a:gd name="connsiteX32" fmla="*/ 241300 w 352490"/>
              <a:gd name="connsiteY32" fmla="*/ 609600 h 698500"/>
              <a:gd name="connsiteX33" fmla="*/ 222250 w 352490"/>
              <a:gd name="connsiteY33" fmla="*/ 615950 h 698500"/>
              <a:gd name="connsiteX34" fmla="*/ 209550 w 352490"/>
              <a:gd name="connsiteY34" fmla="*/ 619125 h 698500"/>
              <a:gd name="connsiteX35" fmla="*/ 190500 w 352490"/>
              <a:gd name="connsiteY35" fmla="*/ 625475 h 698500"/>
              <a:gd name="connsiteX36" fmla="*/ 180975 w 352490"/>
              <a:gd name="connsiteY36" fmla="*/ 628650 h 698500"/>
              <a:gd name="connsiteX37" fmla="*/ 161925 w 352490"/>
              <a:gd name="connsiteY37" fmla="*/ 631825 h 698500"/>
              <a:gd name="connsiteX38" fmla="*/ 127000 w 352490"/>
              <a:gd name="connsiteY38" fmla="*/ 628650 h 698500"/>
              <a:gd name="connsiteX39" fmla="*/ 111125 w 352490"/>
              <a:gd name="connsiteY39" fmla="*/ 609600 h 698500"/>
              <a:gd name="connsiteX40" fmla="*/ 101600 w 352490"/>
              <a:gd name="connsiteY40" fmla="*/ 603250 h 698500"/>
              <a:gd name="connsiteX41" fmla="*/ 85725 w 352490"/>
              <a:gd name="connsiteY41" fmla="*/ 590550 h 698500"/>
              <a:gd name="connsiteX42" fmla="*/ 76200 w 352490"/>
              <a:gd name="connsiteY42" fmla="*/ 584200 h 698500"/>
              <a:gd name="connsiteX43" fmla="*/ 57150 w 352490"/>
              <a:gd name="connsiteY43" fmla="*/ 577850 h 698500"/>
              <a:gd name="connsiteX44" fmla="*/ 9525 w 352490"/>
              <a:gd name="connsiteY44" fmla="*/ 587375 h 698500"/>
              <a:gd name="connsiteX45" fmla="*/ 0 w 352490"/>
              <a:gd name="connsiteY45" fmla="*/ 596900 h 698500"/>
              <a:gd name="connsiteX46" fmla="*/ 3175 w 352490"/>
              <a:gd name="connsiteY46" fmla="*/ 69850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52490" h="698500">
                <a:moveTo>
                  <a:pt x="206375" y="0"/>
                </a:moveTo>
                <a:cubicBezTo>
                  <a:pt x="204258" y="5292"/>
                  <a:pt x="202574" y="10777"/>
                  <a:pt x="200025" y="15875"/>
                </a:cubicBezTo>
                <a:cubicBezTo>
                  <a:pt x="198318" y="19288"/>
                  <a:pt x="194020" y="21600"/>
                  <a:pt x="193675" y="25400"/>
                </a:cubicBezTo>
                <a:cubicBezTo>
                  <a:pt x="193377" y="28673"/>
                  <a:pt x="196833" y="56053"/>
                  <a:pt x="200025" y="63500"/>
                </a:cubicBezTo>
                <a:cubicBezTo>
                  <a:pt x="201528" y="67007"/>
                  <a:pt x="204668" y="69612"/>
                  <a:pt x="206375" y="73025"/>
                </a:cubicBezTo>
                <a:cubicBezTo>
                  <a:pt x="207872" y="76018"/>
                  <a:pt x="208053" y="79557"/>
                  <a:pt x="209550" y="82550"/>
                </a:cubicBezTo>
                <a:cubicBezTo>
                  <a:pt x="211257" y="85963"/>
                  <a:pt x="214193" y="88662"/>
                  <a:pt x="215900" y="92075"/>
                </a:cubicBezTo>
                <a:cubicBezTo>
                  <a:pt x="217397" y="95068"/>
                  <a:pt x="217219" y="98815"/>
                  <a:pt x="219075" y="101600"/>
                </a:cubicBezTo>
                <a:cubicBezTo>
                  <a:pt x="221566" y="105336"/>
                  <a:pt x="225678" y="107716"/>
                  <a:pt x="228600" y="111125"/>
                </a:cubicBezTo>
                <a:cubicBezTo>
                  <a:pt x="232044" y="115143"/>
                  <a:pt x="234950" y="119592"/>
                  <a:pt x="238125" y="123825"/>
                </a:cubicBezTo>
                <a:cubicBezTo>
                  <a:pt x="240242" y="130175"/>
                  <a:pt x="240762" y="137306"/>
                  <a:pt x="244475" y="142875"/>
                </a:cubicBezTo>
                <a:cubicBezTo>
                  <a:pt x="252076" y="154277"/>
                  <a:pt x="253936" y="155257"/>
                  <a:pt x="257175" y="171450"/>
                </a:cubicBezTo>
                <a:cubicBezTo>
                  <a:pt x="265018" y="210664"/>
                  <a:pt x="255401" y="161691"/>
                  <a:pt x="263525" y="206375"/>
                </a:cubicBezTo>
                <a:cubicBezTo>
                  <a:pt x="264490" y="211684"/>
                  <a:pt x="264467" y="217337"/>
                  <a:pt x="266700" y="222250"/>
                </a:cubicBezTo>
                <a:cubicBezTo>
                  <a:pt x="269858" y="229198"/>
                  <a:pt x="274821" y="235195"/>
                  <a:pt x="279400" y="241300"/>
                </a:cubicBezTo>
                <a:cubicBezTo>
                  <a:pt x="291619" y="257592"/>
                  <a:pt x="285183" y="250258"/>
                  <a:pt x="298450" y="263525"/>
                </a:cubicBezTo>
                <a:cubicBezTo>
                  <a:pt x="307125" y="289551"/>
                  <a:pt x="292120" y="249267"/>
                  <a:pt x="320675" y="292100"/>
                </a:cubicBezTo>
                <a:cubicBezTo>
                  <a:pt x="322792" y="295275"/>
                  <a:pt x="324153" y="299112"/>
                  <a:pt x="327025" y="301625"/>
                </a:cubicBezTo>
                <a:cubicBezTo>
                  <a:pt x="332768" y="306651"/>
                  <a:pt x="346075" y="314325"/>
                  <a:pt x="346075" y="314325"/>
                </a:cubicBezTo>
                <a:cubicBezTo>
                  <a:pt x="348192" y="317500"/>
                  <a:pt x="351798" y="320086"/>
                  <a:pt x="352425" y="323850"/>
                </a:cubicBezTo>
                <a:cubicBezTo>
                  <a:pt x="352975" y="327151"/>
                  <a:pt x="349906" y="330093"/>
                  <a:pt x="349250" y="333375"/>
                </a:cubicBezTo>
                <a:cubicBezTo>
                  <a:pt x="346985" y="344701"/>
                  <a:pt x="344001" y="374270"/>
                  <a:pt x="342900" y="384175"/>
                </a:cubicBezTo>
                <a:cubicBezTo>
                  <a:pt x="344354" y="410341"/>
                  <a:pt x="343640" y="435128"/>
                  <a:pt x="349250" y="460375"/>
                </a:cubicBezTo>
                <a:cubicBezTo>
                  <a:pt x="349976" y="463642"/>
                  <a:pt x="351367" y="466725"/>
                  <a:pt x="352425" y="469900"/>
                </a:cubicBezTo>
                <a:cubicBezTo>
                  <a:pt x="351367" y="479425"/>
                  <a:pt x="351130" y="489077"/>
                  <a:pt x="349250" y="498475"/>
                </a:cubicBezTo>
                <a:cubicBezTo>
                  <a:pt x="347937" y="505039"/>
                  <a:pt x="345017" y="511175"/>
                  <a:pt x="342900" y="517525"/>
                </a:cubicBezTo>
                <a:cubicBezTo>
                  <a:pt x="338228" y="531540"/>
                  <a:pt x="341222" y="524057"/>
                  <a:pt x="333375" y="539750"/>
                </a:cubicBezTo>
                <a:cubicBezTo>
                  <a:pt x="331589" y="557614"/>
                  <a:pt x="336946" y="571727"/>
                  <a:pt x="320675" y="581025"/>
                </a:cubicBezTo>
                <a:cubicBezTo>
                  <a:pt x="316886" y="583190"/>
                  <a:pt x="312208" y="583142"/>
                  <a:pt x="307975" y="584200"/>
                </a:cubicBezTo>
                <a:cubicBezTo>
                  <a:pt x="301625" y="588433"/>
                  <a:pt x="296409" y="595403"/>
                  <a:pt x="288925" y="596900"/>
                </a:cubicBezTo>
                <a:cubicBezTo>
                  <a:pt x="283633" y="597958"/>
                  <a:pt x="278256" y="598655"/>
                  <a:pt x="273050" y="600075"/>
                </a:cubicBezTo>
                <a:cubicBezTo>
                  <a:pt x="266592" y="601836"/>
                  <a:pt x="260494" y="604802"/>
                  <a:pt x="254000" y="606425"/>
                </a:cubicBezTo>
                <a:cubicBezTo>
                  <a:pt x="249767" y="607483"/>
                  <a:pt x="245480" y="608346"/>
                  <a:pt x="241300" y="609600"/>
                </a:cubicBezTo>
                <a:cubicBezTo>
                  <a:pt x="234889" y="611523"/>
                  <a:pt x="228661" y="614027"/>
                  <a:pt x="222250" y="615950"/>
                </a:cubicBezTo>
                <a:cubicBezTo>
                  <a:pt x="218070" y="617204"/>
                  <a:pt x="213730" y="617871"/>
                  <a:pt x="209550" y="619125"/>
                </a:cubicBezTo>
                <a:cubicBezTo>
                  <a:pt x="203139" y="621048"/>
                  <a:pt x="196850" y="623358"/>
                  <a:pt x="190500" y="625475"/>
                </a:cubicBezTo>
                <a:cubicBezTo>
                  <a:pt x="187325" y="626533"/>
                  <a:pt x="184276" y="628100"/>
                  <a:pt x="180975" y="628650"/>
                </a:cubicBezTo>
                <a:lnTo>
                  <a:pt x="161925" y="631825"/>
                </a:lnTo>
                <a:cubicBezTo>
                  <a:pt x="150283" y="630767"/>
                  <a:pt x="138240" y="631861"/>
                  <a:pt x="127000" y="628650"/>
                </a:cubicBezTo>
                <a:cubicBezTo>
                  <a:pt x="119718" y="626569"/>
                  <a:pt x="115766" y="614241"/>
                  <a:pt x="111125" y="609600"/>
                </a:cubicBezTo>
                <a:cubicBezTo>
                  <a:pt x="108427" y="606902"/>
                  <a:pt x="104775" y="605367"/>
                  <a:pt x="101600" y="603250"/>
                </a:cubicBezTo>
                <a:cubicBezTo>
                  <a:pt x="90896" y="587193"/>
                  <a:pt x="101061" y="598218"/>
                  <a:pt x="85725" y="590550"/>
                </a:cubicBezTo>
                <a:cubicBezTo>
                  <a:pt x="82312" y="588843"/>
                  <a:pt x="79687" y="585750"/>
                  <a:pt x="76200" y="584200"/>
                </a:cubicBezTo>
                <a:cubicBezTo>
                  <a:pt x="70083" y="581482"/>
                  <a:pt x="57150" y="577850"/>
                  <a:pt x="57150" y="577850"/>
                </a:cubicBezTo>
                <a:cubicBezTo>
                  <a:pt x="30186" y="580097"/>
                  <a:pt x="25181" y="574329"/>
                  <a:pt x="9525" y="587375"/>
                </a:cubicBezTo>
                <a:cubicBezTo>
                  <a:pt x="6076" y="590250"/>
                  <a:pt x="3175" y="593725"/>
                  <a:pt x="0" y="596900"/>
                </a:cubicBezTo>
                <a:cubicBezTo>
                  <a:pt x="4372" y="662477"/>
                  <a:pt x="3175" y="628615"/>
                  <a:pt x="3175" y="6985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 141"/>
          <p:cNvSpPr/>
          <p:nvPr/>
        </p:nvSpPr>
        <p:spPr>
          <a:xfrm>
            <a:off x="1619456" y="4411758"/>
            <a:ext cx="219075" cy="155575"/>
          </a:xfrm>
          <a:custGeom>
            <a:avLst/>
            <a:gdLst>
              <a:gd name="connsiteX0" fmla="*/ 0 w 219075"/>
              <a:gd name="connsiteY0" fmla="*/ 0 h 155575"/>
              <a:gd name="connsiteX1" fmla="*/ 25400 w 219075"/>
              <a:gd name="connsiteY1" fmla="*/ 19050 h 155575"/>
              <a:gd name="connsiteX2" fmla="*/ 44450 w 219075"/>
              <a:gd name="connsiteY2" fmla="*/ 25400 h 155575"/>
              <a:gd name="connsiteX3" fmla="*/ 53975 w 219075"/>
              <a:gd name="connsiteY3" fmla="*/ 34925 h 155575"/>
              <a:gd name="connsiteX4" fmla="*/ 79375 w 219075"/>
              <a:gd name="connsiteY4" fmla="*/ 44450 h 155575"/>
              <a:gd name="connsiteX5" fmla="*/ 88900 w 219075"/>
              <a:gd name="connsiteY5" fmla="*/ 53975 h 155575"/>
              <a:gd name="connsiteX6" fmla="*/ 107950 w 219075"/>
              <a:gd name="connsiteY6" fmla="*/ 63500 h 155575"/>
              <a:gd name="connsiteX7" fmla="*/ 123825 w 219075"/>
              <a:gd name="connsiteY7" fmla="*/ 82550 h 155575"/>
              <a:gd name="connsiteX8" fmla="*/ 136525 w 219075"/>
              <a:gd name="connsiteY8" fmla="*/ 92075 h 155575"/>
              <a:gd name="connsiteX9" fmla="*/ 155575 w 219075"/>
              <a:gd name="connsiteY9" fmla="*/ 101600 h 155575"/>
              <a:gd name="connsiteX10" fmla="*/ 174625 w 219075"/>
              <a:gd name="connsiteY10" fmla="*/ 120650 h 155575"/>
              <a:gd name="connsiteX11" fmla="*/ 187325 w 219075"/>
              <a:gd name="connsiteY11" fmla="*/ 133350 h 155575"/>
              <a:gd name="connsiteX12" fmla="*/ 196850 w 219075"/>
              <a:gd name="connsiteY12" fmla="*/ 136525 h 155575"/>
              <a:gd name="connsiteX13" fmla="*/ 203200 w 219075"/>
              <a:gd name="connsiteY13" fmla="*/ 146050 h 155575"/>
              <a:gd name="connsiteX14" fmla="*/ 212725 w 219075"/>
              <a:gd name="connsiteY14" fmla="*/ 149225 h 155575"/>
              <a:gd name="connsiteX15" fmla="*/ 219075 w 219075"/>
              <a:gd name="connsiteY15" fmla="*/ 155575 h 155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19075" h="155575">
                <a:moveTo>
                  <a:pt x="0" y="0"/>
                </a:moveTo>
                <a:cubicBezTo>
                  <a:pt x="13610" y="22683"/>
                  <a:pt x="2330" y="12758"/>
                  <a:pt x="25400" y="19050"/>
                </a:cubicBezTo>
                <a:cubicBezTo>
                  <a:pt x="31858" y="20811"/>
                  <a:pt x="44450" y="25400"/>
                  <a:pt x="44450" y="25400"/>
                </a:cubicBezTo>
                <a:cubicBezTo>
                  <a:pt x="47625" y="28575"/>
                  <a:pt x="50076" y="32697"/>
                  <a:pt x="53975" y="34925"/>
                </a:cubicBezTo>
                <a:cubicBezTo>
                  <a:pt x="87212" y="53918"/>
                  <a:pt x="45477" y="20237"/>
                  <a:pt x="79375" y="44450"/>
                </a:cubicBezTo>
                <a:cubicBezTo>
                  <a:pt x="83029" y="47060"/>
                  <a:pt x="85164" y="51484"/>
                  <a:pt x="88900" y="53975"/>
                </a:cubicBezTo>
                <a:cubicBezTo>
                  <a:pt x="117539" y="73068"/>
                  <a:pt x="77975" y="38521"/>
                  <a:pt x="107950" y="63500"/>
                </a:cubicBezTo>
                <a:cubicBezTo>
                  <a:pt x="139158" y="89507"/>
                  <a:pt x="98850" y="57575"/>
                  <a:pt x="123825" y="82550"/>
                </a:cubicBezTo>
                <a:cubicBezTo>
                  <a:pt x="127567" y="86292"/>
                  <a:pt x="131931" y="89450"/>
                  <a:pt x="136525" y="92075"/>
                </a:cubicBezTo>
                <a:cubicBezTo>
                  <a:pt x="151971" y="100902"/>
                  <a:pt x="140641" y="88326"/>
                  <a:pt x="155575" y="101600"/>
                </a:cubicBezTo>
                <a:cubicBezTo>
                  <a:pt x="162287" y="107566"/>
                  <a:pt x="168275" y="114300"/>
                  <a:pt x="174625" y="120650"/>
                </a:cubicBezTo>
                <a:cubicBezTo>
                  <a:pt x="178858" y="124883"/>
                  <a:pt x="181645" y="131457"/>
                  <a:pt x="187325" y="133350"/>
                </a:cubicBezTo>
                <a:lnTo>
                  <a:pt x="196850" y="136525"/>
                </a:lnTo>
                <a:cubicBezTo>
                  <a:pt x="198967" y="139700"/>
                  <a:pt x="200220" y="143666"/>
                  <a:pt x="203200" y="146050"/>
                </a:cubicBezTo>
                <a:cubicBezTo>
                  <a:pt x="205813" y="148141"/>
                  <a:pt x="209855" y="147503"/>
                  <a:pt x="212725" y="149225"/>
                </a:cubicBezTo>
                <a:cubicBezTo>
                  <a:pt x="215292" y="150765"/>
                  <a:pt x="216958" y="153458"/>
                  <a:pt x="219075" y="15557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2"/>
          <p:cNvSpPr/>
          <p:nvPr/>
        </p:nvSpPr>
        <p:spPr>
          <a:xfrm>
            <a:off x="1638506" y="4157758"/>
            <a:ext cx="504825" cy="98425"/>
          </a:xfrm>
          <a:custGeom>
            <a:avLst/>
            <a:gdLst>
              <a:gd name="connsiteX0" fmla="*/ 0 w 504825"/>
              <a:gd name="connsiteY0" fmla="*/ 76200 h 98425"/>
              <a:gd name="connsiteX1" fmla="*/ 22225 w 504825"/>
              <a:gd name="connsiteY1" fmla="*/ 73025 h 98425"/>
              <a:gd name="connsiteX2" fmla="*/ 25400 w 504825"/>
              <a:gd name="connsiteY2" fmla="*/ 63500 h 98425"/>
              <a:gd name="connsiteX3" fmla="*/ 38100 w 504825"/>
              <a:gd name="connsiteY3" fmla="*/ 44450 h 98425"/>
              <a:gd name="connsiteX4" fmla="*/ 44450 w 504825"/>
              <a:gd name="connsiteY4" fmla="*/ 25400 h 98425"/>
              <a:gd name="connsiteX5" fmla="*/ 63500 w 504825"/>
              <a:gd name="connsiteY5" fmla="*/ 12700 h 98425"/>
              <a:gd name="connsiteX6" fmla="*/ 73025 w 504825"/>
              <a:gd name="connsiteY6" fmla="*/ 6350 h 98425"/>
              <a:gd name="connsiteX7" fmla="*/ 85725 w 504825"/>
              <a:gd name="connsiteY7" fmla="*/ 0 h 98425"/>
              <a:gd name="connsiteX8" fmla="*/ 98425 w 504825"/>
              <a:gd name="connsiteY8" fmla="*/ 6350 h 98425"/>
              <a:gd name="connsiteX9" fmla="*/ 107950 w 504825"/>
              <a:gd name="connsiteY9" fmla="*/ 15875 h 98425"/>
              <a:gd name="connsiteX10" fmla="*/ 127000 w 504825"/>
              <a:gd name="connsiteY10" fmla="*/ 22225 h 98425"/>
              <a:gd name="connsiteX11" fmla="*/ 130175 w 504825"/>
              <a:gd name="connsiteY11" fmla="*/ 31750 h 98425"/>
              <a:gd name="connsiteX12" fmla="*/ 139700 w 504825"/>
              <a:gd name="connsiteY12" fmla="*/ 38100 h 98425"/>
              <a:gd name="connsiteX13" fmla="*/ 152400 w 504825"/>
              <a:gd name="connsiteY13" fmla="*/ 47625 h 98425"/>
              <a:gd name="connsiteX14" fmla="*/ 165100 w 504825"/>
              <a:gd name="connsiteY14" fmla="*/ 50800 h 98425"/>
              <a:gd name="connsiteX15" fmla="*/ 190500 w 504825"/>
              <a:gd name="connsiteY15" fmla="*/ 57150 h 98425"/>
              <a:gd name="connsiteX16" fmla="*/ 244475 w 504825"/>
              <a:gd name="connsiteY16" fmla="*/ 60325 h 98425"/>
              <a:gd name="connsiteX17" fmla="*/ 250825 w 504825"/>
              <a:gd name="connsiteY17" fmla="*/ 69850 h 98425"/>
              <a:gd name="connsiteX18" fmla="*/ 263525 w 504825"/>
              <a:gd name="connsiteY18" fmla="*/ 98425 h 98425"/>
              <a:gd name="connsiteX19" fmla="*/ 381000 w 504825"/>
              <a:gd name="connsiteY19" fmla="*/ 92075 h 98425"/>
              <a:gd name="connsiteX20" fmla="*/ 393700 w 504825"/>
              <a:gd name="connsiteY20" fmla="*/ 88900 h 98425"/>
              <a:gd name="connsiteX21" fmla="*/ 415925 w 504825"/>
              <a:gd name="connsiteY21" fmla="*/ 73025 h 98425"/>
              <a:gd name="connsiteX22" fmla="*/ 425450 w 504825"/>
              <a:gd name="connsiteY22" fmla="*/ 66675 h 98425"/>
              <a:gd name="connsiteX23" fmla="*/ 434975 w 504825"/>
              <a:gd name="connsiteY23" fmla="*/ 57150 h 98425"/>
              <a:gd name="connsiteX24" fmla="*/ 444500 w 504825"/>
              <a:gd name="connsiteY24" fmla="*/ 53975 h 98425"/>
              <a:gd name="connsiteX25" fmla="*/ 476250 w 504825"/>
              <a:gd name="connsiteY25" fmla="*/ 41275 h 98425"/>
              <a:gd name="connsiteX26" fmla="*/ 498475 w 504825"/>
              <a:gd name="connsiteY26" fmla="*/ 34925 h 98425"/>
              <a:gd name="connsiteX27" fmla="*/ 504825 w 504825"/>
              <a:gd name="connsiteY27" fmla="*/ 31750 h 9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04825" h="98425">
                <a:moveTo>
                  <a:pt x="0" y="76200"/>
                </a:moveTo>
                <a:cubicBezTo>
                  <a:pt x="7408" y="75142"/>
                  <a:pt x="15532" y="76372"/>
                  <a:pt x="22225" y="73025"/>
                </a:cubicBezTo>
                <a:cubicBezTo>
                  <a:pt x="25218" y="71528"/>
                  <a:pt x="23775" y="66426"/>
                  <a:pt x="25400" y="63500"/>
                </a:cubicBezTo>
                <a:cubicBezTo>
                  <a:pt x="29106" y="56829"/>
                  <a:pt x="35687" y="51690"/>
                  <a:pt x="38100" y="44450"/>
                </a:cubicBezTo>
                <a:cubicBezTo>
                  <a:pt x="40217" y="38100"/>
                  <a:pt x="38881" y="29113"/>
                  <a:pt x="44450" y="25400"/>
                </a:cubicBezTo>
                <a:lnTo>
                  <a:pt x="63500" y="12700"/>
                </a:lnTo>
                <a:cubicBezTo>
                  <a:pt x="66675" y="10583"/>
                  <a:pt x="69612" y="8057"/>
                  <a:pt x="73025" y="6350"/>
                </a:cubicBezTo>
                <a:lnTo>
                  <a:pt x="85725" y="0"/>
                </a:lnTo>
                <a:cubicBezTo>
                  <a:pt x="89958" y="2117"/>
                  <a:pt x="94574" y="3599"/>
                  <a:pt x="98425" y="6350"/>
                </a:cubicBezTo>
                <a:cubicBezTo>
                  <a:pt x="102079" y="8960"/>
                  <a:pt x="104025" y="13694"/>
                  <a:pt x="107950" y="15875"/>
                </a:cubicBezTo>
                <a:cubicBezTo>
                  <a:pt x="113801" y="19126"/>
                  <a:pt x="127000" y="22225"/>
                  <a:pt x="127000" y="22225"/>
                </a:cubicBezTo>
                <a:cubicBezTo>
                  <a:pt x="128058" y="25400"/>
                  <a:pt x="128084" y="29137"/>
                  <a:pt x="130175" y="31750"/>
                </a:cubicBezTo>
                <a:cubicBezTo>
                  <a:pt x="132559" y="34730"/>
                  <a:pt x="136595" y="35882"/>
                  <a:pt x="139700" y="38100"/>
                </a:cubicBezTo>
                <a:cubicBezTo>
                  <a:pt x="144006" y="41176"/>
                  <a:pt x="147667" y="45258"/>
                  <a:pt x="152400" y="47625"/>
                </a:cubicBezTo>
                <a:cubicBezTo>
                  <a:pt x="156303" y="49576"/>
                  <a:pt x="160904" y="49601"/>
                  <a:pt x="165100" y="50800"/>
                </a:cubicBezTo>
                <a:cubicBezTo>
                  <a:pt x="176671" y="54106"/>
                  <a:pt x="176299" y="55859"/>
                  <a:pt x="190500" y="57150"/>
                </a:cubicBezTo>
                <a:cubicBezTo>
                  <a:pt x="208449" y="58782"/>
                  <a:pt x="226483" y="59267"/>
                  <a:pt x="244475" y="60325"/>
                </a:cubicBezTo>
                <a:cubicBezTo>
                  <a:pt x="246592" y="63500"/>
                  <a:pt x="249821" y="66169"/>
                  <a:pt x="250825" y="69850"/>
                </a:cubicBezTo>
                <a:cubicBezTo>
                  <a:pt x="259082" y="100127"/>
                  <a:pt x="244075" y="91942"/>
                  <a:pt x="263525" y="98425"/>
                </a:cubicBezTo>
                <a:cubicBezTo>
                  <a:pt x="300739" y="97142"/>
                  <a:pt x="342739" y="98452"/>
                  <a:pt x="381000" y="92075"/>
                </a:cubicBezTo>
                <a:cubicBezTo>
                  <a:pt x="385304" y="91358"/>
                  <a:pt x="389467" y="89958"/>
                  <a:pt x="393700" y="88900"/>
                </a:cubicBezTo>
                <a:cubicBezTo>
                  <a:pt x="416148" y="73935"/>
                  <a:pt x="388358" y="92716"/>
                  <a:pt x="415925" y="73025"/>
                </a:cubicBezTo>
                <a:cubicBezTo>
                  <a:pt x="419030" y="70807"/>
                  <a:pt x="422519" y="69118"/>
                  <a:pt x="425450" y="66675"/>
                </a:cubicBezTo>
                <a:cubicBezTo>
                  <a:pt x="428899" y="63800"/>
                  <a:pt x="431239" y="59641"/>
                  <a:pt x="434975" y="57150"/>
                </a:cubicBezTo>
                <a:cubicBezTo>
                  <a:pt x="437760" y="55294"/>
                  <a:pt x="441424" y="55293"/>
                  <a:pt x="444500" y="53975"/>
                </a:cubicBezTo>
                <a:cubicBezTo>
                  <a:pt x="462894" y="46092"/>
                  <a:pt x="453124" y="47056"/>
                  <a:pt x="476250" y="41275"/>
                </a:cubicBezTo>
                <a:cubicBezTo>
                  <a:pt x="484278" y="39268"/>
                  <a:pt x="490884" y="37962"/>
                  <a:pt x="498475" y="34925"/>
                </a:cubicBezTo>
                <a:cubicBezTo>
                  <a:pt x="500672" y="34046"/>
                  <a:pt x="502708" y="32808"/>
                  <a:pt x="504825" y="3175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3"/>
          <p:cNvSpPr/>
          <p:nvPr/>
        </p:nvSpPr>
        <p:spPr>
          <a:xfrm>
            <a:off x="2156031" y="4189508"/>
            <a:ext cx="136525" cy="384785"/>
          </a:xfrm>
          <a:custGeom>
            <a:avLst/>
            <a:gdLst>
              <a:gd name="connsiteX0" fmla="*/ 104775 w 136525"/>
              <a:gd name="connsiteY0" fmla="*/ 0 h 384785"/>
              <a:gd name="connsiteX1" fmla="*/ 85725 w 136525"/>
              <a:gd name="connsiteY1" fmla="*/ 3175 h 384785"/>
              <a:gd name="connsiteX2" fmla="*/ 92075 w 136525"/>
              <a:gd name="connsiteY2" fmla="*/ 88900 h 384785"/>
              <a:gd name="connsiteX3" fmla="*/ 95250 w 136525"/>
              <a:gd name="connsiteY3" fmla="*/ 107950 h 384785"/>
              <a:gd name="connsiteX4" fmla="*/ 92075 w 136525"/>
              <a:gd name="connsiteY4" fmla="*/ 149225 h 384785"/>
              <a:gd name="connsiteX5" fmla="*/ 85725 w 136525"/>
              <a:gd name="connsiteY5" fmla="*/ 158750 h 384785"/>
              <a:gd name="connsiteX6" fmla="*/ 82550 w 136525"/>
              <a:gd name="connsiteY6" fmla="*/ 228600 h 384785"/>
              <a:gd name="connsiteX7" fmla="*/ 73025 w 136525"/>
              <a:gd name="connsiteY7" fmla="*/ 231775 h 384785"/>
              <a:gd name="connsiteX8" fmla="*/ 53975 w 136525"/>
              <a:gd name="connsiteY8" fmla="*/ 244475 h 384785"/>
              <a:gd name="connsiteX9" fmla="*/ 44450 w 136525"/>
              <a:gd name="connsiteY9" fmla="*/ 250825 h 384785"/>
              <a:gd name="connsiteX10" fmla="*/ 19050 w 136525"/>
              <a:gd name="connsiteY10" fmla="*/ 273050 h 384785"/>
              <a:gd name="connsiteX11" fmla="*/ 3175 w 136525"/>
              <a:gd name="connsiteY11" fmla="*/ 292100 h 384785"/>
              <a:gd name="connsiteX12" fmla="*/ 0 w 136525"/>
              <a:gd name="connsiteY12" fmla="*/ 301625 h 384785"/>
              <a:gd name="connsiteX13" fmla="*/ 3175 w 136525"/>
              <a:gd name="connsiteY13" fmla="*/ 327025 h 384785"/>
              <a:gd name="connsiteX14" fmla="*/ 15875 w 136525"/>
              <a:gd name="connsiteY14" fmla="*/ 333375 h 384785"/>
              <a:gd name="connsiteX15" fmla="*/ 76200 w 136525"/>
              <a:gd name="connsiteY15" fmla="*/ 346075 h 384785"/>
              <a:gd name="connsiteX16" fmla="*/ 92075 w 136525"/>
              <a:gd name="connsiteY16" fmla="*/ 365125 h 384785"/>
              <a:gd name="connsiteX17" fmla="*/ 95250 w 136525"/>
              <a:gd name="connsiteY17" fmla="*/ 374650 h 384785"/>
              <a:gd name="connsiteX18" fmla="*/ 107950 w 136525"/>
              <a:gd name="connsiteY18" fmla="*/ 377825 h 384785"/>
              <a:gd name="connsiteX19" fmla="*/ 136525 w 136525"/>
              <a:gd name="connsiteY19" fmla="*/ 384175 h 384785"/>
              <a:gd name="connsiteX0" fmla="*/ 104775 w 136525"/>
              <a:gd name="connsiteY0" fmla="*/ 0 h 384785"/>
              <a:gd name="connsiteX1" fmla="*/ 114300 w 136525"/>
              <a:gd name="connsiteY1" fmla="*/ 44450 h 384785"/>
              <a:gd name="connsiteX2" fmla="*/ 92075 w 136525"/>
              <a:gd name="connsiteY2" fmla="*/ 88900 h 384785"/>
              <a:gd name="connsiteX3" fmla="*/ 95250 w 136525"/>
              <a:gd name="connsiteY3" fmla="*/ 107950 h 384785"/>
              <a:gd name="connsiteX4" fmla="*/ 92075 w 136525"/>
              <a:gd name="connsiteY4" fmla="*/ 149225 h 384785"/>
              <a:gd name="connsiteX5" fmla="*/ 85725 w 136525"/>
              <a:gd name="connsiteY5" fmla="*/ 158750 h 384785"/>
              <a:gd name="connsiteX6" fmla="*/ 82550 w 136525"/>
              <a:gd name="connsiteY6" fmla="*/ 228600 h 384785"/>
              <a:gd name="connsiteX7" fmla="*/ 73025 w 136525"/>
              <a:gd name="connsiteY7" fmla="*/ 231775 h 384785"/>
              <a:gd name="connsiteX8" fmla="*/ 53975 w 136525"/>
              <a:gd name="connsiteY8" fmla="*/ 244475 h 384785"/>
              <a:gd name="connsiteX9" fmla="*/ 44450 w 136525"/>
              <a:gd name="connsiteY9" fmla="*/ 250825 h 384785"/>
              <a:gd name="connsiteX10" fmla="*/ 19050 w 136525"/>
              <a:gd name="connsiteY10" fmla="*/ 273050 h 384785"/>
              <a:gd name="connsiteX11" fmla="*/ 3175 w 136525"/>
              <a:gd name="connsiteY11" fmla="*/ 292100 h 384785"/>
              <a:gd name="connsiteX12" fmla="*/ 0 w 136525"/>
              <a:gd name="connsiteY12" fmla="*/ 301625 h 384785"/>
              <a:gd name="connsiteX13" fmla="*/ 3175 w 136525"/>
              <a:gd name="connsiteY13" fmla="*/ 327025 h 384785"/>
              <a:gd name="connsiteX14" fmla="*/ 15875 w 136525"/>
              <a:gd name="connsiteY14" fmla="*/ 333375 h 384785"/>
              <a:gd name="connsiteX15" fmla="*/ 76200 w 136525"/>
              <a:gd name="connsiteY15" fmla="*/ 346075 h 384785"/>
              <a:gd name="connsiteX16" fmla="*/ 92075 w 136525"/>
              <a:gd name="connsiteY16" fmla="*/ 365125 h 384785"/>
              <a:gd name="connsiteX17" fmla="*/ 95250 w 136525"/>
              <a:gd name="connsiteY17" fmla="*/ 374650 h 384785"/>
              <a:gd name="connsiteX18" fmla="*/ 107950 w 136525"/>
              <a:gd name="connsiteY18" fmla="*/ 377825 h 384785"/>
              <a:gd name="connsiteX19" fmla="*/ 136525 w 136525"/>
              <a:gd name="connsiteY19" fmla="*/ 384175 h 38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6525" h="384785">
                <a:moveTo>
                  <a:pt x="104775" y="0"/>
                </a:moveTo>
                <a:lnTo>
                  <a:pt x="114300" y="44450"/>
                </a:lnTo>
                <a:cubicBezTo>
                  <a:pt x="94047" y="145715"/>
                  <a:pt x="95250" y="78317"/>
                  <a:pt x="92075" y="88900"/>
                </a:cubicBezTo>
                <a:cubicBezTo>
                  <a:pt x="88900" y="99483"/>
                  <a:pt x="94192" y="101600"/>
                  <a:pt x="95250" y="107950"/>
                </a:cubicBezTo>
                <a:cubicBezTo>
                  <a:pt x="94192" y="121708"/>
                  <a:pt x="94618" y="135662"/>
                  <a:pt x="92075" y="149225"/>
                </a:cubicBezTo>
                <a:cubicBezTo>
                  <a:pt x="91372" y="152976"/>
                  <a:pt x="86180" y="154961"/>
                  <a:pt x="85725" y="158750"/>
                </a:cubicBezTo>
                <a:cubicBezTo>
                  <a:pt x="82948" y="181891"/>
                  <a:pt x="86544" y="205637"/>
                  <a:pt x="82550" y="228600"/>
                </a:cubicBezTo>
                <a:cubicBezTo>
                  <a:pt x="81977" y="231897"/>
                  <a:pt x="75951" y="230150"/>
                  <a:pt x="73025" y="231775"/>
                </a:cubicBezTo>
                <a:cubicBezTo>
                  <a:pt x="66354" y="235481"/>
                  <a:pt x="60325" y="240242"/>
                  <a:pt x="53975" y="244475"/>
                </a:cubicBezTo>
                <a:lnTo>
                  <a:pt x="44450" y="250825"/>
                </a:lnTo>
                <a:cubicBezTo>
                  <a:pt x="26458" y="277812"/>
                  <a:pt x="56092" y="236008"/>
                  <a:pt x="19050" y="273050"/>
                </a:cubicBezTo>
                <a:cubicBezTo>
                  <a:pt x="12028" y="280072"/>
                  <a:pt x="7595" y="283259"/>
                  <a:pt x="3175" y="292100"/>
                </a:cubicBezTo>
                <a:cubicBezTo>
                  <a:pt x="1678" y="295093"/>
                  <a:pt x="1058" y="298450"/>
                  <a:pt x="0" y="301625"/>
                </a:cubicBezTo>
                <a:cubicBezTo>
                  <a:pt x="1058" y="310092"/>
                  <a:pt x="-641" y="319393"/>
                  <a:pt x="3175" y="327025"/>
                </a:cubicBezTo>
                <a:cubicBezTo>
                  <a:pt x="5292" y="331258"/>
                  <a:pt x="11481" y="331617"/>
                  <a:pt x="15875" y="333375"/>
                </a:cubicBezTo>
                <a:cubicBezTo>
                  <a:pt x="39395" y="342783"/>
                  <a:pt x="46477" y="341502"/>
                  <a:pt x="76200" y="346075"/>
                </a:cubicBezTo>
                <a:cubicBezTo>
                  <a:pt x="83222" y="353097"/>
                  <a:pt x="87655" y="356284"/>
                  <a:pt x="92075" y="365125"/>
                </a:cubicBezTo>
                <a:cubicBezTo>
                  <a:pt x="93572" y="368118"/>
                  <a:pt x="92637" y="372559"/>
                  <a:pt x="95250" y="374650"/>
                </a:cubicBezTo>
                <a:cubicBezTo>
                  <a:pt x="98657" y="377376"/>
                  <a:pt x="103717" y="376767"/>
                  <a:pt x="107950" y="377825"/>
                </a:cubicBezTo>
                <a:cubicBezTo>
                  <a:pt x="122759" y="387697"/>
                  <a:pt x="113659" y="384175"/>
                  <a:pt x="136525" y="38417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 144"/>
          <p:cNvSpPr/>
          <p:nvPr/>
        </p:nvSpPr>
        <p:spPr>
          <a:xfrm>
            <a:off x="2210006" y="3329083"/>
            <a:ext cx="555975" cy="1247775"/>
          </a:xfrm>
          <a:custGeom>
            <a:avLst/>
            <a:gdLst>
              <a:gd name="connsiteX0" fmla="*/ 0 w 555975"/>
              <a:gd name="connsiteY0" fmla="*/ 0 h 1247775"/>
              <a:gd name="connsiteX1" fmla="*/ 15875 w 555975"/>
              <a:gd name="connsiteY1" fmla="*/ 12700 h 1247775"/>
              <a:gd name="connsiteX2" fmla="*/ 25400 w 555975"/>
              <a:gd name="connsiteY2" fmla="*/ 22225 h 1247775"/>
              <a:gd name="connsiteX3" fmla="*/ 41275 w 555975"/>
              <a:gd name="connsiteY3" fmla="*/ 25400 h 1247775"/>
              <a:gd name="connsiteX4" fmla="*/ 50800 w 555975"/>
              <a:gd name="connsiteY4" fmla="*/ 28575 h 1247775"/>
              <a:gd name="connsiteX5" fmla="*/ 111125 w 555975"/>
              <a:gd name="connsiteY5" fmla="*/ 25400 h 1247775"/>
              <a:gd name="connsiteX6" fmla="*/ 133350 w 555975"/>
              <a:gd name="connsiteY6" fmla="*/ 19050 h 1247775"/>
              <a:gd name="connsiteX7" fmla="*/ 168275 w 555975"/>
              <a:gd name="connsiteY7" fmla="*/ 22225 h 1247775"/>
              <a:gd name="connsiteX8" fmla="*/ 180975 w 555975"/>
              <a:gd name="connsiteY8" fmla="*/ 31750 h 1247775"/>
              <a:gd name="connsiteX9" fmla="*/ 193675 w 555975"/>
              <a:gd name="connsiteY9" fmla="*/ 34925 h 1247775"/>
              <a:gd name="connsiteX10" fmla="*/ 212725 w 555975"/>
              <a:gd name="connsiteY10" fmla="*/ 47625 h 1247775"/>
              <a:gd name="connsiteX11" fmla="*/ 225425 w 555975"/>
              <a:gd name="connsiteY11" fmla="*/ 57150 h 1247775"/>
              <a:gd name="connsiteX12" fmla="*/ 234950 w 555975"/>
              <a:gd name="connsiteY12" fmla="*/ 60325 h 1247775"/>
              <a:gd name="connsiteX13" fmla="*/ 263525 w 555975"/>
              <a:gd name="connsiteY13" fmla="*/ 76200 h 1247775"/>
              <a:gd name="connsiteX14" fmla="*/ 276225 w 555975"/>
              <a:gd name="connsiteY14" fmla="*/ 85725 h 1247775"/>
              <a:gd name="connsiteX15" fmla="*/ 317500 w 555975"/>
              <a:gd name="connsiteY15" fmla="*/ 95250 h 1247775"/>
              <a:gd name="connsiteX16" fmla="*/ 320675 w 555975"/>
              <a:gd name="connsiteY16" fmla="*/ 104775 h 1247775"/>
              <a:gd name="connsiteX17" fmla="*/ 311150 w 555975"/>
              <a:gd name="connsiteY17" fmla="*/ 133350 h 1247775"/>
              <a:gd name="connsiteX18" fmla="*/ 304800 w 555975"/>
              <a:gd name="connsiteY18" fmla="*/ 161925 h 1247775"/>
              <a:gd name="connsiteX19" fmla="*/ 307975 w 555975"/>
              <a:gd name="connsiteY19" fmla="*/ 219075 h 1247775"/>
              <a:gd name="connsiteX20" fmla="*/ 314325 w 555975"/>
              <a:gd name="connsiteY20" fmla="*/ 241300 h 1247775"/>
              <a:gd name="connsiteX21" fmla="*/ 320675 w 555975"/>
              <a:gd name="connsiteY21" fmla="*/ 263525 h 1247775"/>
              <a:gd name="connsiteX22" fmla="*/ 327025 w 555975"/>
              <a:gd name="connsiteY22" fmla="*/ 276225 h 1247775"/>
              <a:gd name="connsiteX23" fmla="*/ 333375 w 555975"/>
              <a:gd name="connsiteY23" fmla="*/ 311150 h 1247775"/>
              <a:gd name="connsiteX24" fmla="*/ 339725 w 555975"/>
              <a:gd name="connsiteY24" fmla="*/ 333375 h 1247775"/>
              <a:gd name="connsiteX25" fmla="*/ 342900 w 555975"/>
              <a:gd name="connsiteY25" fmla="*/ 346075 h 1247775"/>
              <a:gd name="connsiteX26" fmla="*/ 355600 w 555975"/>
              <a:gd name="connsiteY26" fmla="*/ 365125 h 1247775"/>
              <a:gd name="connsiteX27" fmla="*/ 361950 w 555975"/>
              <a:gd name="connsiteY27" fmla="*/ 377825 h 1247775"/>
              <a:gd name="connsiteX28" fmla="*/ 368300 w 555975"/>
              <a:gd name="connsiteY28" fmla="*/ 393700 h 1247775"/>
              <a:gd name="connsiteX29" fmla="*/ 396875 w 555975"/>
              <a:gd name="connsiteY29" fmla="*/ 415925 h 1247775"/>
              <a:gd name="connsiteX30" fmla="*/ 415925 w 555975"/>
              <a:gd name="connsiteY30" fmla="*/ 425450 h 1247775"/>
              <a:gd name="connsiteX31" fmla="*/ 434975 w 555975"/>
              <a:gd name="connsiteY31" fmla="*/ 444500 h 1247775"/>
              <a:gd name="connsiteX32" fmla="*/ 450850 w 555975"/>
              <a:gd name="connsiteY32" fmla="*/ 463550 h 1247775"/>
              <a:gd name="connsiteX33" fmla="*/ 457200 w 555975"/>
              <a:gd name="connsiteY33" fmla="*/ 473075 h 1247775"/>
              <a:gd name="connsiteX34" fmla="*/ 479425 w 555975"/>
              <a:gd name="connsiteY34" fmla="*/ 488950 h 1247775"/>
              <a:gd name="connsiteX35" fmla="*/ 488950 w 555975"/>
              <a:gd name="connsiteY35" fmla="*/ 495300 h 1247775"/>
              <a:gd name="connsiteX36" fmla="*/ 508000 w 555975"/>
              <a:gd name="connsiteY36" fmla="*/ 501650 h 1247775"/>
              <a:gd name="connsiteX37" fmla="*/ 517525 w 555975"/>
              <a:gd name="connsiteY37" fmla="*/ 504825 h 1247775"/>
              <a:gd name="connsiteX38" fmla="*/ 527050 w 555975"/>
              <a:gd name="connsiteY38" fmla="*/ 508000 h 1247775"/>
              <a:gd name="connsiteX39" fmla="*/ 536575 w 555975"/>
              <a:gd name="connsiteY39" fmla="*/ 511175 h 1247775"/>
              <a:gd name="connsiteX40" fmla="*/ 555625 w 555975"/>
              <a:gd name="connsiteY40" fmla="*/ 533400 h 1247775"/>
              <a:gd name="connsiteX41" fmla="*/ 552450 w 555975"/>
              <a:gd name="connsiteY41" fmla="*/ 552450 h 1247775"/>
              <a:gd name="connsiteX42" fmla="*/ 536575 w 555975"/>
              <a:gd name="connsiteY42" fmla="*/ 571500 h 1247775"/>
              <a:gd name="connsiteX43" fmla="*/ 527050 w 555975"/>
              <a:gd name="connsiteY43" fmla="*/ 577850 h 1247775"/>
              <a:gd name="connsiteX44" fmla="*/ 520700 w 555975"/>
              <a:gd name="connsiteY44" fmla="*/ 587375 h 1247775"/>
              <a:gd name="connsiteX45" fmla="*/ 501650 w 555975"/>
              <a:gd name="connsiteY45" fmla="*/ 609600 h 1247775"/>
              <a:gd name="connsiteX46" fmla="*/ 495300 w 555975"/>
              <a:gd name="connsiteY46" fmla="*/ 628650 h 1247775"/>
              <a:gd name="connsiteX47" fmla="*/ 492125 w 555975"/>
              <a:gd name="connsiteY47" fmla="*/ 638175 h 1247775"/>
              <a:gd name="connsiteX48" fmla="*/ 482600 w 555975"/>
              <a:gd name="connsiteY48" fmla="*/ 657225 h 1247775"/>
              <a:gd name="connsiteX49" fmla="*/ 476250 w 555975"/>
              <a:gd name="connsiteY49" fmla="*/ 666750 h 1247775"/>
              <a:gd name="connsiteX50" fmla="*/ 463550 w 555975"/>
              <a:gd name="connsiteY50" fmla="*/ 682625 h 1247775"/>
              <a:gd name="connsiteX51" fmla="*/ 454025 w 555975"/>
              <a:gd name="connsiteY51" fmla="*/ 708025 h 1247775"/>
              <a:gd name="connsiteX52" fmla="*/ 444500 w 555975"/>
              <a:gd name="connsiteY52" fmla="*/ 739775 h 1247775"/>
              <a:gd name="connsiteX53" fmla="*/ 438150 w 555975"/>
              <a:gd name="connsiteY53" fmla="*/ 758825 h 1247775"/>
              <a:gd name="connsiteX54" fmla="*/ 434975 w 555975"/>
              <a:gd name="connsiteY54" fmla="*/ 768350 h 1247775"/>
              <a:gd name="connsiteX55" fmla="*/ 441325 w 555975"/>
              <a:gd name="connsiteY55" fmla="*/ 777875 h 1247775"/>
              <a:gd name="connsiteX56" fmla="*/ 457200 w 555975"/>
              <a:gd name="connsiteY56" fmla="*/ 784225 h 1247775"/>
              <a:gd name="connsiteX57" fmla="*/ 466725 w 555975"/>
              <a:gd name="connsiteY57" fmla="*/ 790575 h 1247775"/>
              <a:gd name="connsiteX58" fmla="*/ 469900 w 555975"/>
              <a:gd name="connsiteY58" fmla="*/ 800100 h 1247775"/>
              <a:gd name="connsiteX59" fmla="*/ 488950 w 555975"/>
              <a:gd name="connsiteY59" fmla="*/ 822325 h 1247775"/>
              <a:gd name="connsiteX60" fmla="*/ 498475 w 555975"/>
              <a:gd name="connsiteY60" fmla="*/ 841375 h 1247775"/>
              <a:gd name="connsiteX61" fmla="*/ 508000 w 555975"/>
              <a:gd name="connsiteY61" fmla="*/ 860425 h 1247775"/>
              <a:gd name="connsiteX62" fmla="*/ 504825 w 555975"/>
              <a:gd name="connsiteY62" fmla="*/ 923925 h 1247775"/>
              <a:gd name="connsiteX63" fmla="*/ 501650 w 555975"/>
              <a:gd name="connsiteY63" fmla="*/ 933450 h 1247775"/>
              <a:gd name="connsiteX64" fmla="*/ 495300 w 555975"/>
              <a:gd name="connsiteY64" fmla="*/ 955675 h 1247775"/>
              <a:gd name="connsiteX65" fmla="*/ 482600 w 555975"/>
              <a:gd name="connsiteY65" fmla="*/ 977900 h 1247775"/>
              <a:gd name="connsiteX66" fmla="*/ 479425 w 555975"/>
              <a:gd name="connsiteY66" fmla="*/ 990600 h 1247775"/>
              <a:gd name="connsiteX67" fmla="*/ 473075 w 555975"/>
              <a:gd name="connsiteY67" fmla="*/ 1009650 h 1247775"/>
              <a:gd name="connsiteX68" fmla="*/ 469900 w 555975"/>
              <a:gd name="connsiteY68" fmla="*/ 1019175 h 1247775"/>
              <a:gd name="connsiteX69" fmla="*/ 466725 w 555975"/>
              <a:gd name="connsiteY69" fmla="*/ 1035050 h 1247775"/>
              <a:gd name="connsiteX70" fmla="*/ 473075 w 555975"/>
              <a:gd name="connsiteY70" fmla="*/ 1076325 h 1247775"/>
              <a:gd name="connsiteX71" fmla="*/ 485775 w 555975"/>
              <a:gd name="connsiteY71" fmla="*/ 1095375 h 1247775"/>
              <a:gd name="connsiteX72" fmla="*/ 488950 w 555975"/>
              <a:gd name="connsiteY72" fmla="*/ 1114425 h 1247775"/>
              <a:gd name="connsiteX73" fmla="*/ 492125 w 555975"/>
              <a:gd name="connsiteY73" fmla="*/ 1136650 h 1247775"/>
              <a:gd name="connsiteX74" fmla="*/ 495300 w 555975"/>
              <a:gd name="connsiteY74" fmla="*/ 1146175 h 1247775"/>
              <a:gd name="connsiteX75" fmla="*/ 479425 w 555975"/>
              <a:gd name="connsiteY75" fmla="*/ 1219200 h 1247775"/>
              <a:gd name="connsiteX76" fmla="*/ 466725 w 555975"/>
              <a:gd name="connsiteY76" fmla="*/ 1225550 h 1247775"/>
              <a:gd name="connsiteX77" fmla="*/ 457200 w 555975"/>
              <a:gd name="connsiteY77" fmla="*/ 1228725 h 1247775"/>
              <a:gd name="connsiteX78" fmla="*/ 438150 w 555975"/>
              <a:gd name="connsiteY78" fmla="*/ 1241425 h 1247775"/>
              <a:gd name="connsiteX79" fmla="*/ 428625 w 555975"/>
              <a:gd name="connsiteY79" fmla="*/ 1247775 h 12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555975" h="1247775">
                <a:moveTo>
                  <a:pt x="0" y="0"/>
                </a:moveTo>
                <a:cubicBezTo>
                  <a:pt x="5292" y="4233"/>
                  <a:pt x="10775" y="8238"/>
                  <a:pt x="15875" y="12700"/>
                </a:cubicBezTo>
                <a:cubicBezTo>
                  <a:pt x="19254" y="15657"/>
                  <a:pt x="21384" y="20217"/>
                  <a:pt x="25400" y="22225"/>
                </a:cubicBezTo>
                <a:cubicBezTo>
                  <a:pt x="30227" y="24638"/>
                  <a:pt x="36040" y="24091"/>
                  <a:pt x="41275" y="25400"/>
                </a:cubicBezTo>
                <a:cubicBezTo>
                  <a:pt x="44522" y="26212"/>
                  <a:pt x="47625" y="27517"/>
                  <a:pt x="50800" y="28575"/>
                </a:cubicBezTo>
                <a:cubicBezTo>
                  <a:pt x="70908" y="27517"/>
                  <a:pt x="91065" y="27144"/>
                  <a:pt x="111125" y="25400"/>
                </a:cubicBezTo>
                <a:cubicBezTo>
                  <a:pt x="116519" y="24931"/>
                  <a:pt x="127779" y="20907"/>
                  <a:pt x="133350" y="19050"/>
                </a:cubicBezTo>
                <a:cubicBezTo>
                  <a:pt x="144992" y="20108"/>
                  <a:pt x="156980" y="19213"/>
                  <a:pt x="168275" y="22225"/>
                </a:cubicBezTo>
                <a:cubicBezTo>
                  <a:pt x="173388" y="23588"/>
                  <a:pt x="176242" y="29383"/>
                  <a:pt x="180975" y="31750"/>
                </a:cubicBezTo>
                <a:cubicBezTo>
                  <a:pt x="184878" y="33701"/>
                  <a:pt x="189442" y="33867"/>
                  <a:pt x="193675" y="34925"/>
                </a:cubicBezTo>
                <a:cubicBezTo>
                  <a:pt x="206031" y="53459"/>
                  <a:pt x="192223" y="37374"/>
                  <a:pt x="212725" y="47625"/>
                </a:cubicBezTo>
                <a:cubicBezTo>
                  <a:pt x="217458" y="49992"/>
                  <a:pt x="220831" y="54525"/>
                  <a:pt x="225425" y="57150"/>
                </a:cubicBezTo>
                <a:cubicBezTo>
                  <a:pt x="228331" y="58810"/>
                  <a:pt x="232024" y="58700"/>
                  <a:pt x="234950" y="60325"/>
                </a:cubicBezTo>
                <a:cubicBezTo>
                  <a:pt x="267702" y="78521"/>
                  <a:pt x="241972" y="69016"/>
                  <a:pt x="263525" y="76200"/>
                </a:cubicBezTo>
                <a:cubicBezTo>
                  <a:pt x="267758" y="79375"/>
                  <a:pt x="271599" y="83155"/>
                  <a:pt x="276225" y="85725"/>
                </a:cubicBezTo>
                <a:cubicBezTo>
                  <a:pt x="291425" y="94169"/>
                  <a:pt x="299317" y="92977"/>
                  <a:pt x="317500" y="95250"/>
                </a:cubicBezTo>
                <a:cubicBezTo>
                  <a:pt x="318558" y="98425"/>
                  <a:pt x="321045" y="101449"/>
                  <a:pt x="320675" y="104775"/>
                </a:cubicBezTo>
                <a:cubicBezTo>
                  <a:pt x="317500" y="133350"/>
                  <a:pt x="314325" y="114300"/>
                  <a:pt x="311150" y="133350"/>
                </a:cubicBezTo>
                <a:cubicBezTo>
                  <a:pt x="307425" y="155701"/>
                  <a:pt x="310011" y="146293"/>
                  <a:pt x="304800" y="161925"/>
                </a:cubicBezTo>
                <a:cubicBezTo>
                  <a:pt x="305858" y="180975"/>
                  <a:pt x="305702" y="200132"/>
                  <a:pt x="307975" y="219075"/>
                </a:cubicBezTo>
                <a:cubicBezTo>
                  <a:pt x="308893" y="226725"/>
                  <a:pt x="312298" y="233867"/>
                  <a:pt x="314325" y="241300"/>
                </a:cubicBezTo>
                <a:cubicBezTo>
                  <a:pt x="316339" y="248684"/>
                  <a:pt x="317633" y="256427"/>
                  <a:pt x="320675" y="263525"/>
                </a:cubicBezTo>
                <a:cubicBezTo>
                  <a:pt x="322539" y="267875"/>
                  <a:pt x="324908" y="271992"/>
                  <a:pt x="327025" y="276225"/>
                </a:cubicBezTo>
                <a:cubicBezTo>
                  <a:pt x="329323" y="290011"/>
                  <a:pt x="330417" y="297837"/>
                  <a:pt x="333375" y="311150"/>
                </a:cubicBezTo>
                <a:cubicBezTo>
                  <a:pt x="338338" y="333483"/>
                  <a:pt x="334421" y="314813"/>
                  <a:pt x="339725" y="333375"/>
                </a:cubicBezTo>
                <a:cubicBezTo>
                  <a:pt x="340924" y="337571"/>
                  <a:pt x="340949" y="342172"/>
                  <a:pt x="342900" y="346075"/>
                </a:cubicBezTo>
                <a:cubicBezTo>
                  <a:pt x="346313" y="352901"/>
                  <a:pt x="352187" y="358299"/>
                  <a:pt x="355600" y="365125"/>
                </a:cubicBezTo>
                <a:cubicBezTo>
                  <a:pt x="357717" y="369358"/>
                  <a:pt x="360028" y="373500"/>
                  <a:pt x="361950" y="377825"/>
                </a:cubicBezTo>
                <a:cubicBezTo>
                  <a:pt x="364265" y="383033"/>
                  <a:pt x="364948" y="389091"/>
                  <a:pt x="368300" y="393700"/>
                </a:cubicBezTo>
                <a:cubicBezTo>
                  <a:pt x="389761" y="423208"/>
                  <a:pt x="378814" y="406895"/>
                  <a:pt x="396875" y="415925"/>
                </a:cubicBezTo>
                <a:cubicBezTo>
                  <a:pt x="421494" y="428235"/>
                  <a:pt x="391984" y="417470"/>
                  <a:pt x="415925" y="425450"/>
                </a:cubicBezTo>
                <a:cubicBezTo>
                  <a:pt x="422275" y="431800"/>
                  <a:pt x="429994" y="437028"/>
                  <a:pt x="434975" y="444500"/>
                </a:cubicBezTo>
                <a:cubicBezTo>
                  <a:pt x="450741" y="468149"/>
                  <a:pt x="430478" y="439104"/>
                  <a:pt x="450850" y="463550"/>
                </a:cubicBezTo>
                <a:cubicBezTo>
                  <a:pt x="453293" y="466481"/>
                  <a:pt x="454757" y="470144"/>
                  <a:pt x="457200" y="473075"/>
                </a:cubicBezTo>
                <a:cubicBezTo>
                  <a:pt x="467778" y="485769"/>
                  <a:pt x="465126" y="480779"/>
                  <a:pt x="479425" y="488950"/>
                </a:cubicBezTo>
                <a:cubicBezTo>
                  <a:pt x="482738" y="490843"/>
                  <a:pt x="485463" y="493750"/>
                  <a:pt x="488950" y="495300"/>
                </a:cubicBezTo>
                <a:cubicBezTo>
                  <a:pt x="495067" y="498018"/>
                  <a:pt x="501650" y="499533"/>
                  <a:pt x="508000" y="501650"/>
                </a:cubicBezTo>
                <a:lnTo>
                  <a:pt x="517525" y="504825"/>
                </a:lnTo>
                <a:lnTo>
                  <a:pt x="527050" y="508000"/>
                </a:lnTo>
                <a:lnTo>
                  <a:pt x="536575" y="511175"/>
                </a:lnTo>
                <a:cubicBezTo>
                  <a:pt x="540338" y="514938"/>
                  <a:pt x="554607" y="528309"/>
                  <a:pt x="555625" y="533400"/>
                </a:cubicBezTo>
                <a:cubicBezTo>
                  <a:pt x="556888" y="539713"/>
                  <a:pt x="554486" y="546343"/>
                  <a:pt x="552450" y="552450"/>
                </a:cubicBezTo>
                <a:cubicBezTo>
                  <a:pt x="550529" y="558213"/>
                  <a:pt x="540656" y="568099"/>
                  <a:pt x="536575" y="571500"/>
                </a:cubicBezTo>
                <a:cubicBezTo>
                  <a:pt x="533644" y="573943"/>
                  <a:pt x="530225" y="575733"/>
                  <a:pt x="527050" y="577850"/>
                </a:cubicBezTo>
                <a:cubicBezTo>
                  <a:pt x="524933" y="581025"/>
                  <a:pt x="523183" y="584478"/>
                  <a:pt x="520700" y="587375"/>
                </a:cubicBezTo>
                <a:cubicBezTo>
                  <a:pt x="513437" y="595848"/>
                  <a:pt x="506136" y="599507"/>
                  <a:pt x="501650" y="609600"/>
                </a:cubicBezTo>
                <a:cubicBezTo>
                  <a:pt x="498932" y="615717"/>
                  <a:pt x="497417" y="622300"/>
                  <a:pt x="495300" y="628650"/>
                </a:cubicBezTo>
                <a:cubicBezTo>
                  <a:pt x="494242" y="631825"/>
                  <a:pt x="493981" y="635390"/>
                  <a:pt x="492125" y="638175"/>
                </a:cubicBezTo>
                <a:cubicBezTo>
                  <a:pt x="473927" y="665472"/>
                  <a:pt x="495745" y="630935"/>
                  <a:pt x="482600" y="657225"/>
                </a:cubicBezTo>
                <a:cubicBezTo>
                  <a:pt x="480893" y="660638"/>
                  <a:pt x="477957" y="663337"/>
                  <a:pt x="476250" y="666750"/>
                </a:cubicBezTo>
                <a:cubicBezTo>
                  <a:pt x="468582" y="682086"/>
                  <a:pt x="479607" y="671921"/>
                  <a:pt x="463550" y="682625"/>
                </a:cubicBezTo>
                <a:cubicBezTo>
                  <a:pt x="456023" y="720260"/>
                  <a:pt x="465917" y="681269"/>
                  <a:pt x="454025" y="708025"/>
                </a:cubicBezTo>
                <a:cubicBezTo>
                  <a:pt x="447117" y="723568"/>
                  <a:pt x="448763" y="725567"/>
                  <a:pt x="444500" y="739775"/>
                </a:cubicBezTo>
                <a:cubicBezTo>
                  <a:pt x="442577" y="746186"/>
                  <a:pt x="440267" y="752475"/>
                  <a:pt x="438150" y="758825"/>
                </a:cubicBezTo>
                <a:lnTo>
                  <a:pt x="434975" y="768350"/>
                </a:lnTo>
                <a:cubicBezTo>
                  <a:pt x="437092" y="771525"/>
                  <a:pt x="438220" y="775657"/>
                  <a:pt x="441325" y="777875"/>
                </a:cubicBezTo>
                <a:cubicBezTo>
                  <a:pt x="445963" y="781188"/>
                  <a:pt x="452102" y="781676"/>
                  <a:pt x="457200" y="784225"/>
                </a:cubicBezTo>
                <a:cubicBezTo>
                  <a:pt x="460613" y="785932"/>
                  <a:pt x="463550" y="788458"/>
                  <a:pt x="466725" y="790575"/>
                </a:cubicBezTo>
                <a:cubicBezTo>
                  <a:pt x="467783" y="793750"/>
                  <a:pt x="468240" y="797194"/>
                  <a:pt x="469900" y="800100"/>
                </a:cubicBezTo>
                <a:cubicBezTo>
                  <a:pt x="475331" y="809604"/>
                  <a:pt x="481443" y="814818"/>
                  <a:pt x="488950" y="822325"/>
                </a:cubicBezTo>
                <a:cubicBezTo>
                  <a:pt x="496930" y="846266"/>
                  <a:pt x="486165" y="816756"/>
                  <a:pt x="498475" y="841375"/>
                </a:cubicBezTo>
                <a:cubicBezTo>
                  <a:pt x="511620" y="867665"/>
                  <a:pt x="489802" y="833128"/>
                  <a:pt x="508000" y="860425"/>
                </a:cubicBezTo>
                <a:cubicBezTo>
                  <a:pt x="506942" y="881592"/>
                  <a:pt x="506661" y="902812"/>
                  <a:pt x="504825" y="923925"/>
                </a:cubicBezTo>
                <a:cubicBezTo>
                  <a:pt x="504535" y="927259"/>
                  <a:pt x="502569" y="930232"/>
                  <a:pt x="501650" y="933450"/>
                </a:cubicBezTo>
                <a:cubicBezTo>
                  <a:pt x="500294" y="938197"/>
                  <a:pt x="497838" y="950600"/>
                  <a:pt x="495300" y="955675"/>
                </a:cubicBezTo>
                <a:cubicBezTo>
                  <a:pt x="486088" y="974098"/>
                  <a:pt x="490949" y="955635"/>
                  <a:pt x="482600" y="977900"/>
                </a:cubicBezTo>
                <a:cubicBezTo>
                  <a:pt x="481068" y="981986"/>
                  <a:pt x="480679" y="986420"/>
                  <a:pt x="479425" y="990600"/>
                </a:cubicBezTo>
                <a:cubicBezTo>
                  <a:pt x="477502" y="997011"/>
                  <a:pt x="475192" y="1003300"/>
                  <a:pt x="473075" y="1009650"/>
                </a:cubicBezTo>
                <a:cubicBezTo>
                  <a:pt x="472017" y="1012825"/>
                  <a:pt x="470556" y="1015893"/>
                  <a:pt x="469900" y="1019175"/>
                </a:cubicBezTo>
                <a:lnTo>
                  <a:pt x="466725" y="1035050"/>
                </a:lnTo>
                <a:cubicBezTo>
                  <a:pt x="466803" y="1035593"/>
                  <a:pt x="472117" y="1074027"/>
                  <a:pt x="473075" y="1076325"/>
                </a:cubicBezTo>
                <a:cubicBezTo>
                  <a:pt x="476010" y="1083370"/>
                  <a:pt x="485775" y="1095375"/>
                  <a:pt x="485775" y="1095375"/>
                </a:cubicBezTo>
                <a:cubicBezTo>
                  <a:pt x="486833" y="1101725"/>
                  <a:pt x="487971" y="1108062"/>
                  <a:pt x="488950" y="1114425"/>
                </a:cubicBezTo>
                <a:cubicBezTo>
                  <a:pt x="490088" y="1121822"/>
                  <a:pt x="490657" y="1129312"/>
                  <a:pt x="492125" y="1136650"/>
                </a:cubicBezTo>
                <a:cubicBezTo>
                  <a:pt x="492781" y="1139932"/>
                  <a:pt x="494242" y="1143000"/>
                  <a:pt x="495300" y="1146175"/>
                </a:cubicBezTo>
                <a:cubicBezTo>
                  <a:pt x="494925" y="1152544"/>
                  <a:pt x="500747" y="1208539"/>
                  <a:pt x="479425" y="1219200"/>
                </a:cubicBezTo>
                <a:cubicBezTo>
                  <a:pt x="475192" y="1221317"/>
                  <a:pt x="471075" y="1223686"/>
                  <a:pt x="466725" y="1225550"/>
                </a:cubicBezTo>
                <a:cubicBezTo>
                  <a:pt x="463649" y="1226868"/>
                  <a:pt x="460126" y="1227100"/>
                  <a:pt x="457200" y="1228725"/>
                </a:cubicBezTo>
                <a:cubicBezTo>
                  <a:pt x="450529" y="1232431"/>
                  <a:pt x="444500" y="1237192"/>
                  <a:pt x="438150" y="1241425"/>
                </a:cubicBezTo>
                <a:lnTo>
                  <a:pt x="428625" y="124777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 145"/>
          <p:cNvSpPr/>
          <p:nvPr/>
        </p:nvSpPr>
        <p:spPr>
          <a:xfrm>
            <a:off x="2492581" y="3983133"/>
            <a:ext cx="165100" cy="107950"/>
          </a:xfrm>
          <a:custGeom>
            <a:avLst/>
            <a:gdLst>
              <a:gd name="connsiteX0" fmla="*/ 0 w 149225"/>
              <a:gd name="connsiteY0" fmla="*/ 0 h 101600"/>
              <a:gd name="connsiteX1" fmla="*/ 15875 w 149225"/>
              <a:gd name="connsiteY1" fmla="*/ 9525 h 101600"/>
              <a:gd name="connsiteX2" fmla="*/ 28575 w 149225"/>
              <a:gd name="connsiteY2" fmla="*/ 28575 h 101600"/>
              <a:gd name="connsiteX3" fmla="*/ 104775 w 149225"/>
              <a:gd name="connsiteY3" fmla="*/ 38100 h 101600"/>
              <a:gd name="connsiteX4" fmla="*/ 114300 w 149225"/>
              <a:gd name="connsiteY4" fmla="*/ 47625 h 101600"/>
              <a:gd name="connsiteX5" fmla="*/ 123825 w 149225"/>
              <a:gd name="connsiteY5" fmla="*/ 53975 h 101600"/>
              <a:gd name="connsiteX6" fmla="*/ 127000 w 149225"/>
              <a:gd name="connsiteY6" fmla="*/ 63500 h 101600"/>
              <a:gd name="connsiteX7" fmla="*/ 136525 w 149225"/>
              <a:gd name="connsiteY7" fmla="*/ 73025 h 101600"/>
              <a:gd name="connsiteX8" fmla="*/ 142875 w 149225"/>
              <a:gd name="connsiteY8" fmla="*/ 82550 h 101600"/>
              <a:gd name="connsiteX9" fmla="*/ 149225 w 149225"/>
              <a:gd name="connsiteY9" fmla="*/ 101600 h 101600"/>
              <a:gd name="connsiteX0" fmla="*/ 0 w 165100"/>
              <a:gd name="connsiteY0" fmla="*/ 0 h 107950"/>
              <a:gd name="connsiteX1" fmla="*/ 31750 w 165100"/>
              <a:gd name="connsiteY1" fmla="*/ 15875 h 107950"/>
              <a:gd name="connsiteX2" fmla="*/ 44450 w 165100"/>
              <a:gd name="connsiteY2" fmla="*/ 34925 h 107950"/>
              <a:gd name="connsiteX3" fmla="*/ 120650 w 165100"/>
              <a:gd name="connsiteY3" fmla="*/ 44450 h 107950"/>
              <a:gd name="connsiteX4" fmla="*/ 130175 w 165100"/>
              <a:gd name="connsiteY4" fmla="*/ 53975 h 107950"/>
              <a:gd name="connsiteX5" fmla="*/ 139700 w 165100"/>
              <a:gd name="connsiteY5" fmla="*/ 60325 h 107950"/>
              <a:gd name="connsiteX6" fmla="*/ 142875 w 165100"/>
              <a:gd name="connsiteY6" fmla="*/ 69850 h 107950"/>
              <a:gd name="connsiteX7" fmla="*/ 152400 w 165100"/>
              <a:gd name="connsiteY7" fmla="*/ 79375 h 107950"/>
              <a:gd name="connsiteX8" fmla="*/ 158750 w 165100"/>
              <a:gd name="connsiteY8" fmla="*/ 88900 h 107950"/>
              <a:gd name="connsiteX9" fmla="*/ 165100 w 165100"/>
              <a:gd name="connsiteY9" fmla="*/ 107950 h 10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5100" h="107950">
                <a:moveTo>
                  <a:pt x="0" y="0"/>
                </a:moveTo>
                <a:cubicBezTo>
                  <a:pt x="5292" y="3175"/>
                  <a:pt x="24342" y="10054"/>
                  <a:pt x="31750" y="15875"/>
                </a:cubicBezTo>
                <a:cubicBezTo>
                  <a:pt x="39158" y="21696"/>
                  <a:pt x="37210" y="32512"/>
                  <a:pt x="44450" y="34925"/>
                </a:cubicBezTo>
                <a:cubicBezTo>
                  <a:pt x="81600" y="47308"/>
                  <a:pt x="56817" y="40904"/>
                  <a:pt x="120650" y="44450"/>
                </a:cubicBezTo>
                <a:cubicBezTo>
                  <a:pt x="123825" y="47625"/>
                  <a:pt x="126726" y="51100"/>
                  <a:pt x="130175" y="53975"/>
                </a:cubicBezTo>
                <a:cubicBezTo>
                  <a:pt x="133106" y="56418"/>
                  <a:pt x="137316" y="57345"/>
                  <a:pt x="139700" y="60325"/>
                </a:cubicBezTo>
                <a:cubicBezTo>
                  <a:pt x="141791" y="62938"/>
                  <a:pt x="141019" y="67065"/>
                  <a:pt x="142875" y="69850"/>
                </a:cubicBezTo>
                <a:cubicBezTo>
                  <a:pt x="145366" y="73586"/>
                  <a:pt x="149525" y="75926"/>
                  <a:pt x="152400" y="79375"/>
                </a:cubicBezTo>
                <a:cubicBezTo>
                  <a:pt x="154843" y="82306"/>
                  <a:pt x="157200" y="85413"/>
                  <a:pt x="158750" y="88900"/>
                </a:cubicBezTo>
                <a:cubicBezTo>
                  <a:pt x="161468" y="95017"/>
                  <a:pt x="165100" y="107950"/>
                  <a:pt x="165100" y="10795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146"/>
          <p:cNvSpPr/>
          <p:nvPr/>
        </p:nvSpPr>
        <p:spPr>
          <a:xfrm>
            <a:off x="2457656" y="2789333"/>
            <a:ext cx="184150" cy="638175"/>
          </a:xfrm>
          <a:custGeom>
            <a:avLst/>
            <a:gdLst>
              <a:gd name="connsiteX0" fmla="*/ 0 w 184150"/>
              <a:gd name="connsiteY0" fmla="*/ 0 h 638175"/>
              <a:gd name="connsiteX1" fmla="*/ 22225 w 184150"/>
              <a:gd name="connsiteY1" fmla="*/ 34925 h 638175"/>
              <a:gd name="connsiteX2" fmla="*/ 31750 w 184150"/>
              <a:gd name="connsiteY2" fmla="*/ 41275 h 638175"/>
              <a:gd name="connsiteX3" fmla="*/ 38100 w 184150"/>
              <a:gd name="connsiteY3" fmla="*/ 50800 h 638175"/>
              <a:gd name="connsiteX4" fmla="*/ 41275 w 184150"/>
              <a:gd name="connsiteY4" fmla="*/ 60325 h 638175"/>
              <a:gd name="connsiteX5" fmla="*/ 57150 w 184150"/>
              <a:gd name="connsiteY5" fmla="*/ 76200 h 638175"/>
              <a:gd name="connsiteX6" fmla="*/ 69850 w 184150"/>
              <a:gd name="connsiteY6" fmla="*/ 79375 h 638175"/>
              <a:gd name="connsiteX7" fmla="*/ 76200 w 184150"/>
              <a:gd name="connsiteY7" fmla="*/ 88900 h 638175"/>
              <a:gd name="connsiteX8" fmla="*/ 85725 w 184150"/>
              <a:gd name="connsiteY8" fmla="*/ 152400 h 638175"/>
              <a:gd name="connsiteX9" fmla="*/ 95250 w 184150"/>
              <a:gd name="connsiteY9" fmla="*/ 161925 h 638175"/>
              <a:gd name="connsiteX10" fmla="*/ 104775 w 184150"/>
              <a:gd name="connsiteY10" fmla="*/ 165100 h 638175"/>
              <a:gd name="connsiteX11" fmla="*/ 107950 w 184150"/>
              <a:gd name="connsiteY11" fmla="*/ 174625 h 638175"/>
              <a:gd name="connsiteX12" fmla="*/ 117475 w 184150"/>
              <a:gd name="connsiteY12" fmla="*/ 180975 h 638175"/>
              <a:gd name="connsiteX13" fmla="*/ 123825 w 184150"/>
              <a:gd name="connsiteY13" fmla="*/ 190500 h 638175"/>
              <a:gd name="connsiteX14" fmla="*/ 127000 w 184150"/>
              <a:gd name="connsiteY14" fmla="*/ 203200 h 638175"/>
              <a:gd name="connsiteX15" fmla="*/ 130175 w 184150"/>
              <a:gd name="connsiteY15" fmla="*/ 228600 h 638175"/>
              <a:gd name="connsiteX16" fmla="*/ 136525 w 184150"/>
              <a:gd name="connsiteY16" fmla="*/ 238125 h 638175"/>
              <a:gd name="connsiteX17" fmla="*/ 139700 w 184150"/>
              <a:gd name="connsiteY17" fmla="*/ 247650 h 638175"/>
              <a:gd name="connsiteX18" fmla="*/ 152400 w 184150"/>
              <a:gd name="connsiteY18" fmla="*/ 257175 h 638175"/>
              <a:gd name="connsiteX19" fmla="*/ 161925 w 184150"/>
              <a:gd name="connsiteY19" fmla="*/ 266700 h 638175"/>
              <a:gd name="connsiteX20" fmla="*/ 171450 w 184150"/>
              <a:gd name="connsiteY20" fmla="*/ 269875 h 638175"/>
              <a:gd name="connsiteX21" fmla="*/ 180975 w 184150"/>
              <a:gd name="connsiteY21" fmla="*/ 276225 h 638175"/>
              <a:gd name="connsiteX22" fmla="*/ 184150 w 184150"/>
              <a:gd name="connsiteY22" fmla="*/ 285750 h 638175"/>
              <a:gd name="connsiteX23" fmla="*/ 174625 w 184150"/>
              <a:gd name="connsiteY23" fmla="*/ 317500 h 638175"/>
              <a:gd name="connsiteX24" fmla="*/ 165100 w 184150"/>
              <a:gd name="connsiteY24" fmla="*/ 323850 h 638175"/>
              <a:gd name="connsiteX25" fmla="*/ 158750 w 184150"/>
              <a:gd name="connsiteY25" fmla="*/ 333375 h 638175"/>
              <a:gd name="connsiteX26" fmla="*/ 149225 w 184150"/>
              <a:gd name="connsiteY26" fmla="*/ 339725 h 638175"/>
              <a:gd name="connsiteX27" fmla="*/ 146050 w 184150"/>
              <a:gd name="connsiteY27" fmla="*/ 349250 h 638175"/>
              <a:gd name="connsiteX28" fmla="*/ 139700 w 184150"/>
              <a:gd name="connsiteY28" fmla="*/ 358775 h 638175"/>
              <a:gd name="connsiteX29" fmla="*/ 133350 w 184150"/>
              <a:gd name="connsiteY29" fmla="*/ 377825 h 638175"/>
              <a:gd name="connsiteX30" fmla="*/ 123825 w 184150"/>
              <a:gd name="connsiteY30" fmla="*/ 396875 h 638175"/>
              <a:gd name="connsiteX31" fmla="*/ 117475 w 184150"/>
              <a:gd name="connsiteY31" fmla="*/ 406400 h 638175"/>
              <a:gd name="connsiteX32" fmla="*/ 111125 w 184150"/>
              <a:gd name="connsiteY32" fmla="*/ 425450 h 638175"/>
              <a:gd name="connsiteX33" fmla="*/ 107950 w 184150"/>
              <a:gd name="connsiteY33" fmla="*/ 434975 h 638175"/>
              <a:gd name="connsiteX34" fmla="*/ 120650 w 184150"/>
              <a:gd name="connsiteY34" fmla="*/ 485775 h 638175"/>
              <a:gd name="connsiteX35" fmla="*/ 146050 w 184150"/>
              <a:gd name="connsiteY35" fmla="*/ 488950 h 638175"/>
              <a:gd name="connsiteX36" fmla="*/ 146050 w 184150"/>
              <a:gd name="connsiteY36" fmla="*/ 558800 h 638175"/>
              <a:gd name="connsiteX37" fmla="*/ 136525 w 184150"/>
              <a:gd name="connsiteY37" fmla="*/ 577850 h 638175"/>
              <a:gd name="connsiteX38" fmla="*/ 127000 w 184150"/>
              <a:gd name="connsiteY38" fmla="*/ 584200 h 638175"/>
              <a:gd name="connsiteX39" fmla="*/ 107950 w 184150"/>
              <a:gd name="connsiteY39" fmla="*/ 596900 h 638175"/>
              <a:gd name="connsiteX40" fmla="*/ 88900 w 184150"/>
              <a:gd name="connsiteY40" fmla="*/ 615950 h 638175"/>
              <a:gd name="connsiteX41" fmla="*/ 79375 w 184150"/>
              <a:gd name="connsiteY41" fmla="*/ 622300 h 638175"/>
              <a:gd name="connsiteX42" fmla="*/ 69850 w 184150"/>
              <a:gd name="connsiteY42" fmla="*/ 631825 h 638175"/>
              <a:gd name="connsiteX43" fmla="*/ 57150 w 184150"/>
              <a:gd name="connsiteY43" fmla="*/ 6381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84150" h="638175">
                <a:moveTo>
                  <a:pt x="0" y="0"/>
                </a:moveTo>
                <a:cubicBezTo>
                  <a:pt x="2587" y="4312"/>
                  <a:pt x="19538" y="33134"/>
                  <a:pt x="22225" y="34925"/>
                </a:cubicBezTo>
                <a:lnTo>
                  <a:pt x="31750" y="41275"/>
                </a:lnTo>
                <a:cubicBezTo>
                  <a:pt x="33867" y="44450"/>
                  <a:pt x="36393" y="47387"/>
                  <a:pt x="38100" y="50800"/>
                </a:cubicBezTo>
                <a:cubicBezTo>
                  <a:pt x="39597" y="53793"/>
                  <a:pt x="39778" y="57332"/>
                  <a:pt x="41275" y="60325"/>
                </a:cubicBezTo>
                <a:cubicBezTo>
                  <a:pt x="45123" y="68022"/>
                  <a:pt x="49068" y="72736"/>
                  <a:pt x="57150" y="76200"/>
                </a:cubicBezTo>
                <a:cubicBezTo>
                  <a:pt x="61161" y="77919"/>
                  <a:pt x="65617" y="78317"/>
                  <a:pt x="69850" y="79375"/>
                </a:cubicBezTo>
                <a:cubicBezTo>
                  <a:pt x="71967" y="82550"/>
                  <a:pt x="75634" y="85126"/>
                  <a:pt x="76200" y="88900"/>
                </a:cubicBezTo>
                <a:cubicBezTo>
                  <a:pt x="81787" y="126147"/>
                  <a:pt x="68915" y="132227"/>
                  <a:pt x="85725" y="152400"/>
                </a:cubicBezTo>
                <a:cubicBezTo>
                  <a:pt x="88600" y="155849"/>
                  <a:pt x="91514" y="159434"/>
                  <a:pt x="95250" y="161925"/>
                </a:cubicBezTo>
                <a:cubicBezTo>
                  <a:pt x="98035" y="163781"/>
                  <a:pt x="101600" y="164042"/>
                  <a:pt x="104775" y="165100"/>
                </a:cubicBezTo>
                <a:cubicBezTo>
                  <a:pt x="105833" y="168275"/>
                  <a:pt x="105859" y="172012"/>
                  <a:pt x="107950" y="174625"/>
                </a:cubicBezTo>
                <a:cubicBezTo>
                  <a:pt x="110334" y="177605"/>
                  <a:pt x="114777" y="178277"/>
                  <a:pt x="117475" y="180975"/>
                </a:cubicBezTo>
                <a:cubicBezTo>
                  <a:pt x="120173" y="183673"/>
                  <a:pt x="121708" y="187325"/>
                  <a:pt x="123825" y="190500"/>
                </a:cubicBezTo>
                <a:cubicBezTo>
                  <a:pt x="124883" y="194733"/>
                  <a:pt x="126283" y="198896"/>
                  <a:pt x="127000" y="203200"/>
                </a:cubicBezTo>
                <a:cubicBezTo>
                  <a:pt x="128403" y="211616"/>
                  <a:pt x="127930" y="220368"/>
                  <a:pt x="130175" y="228600"/>
                </a:cubicBezTo>
                <a:cubicBezTo>
                  <a:pt x="131179" y="232281"/>
                  <a:pt x="134818" y="234712"/>
                  <a:pt x="136525" y="238125"/>
                </a:cubicBezTo>
                <a:cubicBezTo>
                  <a:pt x="138022" y="241118"/>
                  <a:pt x="137557" y="245079"/>
                  <a:pt x="139700" y="247650"/>
                </a:cubicBezTo>
                <a:cubicBezTo>
                  <a:pt x="143088" y="251715"/>
                  <a:pt x="148382" y="253731"/>
                  <a:pt x="152400" y="257175"/>
                </a:cubicBezTo>
                <a:cubicBezTo>
                  <a:pt x="155809" y="260097"/>
                  <a:pt x="158189" y="264209"/>
                  <a:pt x="161925" y="266700"/>
                </a:cubicBezTo>
                <a:cubicBezTo>
                  <a:pt x="164710" y="268556"/>
                  <a:pt x="168457" y="268378"/>
                  <a:pt x="171450" y="269875"/>
                </a:cubicBezTo>
                <a:cubicBezTo>
                  <a:pt x="174863" y="271582"/>
                  <a:pt x="177800" y="274108"/>
                  <a:pt x="180975" y="276225"/>
                </a:cubicBezTo>
                <a:cubicBezTo>
                  <a:pt x="182033" y="279400"/>
                  <a:pt x="184150" y="282403"/>
                  <a:pt x="184150" y="285750"/>
                </a:cubicBezTo>
                <a:cubicBezTo>
                  <a:pt x="184150" y="297741"/>
                  <a:pt x="183232" y="308893"/>
                  <a:pt x="174625" y="317500"/>
                </a:cubicBezTo>
                <a:cubicBezTo>
                  <a:pt x="171927" y="320198"/>
                  <a:pt x="168275" y="321733"/>
                  <a:pt x="165100" y="323850"/>
                </a:cubicBezTo>
                <a:cubicBezTo>
                  <a:pt x="162983" y="327025"/>
                  <a:pt x="161448" y="330677"/>
                  <a:pt x="158750" y="333375"/>
                </a:cubicBezTo>
                <a:cubicBezTo>
                  <a:pt x="156052" y="336073"/>
                  <a:pt x="151609" y="336745"/>
                  <a:pt x="149225" y="339725"/>
                </a:cubicBezTo>
                <a:cubicBezTo>
                  <a:pt x="147134" y="342338"/>
                  <a:pt x="147547" y="346257"/>
                  <a:pt x="146050" y="349250"/>
                </a:cubicBezTo>
                <a:cubicBezTo>
                  <a:pt x="144343" y="352663"/>
                  <a:pt x="141250" y="355288"/>
                  <a:pt x="139700" y="358775"/>
                </a:cubicBezTo>
                <a:cubicBezTo>
                  <a:pt x="136982" y="364892"/>
                  <a:pt x="137063" y="372256"/>
                  <a:pt x="133350" y="377825"/>
                </a:cubicBezTo>
                <a:cubicBezTo>
                  <a:pt x="115152" y="405122"/>
                  <a:pt x="136970" y="370585"/>
                  <a:pt x="123825" y="396875"/>
                </a:cubicBezTo>
                <a:cubicBezTo>
                  <a:pt x="122118" y="400288"/>
                  <a:pt x="119025" y="402913"/>
                  <a:pt x="117475" y="406400"/>
                </a:cubicBezTo>
                <a:cubicBezTo>
                  <a:pt x="114757" y="412517"/>
                  <a:pt x="113242" y="419100"/>
                  <a:pt x="111125" y="425450"/>
                </a:cubicBezTo>
                <a:lnTo>
                  <a:pt x="107950" y="434975"/>
                </a:lnTo>
                <a:cubicBezTo>
                  <a:pt x="108952" y="449004"/>
                  <a:pt x="99393" y="479978"/>
                  <a:pt x="120650" y="485775"/>
                </a:cubicBezTo>
                <a:cubicBezTo>
                  <a:pt x="128882" y="488020"/>
                  <a:pt x="137583" y="487892"/>
                  <a:pt x="146050" y="488950"/>
                </a:cubicBezTo>
                <a:cubicBezTo>
                  <a:pt x="150827" y="522391"/>
                  <a:pt x="151100" y="513349"/>
                  <a:pt x="146050" y="558800"/>
                </a:cubicBezTo>
                <a:cubicBezTo>
                  <a:pt x="145404" y="564610"/>
                  <a:pt x="140472" y="573903"/>
                  <a:pt x="136525" y="577850"/>
                </a:cubicBezTo>
                <a:cubicBezTo>
                  <a:pt x="133827" y="580548"/>
                  <a:pt x="129931" y="581757"/>
                  <a:pt x="127000" y="584200"/>
                </a:cubicBezTo>
                <a:cubicBezTo>
                  <a:pt x="111145" y="597413"/>
                  <a:pt x="124689" y="591320"/>
                  <a:pt x="107950" y="596900"/>
                </a:cubicBezTo>
                <a:cubicBezTo>
                  <a:pt x="101600" y="603250"/>
                  <a:pt x="96372" y="610969"/>
                  <a:pt x="88900" y="615950"/>
                </a:cubicBezTo>
                <a:cubicBezTo>
                  <a:pt x="85725" y="618067"/>
                  <a:pt x="82306" y="619857"/>
                  <a:pt x="79375" y="622300"/>
                </a:cubicBezTo>
                <a:cubicBezTo>
                  <a:pt x="75926" y="625175"/>
                  <a:pt x="73586" y="629334"/>
                  <a:pt x="69850" y="631825"/>
                </a:cubicBezTo>
                <a:cubicBezTo>
                  <a:pt x="47960" y="646418"/>
                  <a:pt x="67586" y="627739"/>
                  <a:pt x="57150" y="63817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 147"/>
          <p:cNvSpPr/>
          <p:nvPr/>
        </p:nvSpPr>
        <p:spPr>
          <a:xfrm>
            <a:off x="2733881" y="3789458"/>
            <a:ext cx="434975" cy="419100"/>
          </a:xfrm>
          <a:custGeom>
            <a:avLst/>
            <a:gdLst>
              <a:gd name="connsiteX0" fmla="*/ 0 w 434975"/>
              <a:gd name="connsiteY0" fmla="*/ 419100 h 419100"/>
              <a:gd name="connsiteX1" fmla="*/ 41275 w 434975"/>
              <a:gd name="connsiteY1" fmla="*/ 409575 h 419100"/>
              <a:gd name="connsiteX2" fmla="*/ 53975 w 434975"/>
              <a:gd name="connsiteY2" fmla="*/ 406400 h 419100"/>
              <a:gd name="connsiteX3" fmla="*/ 73025 w 434975"/>
              <a:gd name="connsiteY3" fmla="*/ 400050 h 419100"/>
              <a:gd name="connsiteX4" fmla="*/ 101600 w 434975"/>
              <a:gd name="connsiteY4" fmla="*/ 393700 h 419100"/>
              <a:gd name="connsiteX5" fmla="*/ 180975 w 434975"/>
              <a:gd name="connsiteY5" fmla="*/ 390525 h 419100"/>
              <a:gd name="connsiteX6" fmla="*/ 219075 w 434975"/>
              <a:gd name="connsiteY6" fmla="*/ 384175 h 419100"/>
              <a:gd name="connsiteX7" fmla="*/ 228600 w 434975"/>
              <a:gd name="connsiteY7" fmla="*/ 381000 h 419100"/>
              <a:gd name="connsiteX8" fmla="*/ 250825 w 434975"/>
              <a:gd name="connsiteY8" fmla="*/ 377825 h 419100"/>
              <a:gd name="connsiteX9" fmla="*/ 260350 w 434975"/>
              <a:gd name="connsiteY9" fmla="*/ 374650 h 419100"/>
              <a:gd name="connsiteX10" fmla="*/ 273050 w 434975"/>
              <a:gd name="connsiteY10" fmla="*/ 371475 h 419100"/>
              <a:gd name="connsiteX11" fmla="*/ 282575 w 434975"/>
              <a:gd name="connsiteY11" fmla="*/ 365125 h 419100"/>
              <a:gd name="connsiteX12" fmla="*/ 298450 w 434975"/>
              <a:gd name="connsiteY12" fmla="*/ 358775 h 419100"/>
              <a:gd name="connsiteX13" fmla="*/ 311150 w 434975"/>
              <a:gd name="connsiteY13" fmla="*/ 352425 h 419100"/>
              <a:gd name="connsiteX14" fmla="*/ 330200 w 434975"/>
              <a:gd name="connsiteY14" fmla="*/ 346075 h 419100"/>
              <a:gd name="connsiteX15" fmla="*/ 336550 w 434975"/>
              <a:gd name="connsiteY15" fmla="*/ 336550 h 419100"/>
              <a:gd name="connsiteX16" fmla="*/ 358775 w 434975"/>
              <a:gd name="connsiteY16" fmla="*/ 307975 h 419100"/>
              <a:gd name="connsiteX17" fmla="*/ 371475 w 434975"/>
              <a:gd name="connsiteY17" fmla="*/ 285750 h 419100"/>
              <a:gd name="connsiteX18" fmla="*/ 381000 w 434975"/>
              <a:gd name="connsiteY18" fmla="*/ 279400 h 419100"/>
              <a:gd name="connsiteX19" fmla="*/ 390525 w 434975"/>
              <a:gd name="connsiteY19" fmla="*/ 269875 h 419100"/>
              <a:gd name="connsiteX20" fmla="*/ 400050 w 434975"/>
              <a:gd name="connsiteY20" fmla="*/ 263525 h 419100"/>
              <a:gd name="connsiteX21" fmla="*/ 422275 w 434975"/>
              <a:gd name="connsiteY21" fmla="*/ 247650 h 419100"/>
              <a:gd name="connsiteX22" fmla="*/ 428625 w 434975"/>
              <a:gd name="connsiteY22" fmla="*/ 238125 h 419100"/>
              <a:gd name="connsiteX23" fmla="*/ 434975 w 434975"/>
              <a:gd name="connsiteY23" fmla="*/ 215900 h 419100"/>
              <a:gd name="connsiteX24" fmla="*/ 425450 w 434975"/>
              <a:gd name="connsiteY24" fmla="*/ 196850 h 419100"/>
              <a:gd name="connsiteX25" fmla="*/ 422275 w 434975"/>
              <a:gd name="connsiteY25" fmla="*/ 187325 h 419100"/>
              <a:gd name="connsiteX26" fmla="*/ 415925 w 434975"/>
              <a:gd name="connsiteY26" fmla="*/ 177800 h 419100"/>
              <a:gd name="connsiteX27" fmla="*/ 409575 w 434975"/>
              <a:gd name="connsiteY27" fmla="*/ 165100 h 419100"/>
              <a:gd name="connsiteX28" fmla="*/ 403225 w 434975"/>
              <a:gd name="connsiteY28" fmla="*/ 136525 h 419100"/>
              <a:gd name="connsiteX29" fmla="*/ 396875 w 434975"/>
              <a:gd name="connsiteY29" fmla="*/ 120650 h 419100"/>
              <a:gd name="connsiteX30" fmla="*/ 387350 w 434975"/>
              <a:gd name="connsiteY30" fmla="*/ 88900 h 419100"/>
              <a:gd name="connsiteX31" fmla="*/ 384175 w 434975"/>
              <a:gd name="connsiteY31" fmla="*/ 63500 h 419100"/>
              <a:gd name="connsiteX32" fmla="*/ 361950 w 434975"/>
              <a:gd name="connsiteY32" fmla="*/ 41275 h 419100"/>
              <a:gd name="connsiteX33" fmla="*/ 349250 w 434975"/>
              <a:gd name="connsiteY33" fmla="*/ 34925 h 419100"/>
              <a:gd name="connsiteX34" fmla="*/ 339725 w 434975"/>
              <a:gd name="connsiteY34" fmla="*/ 31750 h 419100"/>
              <a:gd name="connsiteX35" fmla="*/ 330200 w 434975"/>
              <a:gd name="connsiteY35" fmla="*/ 25400 h 419100"/>
              <a:gd name="connsiteX36" fmla="*/ 298450 w 434975"/>
              <a:gd name="connsiteY36" fmla="*/ 19050 h 419100"/>
              <a:gd name="connsiteX37" fmla="*/ 269875 w 434975"/>
              <a:gd name="connsiteY37" fmla="*/ 9525 h 419100"/>
              <a:gd name="connsiteX38" fmla="*/ 260350 w 434975"/>
              <a:gd name="connsiteY38" fmla="*/ 6350 h 419100"/>
              <a:gd name="connsiteX39" fmla="*/ 250825 w 434975"/>
              <a:gd name="connsiteY39" fmla="*/ 0 h 419100"/>
              <a:gd name="connsiteX40" fmla="*/ 168275 w 434975"/>
              <a:gd name="connsiteY40" fmla="*/ 3175 h 419100"/>
              <a:gd name="connsiteX41" fmla="*/ 149225 w 434975"/>
              <a:gd name="connsiteY41" fmla="*/ 9525 h 419100"/>
              <a:gd name="connsiteX42" fmla="*/ 133350 w 434975"/>
              <a:gd name="connsiteY42" fmla="*/ 12700 h 419100"/>
              <a:gd name="connsiteX43" fmla="*/ 104775 w 434975"/>
              <a:gd name="connsiteY43" fmla="*/ 25400 h 419100"/>
              <a:gd name="connsiteX44" fmla="*/ 92075 w 434975"/>
              <a:gd name="connsiteY44" fmla="*/ 31750 h 419100"/>
              <a:gd name="connsiteX45" fmla="*/ 82550 w 434975"/>
              <a:gd name="connsiteY45" fmla="*/ 38100 h 419100"/>
              <a:gd name="connsiteX46" fmla="*/ 73025 w 434975"/>
              <a:gd name="connsiteY46" fmla="*/ 41275 h 419100"/>
              <a:gd name="connsiteX47" fmla="*/ 50800 w 434975"/>
              <a:gd name="connsiteY47" fmla="*/ 50800 h 419100"/>
              <a:gd name="connsiteX48" fmla="*/ 28575 w 434975"/>
              <a:gd name="connsiteY48" fmla="*/ 63500 h 419100"/>
              <a:gd name="connsiteX49" fmla="*/ 25400 w 434975"/>
              <a:gd name="connsiteY49" fmla="*/ 635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34975" h="419100">
                <a:moveTo>
                  <a:pt x="0" y="419100"/>
                </a:moveTo>
                <a:cubicBezTo>
                  <a:pt x="24433" y="414213"/>
                  <a:pt x="10640" y="417234"/>
                  <a:pt x="41275" y="409575"/>
                </a:cubicBezTo>
                <a:cubicBezTo>
                  <a:pt x="45508" y="408517"/>
                  <a:pt x="49835" y="407780"/>
                  <a:pt x="53975" y="406400"/>
                </a:cubicBezTo>
                <a:lnTo>
                  <a:pt x="73025" y="400050"/>
                </a:lnTo>
                <a:cubicBezTo>
                  <a:pt x="84242" y="396311"/>
                  <a:pt x="87742" y="394594"/>
                  <a:pt x="101600" y="393700"/>
                </a:cubicBezTo>
                <a:cubicBezTo>
                  <a:pt x="128025" y="391995"/>
                  <a:pt x="154517" y="391583"/>
                  <a:pt x="180975" y="390525"/>
                </a:cubicBezTo>
                <a:cubicBezTo>
                  <a:pt x="203305" y="383082"/>
                  <a:pt x="176540" y="391264"/>
                  <a:pt x="219075" y="384175"/>
                </a:cubicBezTo>
                <a:cubicBezTo>
                  <a:pt x="222376" y="383625"/>
                  <a:pt x="225318" y="381656"/>
                  <a:pt x="228600" y="381000"/>
                </a:cubicBezTo>
                <a:cubicBezTo>
                  <a:pt x="235938" y="379532"/>
                  <a:pt x="243417" y="378883"/>
                  <a:pt x="250825" y="377825"/>
                </a:cubicBezTo>
                <a:cubicBezTo>
                  <a:pt x="254000" y="376767"/>
                  <a:pt x="257132" y="375569"/>
                  <a:pt x="260350" y="374650"/>
                </a:cubicBezTo>
                <a:cubicBezTo>
                  <a:pt x="264546" y="373451"/>
                  <a:pt x="269039" y="373194"/>
                  <a:pt x="273050" y="371475"/>
                </a:cubicBezTo>
                <a:cubicBezTo>
                  <a:pt x="276557" y="369972"/>
                  <a:pt x="279162" y="366832"/>
                  <a:pt x="282575" y="365125"/>
                </a:cubicBezTo>
                <a:cubicBezTo>
                  <a:pt x="287673" y="362576"/>
                  <a:pt x="293242" y="361090"/>
                  <a:pt x="298450" y="358775"/>
                </a:cubicBezTo>
                <a:cubicBezTo>
                  <a:pt x="302775" y="356853"/>
                  <a:pt x="306756" y="354183"/>
                  <a:pt x="311150" y="352425"/>
                </a:cubicBezTo>
                <a:cubicBezTo>
                  <a:pt x="317365" y="349939"/>
                  <a:pt x="330200" y="346075"/>
                  <a:pt x="330200" y="346075"/>
                </a:cubicBezTo>
                <a:cubicBezTo>
                  <a:pt x="332317" y="342900"/>
                  <a:pt x="334107" y="339481"/>
                  <a:pt x="336550" y="336550"/>
                </a:cubicBezTo>
                <a:cubicBezTo>
                  <a:pt x="349616" y="320871"/>
                  <a:pt x="346738" y="332049"/>
                  <a:pt x="358775" y="307975"/>
                </a:cubicBezTo>
                <a:cubicBezTo>
                  <a:pt x="361265" y="302995"/>
                  <a:pt x="366987" y="290238"/>
                  <a:pt x="371475" y="285750"/>
                </a:cubicBezTo>
                <a:cubicBezTo>
                  <a:pt x="374173" y="283052"/>
                  <a:pt x="378069" y="281843"/>
                  <a:pt x="381000" y="279400"/>
                </a:cubicBezTo>
                <a:cubicBezTo>
                  <a:pt x="384449" y="276525"/>
                  <a:pt x="387076" y="272750"/>
                  <a:pt x="390525" y="269875"/>
                </a:cubicBezTo>
                <a:cubicBezTo>
                  <a:pt x="393456" y="267432"/>
                  <a:pt x="396945" y="265743"/>
                  <a:pt x="400050" y="263525"/>
                </a:cubicBezTo>
                <a:cubicBezTo>
                  <a:pt x="427617" y="243834"/>
                  <a:pt x="399827" y="262615"/>
                  <a:pt x="422275" y="247650"/>
                </a:cubicBezTo>
                <a:cubicBezTo>
                  <a:pt x="424392" y="244475"/>
                  <a:pt x="426918" y="241538"/>
                  <a:pt x="428625" y="238125"/>
                </a:cubicBezTo>
                <a:cubicBezTo>
                  <a:pt x="430902" y="233570"/>
                  <a:pt x="433958" y="219969"/>
                  <a:pt x="434975" y="215900"/>
                </a:cubicBezTo>
                <a:cubicBezTo>
                  <a:pt x="426995" y="191959"/>
                  <a:pt x="437760" y="221469"/>
                  <a:pt x="425450" y="196850"/>
                </a:cubicBezTo>
                <a:cubicBezTo>
                  <a:pt x="423953" y="193857"/>
                  <a:pt x="423772" y="190318"/>
                  <a:pt x="422275" y="187325"/>
                </a:cubicBezTo>
                <a:cubicBezTo>
                  <a:pt x="420568" y="183912"/>
                  <a:pt x="417818" y="181113"/>
                  <a:pt x="415925" y="177800"/>
                </a:cubicBezTo>
                <a:cubicBezTo>
                  <a:pt x="413577" y="173691"/>
                  <a:pt x="411692" y="169333"/>
                  <a:pt x="409575" y="165100"/>
                </a:cubicBezTo>
                <a:cubicBezTo>
                  <a:pt x="408317" y="158809"/>
                  <a:pt x="405467" y="143251"/>
                  <a:pt x="403225" y="136525"/>
                </a:cubicBezTo>
                <a:cubicBezTo>
                  <a:pt x="401423" y="131118"/>
                  <a:pt x="398876" y="125986"/>
                  <a:pt x="396875" y="120650"/>
                </a:cubicBezTo>
                <a:cubicBezTo>
                  <a:pt x="393508" y="111672"/>
                  <a:pt x="389452" y="96257"/>
                  <a:pt x="387350" y="88900"/>
                </a:cubicBezTo>
                <a:cubicBezTo>
                  <a:pt x="386292" y="80433"/>
                  <a:pt x="387045" y="71535"/>
                  <a:pt x="384175" y="63500"/>
                </a:cubicBezTo>
                <a:cubicBezTo>
                  <a:pt x="376063" y="40786"/>
                  <a:pt x="375889" y="47249"/>
                  <a:pt x="361950" y="41275"/>
                </a:cubicBezTo>
                <a:cubicBezTo>
                  <a:pt x="357600" y="39411"/>
                  <a:pt x="353600" y="36789"/>
                  <a:pt x="349250" y="34925"/>
                </a:cubicBezTo>
                <a:cubicBezTo>
                  <a:pt x="346174" y="33607"/>
                  <a:pt x="342718" y="33247"/>
                  <a:pt x="339725" y="31750"/>
                </a:cubicBezTo>
                <a:cubicBezTo>
                  <a:pt x="336312" y="30043"/>
                  <a:pt x="333613" y="27107"/>
                  <a:pt x="330200" y="25400"/>
                </a:cubicBezTo>
                <a:cubicBezTo>
                  <a:pt x="321334" y="20967"/>
                  <a:pt x="306640" y="20220"/>
                  <a:pt x="298450" y="19050"/>
                </a:cubicBezTo>
                <a:lnTo>
                  <a:pt x="269875" y="9525"/>
                </a:lnTo>
                <a:cubicBezTo>
                  <a:pt x="266700" y="8467"/>
                  <a:pt x="263135" y="8206"/>
                  <a:pt x="260350" y="6350"/>
                </a:cubicBezTo>
                <a:lnTo>
                  <a:pt x="250825" y="0"/>
                </a:lnTo>
                <a:cubicBezTo>
                  <a:pt x="223308" y="1058"/>
                  <a:pt x="195692" y="605"/>
                  <a:pt x="168275" y="3175"/>
                </a:cubicBezTo>
                <a:cubicBezTo>
                  <a:pt x="161611" y="3800"/>
                  <a:pt x="155789" y="8212"/>
                  <a:pt x="149225" y="9525"/>
                </a:cubicBezTo>
                <a:lnTo>
                  <a:pt x="133350" y="12700"/>
                </a:lnTo>
                <a:cubicBezTo>
                  <a:pt x="105332" y="31379"/>
                  <a:pt x="150115" y="2730"/>
                  <a:pt x="104775" y="25400"/>
                </a:cubicBezTo>
                <a:cubicBezTo>
                  <a:pt x="100542" y="27517"/>
                  <a:pt x="96184" y="29402"/>
                  <a:pt x="92075" y="31750"/>
                </a:cubicBezTo>
                <a:cubicBezTo>
                  <a:pt x="88762" y="33643"/>
                  <a:pt x="85963" y="36393"/>
                  <a:pt x="82550" y="38100"/>
                </a:cubicBezTo>
                <a:cubicBezTo>
                  <a:pt x="79557" y="39597"/>
                  <a:pt x="76018" y="39778"/>
                  <a:pt x="73025" y="41275"/>
                </a:cubicBezTo>
                <a:cubicBezTo>
                  <a:pt x="51099" y="52238"/>
                  <a:pt x="77231" y="44192"/>
                  <a:pt x="50800" y="50800"/>
                </a:cubicBezTo>
                <a:cubicBezTo>
                  <a:pt x="42208" y="56528"/>
                  <a:pt x="38646" y="59472"/>
                  <a:pt x="28575" y="63500"/>
                </a:cubicBezTo>
                <a:cubicBezTo>
                  <a:pt x="27592" y="63893"/>
                  <a:pt x="26458" y="63500"/>
                  <a:pt x="25400" y="635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 148"/>
          <p:cNvSpPr/>
          <p:nvPr/>
        </p:nvSpPr>
        <p:spPr>
          <a:xfrm>
            <a:off x="2603706" y="3205258"/>
            <a:ext cx="473111" cy="609600"/>
          </a:xfrm>
          <a:custGeom>
            <a:avLst/>
            <a:gdLst>
              <a:gd name="connsiteX0" fmla="*/ 0 w 473111"/>
              <a:gd name="connsiteY0" fmla="*/ 142875 h 609600"/>
              <a:gd name="connsiteX1" fmla="*/ 28575 w 473111"/>
              <a:gd name="connsiteY1" fmla="*/ 149225 h 609600"/>
              <a:gd name="connsiteX2" fmla="*/ 53975 w 473111"/>
              <a:gd name="connsiteY2" fmla="*/ 152400 h 609600"/>
              <a:gd name="connsiteX3" fmla="*/ 73025 w 473111"/>
              <a:gd name="connsiteY3" fmla="*/ 165100 h 609600"/>
              <a:gd name="connsiteX4" fmla="*/ 85725 w 473111"/>
              <a:gd name="connsiteY4" fmla="*/ 168275 h 609600"/>
              <a:gd name="connsiteX5" fmla="*/ 104775 w 473111"/>
              <a:gd name="connsiteY5" fmla="*/ 165100 h 609600"/>
              <a:gd name="connsiteX6" fmla="*/ 114300 w 473111"/>
              <a:gd name="connsiteY6" fmla="*/ 158750 h 609600"/>
              <a:gd name="connsiteX7" fmla="*/ 123825 w 473111"/>
              <a:gd name="connsiteY7" fmla="*/ 155575 h 609600"/>
              <a:gd name="connsiteX8" fmla="*/ 142875 w 473111"/>
              <a:gd name="connsiteY8" fmla="*/ 139700 h 609600"/>
              <a:gd name="connsiteX9" fmla="*/ 152400 w 473111"/>
              <a:gd name="connsiteY9" fmla="*/ 136525 h 609600"/>
              <a:gd name="connsiteX10" fmla="*/ 155575 w 473111"/>
              <a:gd name="connsiteY10" fmla="*/ 127000 h 609600"/>
              <a:gd name="connsiteX11" fmla="*/ 174625 w 473111"/>
              <a:gd name="connsiteY11" fmla="*/ 117475 h 609600"/>
              <a:gd name="connsiteX12" fmla="*/ 184150 w 473111"/>
              <a:gd name="connsiteY12" fmla="*/ 107950 h 609600"/>
              <a:gd name="connsiteX13" fmla="*/ 196850 w 473111"/>
              <a:gd name="connsiteY13" fmla="*/ 104775 h 609600"/>
              <a:gd name="connsiteX14" fmla="*/ 206375 w 473111"/>
              <a:gd name="connsiteY14" fmla="*/ 101600 h 609600"/>
              <a:gd name="connsiteX15" fmla="*/ 234950 w 473111"/>
              <a:gd name="connsiteY15" fmla="*/ 92075 h 609600"/>
              <a:gd name="connsiteX16" fmla="*/ 257175 w 473111"/>
              <a:gd name="connsiteY16" fmla="*/ 76200 h 609600"/>
              <a:gd name="connsiteX17" fmla="*/ 266700 w 473111"/>
              <a:gd name="connsiteY17" fmla="*/ 69850 h 609600"/>
              <a:gd name="connsiteX18" fmla="*/ 276225 w 473111"/>
              <a:gd name="connsiteY18" fmla="*/ 66675 h 609600"/>
              <a:gd name="connsiteX19" fmla="*/ 288925 w 473111"/>
              <a:gd name="connsiteY19" fmla="*/ 57150 h 609600"/>
              <a:gd name="connsiteX20" fmla="*/ 298450 w 473111"/>
              <a:gd name="connsiteY20" fmla="*/ 44450 h 609600"/>
              <a:gd name="connsiteX21" fmla="*/ 317500 w 473111"/>
              <a:gd name="connsiteY21" fmla="*/ 38100 h 609600"/>
              <a:gd name="connsiteX22" fmla="*/ 327025 w 473111"/>
              <a:gd name="connsiteY22" fmla="*/ 34925 h 609600"/>
              <a:gd name="connsiteX23" fmla="*/ 339725 w 473111"/>
              <a:gd name="connsiteY23" fmla="*/ 28575 h 609600"/>
              <a:gd name="connsiteX24" fmla="*/ 390525 w 473111"/>
              <a:gd name="connsiteY24" fmla="*/ 22225 h 609600"/>
              <a:gd name="connsiteX25" fmla="*/ 400050 w 473111"/>
              <a:gd name="connsiteY25" fmla="*/ 15875 h 609600"/>
              <a:gd name="connsiteX26" fmla="*/ 409575 w 473111"/>
              <a:gd name="connsiteY26" fmla="*/ 12700 h 609600"/>
              <a:gd name="connsiteX27" fmla="*/ 428625 w 473111"/>
              <a:gd name="connsiteY27" fmla="*/ 0 h 609600"/>
              <a:gd name="connsiteX28" fmla="*/ 438150 w 473111"/>
              <a:gd name="connsiteY28" fmla="*/ 3175 h 609600"/>
              <a:gd name="connsiteX29" fmla="*/ 457200 w 473111"/>
              <a:gd name="connsiteY29" fmla="*/ 15875 h 609600"/>
              <a:gd name="connsiteX30" fmla="*/ 463550 w 473111"/>
              <a:gd name="connsiteY30" fmla="*/ 44450 h 609600"/>
              <a:gd name="connsiteX31" fmla="*/ 466725 w 473111"/>
              <a:gd name="connsiteY31" fmla="*/ 53975 h 609600"/>
              <a:gd name="connsiteX32" fmla="*/ 469900 w 473111"/>
              <a:gd name="connsiteY32" fmla="*/ 73025 h 609600"/>
              <a:gd name="connsiteX33" fmla="*/ 469900 w 473111"/>
              <a:gd name="connsiteY33" fmla="*/ 174625 h 609600"/>
              <a:gd name="connsiteX34" fmla="*/ 463550 w 473111"/>
              <a:gd name="connsiteY34" fmla="*/ 184150 h 609600"/>
              <a:gd name="connsiteX35" fmla="*/ 460375 w 473111"/>
              <a:gd name="connsiteY35" fmla="*/ 193675 h 609600"/>
              <a:gd name="connsiteX36" fmla="*/ 463550 w 473111"/>
              <a:gd name="connsiteY36" fmla="*/ 247650 h 609600"/>
              <a:gd name="connsiteX37" fmla="*/ 463550 w 473111"/>
              <a:gd name="connsiteY37" fmla="*/ 295275 h 609600"/>
              <a:gd name="connsiteX38" fmla="*/ 450850 w 473111"/>
              <a:gd name="connsiteY38" fmla="*/ 323850 h 609600"/>
              <a:gd name="connsiteX39" fmla="*/ 444500 w 473111"/>
              <a:gd name="connsiteY39" fmla="*/ 342900 h 609600"/>
              <a:gd name="connsiteX40" fmla="*/ 415925 w 473111"/>
              <a:gd name="connsiteY40" fmla="*/ 387350 h 609600"/>
              <a:gd name="connsiteX41" fmla="*/ 409575 w 473111"/>
              <a:gd name="connsiteY41" fmla="*/ 406400 h 609600"/>
              <a:gd name="connsiteX42" fmla="*/ 412750 w 473111"/>
              <a:gd name="connsiteY42" fmla="*/ 438150 h 609600"/>
              <a:gd name="connsiteX43" fmla="*/ 425450 w 473111"/>
              <a:gd name="connsiteY43" fmla="*/ 450850 h 609600"/>
              <a:gd name="connsiteX44" fmla="*/ 428625 w 473111"/>
              <a:gd name="connsiteY44" fmla="*/ 460375 h 609600"/>
              <a:gd name="connsiteX45" fmla="*/ 434975 w 473111"/>
              <a:gd name="connsiteY45" fmla="*/ 473075 h 609600"/>
              <a:gd name="connsiteX46" fmla="*/ 431800 w 473111"/>
              <a:gd name="connsiteY46" fmla="*/ 523875 h 609600"/>
              <a:gd name="connsiteX47" fmla="*/ 425450 w 473111"/>
              <a:gd name="connsiteY47" fmla="*/ 533400 h 609600"/>
              <a:gd name="connsiteX48" fmla="*/ 412750 w 473111"/>
              <a:gd name="connsiteY48" fmla="*/ 552450 h 609600"/>
              <a:gd name="connsiteX49" fmla="*/ 412750 w 473111"/>
              <a:gd name="connsiteY49" fmla="*/ 606425 h 609600"/>
              <a:gd name="connsiteX50" fmla="*/ 415925 w 473111"/>
              <a:gd name="connsiteY50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73111" h="609600">
                <a:moveTo>
                  <a:pt x="0" y="142875"/>
                </a:moveTo>
                <a:cubicBezTo>
                  <a:pt x="9525" y="144992"/>
                  <a:pt x="18966" y="147529"/>
                  <a:pt x="28575" y="149225"/>
                </a:cubicBezTo>
                <a:cubicBezTo>
                  <a:pt x="36978" y="150708"/>
                  <a:pt x="45940" y="149530"/>
                  <a:pt x="53975" y="152400"/>
                </a:cubicBezTo>
                <a:cubicBezTo>
                  <a:pt x="61162" y="154967"/>
                  <a:pt x="65621" y="163249"/>
                  <a:pt x="73025" y="165100"/>
                </a:cubicBezTo>
                <a:lnTo>
                  <a:pt x="85725" y="168275"/>
                </a:lnTo>
                <a:cubicBezTo>
                  <a:pt x="92075" y="167217"/>
                  <a:pt x="98668" y="167136"/>
                  <a:pt x="104775" y="165100"/>
                </a:cubicBezTo>
                <a:cubicBezTo>
                  <a:pt x="108395" y="163893"/>
                  <a:pt x="110887" y="160457"/>
                  <a:pt x="114300" y="158750"/>
                </a:cubicBezTo>
                <a:cubicBezTo>
                  <a:pt x="117293" y="157253"/>
                  <a:pt x="120832" y="157072"/>
                  <a:pt x="123825" y="155575"/>
                </a:cubicBezTo>
                <a:cubicBezTo>
                  <a:pt x="144600" y="145187"/>
                  <a:pt x="121809" y="153744"/>
                  <a:pt x="142875" y="139700"/>
                </a:cubicBezTo>
                <a:cubicBezTo>
                  <a:pt x="145660" y="137844"/>
                  <a:pt x="149225" y="137583"/>
                  <a:pt x="152400" y="136525"/>
                </a:cubicBezTo>
                <a:cubicBezTo>
                  <a:pt x="153458" y="133350"/>
                  <a:pt x="153484" y="129613"/>
                  <a:pt x="155575" y="127000"/>
                </a:cubicBezTo>
                <a:cubicBezTo>
                  <a:pt x="160051" y="121405"/>
                  <a:pt x="168350" y="119567"/>
                  <a:pt x="174625" y="117475"/>
                </a:cubicBezTo>
                <a:cubicBezTo>
                  <a:pt x="177800" y="114300"/>
                  <a:pt x="180251" y="110178"/>
                  <a:pt x="184150" y="107950"/>
                </a:cubicBezTo>
                <a:cubicBezTo>
                  <a:pt x="187939" y="105785"/>
                  <a:pt x="192654" y="105974"/>
                  <a:pt x="196850" y="104775"/>
                </a:cubicBezTo>
                <a:cubicBezTo>
                  <a:pt x="200068" y="103856"/>
                  <a:pt x="203382" y="103097"/>
                  <a:pt x="206375" y="101600"/>
                </a:cubicBezTo>
                <a:cubicBezTo>
                  <a:pt x="228697" y="90439"/>
                  <a:pt x="199583" y="97969"/>
                  <a:pt x="234950" y="92075"/>
                </a:cubicBezTo>
                <a:cubicBezTo>
                  <a:pt x="257398" y="77110"/>
                  <a:pt x="229608" y="95891"/>
                  <a:pt x="257175" y="76200"/>
                </a:cubicBezTo>
                <a:cubicBezTo>
                  <a:pt x="260280" y="73982"/>
                  <a:pt x="263287" y="71557"/>
                  <a:pt x="266700" y="69850"/>
                </a:cubicBezTo>
                <a:cubicBezTo>
                  <a:pt x="269693" y="68353"/>
                  <a:pt x="273050" y="67733"/>
                  <a:pt x="276225" y="66675"/>
                </a:cubicBezTo>
                <a:cubicBezTo>
                  <a:pt x="280458" y="63500"/>
                  <a:pt x="285183" y="60892"/>
                  <a:pt x="288925" y="57150"/>
                </a:cubicBezTo>
                <a:cubicBezTo>
                  <a:pt x="292667" y="53408"/>
                  <a:pt x="294047" y="47385"/>
                  <a:pt x="298450" y="44450"/>
                </a:cubicBezTo>
                <a:cubicBezTo>
                  <a:pt x="304019" y="40737"/>
                  <a:pt x="311150" y="40217"/>
                  <a:pt x="317500" y="38100"/>
                </a:cubicBezTo>
                <a:cubicBezTo>
                  <a:pt x="320675" y="37042"/>
                  <a:pt x="324032" y="36422"/>
                  <a:pt x="327025" y="34925"/>
                </a:cubicBezTo>
                <a:cubicBezTo>
                  <a:pt x="331258" y="32808"/>
                  <a:pt x="335192" y="29935"/>
                  <a:pt x="339725" y="28575"/>
                </a:cubicBezTo>
                <a:cubicBezTo>
                  <a:pt x="349572" y="25621"/>
                  <a:pt x="384908" y="22787"/>
                  <a:pt x="390525" y="22225"/>
                </a:cubicBezTo>
                <a:cubicBezTo>
                  <a:pt x="393700" y="20108"/>
                  <a:pt x="396637" y="17582"/>
                  <a:pt x="400050" y="15875"/>
                </a:cubicBezTo>
                <a:cubicBezTo>
                  <a:pt x="403043" y="14378"/>
                  <a:pt x="406649" y="14325"/>
                  <a:pt x="409575" y="12700"/>
                </a:cubicBezTo>
                <a:cubicBezTo>
                  <a:pt x="416246" y="8994"/>
                  <a:pt x="428625" y="0"/>
                  <a:pt x="428625" y="0"/>
                </a:cubicBezTo>
                <a:cubicBezTo>
                  <a:pt x="431800" y="1058"/>
                  <a:pt x="435224" y="1550"/>
                  <a:pt x="438150" y="3175"/>
                </a:cubicBezTo>
                <a:cubicBezTo>
                  <a:pt x="444821" y="6881"/>
                  <a:pt x="457200" y="15875"/>
                  <a:pt x="457200" y="15875"/>
                </a:cubicBezTo>
                <a:cubicBezTo>
                  <a:pt x="459382" y="26787"/>
                  <a:pt x="460561" y="33988"/>
                  <a:pt x="463550" y="44450"/>
                </a:cubicBezTo>
                <a:cubicBezTo>
                  <a:pt x="464469" y="47668"/>
                  <a:pt x="465999" y="50708"/>
                  <a:pt x="466725" y="53975"/>
                </a:cubicBezTo>
                <a:cubicBezTo>
                  <a:pt x="468122" y="60259"/>
                  <a:pt x="468842" y="66675"/>
                  <a:pt x="469900" y="73025"/>
                </a:cubicBezTo>
                <a:cubicBezTo>
                  <a:pt x="471848" y="108094"/>
                  <a:pt x="476031" y="139883"/>
                  <a:pt x="469900" y="174625"/>
                </a:cubicBezTo>
                <a:cubicBezTo>
                  <a:pt x="469237" y="178383"/>
                  <a:pt x="465257" y="180737"/>
                  <a:pt x="463550" y="184150"/>
                </a:cubicBezTo>
                <a:cubicBezTo>
                  <a:pt x="462053" y="187143"/>
                  <a:pt x="461433" y="190500"/>
                  <a:pt x="460375" y="193675"/>
                </a:cubicBezTo>
                <a:cubicBezTo>
                  <a:pt x="461433" y="211667"/>
                  <a:pt x="461989" y="229695"/>
                  <a:pt x="463550" y="247650"/>
                </a:cubicBezTo>
                <a:cubicBezTo>
                  <a:pt x="466084" y="276794"/>
                  <a:pt x="470735" y="259348"/>
                  <a:pt x="463550" y="295275"/>
                </a:cubicBezTo>
                <a:cubicBezTo>
                  <a:pt x="456675" y="329650"/>
                  <a:pt x="460524" y="302083"/>
                  <a:pt x="450850" y="323850"/>
                </a:cubicBezTo>
                <a:cubicBezTo>
                  <a:pt x="448132" y="329967"/>
                  <a:pt x="448516" y="337545"/>
                  <a:pt x="444500" y="342900"/>
                </a:cubicBezTo>
                <a:cubicBezTo>
                  <a:pt x="434017" y="356877"/>
                  <a:pt x="422492" y="370934"/>
                  <a:pt x="415925" y="387350"/>
                </a:cubicBezTo>
                <a:cubicBezTo>
                  <a:pt x="413439" y="393565"/>
                  <a:pt x="409575" y="406400"/>
                  <a:pt x="409575" y="406400"/>
                </a:cubicBezTo>
                <a:cubicBezTo>
                  <a:pt x="410633" y="416983"/>
                  <a:pt x="409173" y="428134"/>
                  <a:pt x="412750" y="438150"/>
                </a:cubicBezTo>
                <a:cubicBezTo>
                  <a:pt x="414764" y="443788"/>
                  <a:pt x="421970" y="445978"/>
                  <a:pt x="425450" y="450850"/>
                </a:cubicBezTo>
                <a:cubicBezTo>
                  <a:pt x="427395" y="453573"/>
                  <a:pt x="427307" y="457299"/>
                  <a:pt x="428625" y="460375"/>
                </a:cubicBezTo>
                <a:cubicBezTo>
                  <a:pt x="430489" y="464725"/>
                  <a:pt x="432858" y="468842"/>
                  <a:pt x="434975" y="473075"/>
                </a:cubicBezTo>
                <a:cubicBezTo>
                  <a:pt x="433917" y="490008"/>
                  <a:pt x="434446" y="507116"/>
                  <a:pt x="431800" y="523875"/>
                </a:cubicBezTo>
                <a:cubicBezTo>
                  <a:pt x="431205" y="527644"/>
                  <a:pt x="426953" y="529893"/>
                  <a:pt x="425450" y="533400"/>
                </a:cubicBezTo>
                <a:cubicBezTo>
                  <a:pt x="417249" y="552536"/>
                  <a:pt x="429492" y="541289"/>
                  <a:pt x="412750" y="552450"/>
                </a:cubicBezTo>
                <a:cubicBezTo>
                  <a:pt x="403573" y="579981"/>
                  <a:pt x="403585" y="569766"/>
                  <a:pt x="412750" y="606425"/>
                </a:cubicBezTo>
                <a:cubicBezTo>
                  <a:pt x="413113" y="607877"/>
                  <a:pt x="414867" y="608542"/>
                  <a:pt x="415925" y="6096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49"/>
          <p:cNvSpPr/>
          <p:nvPr/>
        </p:nvSpPr>
        <p:spPr>
          <a:xfrm>
            <a:off x="3047760" y="3135408"/>
            <a:ext cx="426061" cy="692150"/>
          </a:xfrm>
          <a:custGeom>
            <a:avLst/>
            <a:gdLst>
              <a:gd name="connsiteX0" fmla="*/ 54421 w 426061"/>
              <a:gd name="connsiteY0" fmla="*/ 692150 h 692150"/>
              <a:gd name="connsiteX1" fmla="*/ 70296 w 426061"/>
              <a:gd name="connsiteY1" fmla="*/ 688975 h 692150"/>
              <a:gd name="connsiteX2" fmla="*/ 86171 w 426061"/>
              <a:gd name="connsiteY2" fmla="*/ 669925 h 692150"/>
              <a:gd name="connsiteX3" fmla="*/ 102046 w 426061"/>
              <a:gd name="connsiteY3" fmla="*/ 647700 h 692150"/>
              <a:gd name="connsiteX4" fmla="*/ 105221 w 426061"/>
              <a:gd name="connsiteY4" fmla="*/ 638175 h 692150"/>
              <a:gd name="connsiteX5" fmla="*/ 124271 w 426061"/>
              <a:gd name="connsiteY5" fmla="*/ 615950 h 692150"/>
              <a:gd name="connsiteX6" fmla="*/ 136971 w 426061"/>
              <a:gd name="connsiteY6" fmla="*/ 596900 h 692150"/>
              <a:gd name="connsiteX7" fmla="*/ 156021 w 426061"/>
              <a:gd name="connsiteY7" fmla="*/ 577850 h 692150"/>
              <a:gd name="connsiteX8" fmla="*/ 165546 w 426061"/>
              <a:gd name="connsiteY8" fmla="*/ 568325 h 692150"/>
              <a:gd name="connsiteX9" fmla="*/ 178246 w 426061"/>
              <a:gd name="connsiteY9" fmla="*/ 558800 h 692150"/>
              <a:gd name="connsiteX10" fmla="*/ 187771 w 426061"/>
              <a:gd name="connsiteY10" fmla="*/ 549275 h 692150"/>
              <a:gd name="connsiteX11" fmla="*/ 209996 w 426061"/>
              <a:gd name="connsiteY11" fmla="*/ 533400 h 692150"/>
              <a:gd name="connsiteX12" fmla="*/ 216346 w 426061"/>
              <a:gd name="connsiteY12" fmla="*/ 523875 h 692150"/>
              <a:gd name="connsiteX13" fmla="*/ 225871 w 426061"/>
              <a:gd name="connsiteY13" fmla="*/ 514350 h 692150"/>
              <a:gd name="connsiteX14" fmla="*/ 232221 w 426061"/>
              <a:gd name="connsiteY14" fmla="*/ 504825 h 692150"/>
              <a:gd name="connsiteX15" fmla="*/ 241746 w 426061"/>
              <a:gd name="connsiteY15" fmla="*/ 495300 h 692150"/>
              <a:gd name="connsiteX16" fmla="*/ 248096 w 426061"/>
              <a:gd name="connsiteY16" fmla="*/ 485775 h 692150"/>
              <a:gd name="connsiteX17" fmla="*/ 257621 w 426061"/>
              <a:gd name="connsiteY17" fmla="*/ 476250 h 692150"/>
              <a:gd name="connsiteX18" fmla="*/ 276671 w 426061"/>
              <a:gd name="connsiteY18" fmla="*/ 441325 h 692150"/>
              <a:gd name="connsiteX19" fmla="*/ 289371 w 426061"/>
              <a:gd name="connsiteY19" fmla="*/ 422275 h 692150"/>
              <a:gd name="connsiteX20" fmla="*/ 302071 w 426061"/>
              <a:gd name="connsiteY20" fmla="*/ 387350 h 692150"/>
              <a:gd name="connsiteX21" fmla="*/ 308421 w 426061"/>
              <a:gd name="connsiteY21" fmla="*/ 374650 h 692150"/>
              <a:gd name="connsiteX22" fmla="*/ 314771 w 426061"/>
              <a:gd name="connsiteY22" fmla="*/ 349250 h 692150"/>
              <a:gd name="connsiteX23" fmla="*/ 321121 w 426061"/>
              <a:gd name="connsiteY23" fmla="*/ 339725 h 692150"/>
              <a:gd name="connsiteX24" fmla="*/ 324296 w 426061"/>
              <a:gd name="connsiteY24" fmla="*/ 330200 h 692150"/>
              <a:gd name="connsiteX25" fmla="*/ 336996 w 426061"/>
              <a:gd name="connsiteY25" fmla="*/ 311150 h 692150"/>
              <a:gd name="connsiteX26" fmla="*/ 346521 w 426061"/>
              <a:gd name="connsiteY26" fmla="*/ 292100 h 692150"/>
              <a:gd name="connsiteX27" fmla="*/ 365571 w 426061"/>
              <a:gd name="connsiteY27" fmla="*/ 266700 h 692150"/>
              <a:gd name="connsiteX28" fmla="*/ 378271 w 426061"/>
              <a:gd name="connsiteY28" fmla="*/ 241300 h 692150"/>
              <a:gd name="connsiteX29" fmla="*/ 397321 w 426061"/>
              <a:gd name="connsiteY29" fmla="*/ 215900 h 692150"/>
              <a:gd name="connsiteX30" fmla="*/ 400496 w 426061"/>
              <a:gd name="connsiteY30" fmla="*/ 206375 h 692150"/>
              <a:gd name="connsiteX31" fmla="*/ 419546 w 426061"/>
              <a:gd name="connsiteY31" fmla="*/ 193675 h 692150"/>
              <a:gd name="connsiteX32" fmla="*/ 425896 w 426061"/>
              <a:gd name="connsiteY32" fmla="*/ 184150 h 692150"/>
              <a:gd name="connsiteX33" fmla="*/ 422721 w 426061"/>
              <a:gd name="connsiteY33" fmla="*/ 152400 h 692150"/>
              <a:gd name="connsiteX34" fmla="*/ 419546 w 426061"/>
              <a:gd name="connsiteY34" fmla="*/ 142875 h 692150"/>
              <a:gd name="connsiteX35" fmla="*/ 403671 w 426061"/>
              <a:gd name="connsiteY35" fmla="*/ 123825 h 692150"/>
              <a:gd name="connsiteX36" fmla="*/ 400496 w 426061"/>
              <a:gd name="connsiteY36" fmla="*/ 114300 h 692150"/>
              <a:gd name="connsiteX37" fmla="*/ 394146 w 426061"/>
              <a:gd name="connsiteY37" fmla="*/ 104775 h 692150"/>
              <a:gd name="connsiteX38" fmla="*/ 390971 w 426061"/>
              <a:gd name="connsiteY38" fmla="*/ 95250 h 692150"/>
              <a:gd name="connsiteX39" fmla="*/ 378271 w 426061"/>
              <a:gd name="connsiteY39" fmla="*/ 92075 h 692150"/>
              <a:gd name="connsiteX40" fmla="*/ 343346 w 426061"/>
              <a:gd name="connsiteY40" fmla="*/ 85725 h 692150"/>
              <a:gd name="connsiteX41" fmla="*/ 324296 w 426061"/>
              <a:gd name="connsiteY41" fmla="*/ 69850 h 692150"/>
              <a:gd name="connsiteX42" fmla="*/ 321121 w 426061"/>
              <a:gd name="connsiteY42" fmla="*/ 60325 h 692150"/>
              <a:gd name="connsiteX43" fmla="*/ 314771 w 426061"/>
              <a:gd name="connsiteY43" fmla="*/ 50800 h 692150"/>
              <a:gd name="connsiteX44" fmla="*/ 298896 w 426061"/>
              <a:gd name="connsiteY44" fmla="*/ 19050 h 692150"/>
              <a:gd name="connsiteX45" fmla="*/ 289371 w 426061"/>
              <a:gd name="connsiteY45" fmla="*/ 15875 h 692150"/>
              <a:gd name="connsiteX46" fmla="*/ 279846 w 426061"/>
              <a:gd name="connsiteY46" fmla="*/ 6350 h 692150"/>
              <a:gd name="connsiteX47" fmla="*/ 235396 w 426061"/>
              <a:gd name="connsiteY47" fmla="*/ 3175 h 692150"/>
              <a:gd name="connsiteX48" fmla="*/ 225871 w 426061"/>
              <a:gd name="connsiteY48" fmla="*/ 0 h 692150"/>
              <a:gd name="connsiteX49" fmla="*/ 98871 w 426061"/>
              <a:gd name="connsiteY49" fmla="*/ 6350 h 692150"/>
              <a:gd name="connsiteX50" fmla="*/ 67121 w 426061"/>
              <a:gd name="connsiteY50" fmla="*/ 15875 h 692150"/>
              <a:gd name="connsiteX51" fmla="*/ 57596 w 426061"/>
              <a:gd name="connsiteY51" fmla="*/ 19050 h 692150"/>
              <a:gd name="connsiteX52" fmla="*/ 38546 w 426061"/>
              <a:gd name="connsiteY52" fmla="*/ 28575 h 692150"/>
              <a:gd name="connsiteX53" fmla="*/ 29021 w 426061"/>
              <a:gd name="connsiteY53" fmla="*/ 38100 h 692150"/>
              <a:gd name="connsiteX54" fmla="*/ 9971 w 426061"/>
              <a:gd name="connsiteY54" fmla="*/ 53975 h 692150"/>
              <a:gd name="connsiteX55" fmla="*/ 6796 w 426061"/>
              <a:gd name="connsiteY55" fmla="*/ 63500 h 692150"/>
              <a:gd name="connsiteX56" fmla="*/ 446 w 426061"/>
              <a:gd name="connsiteY56" fmla="*/ 73025 h 692150"/>
              <a:gd name="connsiteX57" fmla="*/ 446 w 426061"/>
              <a:gd name="connsiteY57" fmla="*/ 82550 h 692150"/>
              <a:gd name="connsiteX0" fmla="*/ 54421 w 426061"/>
              <a:gd name="connsiteY0" fmla="*/ 692150 h 692150"/>
              <a:gd name="connsiteX1" fmla="*/ 70296 w 426061"/>
              <a:gd name="connsiteY1" fmla="*/ 688975 h 692150"/>
              <a:gd name="connsiteX2" fmla="*/ 86171 w 426061"/>
              <a:gd name="connsiteY2" fmla="*/ 669925 h 692150"/>
              <a:gd name="connsiteX3" fmla="*/ 102046 w 426061"/>
              <a:gd name="connsiteY3" fmla="*/ 647700 h 692150"/>
              <a:gd name="connsiteX4" fmla="*/ 105221 w 426061"/>
              <a:gd name="connsiteY4" fmla="*/ 638175 h 692150"/>
              <a:gd name="connsiteX5" fmla="*/ 124271 w 426061"/>
              <a:gd name="connsiteY5" fmla="*/ 615950 h 692150"/>
              <a:gd name="connsiteX6" fmla="*/ 136971 w 426061"/>
              <a:gd name="connsiteY6" fmla="*/ 596900 h 692150"/>
              <a:gd name="connsiteX7" fmla="*/ 156021 w 426061"/>
              <a:gd name="connsiteY7" fmla="*/ 577850 h 692150"/>
              <a:gd name="connsiteX8" fmla="*/ 165546 w 426061"/>
              <a:gd name="connsiteY8" fmla="*/ 568325 h 692150"/>
              <a:gd name="connsiteX9" fmla="*/ 178246 w 426061"/>
              <a:gd name="connsiteY9" fmla="*/ 558800 h 692150"/>
              <a:gd name="connsiteX10" fmla="*/ 187771 w 426061"/>
              <a:gd name="connsiteY10" fmla="*/ 549275 h 692150"/>
              <a:gd name="connsiteX11" fmla="*/ 209996 w 426061"/>
              <a:gd name="connsiteY11" fmla="*/ 533400 h 692150"/>
              <a:gd name="connsiteX12" fmla="*/ 216346 w 426061"/>
              <a:gd name="connsiteY12" fmla="*/ 523875 h 692150"/>
              <a:gd name="connsiteX13" fmla="*/ 225871 w 426061"/>
              <a:gd name="connsiteY13" fmla="*/ 514350 h 692150"/>
              <a:gd name="connsiteX14" fmla="*/ 232221 w 426061"/>
              <a:gd name="connsiteY14" fmla="*/ 504825 h 692150"/>
              <a:gd name="connsiteX15" fmla="*/ 241746 w 426061"/>
              <a:gd name="connsiteY15" fmla="*/ 495300 h 692150"/>
              <a:gd name="connsiteX16" fmla="*/ 248096 w 426061"/>
              <a:gd name="connsiteY16" fmla="*/ 485775 h 692150"/>
              <a:gd name="connsiteX17" fmla="*/ 257621 w 426061"/>
              <a:gd name="connsiteY17" fmla="*/ 476250 h 692150"/>
              <a:gd name="connsiteX18" fmla="*/ 276671 w 426061"/>
              <a:gd name="connsiteY18" fmla="*/ 441325 h 692150"/>
              <a:gd name="connsiteX19" fmla="*/ 289371 w 426061"/>
              <a:gd name="connsiteY19" fmla="*/ 422275 h 692150"/>
              <a:gd name="connsiteX20" fmla="*/ 302071 w 426061"/>
              <a:gd name="connsiteY20" fmla="*/ 387350 h 692150"/>
              <a:gd name="connsiteX21" fmla="*/ 308421 w 426061"/>
              <a:gd name="connsiteY21" fmla="*/ 374650 h 692150"/>
              <a:gd name="connsiteX22" fmla="*/ 314771 w 426061"/>
              <a:gd name="connsiteY22" fmla="*/ 349250 h 692150"/>
              <a:gd name="connsiteX23" fmla="*/ 321121 w 426061"/>
              <a:gd name="connsiteY23" fmla="*/ 339725 h 692150"/>
              <a:gd name="connsiteX24" fmla="*/ 324296 w 426061"/>
              <a:gd name="connsiteY24" fmla="*/ 330200 h 692150"/>
              <a:gd name="connsiteX25" fmla="*/ 336996 w 426061"/>
              <a:gd name="connsiteY25" fmla="*/ 311150 h 692150"/>
              <a:gd name="connsiteX26" fmla="*/ 346521 w 426061"/>
              <a:gd name="connsiteY26" fmla="*/ 292100 h 692150"/>
              <a:gd name="connsiteX27" fmla="*/ 365571 w 426061"/>
              <a:gd name="connsiteY27" fmla="*/ 266700 h 692150"/>
              <a:gd name="connsiteX28" fmla="*/ 378271 w 426061"/>
              <a:gd name="connsiteY28" fmla="*/ 241300 h 692150"/>
              <a:gd name="connsiteX29" fmla="*/ 397321 w 426061"/>
              <a:gd name="connsiteY29" fmla="*/ 215900 h 692150"/>
              <a:gd name="connsiteX30" fmla="*/ 400496 w 426061"/>
              <a:gd name="connsiteY30" fmla="*/ 206375 h 692150"/>
              <a:gd name="connsiteX31" fmla="*/ 419546 w 426061"/>
              <a:gd name="connsiteY31" fmla="*/ 193675 h 692150"/>
              <a:gd name="connsiteX32" fmla="*/ 425896 w 426061"/>
              <a:gd name="connsiteY32" fmla="*/ 184150 h 692150"/>
              <a:gd name="connsiteX33" fmla="*/ 422721 w 426061"/>
              <a:gd name="connsiteY33" fmla="*/ 152400 h 692150"/>
              <a:gd name="connsiteX34" fmla="*/ 419546 w 426061"/>
              <a:gd name="connsiteY34" fmla="*/ 142875 h 692150"/>
              <a:gd name="connsiteX35" fmla="*/ 403671 w 426061"/>
              <a:gd name="connsiteY35" fmla="*/ 123825 h 692150"/>
              <a:gd name="connsiteX36" fmla="*/ 400496 w 426061"/>
              <a:gd name="connsiteY36" fmla="*/ 114300 h 692150"/>
              <a:gd name="connsiteX37" fmla="*/ 394146 w 426061"/>
              <a:gd name="connsiteY37" fmla="*/ 104775 h 692150"/>
              <a:gd name="connsiteX38" fmla="*/ 390971 w 426061"/>
              <a:gd name="connsiteY38" fmla="*/ 95250 h 692150"/>
              <a:gd name="connsiteX39" fmla="*/ 378271 w 426061"/>
              <a:gd name="connsiteY39" fmla="*/ 92075 h 692150"/>
              <a:gd name="connsiteX40" fmla="*/ 343346 w 426061"/>
              <a:gd name="connsiteY40" fmla="*/ 85725 h 692150"/>
              <a:gd name="connsiteX41" fmla="*/ 324296 w 426061"/>
              <a:gd name="connsiteY41" fmla="*/ 69850 h 692150"/>
              <a:gd name="connsiteX42" fmla="*/ 321121 w 426061"/>
              <a:gd name="connsiteY42" fmla="*/ 60325 h 692150"/>
              <a:gd name="connsiteX43" fmla="*/ 314771 w 426061"/>
              <a:gd name="connsiteY43" fmla="*/ 50800 h 692150"/>
              <a:gd name="connsiteX44" fmla="*/ 298896 w 426061"/>
              <a:gd name="connsiteY44" fmla="*/ 19050 h 692150"/>
              <a:gd name="connsiteX45" fmla="*/ 289371 w 426061"/>
              <a:gd name="connsiteY45" fmla="*/ 15875 h 692150"/>
              <a:gd name="connsiteX46" fmla="*/ 279846 w 426061"/>
              <a:gd name="connsiteY46" fmla="*/ 6350 h 692150"/>
              <a:gd name="connsiteX47" fmla="*/ 235396 w 426061"/>
              <a:gd name="connsiteY47" fmla="*/ 3175 h 692150"/>
              <a:gd name="connsiteX48" fmla="*/ 225871 w 426061"/>
              <a:gd name="connsiteY48" fmla="*/ 0 h 692150"/>
              <a:gd name="connsiteX49" fmla="*/ 98871 w 426061"/>
              <a:gd name="connsiteY49" fmla="*/ 6350 h 692150"/>
              <a:gd name="connsiteX50" fmla="*/ 83790 w 426061"/>
              <a:gd name="connsiteY50" fmla="*/ 34925 h 692150"/>
              <a:gd name="connsiteX51" fmla="*/ 57596 w 426061"/>
              <a:gd name="connsiteY51" fmla="*/ 19050 h 692150"/>
              <a:gd name="connsiteX52" fmla="*/ 38546 w 426061"/>
              <a:gd name="connsiteY52" fmla="*/ 28575 h 692150"/>
              <a:gd name="connsiteX53" fmla="*/ 29021 w 426061"/>
              <a:gd name="connsiteY53" fmla="*/ 38100 h 692150"/>
              <a:gd name="connsiteX54" fmla="*/ 9971 w 426061"/>
              <a:gd name="connsiteY54" fmla="*/ 53975 h 692150"/>
              <a:gd name="connsiteX55" fmla="*/ 6796 w 426061"/>
              <a:gd name="connsiteY55" fmla="*/ 63500 h 692150"/>
              <a:gd name="connsiteX56" fmla="*/ 446 w 426061"/>
              <a:gd name="connsiteY56" fmla="*/ 73025 h 692150"/>
              <a:gd name="connsiteX57" fmla="*/ 446 w 426061"/>
              <a:gd name="connsiteY57" fmla="*/ 82550 h 692150"/>
              <a:gd name="connsiteX0" fmla="*/ 54421 w 426061"/>
              <a:gd name="connsiteY0" fmla="*/ 692150 h 692150"/>
              <a:gd name="connsiteX1" fmla="*/ 70296 w 426061"/>
              <a:gd name="connsiteY1" fmla="*/ 688975 h 692150"/>
              <a:gd name="connsiteX2" fmla="*/ 86171 w 426061"/>
              <a:gd name="connsiteY2" fmla="*/ 669925 h 692150"/>
              <a:gd name="connsiteX3" fmla="*/ 102046 w 426061"/>
              <a:gd name="connsiteY3" fmla="*/ 647700 h 692150"/>
              <a:gd name="connsiteX4" fmla="*/ 105221 w 426061"/>
              <a:gd name="connsiteY4" fmla="*/ 638175 h 692150"/>
              <a:gd name="connsiteX5" fmla="*/ 124271 w 426061"/>
              <a:gd name="connsiteY5" fmla="*/ 615950 h 692150"/>
              <a:gd name="connsiteX6" fmla="*/ 136971 w 426061"/>
              <a:gd name="connsiteY6" fmla="*/ 596900 h 692150"/>
              <a:gd name="connsiteX7" fmla="*/ 156021 w 426061"/>
              <a:gd name="connsiteY7" fmla="*/ 577850 h 692150"/>
              <a:gd name="connsiteX8" fmla="*/ 165546 w 426061"/>
              <a:gd name="connsiteY8" fmla="*/ 568325 h 692150"/>
              <a:gd name="connsiteX9" fmla="*/ 178246 w 426061"/>
              <a:gd name="connsiteY9" fmla="*/ 558800 h 692150"/>
              <a:gd name="connsiteX10" fmla="*/ 187771 w 426061"/>
              <a:gd name="connsiteY10" fmla="*/ 549275 h 692150"/>
              <a:gd name="connsiteX11" fmla="*/ 209996 w 426061"/>
              <a:gd name="connsiteY11" fmla="*/ 533400 h 692150"/>
              <a:gd name="connsiteX12" fmla="*/ 216346 w 426061"/>
              <a:gd name="connsiteY12" fmla="*/ 523875 h 692150"/>
              <a:gd name="connsiteX13" fmla="*/ 225871 w 426061"/>
              <a:gd name="connsiteY13" fmla="*/ 514350 h 692150"/>
              <a:gd name="connsiteX14" fmla="*/ 232221 w 426061"/>
              <a:gd name="connsiteY14" fmla="*/ 504825 h 692150"/>
              <a:gd name="connsiteX15" fmla="*/ 241746 w 426061"/>
              <a:gd name="connsiteY15" fmla="*/ 495300 h 692150"/>
              <a:gd name="connsiteX16" fmla="*/ 248096 w 426061"/>
              <a:gd name="connsiteY16" fmla="*/ 485775 h 692150"/>
              <a:gd name="connsiteX17" fmla="*/ 257621 w 426061"/>
              <a:gd name="connsiteY17" fmla="*/ 476250 h 692150"/>
              <a:gd name="connsiteX18" fmla="*/ 276671 w 426061"/>
              <a:gd name="connsiteY18" fmla="*/ 441325 h 692150"/>
              <a:gd name="connsiteX19" fmla="*/ 289371 w 426061"/>
              <a:gd name="connsiteY19" fmla="*/ 422275 h 692150"/>
              <a:gd name="connsiteX20" fmla="*/ 302071 w 426061"/>
              <a:gd name="connsiteY20" fmla="*/ 387350 h 692150"/>
              <a:gd name="connsiteX21" fmla="*/ 308421 w 426061"/>
              <a:gd name="connsiteY21" fmla="*/ 374650 h 692150"/>
              <a:gd name="connsiteX22" fmla="*/ 314771 w 426061"/>
              <a:gd name="connsiteY22" fmla="*/ 349250 h 692150"/>
              <a:gd name="connsiteX23" fmla="*/ 321121 w 426061"/>
              <a:gd name="connsiteY23" fmla="*/ 339725 h 692150"/>
              <a:gd name="connsiteX24" fmla="*/ 324296 w 426061"/>
              <a:gd name="connsiteY24" fmla="*/ 330200 h 692150"/>
              <a:gd name="connsiteX25" fmla="*/ 336996 w 426061"/>
              <a:gd name="connsiteY25" fmla="*/ 311150 h 692150"/>
              <a:gd name="connsiteX26" fmla="*/ 346521 w 426061"/>
              <a:gd name="connsiteY26" fmla="*/ 292100 h 692150"/>
              <a:gd name="connsiteX27" fmla="*/ 365571 w 426061"/>
              <a:gd name="connsiteY27" fmla="*/ 266700 h 692150"/>
              <a:gd name="connsiteX28" fmla="*/ 378271 w 426061"/>
              <a:gd name="connsiteY28" fmla="*/ 241300 h 692150"/>
              <a:gd name="connsiteX29" fmla="*/ 397321 w 426061"/>
              <a:gd name="connsiteY29" fmla="*/ 215900 h 692150"/>
              <a:gd name="connsiteX30" fmla="*/ 400496 w 426061"/>
              <a:gd name="connsiteY30" fmla="*/ 206375 h 692150"/>
              <a:gd name="connsiteX31" fmla="*/ 419546 w 426061"/>
              <a:gd name="connsiteY31" fmla="*/ 193675 h 692150"/>
              <a:gd name="connsiteX32" fmla="*/ 425896 w 426061"/>
              <a:gd name="connsiteY32" fmla="*/ 184150 h 692150"/>
              <a:gd name="connsiteX33" fmla="*/ 422721 w 426061"/>
              <a:gd name="connsiteY33" fmla="*/ 152400 h 692150"/>
              <a:gd name="connsiteX34" fmla="*/ 419546 w 426061"/>
              <a:gd name="connsiteY34" fmla="*/ 142875 h 692150"/>
              <a:gd name="connsiteX35" fmla="*/ 403671 w 426061"/>
              <a:gd name="connsiteY35" fmla="*/ 123825 h 692150"/>
              <a:gd name="connsiteX36" fmla="*/ 400496 w 426061"/>
              <a:gd name="connsiteY36" fmla="*/ 114300 h 692150"/>
              <a:gd name="connsiteX37" fmla="*/ 394146 w 426061"/>
              <a:gd name="connsiteY37" fmla="*/ 104775 h 692150"/>
              <a:gd name="connsiteX38" fmla="*/ 390971 w 426061"/>
              <a:gd name="connsiteY38" fmla="*/ 95250 h 692150"/>
              <a:gd name="connsiteX39" fmla="*/ 378271 w 426061"/>
              <a:gd name="connsiteY39" fmla="*/ 92075 h 692150"/>
              <a:gd name="connsiteX40" fmla="*/ 343346 w 426061"/>
              <a:gd name="connsiteY40" fmla="*/ 85725 h 692150"/>
              <a:gd name="connsiteX41" fmla="*/ 324296 w 426061"/>
              <a:gd name="connsiteY41" fmla="*/ 69850 h 692150"/>
              <a:gd name="connsiteX42" fmla="*/ 321121 w 426061"/>
              <a:gd name="connsiteY42" fmla="*/ 60325 h 692150"/>
              <a:gd name="connsiteX43" fmla="*/ 314771 w 426061"/>
              <a:gd name="connsiteY43" fmla="*/ 50800 h 692150"/>
              <a:gd name="connsiteX44" fmla="*/ 298896 w 426061"/>
              <a:gd name="connsiteY44" fmla="*/ 19050 h 692150"/>
              <a:gd name="connsiteX45" fmla="*/ 289371 w 426061"/>
              <a:gd name="connsiteY45" fmla="*/ 15875 h 692150"/>
              <a:gd name="connsiteX46" fmla="*/ 279846 w 426061"/>
              <a:gd name="connsiteY46" fmla="*/ 6350 h 692150"/>
              <a:gd name="connsiteX47" fmla="*/ 235396 w 426061"/>
              <a:gd name="connsiteY47" fmla="*/ 3175 h 692150"/>
              <a:gd name="connsiteX48" fmla="*/ 225871 w 426061"/>
              <a:gd name="connsiteY48" fmla="*/ 0 h 692150"/>
              <a:gd name="connsiteX49" fmla="*/ 98871 w 426061"/>
              <a:gd name="connsiteY49" fmla="*/ 6350 h 692150"/>
              <a:gd name="connsiteX50" fmla="*/ 83790 w 426061"/>
              <a:gd name="connsiteY50" fmla="*/ 34925 h 692150"/>
              <a:gd name="connsiteX51" fmla="*/ 57596 w 426061"/>
              <a:gd name="connsiteY51" fmla="*/ 47625 h 692150"/>
              <a:gd name="connsiteX52" fmla="*/ 38546 w 426061"/>
              <a:gd name="connsiteY52" fmla="*/ 28575 h 692150"/>
              <a:gd name="connsiteX53" fmla="*/ 29021 w 426061"/>
              <a:gd name="connsiteY53" fmla="*/ 38100 h 692150"/>
              <a:gd name="connsiteX54" fmla="*/ 9971 w 426061"/>
              <a:gd name="connsiteY54" fmla="*/ 53975 h 692150"/>
              <a:gd name="connsiteX55" fmla="*/ 6796 w 426061"/>
              <a:gd name="connsiteY55" fmla="*/ 63500 h 692150"/>
              <a:gd name="connsiteX56" fmla="*/ 446 w 426061"/>
              <a:gd name="connsiteY56" fmla="*/ 73025 h 692150"/>
              <a:gd name="connsiteX57" fmla="*/ 446 w 426061"/>
              <a:gd name="connsiteY57" fmla="*/ 82550 h 692150"/>
              <a:gd name="connsiteX0" fmla="*/ 54421 w 426061"/>
              <a:gd name="connsiteY0" fmla="*/ 692150 h 692150"/>
              <a:gd name="connsiteX1" fmla="*/ 70296 w 426061"/>
              <a:gd name="connsiteY1" fmla="*/ 688975 h 692150"/>
              <a:gd name="connsiteX2" fmla="*/ 86171 w 426061"/>
              <a:gd name="connsiteY2" fmla="*/ 669925 h 692150"/>
              <a:gd name="connsiteX3" fmla="*/ 102046 w 426061"/>
              <a:gd name="connsiteY3" fmla="*/ 647700 h 692150"/>
              <a:gd name="connsiteX4" fmla="*/ 105221 w 426061"/>
              <a:gd name="connsiteY4" fmla="*/ 638175 h 692150"/>
              <a:gd name="connsiteX5" fmla="*/ 124271 w 426061"/>
              <a:gd name="connsiteY5" fmla="*/ 615950 h 692150"/>
              <a:gd name="connsiteX6" fmla="*/ 136971 w 426061"/>
              <a:gd name="connsiteY6" fmla="*/ 596900 h 692150"/>
              <a:gd name="connsiteX7" fmla="*/ 156021 w 426061"/>
              <a:gd name="connsiteY7" fmla="*/ 577850 h 692150"/>
              <a:gd name="connsiteX8" fmla="*/ 165546 w 426061"/>
              <a:gd name="connsiteY8" fmla="*/ 568325 h 692150"/>
              <a:gd name="connsiteX9" fmla="*/ 178246 w 426061"/>
              <a:gd name="connsiteY9" fmla="*/ 558800 h 692150"/>
              <a:gd name="connsiteX10" fmla="*/ 187771 w 426061"/>
              <a:gd name="connsiteY10" fmla="*/ 549275 h 692150"/>
              <a:gd name="connsiteX11" fmla="*/ 209996 w 426061"/>
              <a:gd name="connsiteY11" fmla="*/ 533400 h 692150"/>
              <a:gd name="connsiteX12" fmla="*/ 216346 w 426061"/>
              <a:gd name="connsiteY12" fmla="*/ 523875 h 692150"/>
              <a:gd name="connsiteX13" fmla="*/ 225871 w 426061"/>
              <a:gd name="connsiteY13" fmla="*/ 514350 h 692150"/>
              <a:gd name="connsiteX14" fmla="*/ 232221 w 426061"/>
              <a:gd name="connsiteY14" fmla="*/ 504825 h 692150"/>
              <a:gd name="connsiteX15" fmla="*/ 241746 w 426061"/>
              <a:gd name="connsiteY15" fmla="*/ 495300 h 692150"/>
              <a:gd name="connsiteX16" fmla="*/ 248096 w 426061"/>
              <a:gd name="connsiteY16" fmla="*/ 485775 h 692150"/>
              <a:gd name="connsiteX17" fmla="*/ 257621 w 426061"/>
              <a:gd name="connsiteY17" fmla="*/ 476250 h 692150"/>
              <a:gd name="connsiteX18" fmla="*/ 276671 w 426061"/>
              <a:gd name="connsiteY18" fmla="*/ 441325 h 692150"/>
              <a:gd name="connsiteX19" fmla="*/ 289371 w 426061"/>
              <a:gd name="connsiteY19" fmla="*/ 422275 h 692150"/>
              <a:gd name="connsiteX20" fmla="*/ 302071 w 426061"/>
              <a:gd name="connsiteY20" fmla="*/ 387350 h 692150"/>
              <a:gd name="connsiteX21" fmla="*/ 308421 w 426061"/>
              <a:gd name="connsiteY21" fmla="*/ 374650 h 692150"/>
              <a:gd name="connsiteX22" fmla="*/ 314771 w 426061"/>
              <a:gd name="connsiteY22" fmla="*/ 349250 h 692150"/>
              <a:gd name="connsiteX23" fmla="*/ 321121 w 426061"/>
              <a:gd name="connsiteY23" fmla="*/ 339725 h 692150"/>
              <a:gd name="connsiteX24" fmla="*/ 324296 w 426061"/>
              <a:gd name="connsiteY24" fmla="*/ 330200 h 692150"/>
              <a:gd name="connsiteX25" fmla="*/ 336996 w 426061"/>
              <a:gd name="connsiteY25" fmla="*/ 311150 h 692150"/>
              <a:gd name="connsiteX26" fmla="*/ 346521 w 426061"/>
              <a:gd name="connsiteY26" fmla="*/ 292100 h 692150"/>
              <a:gd name="connsiteX27" fmla="*/ 365571 w 426061"/>
              <a:gd name="connsiteY27" fmla="*/ 266700 h 692150"/>
              <a:gd name="connsiteX28" fmla="*/ 378271 w 426061"/>
              <a:gd name="connsiteY28" fmla="*/ 241300 h 692150"/>
              <a:gd name="connsiteX29" fmla="*/ 397321 w 426061"/>
              <a:gd name="connsiteY29" fmla="*/ 215900 h 692150"/>
              <a:gd name="connsiteX30" fmla="*/ 400496 w 426061"/>
              <a:gd name="connsiteY30" fmla="*/ 206375 h 692150"/>
              <a:gd name="connsiteX31" fmla="*/ 419546 w 426061"/>
              <a:gd name="connsiteY31" fmla="*/ 193675 h 692150"/>
              <a:gd name="connsiteX32" fmla="*/ 425896 w 426061"/>
              <a:gd name="connsiteY32" fmla="*/ 184150 h 692150"/>
              <a:gd name="connsiteX33" fmla="*/ 422721 w 426061"/>
              <a:gd name="connsiteY33" fmla="*/ 152400 h 692150"/>
              <a:gd name="connsiteX34" fmla="*/ 419546 w 426061"/>
              <a:gd name="connsiteY34" fmla="*/ 142875 h 692150"/>
              <a:gd name="connsiteX35" fmla="*/ 403671 w 426061"/>
              <a:gd name="connsiteY35" fmla="*/ 123825 h 692150"/>
              <a:gd name="connsiteX36" fmla="*/ 400496 w 426061"/>
              <a:gd name="connsiteY36" fmla="*/ 114300 h 692150"/>
              <a:gd name="connsiteX37" fmla="*/ 394146 w 426061"/>
              <a:gd name="connsiteY37" fmla="*/ 104775 h 692150"/>
              <a:gd name="connsiteX38" fmla="*/ 390971 w 426061"/>
              <a:gd name="connsiteY38" fmla="*/ 95250 h 692150"/>
              <a:gd name="connsiteX39" fmla="*/ 378271 w 426061"/>
              <a:gd name="connsiteY39" fmla="*/ 92075 h 692150"/>
              <a:gd name="connsiteX40" fmla="*/ 343346 w 426061"/>
              <a:gd name="connsiteY40" fmla="*/ 85725 h 692150"/>
              <a:gd name="connsiteX41" fmla="*/ 324296 w 426061"/>
              <a:gd name="connsiteY41" fmla="*/ 69850 h 692150"/>
              <a:gd name="connsiteX42" fmla="*/ 321121 w 426061"/>
              <a:gd name="connsiteY42" fmla="*/ 60325 h 692150"/>
              <a:gd name="connsiteX43" fmla="*/ 314771 w 426061"/>
              <a:gd name="connsiteY43" fmla="*/ 50800 h 692150"/>
              <a:gd name="connsiteX44" fmla="*/ 298896 w 426061"/>
              <a:gd name="connsiteY44" fmla="*/ 19050 h 692150"/>
              <a:gd name="connsiteX45" fmla="*/ 289371 w 426061"/>
              <a:gd name="connsiteY45" fmla="*/ 15875 h 692150"/>
              <a:gd name="connsiteX46" fmla="*/ 279846 w 426061"/>
              <a:gd name="connsiteY46" fmla="*/ 6350 h 692150"/>
              <a:gd name="connsiteX47" fmla="*/ 235396 w 426061"/>
              <a:gd name="connsiteY47" fmla="*/ 3175 h 692150"/>
              <a:gd name="connsiteX48" fmla="*/ 225871 w 426061"/>
              <a:gd name="connsiteY48" fmla="*/ 0 h 692150"/>
              <a:gd name="connsiteX49" fmla="*/ 98871 w 426061"/>
              <a:gd name="connsiteY49" fmla="*/ 6350 h 692150"/>
              <a:gd name="connsiteX50" fmla="*/ 83790 w 426061"/>
              <a:gd name="connsiteY50" fmla="*/ 34925 h 692150"/>
              <a:gd name="connsiteX51" fmla="*/ 57596 w 426061"/>
              <a:gd name="connsiteY51" fmla="*/ 47625 h 692150"/>
              <a:gd name="connsiteX52" fmla="*/ 38546 w 426061"/>
              <a:gd name="connsiteY52" fmla="*/ 28575 h 692150"/>
              <a:gd name="connsiteX53" fmla="*/ 40928 w 426061"/>
              <a:gd name="connsiteY53" fmla="*/ 66675 h 692150"/>
              <a:gd name="connsiteX54" fmla="*/ 9971 w 426061"/>
              <a:gd name="connsiteY54" fmla="*/ 53975 h 692150"/>
              <a:gd name="connsiteX55" fmla="*/ 6796 w 426061"/>
              <a:gd name="connsiteY55" fmla="*/ 63500 h 692150"/>
              <a:gd name="connsiteX56" fmla="*/ 446 w 426061"/>
              <a:gd name="connsiteY56" fmla="*/ 73025 h 692150"/>
              <a:gd name="connsiteX57" fmla="*/ 446 w 426061"/>
              <a:gd name="connsiteY57" fmla="*/ 82550 h 692150"/>
              <a:gd name="connsiteX0" fmla="*/ 54421 w 426061"/>
              <a:gd name="connsiteY0" fmla="*/ 692150 h 692150"/>
              <a:gd name="connsiteX1" fmla="*/ 70296 w 426061"/>
              <a:gd name="connsiteY1" fmla="*/ 688975 h 692150"/>
              <a:gd name="connsiteX2" fmla="*/ 86171 w 426061"/>
              <a:gd name="connsiteY2" fmla="*/ 669925 h 692150"/>
              <a:gd name="connsiteX3" fmla="*/ 102046 w 426061"/>
              <a:gd name="connsiteY3" fmla="*/ 647700 h 692150"/>
              <a:gd name="connsiteX4" fmla="*/ 105221 w 426061"/>
              <a:gd name="connsiteY4" fmla="*/ 638175 h 692150"/>
              <a:gd name="connsiteX5" fmla="*/ 124271 w 426061"/>
              <a:gd name="connsiteY5" fmla="*/ 615950 h 692150"/>
              <a:gd name="connsiteX6" fmla="*/ 136971 w 426061"/>
              <a:gd name="connsiteY6" fmla="*/ 596900 h 692150"/>
              <a:gd name="connsiteX7" fmla="*/ 156021 w 426061"/>
              <a:gd name="connsiteY7" fmla="*/ 577850 h 692150"/>
              <a:gd name="connsiteX8" fmla="*/ 165546 w 426061"/>
              <a:gd name="connsiteY8" fmla="*/ 568325 h 692150"/>
              <a:gd name="connsiteX9" fmla="*/ 178246 w 426061"/>
              <a:gd name="connsiteY9" fmla="*/ 558800 h 692150"/>
              <a:gd name="connsiteX10" fmla="*/ 187771 w 426061"/>
              <a:gd name="connsiteY10" fmla="*/ 549275 h 692150"/>
              <a:gd name="connsiteX11" fmla="*/ 209996 w 426061"/>
              <a:gd name="connsiteY11" fmla="*/ 533400 h 692150"/>
              <a:gd name="connsiteX12" fmla="*/ 216346 w 426061"/>
              <a:gd name="connsiteY12" fmla="*/ 523875 h 692150"/>
              <a:gd name="connsiteX13" fmla="*/ 225871 w 426061"/>
              <a:gd name="connsiteY13" fmla="*/ 514350 h 692150"/>
              <a:gd name="connsiteX14" fmla="*/ 232221 w 426061"/>
              <a:gd name="connsiteY14" fmla="*/ 504825 h 692150"/>
              <a:gd name="connsiteX15" fmla="*/ 241746 w 426061"/>
              <a:gd name="connsiteY15" fmla="*/ 495300 h 692150"/>
              <a:gd name="connsiteX16" fmla="*/ 248096 w 426061"/>
              <a:gd name="connsiteY16" fmla="*/ 485775 h 692150"/>
              <a:gd name="connsiteX17" fmla="*/ 257621 w 426061"/>
              <a:gd name="connsiteY17" fmla="*/ 476250 h 692150"/>
              <a:gd name="connsiteX18" fmla="*/ 276671 w 426061"/>
              <a:gd name="connsiteY18" fmla="*/ 441325 h 692150"/>
              <a:gd name="connsiteX19" fmla="*/ 289371 w 426061"/>
              <a:gd name="connsiteY19" fmla="*/ 422275 h 692150"/>
              <a:gd name="connsiteX20" fmla="*/ 302071 w 426061"/>
              <a:gd name="connsiteY20" fmla="*/ 387350 h 692150"/>
              <a:gd name="connsiteX21" fmla="*/ 308421 w 426061"/>
              <a:gd name="connsiteY21" fmla="*/ 374650 h 692150"/>
              <a:gd name="connsiteX22" fmla="*/ 314771 w 426061"/>
              <a:gd name="connsiteY22" fmla="*/ 349250 h 692150"/>
              <a:gd name="connsiteX23" fmla="*/ 321121 w 426061"/>
              <a:gd name="connsiteY23" fmla="*/ 339725 h 692150"/>
              <a:gd name="connsiteX24" fmla="*/ 324296 w 426061"/>
              <a:gd name="connsiteY24" fmla="*/ 330200 h 692150"/>
              <a:gd name="connsiteX25" fmla="*/ 336996 w 426061"/>
              <a:gd name="connsiteY25" fmla="*/ 311150 h 692150"/>
              <a:gd name="connsiteX26" fmla="*/ 346521 w 426061"/>
              <a:gd name="connsiteY26" fmla="*/ 292100 h 692150"/>
              <a:gd name="connsiteX27" fmla="*/ 365571 w 426061"/>
              <a:gd name="connsiteY27" fmla="*/ 266700 h 692150"/>
              <a:gd name="connsiteX28" fmla="*/ 378271 w 426061"/>
              <a:gd name="connsiteY28" fmla="*/ 241300 h 692150"/>
              <a:gd name="connsiteX29" fmla="*/ 397321 w 426061"/>
              <a:gd name="connsiteY29" fmla="*/ 215900 h 692150"/>
              <a:gd name="connsiteX30" fmla="*/ 400496 w 426061"/>
              <a:gd name="connsiteY30" fmla="*/ 206375 h 692150"/>
              <a:gd name="connsiteX31" fmla="*/ 419546 w 426061"/>
              <a:gd name="connsiteY31" fmla="*/ 193675 h 692150"/>
              <a:gd name="connsiteX32" fmla="*/ 425896 w 426061"/>
              <a:gd name="connsiteY32" fmla="*/ 184150 h 692150"/>
              <a:gd name="connsiteX33" fmla="*/ 422721 w 426061"/>
              <a:gd name="connsiteY33" fmla="*/ 152400 h 692150"/>
              <a:gd name="connsiteX34" fmla="*/ 419546 w 426061"/>
              <a:gd name="connsiteY34" fmla="*/ 142875 h 692150"/>
              <a:gd name="connsiteX35" fmla="*/ 403671 w 426061"/>
              <a:gd name="connsiteY35" fmla="*/ 123825 h 692150"/>
              <a:gd name="connsiteX36" fmla="*/ 400496 w 426061"/>
              <a:gd name="connsiteY36" fmla="*/ 114300 h 692150"/>
              <a:gd name="connsiteX37" fmla="*/ 394146 w 426061"/>
              <a:gd name="connsiteY37" fmla="*/ 104775 h 692150"/>
              <a:gd name="connsiteX38" fmla="*/ 390971 w 426061"/>
              <a:gd name="connsiteY38" fmla="*/ 95250 h 692150"/>
              <a:gd name="connsiteX39" fmla="*/ 378271 w 426061"/>
              <a:gd name="connsiteY39" fmla="*/ 92075 h 692150"/>
              <a:gd name="connsiteX40" fmla="*/ 343346 w 426061"/>
              <a:gd name="connsiteY40" fmla="*/ 85725 h 692150"/>
              <a:gd name="connsiteX41" fmla="*/ 324296 w 426061"/>
              <a:gd name="connsiteY41" fmla="*/ 69850 h 692150"/>
              <a:gd name="connsiteX42" fmla="*/ 321121 w 426061"/>
              <a:gd name="connsiteY42" fmla="*/ 60325 h 692150"/>
              <a:gd name="connsiteX43" fmla="*/ 314771 w 426061"/>
              <a:gd name="connsiteY43" fmla="*/ 50800 h 692150"/>
              <a:gd name="connsiteX44" fmla="*/ 298896 w 426061"/>
              <a:gd name="connsiteY44" fmla="*/ 19050 h 692150"/>
              <a:gd name="connsiteX45" fmla="*/ 289371 w 426061"/>
              <a:gd name="connsiteY45" fmla="*/ 15875 h 692150"/>
              <a:gd name="connsiteX46" fmla="*/ 279846 w 426061"/>
              <a:gd name="connsiteY46" fmla="*/ 6350 h 692150"/>
              <a:gd name="connsiteX47" fmla="*/ 235396 w 426061"/>
              <a:gd name="connsiteY47" fmla="*/ 3175 h 692150"/>
              <a:gd name="connsiteX48" fmla="*/ 225871 w 426061"/>
              <a:gd name="connsiteY48" fmla="*/ 0 h 692150"/>
              <a:gd name="connsiteX49" fmla="*/ 98871 w 426061"/>
              <a:gd name="connsiteY49" fmla="*/ 6350 h 692150"/>
              <a:gd name="connsiteX50" fmla="*/ 83790 w 426061"/>
              <a:gd name="connsiteY50" fmla="*/ 34925 h 692150"/>
              <a:gd name="connsiteX51" fmla="*/ 57596 w 426061"/>
              <a:gd name="connsiteY51" fmla="*/ 47625 h 692150"/>
              <a:gd name="connsiteX52" fmla="*/ 38546 w 426061"/>
              <a:gd name="connsiteY52" fmla="*/ 28575 h 692150"/>
              <a:gd name="connsiteX53" fmla="*/ 40928 w 426061"/>
              <a:gd name="connsiteY53" fmla="*/ 66675 h 692150"/>
              <a:gd name="connsiteX54" fmla="*/ 24259 w 426061"/>
              <a:gd name="connsiteY54" fmla="*/ 65881 h 692150"/>
              <a:gd name="connsiteX55" fmla="*/ 6796 w 426061"/>
              <a:gd name="connsiteY55" fmla="*/ 63500 h 692150"/>
              <a:gd name="connsiteX56" fmla="*/ 446 w 426061"/>
              <a:gd name="connsiteY56" fmla="*/ 73025 h 692150"/>
              <a:gd name="connsiteX57" fmla="*/ 446 w 426061"/>
              <a:gd name="connsiteY57" fmla="*/ 82550 h 69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426061" h="692150">
                <a:moveTo>
                  <a:pt x="54421" y="692150"/>
                </a:moveTo>
                <a:cubicBezTo>
                  <a:pt x="59713" y="691092"/>
                  <a:pt x="65469" y="691388"/>
                  <a:pt x="70296" y="688975"/>
                </a:cubicBezTo>
                <a:cubicBezTo>
                  <a:pt x="76884" y="685681"/>
                  <a:pt x="82119" y="675598"/>
                  <a:pt x="86171" y="669925"/>
                </a:cubicBezTo>
                <a:cubicBezTo>
                  <a:pt x="88568" y="666569"/>
                  <a:pt x="99552" y="652688"/>
                  <a:pt x="102046" y="647700"/>
                </a:cubicBezTo>
                <a:cubicBezTo>
                  <a:pt x="103543" y="644707"/>
                  <a:pt x="103724" y="641168"/>
                  <a:pt x="105221" y="638175"/>
                </a:cubicBezTo>
                <a:cubicBezTo>
                  <a:pt x="111716" y="625185"/>
                  <a:pt x="113855" y="628970"/>
                  <a:pt x="124271" y="615950"/>
                </a:cubicBezTo>
                <a:cubicBezTo>
                  <a:pt x="129039" y="609991"/>
                  <a:pt x="131575" y="602296"/>
                  <a:pt x="136971" y="596900"/>
                </a:cubicBezTo>
                <a:lnTo>
                  <a:pt x="156021" y="577850"/>
                </a:lnTo>
                <a:cubicBezTo>
                  <a:pt x="159196" y="574675"/>
                  <a:pt x="161954" y="571019"/>
                  <a:pt x="165546" y="568325"/>
                </a:cubicBezTo>
                <a:cubicBezTo>
                  <a:pt x="169779" y="565150"/>
                  <a:pt x="174228" y="562244"/>
                  <a:pt x="178246" y="558800"/>
                </a:cubicBezTo>
                <a:cubicBezTo>
                  <a:pt x="181655" y="555878"/>
                  <a:pt x="184322" y="552150"/>
                  <a:pt x="187771" y="549275"/>
                </a:cubicBezTo>
                <a:cubicBezTo>
                  <a:pt x="198588" y="540261"/>
                  <a:pt x="198558" y="544838"/>
                  <a:pt x="209996" y="533400"/>
                </a:cubicBezTo>
                <a:cubicBezTo>
                  <a:pt x="212694" y="530702"/>
                  <a:pt x="213903" y="526806"/>
                  <a:pt x="216346" y="523875"/>
                </a:cubicBezTo>
                <a:cubicBezTo>
                  <a:pt x="219221" y="520426"/>
                  <a:pt x="222996" y="517799"/>
                  <a:pt x="225871" y="514350"/>
                </a:cubicBezTo>
                <a:cubicBezTo>
                  <a:pt x="228314" y="511419"/>
                  <a:pt x="229778" y="507756"/>
                  <a:pt x="232221" y="504825"/>
                </a:cubicBezTo>
                <a:cubicBezTo>
                  <a:pt x="235096" y="501376"/>
                  <a:pt x="238871" y="498749"/>
                  <a:pt x="241746" y="495300"/>
                </a:cubicBezTo>
                <a:cubicBezTo>
                  <a:pt x="244189" y="492369"/>
                  <a:pt x="245653" y="488706"/>
                  <a:pt x="248096" y="485775"/>
                </a:cubicBezTo>
                <a:cubicBezTo>
                  <a:pt x="250971" y="482326"/>
                  <a:pt x="254746" y="479699"/>
                  <a:pt x="257621" y="476250"/>
                </a:cubicBezTo>
                <a:cubicBezTo>
                  <a:pt x="267300" y="464635"/>
                  <a:pt x="267032" y="455784"/>
                  <a:pt x="276671" y="441325"/>
                </a:cubicBezTo>
                <a:cubicBezTo>
                  <a:pt x="280904" y="434975"/>
                  <a:pt x="286958" y="429515"/>
                  <a:pt x="289371" y="422275"/>
                </a:cubicBezTo>
                <a:cubicBezTo>
                  <a:pt x="294064" y="408195"/>
                  <a:pt x="296180" y="400604"/>
                  <a:pt x="302071" y="387350"/>
                </a:cubicBezTo>
                <a:cubicBezTo>
                  <a:pt x="303993" y="383025"/>
                  <a:pt x="306304" y="378883"/>
                  <a:pt x="308421" y="374650"/>
                </a:cubicBezTo>
                <a:cubicBezTo>
                  <a:pt x="309629" y="368612"/>
                  <a:pt x="311517" y="355759"/>
                  <a:pt x="314771" y="349250"/>
                </a:cubicBezTo>
                <a:cubicBezTo>
                  <a:pt x="316478" y="345837"/>
                  <a:pt x="319414" y="343138"/>
                  <a:pt x="321121" y="339725"/>
                </a:cubicBezTo>
                <a:cubicBezTo>
                  <a:pt x="322618" y="336732"/>
                  <a:pt x="322671" y="333126"/>
                  <a:pt x="324296" y="330200"/>
                </a:cubicBezTo>
                <a:cubicBezTo>
                  <a:pt x="328002" y="323529"/>
                  <a:pt x="334583" y="318390"/>
                  <a:pt x="336996" y="311150"/>
                </a:cubicBezTo>
                <a:cubicBezTo>
                  <a:pt x="340658" y="300164"/>
                  <a:pt x="339135" y="301948"/>
                  <a:pt x="346521" y="292100"/>
                </a:cubicBezTo>
                <a:cubicBezTo>
                  <a:pt x="369147" y="261932"/>
                  <a:pt x="351215" y="288234"/>
                  <a:pt x="365571" y="266700"/>
                </a:cubicBezTo>
                <a:cubicBezTo>
                  <a:pt x="373367" y="235515"/>
                  <a:pt x="362080" y="273682"/>
                  <a:pt x="378271" y="241300"/>
                </a:cubicBezTo>
                <a:cubicBezTo>
                  <a:pt x="391349" y="215144"/>
                  <a:pt x="374935" y="227093"/>
                  <a:pt x="397321" y="215900"/>
                </a:cubicBezTo>
                <a:cubicBezTo>
                  <a:pt x="398379" y="212725"/>
                  <a:pt x="398129" y="208742"/>
                  <a:pt x="400496" y="206375"/>
                </a:cubicBezTo>
                <a:cubicBezTo>
                  <a:pt x="405892" y="200979"/>
                  <a:pt x="419546" y="193675"/>
                  <a:pt x="419546" y="193675"/>
                </a:cubicBezTo>
                <a:cubicBezTo>
                  <a:pt x="421663" y="190500"/>
                  <a:pt x="425603" y="187955"/>
                  <a:pt x="425896" y="184150"/>
                </a:cubicBezTo>
                <a:cubicBezTo>
                  <a:pt x="426712" y="173545"/>
                  <a:pt x="424338" y="162912"/>
                  <a:pt x="422721" y="152400"/>
                </a:cubicBezTo>
                <a:cubicBezTo>
                  <a:pt x="422212" y="149092"/>
                  <a:pt x="421402" y="145660"/>
                  <a:pt x="419546" y="142875"/>
                </a:cubicBezTo>
                <a:cubicBezTo>
                  <a:pt x="405502" y="121809"/>
                  <a:pt x="414059" y="144600"/>
                  <a:pt x="403671" y="123825"/>
                </a:cubicBezTo>
                <a:cubicBezTo>
                  <a:pt x="402174" y="120832"/>
                  <a:pt x="401993" y="117293"/>
                  <a:pt x="400496" y="114300"/>
                </a:cubicBezTo>
                <a:cubicBezTo>
                  <a:pt x="398789" y="110887"/>
                  <a:pt x="395853" y="108188"/>
                  <a:pt x="394146" y="104775"/>
                </a:cubicBezTo>
                <a:cubicBezTo>
                  <a:pt x="392649" y="101782"/>
                  <a:pt x="393584" y="97341"/>
                  <a:pt x="390971" y="95250"/>
                </a:cubicBezTo>
                <a:cubicBezTo>
                  <a:pt x="387564" y="92524"/>
                  <a:pt x="382564" y="92856"/>
                  <a:pt x="378271" y="92075"/>
                </a:cubicBezTo>
                <a:cubicBezTo>
                  <a:pt x="336558" y="84491"/>
                  <a:pt x="372151" y="92926"/>
                  <a:pt x="343346" y="85725"/>
                </a:cubicBezTo>
                <a:cubicBezTo>
                  <a:pt x="336318" y="81039"/>
                  <a:pt x="329185" y="77184"/>
                  <a:pt x="324296" y="69850"/>
                </a:cubicBezTo>
                <a:cubicBezTo>
                  <a:pt x="322440" y="67065"/>
                  <a:pt x="322618" y="63318"/>
                  <a:pt x="321121" y="60325"/>
                </a:cubicBezTo>
                <a:cubicBezTo>
                  <a:pt x="319414" y="56912"/>
                  <a:pt x="316888" y="53975"/>
                  <a:pt x="314771" y="50800"/>
                </a:cubicBezTo>
                <a:cubicBezTo>
                  <a:pt x="312496" y="41699"/>
                  <a:pt x="309205" y="22486"/>
                  <a:pt x="298896" y="19050"/>
                </a:cubicBezTo>
                <a:lnTo>
                  <a:pt x="289371" y="15875"/>
                </a:lnTo>
                <a:cubicBezTo>
                  <a:pt x="286196" y="12700"/>
                  <a:pt x="284217" y="7378"/>
                  <a:pt x="279846" y="6350"/>
                </a:cubicBezTo>
                <a:cubicBezTo>
                  <a:pt x="265386" y="2948"/>
                  <a:pt x="250149" y="4911"/>
                  <a:pt x="235396" y="3175"/>
                </a:cubicBezTo>
                <a:cubicBezTo>
                  <a:pt x="232072" y="2784"/>
                  <a:pt x="229046" y="1058"/>
                  <a:pt x="225871" y="0"/>
                </a:cubicBezTo>
                <a:cubicBezTo>
                  <a:pt x="183538" y="2117"/>
                  <a:pt x="122551" y="529"/>
                  <a:pt x="98871" y="6350"/>
                </a:cubicBezTo>
                <a:cubicBezTo>
                  <a:pt x="75191" y="12171"/>
                  <a:pt x="90669" y="28046"/>
                  <a:pt x="83790" y="34925"/>
                </a:cubicBezTo>
                <a:cubicBezTo>
                  <a:pt x="76911" y="41804"/>
                  <a:pt x="65137" y="48683"/>
                  <a:pt x="57596" y="47625"/>
                </a:cubicBezTo>
                <a:cubicBezTo>
                  <a:pt x="50055" y="46567"/>
                  <a:pt x="51691" y="24193"/>
                  <a:pt x="38546" y="28575"/>
                </a:cubicBezTo>
                <a:cubicBezTo>
                  <a:pt x="35371" y="31750"/>
                  <a:pt x="43309" y="60457"/>
                  <a:pt x="40928" y="66675"/>
                </a:cubicBezTo>
                <a:cubicBezTo>
                  <a:pt x="38547" y="72893"/>
                  <a:pt x="52086" y="38054"/>
                  <a:pt x="24259" y="65881"/>
                </a:cubicBezTo>
                <a:cubicBezTo>
                  <a:pt x="23201" y="69056"/>
                  <a:pt x="10765" y="62309"/>
                  <a:pt x="6796" y="63500"/>
                </a:cubicBezTo>
                <a:cubicBezTo>
                  <a:pt x="2827" y="64691"/>
                  <a:pt x="1653" y="69405"/>
                  <a:pt x="446" y="73025"/>
                </a:cubicBezTo>
                <a:cubicBezTo>
                  <a:pt x="-558" y="76037"/>
                  <a:pt x="446" y="79375"/>
                  <a:pt x="446" y="8255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/>
          <p:cNvSpPr/>
          <p:nvPr/>
        </p:nvSpPr>
        <p:spPr>
          <a:xfrm>
            <a:off x="3175206" y="3411633"/>
            <a:ext cx="355600" cy="635000"/>
          </a:xfrm>
          <a:custGeom>
            <a:avLst/>
            <a:gdLst>
              <a:gd name="connsiteX0" fmla="*/ 241300 w 355600"/>
              <a:gd name="connsiteY0" fmla="*/ 0 h 635000"/>
              <a:gd name="connsiteX1" fmla="*/ 263525 w 355600"/>
              <a:gd name="connsiteY1" fmla="*/ 6350 h 635000"/>
              <a:gd name="connsiteX2" fmla="*/ 269875 w 355600"/>
              <a:gd name="connsiteY2" fmla="*/ 15875 h 635000"/>
              <a:gd name="connsiteX3" fmla="*/ 279400 w 355600"/>
              <a:gd name="connsiteY3" fmla="*/ 22225 h 635000"/>
              <a:gd name="connsiteX4" fmla="*/ 288925 w 355600"/>
              <a:gd name="connsiteY4" fmla="*/ 31750 h 635000"/>
              <a:gd name="connsiteX5" fmla="*/ 298450 w 355600"/>
              <a:gd name="connsiteY5" fmla="*/ 50800 h 635000"/>
              <a:gd name="connsiteX6" fmla="*/ 301625 w 355600"/>
              <a:gd name="connsiteY6" fmla="*/ 60325 h 635000"/>
              <a:gd name="connsiteX7" fmla="*/ 314325 w 355600"/>
              <a:gd name="connsiteY7" fmla="*/ 66675 h 635000"/>
              <a:gd name="connsiteX8" fmla="*/ 320675 w 355600"/>
              <a:gd name="connsiteY8" fmla="*/ 76200 h 635000"/>
              <a:gd name="connsiteX9" fmla="*/ 330200 w 355600"/>
              <a:gd name="connsiteY9" fmla="*/ 79375 h 635000"/>
              <a:gd name="connsiteX10" fmla="*/ 333375 w 355600"/>
              <a:gd name="connsiteY10" fmla="*/ 88900 h 635000"/>
              <a:gd name="connsiteX11" fmla="*/ 339725 w 355600"/>
              <a:gd name="connsiteY11" fmla="*/ 98425 h 635000"/>
              <a:gd name="connsiteX12" fmla="*/ 346075 w 355600"/>
              <a:gd name="connsiteY12" fmla="*/ 168275 h 635000"/>
              <a:gd name="connsiteX13" fmla="*/ 349250 w 355600"/>
              <a:gd name="connsiteY13" fmla="*/ 177800 h 635000"/>
              <a:gd name="connsiteX14" fmla="*/ 352425 w 355600"/>
              <a:gd name="connsiteY14" fmla="*/ 212725 h 635000"/>
              <a:gd name="connsiteX15" fmla="*/ 355600 w 355600"/>
              <a:gd name="connsiteY15" fmla="*/ 234950 h 635000"/>
              <a:gd name="connsiteX16" fmla="*/ 352425 w 355600"/>
              <a:gd name="connsiteY16" fmla="*/ 295275 h 635000"/>
              <a:gd name="connsiteX17" fmla="*/ 339725 w 355600"/>
              <a:gd name="connsiteY17" fmla="*/ 327025 h 635000"/>
              <a:gd name="connsiteX18" fmla="*/ 330200 w 355600"/>
              <a:gd name="connsiteY18" fmla="*/ 349250 h 635000"/>
              <a:gd name="connsiteX19" fmla="*/ 317500 w 355600"/>
              <a:gd name="connsiteY19" fmla="*/ 368300 h 635000"/>
              <a:gd name="connsiteX20" fmla="*/ 311150 w 355600"/>
              <a:gd name="connsiteY20" fmla="*/ 393700 h 635000"/>
              <a:gd name="connsiteX21" fmla="*/ 304800 w 355600"/>
              <a:gd name="connsiteY21" fmla="*/ 473075 h 635000"/>
              <a:gd name="connsiteX22" fmla="*/ 295275 w 355600"/>
              <a:gd name="connsiteY22" fmla="*/ 476250 h 635000"/>
              <a:gd name="connsiteX23" fmla="*/ 279400 w 355600"/>
              <a:gd name="connsiteY23" fmla="*/ 479425 h 635000"/>
              <a:gd name="connsiteX24" fmla="*/ 269875 w 355600"/>
              <a:gd name="connsiteY24" fmla="*/ 495300 h 635000"/>
              <a:gd name="connsiteX25" fmla="*/ 263525 w 355600"/>
              <a:gd name="connsiteY25" fmla="*/ 514350 h 635000"/>
              <a:gd name="connsiteX26" fmla="*/ 260350 w 355600"/>
              <a:gd name="connsiteY26" fmla="*/ 523875 h 635000"/>
              <a:gd name="connsiteX27" fmla="*/ 254000 w 355600"/>
              <a:gd name="connsiteY27" fmla="*/ 546100 h 635000"/>
              <a:gd name="connsiteX28" fmla="*/ 247650 w 355600"/>
              <a:gd name="connsiteY28" fmla="*/ 555625 h 635000"/>
              <a:gd name="connsiteX29" fmla="*/ 241300 w 355600"/>
              <a:gd name="connsiteY29" fmla="*/ 574675 h 635000"/>
              <a:gd name="connsiteX30" fmla="*/ 238125 w 355600"/>
              <a:gd name="connsiteY30" fmla="*/ 584200 h 635000"/>
              <a:gd name="connsiteX31" fmla="*/ 228600 w 355600"/>
              <a:gd name="connsiteY31" fmla="*/ 596900 h 635000"/>
              <a:gd name="connsiteX32" fmla="*/ 225425 w 355600"/>
              <a:gd name="connsiteY32" fmla="*/ 606425 h 635000"/>
              <a:gd name="connsiteX33" fmla="*/ 215900 w 355600"/>
              <a:gd name="connsiteY33" fmla="*/ 612775 h 635000"/>
              <a:gd name="connsiteX34" fmla="*/ 180975 w 355600"/>
              <a:gd name="connsiteY34" fmla="*/ 622300 h 635000"/>
              <a:gd name="connsiteX35" fmla="*/ 111125 w 355600"/>
              <a:gd name="connsiteY35" fmla="*/ 635000 h 635000"/>
              <a:gd name="connsiteX36" fmla="*/ 41275 w 355600"/>
              <a:gd name="connsiteY36" fmla="*/ 631825 h 635000"/>
              <a:gd name="connsiteX37" fmla="*/ 31750 w 355600"/>
              <a:gd name="connsiteY37" fmla="*/ 625475 h 635000"/>
              <a:gd name="connsiteX38" fmla="*/ 19050 w 355600"/>
              <a:gd name="connsiteY38" fmla="*/ 622300 h 635000"/>
              <a:gd name="connsiteX39" fmla="*/ 0 w 355600"/>
              <a:gd name="connsiteY39" fmla="*/ 609600 h 6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55600" h="635000">
                <a:moveTo>
                  <a:pt x="241300" y="0"/>
                </a:moveTo>
                <a:cubicBezTo>
                  <a:pt x="248708" y="2117"/>
                  <a:pt x="256790" y="2608"/>
                  <a:pt x="263525" y="6350"/>
                </a:cubicBezTo>
                <a:cubicBezTo>
                  <a:pt x="266861" y="8203"/>
                  <a:pt x="267177" y="13177"/>
                  <a:pt x="269875" y="15875"/>
                </a:cubicBezTo>
                <a:cubicBezTo>
                  <a:pt x="272573" y="18573"/>
                  <a:pt x="276469" y="19782"/>
                  <a:pt x="279400" y="22225"/>
                </a:cubicBezTo>
                <a:cubicBezTo>
                  <a:pt x="282849" y="25100"/>
                  <a:pt x="285750" y="28575"/>
                  <a:pt x="288925" y="31750"/>
                </a:cubicBezTo>
                <a:cubicBezTo>
                  <a:pt x="296905" y="55691"/>
                  <a:pt x="286140" y="26181"/>
                  <a:pt x="298450" y="50800"/>
                </a:cubicBezTo>
                <a:cubicBezTo>
                  <a:pt x="299947" y="53793"/>
                  <a:pt x="299258" y="57958"/>
                  <a:pt x="301625" y="60325"/>
                </a:cubicBezTo>
                <a:cubicBezTo>
                  <a:pt x="304972" y="63672"/>
                  <a:pt x="310092" y="64558"/>
                  <a:pt x="314325" y="66675"/>
                </a:cubicBezTo>
                <a:cubicBezTo>
                  <a:pt x="316442" y="69850"/>
                  <a:pt x="317695" y="73816"/>
                  <a:pt x="320675" y="76200"/>
                </a:cubicBezTo>
                <a:cubicBezTo>
                  <a:pt x="323288" y="78291"/>
                  <a:pt x="327833" y="77008"/>
                  <a:pt x="330200" y="79375"/>
                </a:cubicBezTo>
                <a:cubicBezTo>
                  <a:pt x="332567" y="81742"/>
                  <a:pt x="331878" y="85907"/>
                  <a:pt x="333375" y="88900"/>
                </a:cubicBezTo>
                <a:cubicBezTo>
                  <a:pt x="335082" y="92313"/>
                  <a:pt x="337608" y="95250"/>
                  <a:pt x="339725" y="98425"/>
                </a:cubicBezTo>
                <a:cubicBezTo>
                  <a:pt x="341091" y="118916"/>
                  <a:pt x="341735" y="146575"/>
                  <a:pt x="346075" y="168275"/>
                </a:cubicBezTo>
                <a:cubicBezTo>
                  <a:pt x="346731" y="171557"/>
                  <a:pt x="348192" y="174625"/>
                  <a:pt x="349250" y="177800"/>
                </a:cubicBezTo>
                <a:cubicBezTo>
                  <a:pt x="350308" y="189442"/>
                  <a:pt x="351134" y="201107"/>
                  <a:pt x="352425" y="212725"/>
                </a:cubicBezTo>
                <a:cubicBezTo>
                  <a:pt x="353251" y="220163"/>
                  <a:pt x="355600" y="227466"/>
                  <a:pt x="355600" y="234950"/>
                </a:cubicBezTo>
                <a:cubicBezTo>
                  <a:pt x="355600" y="255086"/>
                  <a:pt x="354824" y="275282"/>
                  <a:pt x="352425" y="295275"/>
                </a:cubicBezTo>
                <a:cubicBezTo>
                  <a:pt x="350819" y="308658"/>
                  <a:pt x="344656" y="315520"/>
                  <a:pt x="339725" y="327025"/>
                </a:cubicBezTo>
                <a:cubicBezTo>
                  <a:pt x="333156" y="342353"/>
                  <a:pt x="340730" y="331700"/>
                  <a:pt x="330200" y="349250"/>
                </a:cubicBezTo>
                <a:cubicBezTo>
                  <a:pt x="326273" y="355794"/>
                  <a:pt x="317500" y="368300"/>
                  <a:pt x="317500" y="368300"/>
                </a:cubicBezTo>
                <a:cubicBezTo>
                  <a:pt x="315383" y="376767"/>
                  <a:pt x="311846" y="385001"/>
                  <a:pt x="311150" y="393700"/>
                </a:cubicBezTo>
                <a:cubicBezTo>
                  <a:pt x="309033" y="420158"/>
                  <a:pt x="309813" y="447010"/>
                  <a:pt x="304800" y="473075"/>
                </a:cubicBezTo>
                <a:cubicBezTo>
                  <a:pt x="304168" y="476362"/>
                  <a:pt x="298522" y="475438"/>
                  <a:pt x="295275" y="476250"/>
                </a:cubicBezTo>
                <a:cubicBezTo>
                  <a:pt x="290040" y="477559"/>
                  <a:pt x="284692" y="478367"/>
                  <a:pt x="279400" y="479425"/>
                </a:cubicBezTo>
                <a:cubicBezTo>
                  <a:pt x="276225" y="484717"/>
                  <a:pt x="272429" y="489682"/>
                  <a:pt x="269875" y="495300"/>
                </a:cubicBezTo>
                <a:cubicBezTo>
                  <a:pt x="267105" y="501394"/>
                  <a:pt x="265642" y="508000"/>
                  <a:pt x="263525" y="514350"/>
                </a:cubicBezTo>
                <a:cubicBezTo>
                  <a:pt x="262467" y="517525"/>
                  <a:pt x="261162" y="520628"/>
                  <a:pt x="260350" y="523875"/>
                </a:cubicBezTo>
                <a:cubicBezTo>
                  <a:pt x="259333" y="527944"/>
                  <a:pt x="256277" y="541545"/>
                  <a:pt x="254000" y="546100"/>
                </a:cubicBezTo>
                <a:cubicBezTo>
                  <a:pt x="252293" y="549513"/>
                  <a:pt x="249200" y="552138"/>
                  <a:pt x="247650" y="555625"/>
                </a:cubicBezTo>
                <a:cubicBezTo>
                  <a:pt x="244932" y="561742"/>
                  <a:pt x="243417" y="568325"/>
                  <a:pt x="241300" y="574675"/>
                </a:cubicBezTo>
                <a:cubicBezTo>
                  <a:pt x="240242" y="577850"/>
                  <a:pt x="240133" y="581523"/>
                  <a:pt x="238125" y="584200"/>
                </a:cubicBezTo>
                <a:lnTo>
                  <a:pt x="228600" y="596900"/>
                </a:lnTo>
                <a:cubicBezTo>
                  <a:pt x="227542" y="600075"/>
                  <a:pt x="227516" y="603812"/>
                  <a:pt x="225425" y="606425"/>
                </a:cubicBezTo>
                <a:cubicBezTo>
                  <a:pt x="223041" y="609405"/>
                  <a:pt x="219213" y="610882"/>
                  <a:pt x="215900" y="612775"/>
                </a:cubicBezTo>
                <a:cubicBezTo>
                  <a:pt x="199739" y="622010"/>
                  <a:pt x="202775" y="619186"/>
                  <a:pt x="180975" y="622300"/>
                </a:cubicBezTo>
                <a:cubicBezTo>
                  <a:pt x="145736" y="634046"/>
                  <a:pt x="168567" y="627820"/>
                  <a:pt x="111125" y="635000"/>
                </a:cubicBezTo>
                <a:cubicBezTo>
                  <a:pt x="87842" y="633942"/>
                  <a:pt x="64416" y="634602"/>
                  <a:pt x="41275" y="631825"/>
                </a:cubicBezTo>
                <a:cubicBezTo>
                  <a:pt x="37486" y="631370"/>
                  <a:pt x="35257" y="626978"/>
                  <a:pt x="31750" y="625475"/>
                </a:cubicBezTo>
                <a:cubicBezTo>
                  <a:pt x="27739" y="623756"/>
                  <a:pt x="23283" y="623358"/>
                  <a:pt x="19050" y="622300"/>
                </a:cubicBezTo>
                <a:lnTo>
                  <a:pt x="0" y="60960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 151"/>
          <p:cNvSpPr/>
          <p:nvPr/>
        </p:nvSpPr>
        <p:spPr>
          <a:xfrm>
            <a:off x="2924381" y="4138708"/>
            <a:ext cx="168275" cy="431800"/>
          </a:xfrm>
          <a:custGeom>
            <a:avLst/>
            <a:gdLst>
              <a:gd name="connsiteX0" fmla="*/ 139700 w 168275"/>
              <a:gd name="connsiteY0" fmla="*/ 0 h 431800"/>
              <a:gd name="connsiteX1" fmla="*/ 142875 w 168275"/>
              <a:gd name="connsiteY1" fmla="*/ 15875 h 431800"/>
              <a:gd name="connsiteX2" fmla="*/ 155575 w 168275"/>
              <a:gd name="connsiteY2" fmla="*/ 34925 h 431800"/>
              <a:gd name="connsiteX3" fmla="*/ 161925 w 168275"/>
              <a:gd name="connsiteY3" fmla="*/ 44450 h 431800"/>
              <a:gd name="connsiteX4" fmla="*/ 168275 w 168275"/>
              <a:gd name="connsiteY4" fmla="*/ 63500 h 431800"/>
              <a:gd name="connsiteX5" fmla="*/ 158750 w 168275"/>
              <a:gd name="connsiteY5" fmla="*/ 111125 h 431800"/>
              <a:gd name="connsiteX6" fmla="*/ 155575 w 168275"/>
              <a:gd name="connsiteY6" fmla="*/ 120650 h 431800"/>
              <a:gd name="connsiteX7" fmla="*/ 146050 w 168275"/>
              <a:gd name="connsiteY7" fmla="*/ 127000 h 431800"/>
              <a:gd name="connsiteX8" fmla="*/ 142875 w 168275"/>
              <a:gd name="connsiteY8" fmla="*/ 136525 h 431800"/>
              <a:gd name="connsiteX9" fmla="*/ 136525 w 168275"/>
              <a:gd name="connsiteY9" fmla="*/ 168275 h 431800"/>
              <a:gd name="connsiteX10" fmla="*/ 133350 w 168275"/>
              <a:gd name="connsiteY10" fmla="*/ 193675 h 431800"/>
              <a:gd name="connsiteX11" fmla="*/ 127000 w 168275"/>
              <a:gd name="connsiteY11" fmla="*/ 215900 h 431800"/>
              <a:gd name="connsiteX12" fmla="*/ 120650 w 168275"/>
              <a:gd name="connsiteY12" fmla="*/ 241300 h 431800"/>
              <a:gd name="connsiteX13" fmla="*/ 114300 w 168275"/>
              <a:gd name="connsiteY13" fmla="*/ 250825 h 431800"/>
              <a:gd name="connsiteX14" fmla="*/ 107950 w 168275"/>
              <a:gd name="connsiteY14" fmla="*/ 263525 h 431800"/>
              <a:gd name="connsiteX15" fmla="*/ 88900 w 168275"/>
              <a:gd name="connsiteY15" fmla="*/ 282575 h 431800"/>
              <a:gd name="connsiteX16" fmla="*/ 85725 w 168275"/>
              <a:gd name="connsiteY16" fmla="*/ 295275 h 431800"/>
              <a:gd name="connsiteX17" fmla="*/ 69850 w 168275"/>
              <a:gd name="connsiteY17" fmla="*/ 314325 h 431800"/>
              <a:gd name="connsiteX18" fmla="*/ 50800 w 168275"/>
              <a:gd name="connsiteY18" fmla="*/ 342900 h 431800"/>
              <a:gd name="connsiteX19" fmla="*/ 44450 w 168275"/>
              <a:gd name="connsiteY19" fmla="*/ 352425 h 431800"/>
              <a:gd name="connsiteX20" fmla="*/ 34925 w 168275"/>
              <a:gd name="connsiteY20" fmla="*/ 358775 h 431800"/>
              <a:gd name="connsiteX21" fmla="*/ 31750 w 168275"/>
              <a:gd name="connsiteY21" fmla="*/ 371475 h 431800"/>
              <a:gd name="connsiteX22" fmla="*/ 19050 w 168275"/>
              <a:gd name="connsiteY22" fmla="*/ 390525 h 431800"/>
              <a:gd name="connsiteX23" fmla="*/ 12700 w 168275"/>
              <a:gd name="connsiteY23" fmla="*/ 400050 h 431800"/>
              <a:gd name="connsiteX24" fmla="*/ 6350 w 168275"/>
              <a:gd name="connsiteY24" fmla="*/ 419100 h 431800"/>
              <a:gd name="connsiteX25" fmla="*/ 0 w 168275"/>
              <a:gd name="connsiteY25" fmla="*/ 431800 h 43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68275" h="431800">
                <a:moveTo>
                  <a:pt x="139700" y="0"/>
                </a:moveTo>
                <a:cubicBezTo>
                  <a:pt x="140758" y="5292"/>
                  <a:pt x="140642" y="10962"/>
                  <a:pt x="142875" y="15875"/>
                </a:cubicBezTo>
                <a:cubicBezTo>
                  <a:pt x="146033" y="22823"/>
                  <a:pt x="151342" y="28575"/>
                  <a:pt x="155575" y="34925"/>
                </a:cubicBezTo>
                <a:cubicBezTo>
                  <a:pt x="157692" y="38100"/>
                  <a:pt x="160718" y="40830"/>
                  <a:pt x="161925" y="44450"/>
                </a:cubicBezTo>
                <a:lnTo>
                  <a:pt x="168275" y="63500"/>
                </a:lnTo>
                <a:cubicBezTo>
                  <a:pt x="165615" y="79460"/>
                  <a:pt x="163205" y="95534"/>
                  <a:pt x="158750" y="111125"/>
                </a:cubicBezTo>
                <a:cubicBezTo>
                  <a:pt x="157831" y="114343"/>
                  <a:pt x="157666" y="118037"/>
                  <a:pt x="155575" y="120650"/>
                </a:cubicBezTo>
                <a:cubicBezTo>
                  <a:pt x="153191" y="123630"/>
                  <a:pt x="149225" y="124883"/>
                  <a:pt x="146050" y="127000"/>
                </a:cubicBezTo>
                <a:cubicBezTo>
                  <a:pt x="144992" y="130175"/>
                  <a:pt x="143794" y="133307"/>
                  <a:pt x="142875" y="136525"/>
                </a:cubicBezTo>
                <a:cubicBezTo>
                  <a:pt x="139569" y="148096"/>
                  <a:pt x="138307" y="155801"/>
                  <a:pt x="136525" y="168275"/>
                </a:cubicBezTo>
                <a:cubicBezTo>
                  <a:pt x="135318" y="176722"/>
                  <a:pt x="135023" y="185308"/>
                  <a:pt x="133350" y="193675"/>
                </a:cubicBezTo>
                <a:cubicBezTo>
                  <a:pt x="131839" y="201230"/>
                  <a:pt x="128869" y="208425"/>
                  <a:pt x="127000" y="215900"/>
                </a:cubicBezTo>
                <a:cubicBezTo>
                  <a:pt x="125189" y="223146"/>
                  <a:pt x="124279" y="234042"/>
                  <a:pt x="120650" y="241300"/>
                </a:cubicBezTo>
                <a:cubicBezTo>
                  <a:pt x="118943" y="244713"/>
                  <a:pt x="116193" y="247512"/>
                  <a:pt x="114300" y="250825"/>
                </a:cubicBezTo>
                <a:cubicBezTo>
                  <a:pt x="111952" y="254934"/>
                  <a:pt x="111030" y="259931"/>
                  <a:pt x="107950" y="263525"/>
                </a:cubicBezTo>
                <a:cubicBezTo>
                  <a:pt x="72506" y="304876"/>
                  <a:pt x="112385" y="247348"/>
                  <a:pt x="88900" y="282575"/>
                </a:cubicBezTo>
                <a:cubicBezTo>
                  <a:pt x="87842" y="286808"/>
                  <a:pt x="87444" y="291264"/>
                  <a:pt x="85725" y="295275"/>
                </a:cubicBezTo>
                <a:cubicBezTo>
                  <a:pt x="81084" y="306105"/>
                  <a:pt x="77132" y="304963"/>
                  <a:pt x="69850" y="314325"/>
                </a:cubicBezTo>
                <a:lnTo>
                  <a:pt x="50800" y="342900"/>
                </a:lnTo>
                <a:cubicBezTo>
                  <a:pt x="48683" y="346075"/>
                  <a:pt x="47625" y="350308"/>
                  <a:pt x="44450" y="352425"/>
                </a:cubicBezTo>
                <a:lnTo>
                  <a:pt x="34925" y="358775"/>
                </a:lnTo>
                <a:cubicBezTo>
                  <a:pt x="33867" y="363008"/>
                  <a:pt x="33701" y="367572"/>
                  <a:pt x="31750" y="371475"/>
                </a:cubicBezTo>
                <a:cubicBezTo>
                  <a:pt x="28337" y="378301"/>
                  <a:pt x="23283" y="384175"/>
                  <a:pt x="19050" y="390525"/>
                </a:cubicBezTo>
                <a:cubicBezTo>
                  <a:pt x="16933" y="393700"/>
                  <a:pt x="13907" y="396430"/>
                  <a:pt x="12700" y="400050"/>
                </a:cubicBezTo>
                <a:lnTo>
                  <a:pt x="6350" y="419100"/>
                </a:lnTo>
                <a:cubicBezTo>
                  <a:pt x="2702" y="430045"/>
                  <a:pt x="5542" y="426258"/>
                  <a:pt x="0" y="4318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2"/>
          <p:cNvSpPr/>
          <p:nvPr/>
        </p:nvSpPr>
        <p:spPr>
          <a:xfrm>
            <a:off x="3191081" y="4059333"/>
            <a:ext cx="101600" cy="527050"/>
          </a:xfrm>
          <a:custGeom>
            <a:avLst/>
            <a:gdLst>
              <a:gd name="connsiteX0" fmla="*/ 85725 w 101600"/>
              <a:gd name="connsiteY0" fmla="*/ 0 h 527050"/>
              <a:gd name="connsiteX1" fmla="*/ 88900 w 101600"/>
              <a:gd name="connsiteY1" fmla="*/ 41275 h 527050"/>
              <a:gd name="connsiteX2" fmla="*/ 92075 w 101600"/>
              <a:gd name="connsiteY2" fmla="*/ 95250 h 527050"/>
              <a:gd name="connsiteX3" fmla="*/ 101600 w 101600"/>
              <a:gd name="connsiteY3" fmla="*/ 136525 h 527050"/>
              <a:gd name="connsiteX4" fmla="*/ 98425 w 101600"/>
              <a:gd name="connsiteY4" fmla="*/ 158750 h 527050"/>
              <a:gd name="connsiteX5" fmla="*/ 76200 w 101600"/>
              <a:gd name="connsiteY5" fmla="*/ 184150 h 527050"/>
              <a:gd name="connsiteX6" fmla="*/ 66675 w 101600"/>
              <a:gd name="connsiteY6" fmla="*/ 203200 h 527050"/>
              <a:gd name="connsiteX7" fmla="*/ 63500 w 101600"/>
              <a:gd name="connsiteY7" fmla="*/ 212725 h 527050"/>
              <a:gd name="connsiteX8" fmla="*/ 50800 w 101600"/>
              <a:gd name="connsiteY8" fmla="*/ 231775 h 527050"/>
              <a:gd name="connsiteX9" fmla="*/ 41275 w 101600"/>
              <a:gd name="connsiteY9" fmla="*/ 250825 h 527050"/>
              <a:gd name="connsiteX10" fmla="*/ 38100 w 101600"/>
              <a:gd name="connsiteY10" fmla="*/ 260350 h 527050"/>
              <a:gd name="connsiteX11" fmla="*/ 31750 w 101600"/>
              <a:gd name="connsiteY11" fmla="*/ 285750 h 527050"/>
              <a:gd name="connsiteX12" fmla="*/ 28575 w 101600"/>
              <a:gd name="connsiteY12" fmla="*/ 298450 h 527050"/>
              <a:gd name="connsiteX13" fmla="*/ 22225 w 101600"/>
              <a:gd name="connsiteY13" fmla="*/ 330200 h 527050"/>
              <a:gd name="connsiteX14" fmla="*/ 15875 w 101600"/>
              <a:gd name="connsiteY14" fmla="*/ 361950 h 527050"/>
              <a:gd name="connsiteX15" fmla="*/ 22225 w 101600"/>
              <a:gd name="connsiteY15" fmla="*/ 393700 h 527050"/>
              <a:gd name="connsiteX16" fmla="*/ 41275 w 101600"/>
              <a:gd name="connsiteY16" fmla="*/ 406400 h 527050"/>
              <a:gd name="connsiteX17" fmla="*/ 53975 w 101600"/>
              <a:gd name="connsiteY17" fmla="*/ 412750 h 527050"/>
              <a:gd name="connsiteX18" fmla="*/ 57150 w 101600"/>
              <a:gd name="connsiteY18" fmla="*/ 479425 h 527050"/>
              <a:gd name="connsiteX19" fmla="*/ 47625 w 101600"/>
              <a:gd name="connsiteY19" fmla="*/ 482600 h 527050"/>
              <a:gd name="connsiteX20" fmla="*/ 28575 w 101600"/>
              <a:gd name="connsiteY20" fmla="*/ 501650 h 527050"/>
              <a:gd name="connsiteX21" fmla="*/ 12700 w 101600"/>
              <a:gd name="connsiteY21" fmla="*/ 523875 h 527050"/>
              <a:gd name="connsiteX22" fmla="*/ 0 w 101600"/>
              <a:gd name="connsiteY22" fmla="*/ 527050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1600" h="527050">
                <a:moveTo>
                  <a:pt x="85725" y="0"/>
                </a:moveTo>
                <a:cubicBezTo>
                  <a:pt x="86783" y="13758"/>
                  <a:pt x="87982" y="27507"/>
                  <a:pt x="88900" y="41275"/>
                </a:cubicBezTo>
                <a:cubicBezTo>
                  <a:pt x="90099" y="59258"/>
                  <a:pt x="90744" y="77276"/>
                  <a:pt x="92075" y="95250"/>
                </a:cubicBezTo>
                <a:cubicBezTo>
                  <a:pt x="94593" y="129242"/>
                  <a:pt x="89722" y="118708"/>
                  <a:pt x="101600" y="136525"/>
                </a:cubicBezTo>
                <a:cubicBezTo>
                  <a:pt x="100542" y="143933"/>
                  <a:pt x="101111" y="151765"/>
                  <a:pt x="98425" y="158750"/>
                </a:cubicBezTo>
                <a:cubicBezTo>
                  <a:pt x="92039" y="175355"/>
                  <a:pt x="87860" y="176377"/>
                  <a:pt x="76200" y="184150"/>
                </a:cubicBezTo>
                <a:cubicBezTo>
                  <a:pt x="68220" y="208091"/>
                  <a:pt x="78985" y="178581"/>
                  <a:pt x="66675" y="203200"/>
                </a:cubicBezTo>
                <a:cubicBezTo>
                  <a:pt x="65178" y="206193"/>
                  <a:pt x="65125" y="209799"/>
                  <a:pt x="63500" y="212725"/>
                </a:cubicBezTo>
                <a:cubicBezTo>
                  <a:pt x="59794" y="219396"/>
                  <a:pt x="53213" y="224535"/>
                  <a:pt x="50800" y="231775"/>
                </a:cubicBezTo>
                <a:cubicBezTo>
                  <a:pt x="42820" y="255716"/>
                  <a:pt x="53585" y="226206"/>
                  <a:pt x="41275" y="250825"/>
                </a:cubicBezTo>
                <a:cubicBezTo>
                  <a:pt x="39778" y="253818"/>
                  <a:pt x="38981" y="257121"/>
                  <a:pt x="38100" y="260350"/>
                </a:cubicBezTo>
                <a:cubicBezTo>
                  <a:pt x="35804" y="268770"/>
                  <a:pt x="33867" y="277283"/>
                  <a:pt x="31750" y="285750"/>
                </a:cubicBezTo>
                <a:cubicBezTo>
                  <a:pt x="30692" y="289983"/>
                  <a:pt x="29431" y="294171"/>
                  <a:pt x="28575" y="298450"/>
                </a:cubicBezTo>
                <a:cubicBezTo>
                  <a:pt x="26458" y="309033"/>
                  <a:pt x="24843" y="319729"/>
                  <a:pt x="22225" y="330200"/>
                </a:cubicBezTo>
                <a:cubicBezTo>
                  <a:pt x="17489" y="349145"/>
                  <a:pt x="19767" y="338596"/>
                  <a:pt x="15875" y="361950"/>
                </a:cubicBezTo>
                <a:cubicBezTo>
                  <a:pt x="17992" y="372533"/>
                  <a:pt x="18351" y="383626"/>
                  <a:pt x="22225" y="393700"/>
                </a:cubicBezTo>
                <a:cubicBezTo>
                  <a:pt x="26165" y="403945"/>
                  <a:pt x="33417" y="403032"/>
                  <a:pt x="41275" y="406400"/>
                </a:cubicBezTo>
                <a:cubicBezTo>
                  <a:pt x="45625" y="408264"/>
                  <a:pt x="49742" y="410633"/>
                  <a:pt x="53975" y="412750"/>
                </a:cubicBezTo>
                <a:cubicBezTo>
                  <a:pt x="69472" y="435996"/>
                  <a:pt x="67716" y="429235"/>
                  <a:pt x="57150" y="479425"/>
                </a:cubicBezTo>
                <a:cubicBezTo>
                  <a:pt x="56461" y="482700"/>
                  <a:pt x="50800" y="481542"/>
                  <a:pt x="47625" y="482600"/>
                </a:cubicBezTo>
                <a:cubicBezTo>
                  <a:pt x="41275" y="488950"/>
                  <a:pt x="33556" y="494178"/>
                  <a:pt x="28575" y="501650"/>
                </a:cubicBezTo>
                <a:cubicBezTo>
                  <a:pt x="26002" y="505509"/>
                  <a:pt x="15206" y="522085"/>
                  <a:pt x="12700" y="523875"/>
                </a:cubicBezTo>
                <a:cubicBezTo>
                  <a:pt x="9149" y="526411"/>
                  <a:pt x="0" y="527050"/>
                  <a:pt x="0" y="52705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 153"/>
          <p:cNvSpPr/>
          <p:nvPr/>
        </p:nvSpPr>
        <p:spPr>
          <a:xfrm>
            <a:off x="3270456" y="3986308"/>
            <a:ext cx="196850" cy="517525"/>
          </a:xfrm>
          <a:custGeom>
            <a:avLst/>
            <a:gdLst>
              <a:gd name="connsiteX0" fmla="*/ 0 w 196850"/>
              <a:gd name="connsiteY0" fmla="*/ 517525 h 517525"/>
              <a:gd name="connsiteX1" fmla="*/ 19050 w 196850"/>
              <a:gd name="connsiteY1" fmla="*/ 498475 h 517525"/>
              <a:gd name="connsiteX2" fmla="*/ 22225 w 196850"/>
              <a:gd name="connsiteY2" fmla="*/ 476250 h 517525"/>
              <a:gd name="connsiteX3" fmla="*/ 31750 w 196850"/>
              <a:gd name="connsiteY3" fmla="*/ 457200 h 517525"/>
              <a:gd name="connsiteX4" fmla="*/ 34925 w 196850"/>
              <a:gd name="connsiteY4" fmla="*/ 434975 h 517525"/>
              <a:gd name="connsiteX5" fmla="*/ 44450 w 196850"/>
              <a:gd name="connsiteY5" fmla="*/ 428625 h 517525"/>
              <a:gd name="connsiteX6" fmla="*/ 85725 w 196850"/>
              <a:gd name="connsiteY6" fmla="*/ 422275 h 517525"/>
              <a:gd name="connsiteX7" fmla="*/ 92075 w 196850"/>
              <a:gd name="connsiteY7" fmla="*/ 412750 h 517525"/>
              <a:gd name="connsiteX8" fmla="*/ 98425 w 196850"/>
              <a:gd name="connsiteY8" fmla="*/ 381000 h 517525"/>
              <a:gd name="connsiteX9" fmla="*/ 101600 w 196850"/>
              <a:gd name="connsiteY9" fmla="*/ 365125 h 517525"/>
              <a:gd name="connsiteX10" fmla="*/ 104775 w 196850"/>
              <a:gd name="connsiteY10" fmla="*/ 342900 h 517525"/>
              <a:gd name="connsiteX11" fmla="*/ 107950 w 196850"/>
              <a:gd name="connsiteY11" fmla="*/ 327025 h 517525"/>
              <a:gd name="connsiteX12" fmla="*/ 114300 w 196850"/>
              <a:gd name="connsiteY12" fmla="*/ 317500 h 517525"/>
              <a:gd name="connsiteX13" fmla="*/ 111125 w 196850"/>
              <a:gd name="connsiteY13" fmla="*/ 285750 h 517525"/>
              <a:gd name="connsiteX14" fmla="*/ 111125 w 196850"/>
              <a:gd name="connsiteY14" fmla="*/ 234950 h 517525"/>
              <a:gd name="connsiteX15" fmla="*/ 120650 w 196850"/>
              <a:gd name="connsiteY15" fmla="*/ 231775 h 517525"/>
              <a:gd name="connsiteX16" fmla="*/ 142875 w 196850"/>
              <a:gd name="connsiteY16" fmla="*/ 225425 h 517525"/>
              <a:gd name="connsiteX17" fmla="*/ 161925 w 196850"/>
              <a:gd name="connsiteY17" fmla="*/ 212725 h 517525"/>
              <a:gd name="connsiteX18" fmla="*/ 165100 w 196850"/>
              <a:gd name="connsiteY18" fmla="*/ 130175 h 517525"/>
              <a:gd name="connsiteX19" fmla="*/ 171450 w 196850"/>
              <a:gd name="connsiteY19" fmla="*/ 120650 h 517525"/>
              <a:gd name="connsiteX20" fmla="*/ 174625 w 196850"/>
              <a:gd name="connsiteY20" fmla="*/ 111125 h 517525"/>
              <a:gd name="connsiteX21" fmla="*/ 184150 w 196850"/>
              <a:gd name="connsiteY21" fmla="*/ 104775 h 517525"/>
              <a:gd name="connsiteX22" fmla="*/ 190500 w 196850"/>
              <a:gd name="connsiteY22" fmla="*/ 95250 h 517525"/>
              <a:gd name="connsiteX23" fmla="*/ 193675 w 196850"/>
              <a:gd name="connsiteY23" fmla="*/ 60325 h 517525"/>
              <a:gd name="connsiteX24" fmla="*/ 196850 w 196850"/>
              <a:gd name="connsiteY24" fmla="*/ 50800 h 517525"/>
              <a:gd name="connsiteX25" fmla="*/ 187325 w 196850"/>
              <a:gd name="connsiteY25" fmla="*/ 44450 h 517525"/>
              <a:gd name="connsiteX26" fmla="*/ 161925 w 196850"/>
              <a:gd name="connsiteY26" fmla="*/ 41275 h 517525"/>
              <a:gd name="connsiteX27" fmla="*/ 149225 w 196850"/>
              <a:gd name="connsiteY27" fmla="*/ 15875 h 517525"/>
              <a:gd name="connsiteX28" fmla="*/ 142875 w 196850"/>
              <a:gd name="connsiteY28" fmla="*/ 6350 h 517525"/>
              <a:gd name="connsiteX29" fmla="*/ 142875 w 196850"/>
              <a:gd name="connsiteY29" fmla="*/ 0 h 51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96850" h="517525">
                <a:moveTo>
                  <a:pt x="0" y="517525"/>
                </a:moveTo>
                <a:cubicBezTo>
                  <a:pt x="6350" y="511175"/>
                  <a:pt x="14792" y="506382"/>
                  <a:pt x="19050" y="498475"/>
                </a:cubicBezTo>
                <a:cubicBezTo>
                  <a:pt x="22598" y="491886"/>
                  <a:pt x="20757" y="483588"/>
                  <a:pt x="22225" y="476250"/>
                </a:cubicBezTo>
                <a:cubicBezTo>
                  <a:pt x="24103" y="466861"/>
                  <a:pt x="26398" y="465227"/>
                  <a:pt x="31750" y="457200"/>
                </a:cubicBezTo>
                <a:cubicBezTo>
                  <a:pt x="32808" y="449792"/>
                  <a:pt x="31886" y="441814"/>
                  <a:pt x="34925" y="434975"/>
                </a:cubicBezTo>
                <a:cubicBezTo>
                  <a:pt x="36475" y="431488"/>
                  <a:pt x="40943" y="430128"/>
                  <a:pt x="44450" y="428625"/>
                </a:cubicBezTo>
                <a:cubicBezTo>
                  <a:pt x="54074" y="424500"/>
                  <a:pt x="79989" y="422912"/>
                  <a:pt x="85725" y="422275"/>
                </a:cubicBezTo>
                <a:cubicBezTo>
                  <a:pt x="87842" y="419100"/>
                  <a:pt x="90368" y="416163"/>
                  <a:pt x="92075" y="412750"/>
                </a:cubicBezTo>
                <a:cubicBezTo>
                  <a:pt x="96639" y="403622"/>
                  <a:pt x="96962" y="389775"/>
                  <a:pt x="98425" y="381000"/>
                </a:cubicBezTo>
                <a:cubicBezTo>
                  <a:pt x="99312" y="375677"/>
                  <a:pt x="100713" y="370448"/>
                  <a:pt x="101600" y="365125"/>
                </a:cubicBezTo>
                <a:cubicBezTo>
                  <a:pt x="102830" y="357743"/>
                  <a:pt x="103545" y="350282"/>
                  <a:pt x="104775" y="342900"/>
                </a:cubicBezTo>
                <a:cubicBezTo>
                  <a:pt x="105662" y="337577"/>
                  <a:pt x="106055" y="332078"/>
                  <a:pt x="107950" y="327025"/>
                </a:cubicBezTo>
                <a:cubicBezTo>
                  <a:pt x="109290" y="323452"/>
                  <a:pt x="112183" y="320675"/>
                  <a:pt x="114300" y="317500"/>
                </a:cubicBezTo>
                <a:cubicBezTo>
                  <a:pt x="113242" y="306917"/>
                  <a:pt x="112742" y="296262"/>
                  <a:pt x="111125" y="285750"/>
                </a:cubicBezTo>
                <a:cubicBezTo>
                  <a:pt x="107016" y="259039"/>
                  <a:pt x="93554" y="296447"/>
                  <a:pt x="111125" y="234950"/>
                </a:cubicBezTo>
                <a:cubicBezTo>
                  <a:pt x="112044" y="231732"/>
                  <a:pt x="117432" y="232694"/>
                  <a:pt x="120650" y="231775"/>
                </a:cubicBezTo>
                <a:cubicBezTo>
                  <a:pt x="124035" y="230808"/>
                  <a:pt x="138845" y="227664"/>
                  <a:pt x="142875" y="225425"/>
                </a:cubicBezTo>
                <a:cubicBezTo>
                  <a:pt x="149546" y="221719"/>
                  <a:pt x="161925" y="212725"/>
                  <a:pt x="161925" y="212725"/>
                </a:cubicBezTo>
                <a:cubicBezTo>
                  <a:pt x="162983" y="185208"/>
                  <a:pt x="162266" y="157566"/>
                  <a:pt x="165100" y="130175"/>
                </a:cubicBezTo>
                <a:cubicBezTo>
                  <a:pt x="165493" y="126379"/>
                  <a:pt x="169743" y="124063"/>
                  <a:pt x="171450" y="120650"/>
                </a:cubicBezTo>
                <a:cubicBezTo>
                  <a:pt x="172947" y="117657"/>
                  <a:pt x="172534" y="113738"/>
                  <a:pt x="174625" y="111125"/>
                </a:cubicBezTo>
                <a:cubicBezTo>
                  <a:pt x="177009" y="108145"/>
                  <a:pt x="180975" y="106892"/>
                  <a:pt x="184150" y="104775"/>
                </a:cubicBezTo>
                <a:cubicBezTo>
                  <a:pt x="186267" y="101600"/>
                  <a:pt x="189700" y="98981"/>
                  <a:pt x="190500" y="95250"/>
                </a:cubicBezTo>
                <a:cubicBezTo>
                  <a:pt x="192949" y="83820"/>
                  <a:pt x="192022" y="71897"/>
                  <a:pt x="193675" y="60325"/>
                </a:cubicBezTo>
                <a:cubicBezTo>
                  <a:pt x="194148" y="57012"/>
                  <a:pt x="195792" y="53975"/>
                  <a:pt x="196850" y="50800"/>
                </a:cubicBezTo>
                <a:cubicBezTo>
                  <a:pt x="193675" y="48683"/>
                  <a:pt x="191006" y="45454"/>
                  <a:pt x="187325" y="44450"/>
                </a:cubicBezTo>
                <a:cubicBezTo>
                  <a:pt x="179093" y="42205"/>
                  <a:pt x="168751" y="46395"/>
                  <a:pt x="161925" y="41275"/>
                </a:cubicBezTo>
                <a:cubicBezTo>
                  <a:pt x="154352" y="35595"/>
                  <a:pt x="154476" y="23751"/>
                  <a:pt x="149225" y="15875"/>
                </a:cubicBezTo>
                <a:cubicBezTo>
                  <a:pt x="147108" y="12700"/>
                  <a:pt x="144292" y="9893"/>
                  <a:pt x="142875" y="6350"/>
                </a:cubicBezTo>
                <a:cubicBezTo>
                  <a:pt x="142089" y="4385"/>
                  <a:pt x="142875" y="2117"/>
                  <a:pt x="142875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reeform 154"/>
          <p:cNvSpPr/>
          <p:nvPr/>
        </p:nvSpPr>
        <p:spPr>
          <a:xfrm>
            <a:off x="3553031" y="3999008"/>
            <a:ext cx="196850" cy="571500"/>
          </a:xfrm>
          <a:custGeom>
            <a:avLst/>
            <a:gdLst>
              <a:gd name="connsiteX0" fmla="*/ 0 w 196850"/>
              <a:gd name="connsiteY0" fmla="*/ 0 h 571500"/>
              <a:gd name="connsiteX1" fmla="*/ 22225 w 196850"/>
              <a:gd name="connsiteY1" fmla="*/ 3175 h 571500"/>
              <a:gd name="connsiteX2" fmla="*/ 41275 w 196850"/>
              <a:gd name="connsiteY2" fmla="*/ 9525 h 571500"/>
              <a:gd name="connsiteX3" fmla="*/ 60325 w 196850"/>
              <a:gd name="connsiteY3" fmla="*/ 12700 h 571500"/>
              <a:gd name="connsiteX4" fmla="*/ 79375 w 196850"/>
              <a:gd name="connsiteY4" fmla="*/ 19050 h 571500"/>
              <a:gd name="connsiteX5" fmla="*/ 120650 w 196850"/>
              <a:gd name="connsiteY5" fmla="*/ 22225 h 571500"/>
              <a:gd name="connsiteX6" fmla="*/ 130175 w 196850"/>
              <a:gd name="connsiteY6" fmla="*/ 28575 h 571500"/>
              <a:gd name="connsiteX7" fmla="*/ 139700 w 196850"/>
              <a:gd name="connsiteY7" fmla="*/ 31750 h 571500"/>
              <a:gd name="connsiteX8" fmla="*/ 158750 w 196850"/>
              <a:gd name="connsiteY8" fmla="*/ 44450 h 571500"/>
              <a:gd name="connsiteX9" fmla="*/ 177800 w 196850"/>
              <a:gd name="connsiteY9" fmla="*/ 57150 h 571500"/>
              <a:gd name="connsiteX10" fmla="*/ 187325 w 196850"/>
              <a:gd name="connsiteY10" fmla="*/ 63500 h 571500"/>
              <a:gd name="connsiteX11" fmla="*/ 196850 w 196850"/>
              <a:gd name="connsiteY11" fmla="*/ 73025 h 571500"/>
              <a:gd name="connsiteX12" fmla="*/ 193675 w 196850"/>
              <a:gd name="connsiteY12" fmla="*/ 117475 h 571500"/>
              <a:gd name="connsiteX13" fmla="*/ 177800 w 196850"/>
              <a:gd name="connsiteY13" fmla="*/ 146050 h 571500"/>
              <a:gd name="connsiteX14" fmla="*/ 168275 w 196850"/>
              <a:gd name="connsiteY14" fmla="*/ 165100 h 571500"/>
              <a:gd name="connsiteX15" fmla="*/ 168275 w 196850"/>
              <a:gd name="connsiteY15" fmla="*/ 241300 h 571500"/>
              <a:gd name="connsiteX16" fmla="*/ 171450 w 196850"/>
              <a:gd name="connsiteY16" fmla="*/ 250825 h 571500"/>
              <a:gd name="connsiteX17" fmla="*/ 180975 w 196850"/>
              <a:gd name="connsiteY17" fmla="*/ 285750 h 571500"/>
              <a:gd name="connsiteX18" fmla="*/ 187325 w 196850"/>
              <a:gd name="connsiteY18" fmla="*/ 295275 h 571500"/>
              <a:gd name="connsiteX19" fmla="*/ 184150 w 196850"/>
              <a:gd name="connsiteY19" fmla="*/ 441325 h 571500"/>
              <a:gd name="connsiteX20" fmla="*/ 165100 w 196850"/>
              <a:gd name="connsiteY20" fmla="*/ 444500 h 571500"/>
              <a:gd name="connsiteX21" fmla="*/ 155575 w 196850"/>
              <a:gd name="connsiteY21" fmla="*/ 447675 h 571500"/>
              <a:gd name="connsiteX22" fmla="*/ 127000 w 196850"/>
              <a:gd name="connsiteY22" fmla="*/ 469900 h 571500"/>
              <a:gd name="connsiteX23" fmla="*/ 117475 w 196850"/>
              <a:gd name="connsiteY23" fmla="*/ 473075 h 571500"/>
              <a:gd name="connsiteX24" fmla="*/ 98425 w 196850"/>
              <a:gd name="connsiteY24" fmla="*/ 492125 h 571500"/>
              <a:gd name="connsiteX25" fmla="*/ 85725 w 196850"/>
              <a:gd name="connsiteY25" fmla="*/ 511175 h 571500"/>
              <a:gd name="connsiteX26" fmla="*/ 79375 w 196850"/>
              <a:gd name="connsiteY26" fmla="*/ 520700 h 571500"/>
              <a:gd name="connsiteX27" fmla="*/ 60325 w 196850"/>
              <a:gd name="connsiteY27" fmla="*/ 536575 h 571500"/>
              <a:gd name="connsiteX28" fmla="*/ 50800 w 196850"/>
              <a:gd name="connsiteY28" fmla="*/ 555625 h 571500"/>
              <a:gd name="connsiteX29" fmla="*/ 41275 w 196850"/>
              <a:gd name="connsiteY29" fmla="*/ 565150 h 571500"/>
              <a:gd name="connsiteX30" fmla="*/ 34925 w 196850"/>
              <a:gd name="connsiteY30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96850" h="571500">
                <a:moveTo>
                  <a:pt x="0" y="0"/>
                </a:moveTo>
                <a:cubicBezTo>
                  <a:pt x="7408" y="1058"/>
                  <a:pt x="14933" y="1492"/>
                  <a:pt x="22225" y="3175"/>
                </a:cubicBezTo>
                <a:cubicBezTo>
                  <a:pt x="28747" y="4680"/>
                  <a:pt x="34673" y="8425"/>
                  <a:pt x="41275" y="9525"/>
                </a:cubicBezTo>
                <a:cubicBezTo>
                  <a:pt x="47625" y="10583"/>
                  <a:pt x="54080" y="11139"/>
                  <a:pt x="60325" y="12700"/>
                </a:cubicBezTo>
                <a:cubicBezTo>
                  <a:pt x="66819" y="14323"/>
                  <a:pt x="72701" y="18537"/>
                  <a:pt x="79375" y="19050"/>
                </a:cubicBezTo>
                <a:lnTo>
                  <a:pt x="120650" y="22225"/>
                </a:lnTo>
                <a:cubicBezTo>
                  <a:pt x="123825" y="24342"/>
                  <a:pt x="126762" y="26868"/>
                  <a:pt x="130175" y="28575"/>
                </a:cubicBezTo>
                <a:cubicBezTo>
                  <a:pt x="133168" y="30072"/>
                  <a:pt x="136774" y="30125"/>
                  <a:pt x="139700" y="31750"/>
                </a:cubicBezTo>
                <a:cubicBezTo>
                  <a:pt x="146371" y="35456"/>
                  <a:pt x="152400" y="40217"/>
                  <a:pt x="158750" y="44450"/>
                </a:cubicBezTo>
                <a:lnTo>
                  <a:pt x="177800" y="57150"/>
                </a:lnTo>
                <a:cubicBezTo>
                  <a:pt x="180975" y="59267"/>
                  <a:pt x="184627" y="60802"/>
                  <a:pt x="187325" y="63500"/>
                </a:cubicBezTo>
                <a:lnTo>
                  <a:pt x="196850" y="73025"/>
                </a:lnTo>
                <a:cubicBezTo>
                  <a:pt x="195792" y="87842"/>
                  <a:pt x="195411" y="102722"/>
                  <a:pt x="193675" y="117475"/>
                </a:cubicBezTo>
                <a:cubicBezTo>
                  <a:pt x="191934" y="132273"/>
                  <a:pt x="183583" y="128701"/>
                  <a:pt x="177800" y="146050"/>
                </a:cubicBezTo>
                <a:cubicBezTo>
                  <a:pt x="173418" y="159195"/>
                  <a:pt x="176481" y="152790"/>
                  <a:pt x="168275" y="165100"/>
                </a:cubicBezTo>
                <a:cubicBezTo>
                  <a:pt x="163688" y="201795"/>
                  <a:pt x="163191" y="193000"/>
                  <a:pt x="168275" y="241300"/>
                </a:cubicBezTo>
                <a:cubicBezTo>
                  <a:pt x="168625" y="244628"/>
                  <a:pt x="170638" y="247578"/>
                  <a:pt x="171450" y="250825"/>
                </a:cubicBezTo>
                <a:cubicBezTo>
                  <a:pt x="173836" y="260367"/>
                  <a:pt x="175526" y="277576"/>
                  <a:pt x="180975" y="285750"/>
                </a:cubicBezTo>
                <a:lnTo>
                  <a:pt x="187325" y="295275"/>
                </a:lnTo>
                <a:cubicBezTo>
                  <a:pt x="187365" y="296522"/>
                  <a:pt x="196620" y="416386"/>
                  <a:pt x="184150" y="441325"/>
                </a:cubicBezTo>
                <a:cubicBezTo>
                  <a:pt x="181271" y="447083"/>
                  <a:pt x="171384" y="443103"/>
                  <a:pt x="165100" y="444500"/>
                </a:cubicBezTo>
                <a:cubicBezTo>
                  <a:pt x="161833" y="445226"/>
                  <a:pt x="158501" y="446050"/>
                  <a:pt x="155575" y="447675"/>
                </a:cubicBezTo>
                <a:cubicBezTo>
                  <a:pt x="79490" y="489944"/>
                  <a:pt x="173280" y="439047"/>
                  <a:pt x="127000" y="469900"/>
                </a:cubicBezTo>
                <a:cubicBezTo>
                  <a:pt x="124215" y="471756"/>
                  <a:pt x="120650" y="472017"/>
                  <a:pt x="117475" y="473075"/>
                </a:cubicBezTo>
                <a:cubicBezTo>
                  <a:pt x="111125" y="479425"/>
                  <a:pt x="103406" y="484653"/>
                  <a:pt x="98425" y="492125"/>
                </a:cubicBezTo>
                <a:lnTo>
                  <a:pt x="85725" y="511175"/>
                </a:lnTo>
                <a:cubicBezTo>
                  <a:pt x="83608" y="514350"/>
                  <a:pt x="82550" y="518583"/>
                  <a:pt x="79375" y="520700"/>
                </a:cubicBezTo>
                <a:cubicBezTo>
                  <a:pt x="70009" y="526944"/>
                  <a:pt x="67965" y="527408"/>
                  <a:pt x="60325" y="536575"/>
                </a:cubicBezTo>
                <a:cubicBezTo>
                  <a:pt x="35346" y="566550"/>
                  <a:pt x="69893" y="526986"/>
                  <a:pt x="50800" y="555625"/>
                </a:cubicBezTo>
                <a:cubicBezTo>
                  <a:pt x="48309" y="559361"/>
                  <a:pt x="44450" y="561975"/>
                  <a:pt x="41275" y="565150"/>
                </a:cubicBezTo>
                <a:lnTo>
                  <a:pt x="34925" y="57150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 155"/>
          <p:cNvSpPr/>
          <p:nvPr/>
        </p:nvSpPr>
        <p:spPr>
          <a:xfrm>
            <a:off x="3753056" y="3910108"/>
            <a:ext cx="679450" cy="171450"/>
          </a:xfrm>
          <a:custGeom>
            <a:avLst/>
            <a:gdLst>
              <a:gd name="connsiteX0" fmla="*/ 0 w 679450"/>
              <a:gd name="connsiteY0" fmla="*/ 171450 h 171450"/>
              <a:gd name="connsiteX1" fmla="*/ 69850 w 679450"/>
              <a:gd name="connsiteY1" fmla="*/ 165100 h 171450"/>
              <a:gd name="connsiteX2" fmla="*/ 79375 w 679450"/>
              <a:gd name="connsiteY2" fmla="*/ 161925 h 171450"/>
              <a:gd name="connsiteX3" fmla="*/ 98425 w 679450"/>
              <a:gd name="connsiteY3" fmla="*/ 149225 h 171450"/>
              <a:gd name="connsiteX4" fmla="*/ 111125 w 679450"/>
              <a:gd name="connsiteY4" fmla="*/ 142875 h 171450"/>
              <a:gd name="connsiteX5" fmla="*/ 120650 w 679450"/>
              <a:gd name="connsiteY5" fmla="*/ 133350 h 171450"/>
              <a:gd name="connsiteX6" fmla="*/ 139700 w 679450"/>
              <a:gd name="connsiteY6" fmla="*/ 123825 h 171450"/>
              <a:gd name="connsiteX7" fmla="*/ 158750 w 679450"/>
              <a:gd name="connsiteY7" fmla="*/ 107950 h 171450"/>
              <a:gd name="connsiteX8" fmla="*/ 168275 w 679450"/>
              <a:gd name="connsiteY8" fmla="*/ 104775 h 171450"/>
              <a:gd name="connsiteX9" fmla="*/ 177800 w 679450"/>
              <a:gd name="connsiteY9" fmla="*/ 98425 h 171450"/>
              <a:gd name="connsiteX10" fmla="*/ 187325 w 679450"/>
              <a:gd name="connsiteY10" fmla="*/ 95250 h 171450"/>
              <a:gd name="connsiteX11" fmla="*/ 209550 w 679450"/>
              <a:gd name="connsiteY11" fmla="*/ 85725 h 171450"/>
              <a:gd name="connsiteX12" fmla="*/ 228600 w 679450"/>
              <a:gd name="connsiteY12" fmla="*/ 73025 h 171450"/>
              <a:gd name="connsiteX13" fmla="*/ 238125 w 679450"/>
              <a:gd name="connsiteY13" fmla="*/ 66675 h 171450"/>
              <a:gd name="connsiteX14" fmla="*/ 250825 w 679450"/>
              <a:gd name="connsiteY14" fmla="*/ 63500 h 171450"/>
              <a:gd name="connsiteX15" fmla="*/ 269875 w 679450"/>
              <a:gd name="connsiteY15" fmla="*/ 57150 h 171450"/>
              <a:gd name="connsiteX16" fmla="*/ 301625 w 679450"/>
              <a:gd name="connsiteY16" fmla="*/ 34925 h 171450"/>
              <a:gd name="connsiteX17" fmla="*/ 311150 w 679450"/>
              <a:gd name="connsiteY17" fmla="*/ 28575 h 171450"/>
              <a:gd name="connsiteX18" fmla="*/ 320675 w 679450"/>
              <a:gd name="connsiteY18" fmla="*/ 22225 h 171450"/>
              <a:gd name="connsiteX19" fmla="*/ 330200 w 679450"/>
              <a:gd name="connsiteY19" fmla="*/ 19050 h 171450"/>
              <a:gd name="connsiteX20" fmla="*/ 342900 w 679450"/>
              <a:gd name="connsiteY20" fmla="*/ 9525 h 171450"/>
              <a:gd name="connsiteX21" fmla="*/ 358775 w 679450"/>
              <a:gd name="connsiteY21" fmla="*/ 6350 h 171450"/>
              <a:gd name="connsiteX22" fmla="*/ 381000 w 679450"/>
              <a:gd name="connsiteY22" fmla="*/ 0 h 171450"/>
              <a:gd name="connsiteX23" fmla="*/ 520700 w 679450"/>
              <a:gd name="connsiteY23" fmla="*/ 3175 h 171450"/>
              <a:gd name="connsiteX24" fmla="*/ 539750 w 679450"/>
              <a:gd name="connsiteY24" fmla="*/ 12700 h 171450"/>
              <a:gd name="connsiteX25" fmla="*/ 568325 w 679450"/>
              <a:gd name="connsiteY25" fmla="*/ 22225 h 171450"/>
              <a:gd name="connsiteX26" fmla="*/ 577850 w 679450"/>
              <a:gd name="connsiteY26" fmla="*/ 25400 h 171450"/>
              <a:gd name="connsiteX27" fmla="*/ 587375 w 679450"/>
              <a:gd name="connsiteY27" fmla="*/ 38100 h 171450"/>
              <a:gd name="connsiteX28" fmla="*/ 606425 w 679450"/>
              <a:gd name="connsiteY28" fmla="*/ 44450 h 171450"/>
              <a:gd name="connsiteX29" fmla="*/ 612775 w 679450"/>
              <a:gd name="connsiteY29" fmla="*/ 53975 h 171450"/>
              <a:gd name="connsiteX30" fmla="*/ 619125 w 679450"/>
              <a:gd name="connsiteY30" fmla="*/ 92075 h 171450"/>
              <a:gd name="connsiteX31" fmla="*/ 638175 w 679450"/>
              <a:gd name="connsiteY31" fmla="*/ 104775 h 171450"/>
              <a:gd name="connsiteX32" fmla="*/ 657225 w 679450"/>
              <a:gd name="connsiteY32" fmla="*/ 117475 h 171450"/>
              <a:gd name="connsiteX33" fmla="*/ 666750 w 679450"/>
              <a:gd name="connsiteY33" fmla="*/ 123825 h 171450"/>
              <a:gd name="connsiteX34" fmla="*/ 679450 w 679450"/>
              <a:gd name="connsiteY34" fmla="*/ 13017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79450" h="171450">
                <a:moveTo>
                  <a:pt x="0" y="171450"/>
                </a:moveTo>
                <a:cubicBezTo>
                  <a:pt x="24420" y="169924"/>
                  <a:pt x="46512" y="170286"/>
                  <a:pt x="69850" y="165100"/>
                </a:cubicBezTo>
                <a:cubicBezTo>
                  <a:pt x="73117" y="164374"/>
                  <a:pt x="76449" y="163550"/>
                  <a:pt x="79375" y="161925"/>
                </a:cubicBezTo>
                <a:cubicBezTo>
                  <a:pt x="86046" y="158219"/>
                  <a:pt x="91599" y="152638"/>
                  <a:pt x="98425" y="149225"/>
                </a:cubicBezTo>
                <a:cubicBezTo>
                  <a:pt x="102658" y="147108"/>
                  <a:pt x="107274" y="145626"/>
                  <a:pt x="111125" y="142875"/>
                </a:cubicBezTo>
                <a:cubicBezTo>
                  <a:pt x="114779" y="140265"/>
                  <a:pt x="117201" y="136225"/>
                  <a:pt x="120650" y="133350"/>
                </a:cubicBezTo>
                <a:cubicBezTo>
                  <a:pt x="128856" y="126511"/>
                  <a:pt x="130154" y="127007"/>
                  <a:pt x="139700" y="123825"/>
                </a:cubicBezTo>
                <a:cubicBezTo>
                  <a:pt x="146722" y="116803"/>
                  <a:pt x="149909" y="112370"/>
                  <a:pt x="158750" y="107950"/>
                </a:cubicBezTo>
                <a:cubicBezTo>
                  <a:pt x="161743" y="106453"/>
                  <a:pt x="165282" y="106272"/>
                  <a:pt x="168275" y="104775"/>
                </a:cubicBezTo>
                <a:cubicBezTo>
                  <a:pt x="171688" y="103068"/>
                  <a:pt x="174387" y="100132"/>
                  <a:pt x="177800" y="98425"/>
                </a:cubicBezTo>
                <a:cubicBezTo>
                  <a:pt x="180793" y="96928"/>
                  <a:pt x="184332" y="96747"/>
                  <a:pt x="187325" y="95250"/>
                </a:cubicBezTo>
                <a:cubicBezTo>
                  <a:pt x="209251" y="84287"/>
                  <a:pt x="183119" y="92333"/>
                  <a:pt x="209550" y="85725"/>
                </a:cubicBezTo>
                <a:lnTo>
                  <a:pt x="228600" y="73025"/>
                </a:lnTo>
                <a:cubicBezTo>
                  <a:pt x="231775" y="70908"/>
                  <a:pt x="234423" y="67600"/>
                  <a:pt x="238125" y="66675"/>
                </a:cubicBezTo>
                <a:cubicBezTo>
                  <a:pt x="242358" y="65617"/>
                  <a:pt x="246645" y="64754"/>
                  <a:pt x="250825" y="63500"/>
                </a:cubicBezTo>
                <a:cubicBezTo>
                  <a:pt x="257236" y="61577"/>
                  <a:pt x="269875" y="57150"/>
                  <a:pt x="269875" y="57150"/>
                </a:cubicBezTo>
                <a:cubicBezTo>
                  <a:pt x="288680" y="43046"/>
                  <a:pt x="278172" y="50560"/>
                  <a:pt x="301625" y="34925"/>
                </a:cubicBezTo>
                <a:lnTo>
                  <a:pt x="311150" y="28575"/>
                </a:lnTo>
                <a:cubicBezTo>
                  <a:pt x="314325" y="26458"/>
                  <a:pt x="317055" y="23432"/>
                  <a:pt x="320675" y="22225"/>
                </a:cubicBezTo>
                <a:lnTo>
                  <a:pt x="330200" y="19050"/>
                </a:lnTo>
                <a:cubicBezTo>
                  <a:pt x="334433" y="15875"/>
                  <a:pt x="338064" y="11674"/>
                  <a:pt x="342900" y="9525"/>
                </a:cubicBezTo>
                <a:cubicBezTo>
                  <a:pt x="347831" y="7333"/>
                  <a:pt x="353507" y="7521"/>
                  <a:pt x="358775" y="6350"/>
                </a:cubicBezTo>
                <a:cubicBezTo>
                  <a:pt x="370735" y="3692"/>
                  <a:pt x="370393" y="3536"/>
                  <a:pt x="381000" y="0"/>
                </a:cubicBezTo>
                <a:lnTo>
                  <a:pt x="520700" y="3175"/>
                </a:lnTo>
                <a:cubicBezTo>
                  <a:pt x="530843" y="3607"/>
                  <a:pt x="530864" y="8997"/>
                  <a:pt x="539750" y="12700"/>
                </a:cubicBezTo>
                <a:cubicBezTo>
                  <a:pt x="549018" y="16562"/>
                  <a:pt x="558800" y="19050"/>
                  <a:pt x="568325" y="22225"/>
                </a:cubicBezTo>
                <a:lnTo>
                  <a:pt x="577850" y="25400"/>
                </a:lnTo>
                <a:cubicBezTo>
                  <a:pt x="581025" y="29633"/>
                  <a:pt x="582972" y="35165"/>
                  <a:pt x="587375" y="38100"/>
                </a:cubicBezTo>
                <a:cubicBezTo>
                  <a:pt x="592944" y="41813"/>
                  <a:pt x="606425" y="44450"/>
                  <a:pt x="606425" y="44450"/>
                </a:cubicBezTo>
                <a:cubicBezTo>
                  <a:pt x="608542" y="47625"/>
                  <a:pt x="611272" y="50468"/>
                  <a:pt x="612775" y="53975"/>
                </a:cubicBezTo>
                <a:cubicBezTo>
                  <a:pt x="620988" y="73139"/>
                  <a:pt x="609604" y="65892"/>
                  <a:pt x="619125" y="92075"/>
                </a:cubicBezTo>
                <a:cubicBezTo>
                  <a:pt x="623406" y="103848"/>
                  <a:pt x="630063" y="100268"/>
                  <a:pt x="638175" y="104775"/>
                </a:cubicBezTo>
                <a:cubicBezTo>
                  <a:pt x="644846" y="108481"/>
                  <a:pt x="650875" y="113242"/>
                  <a:pt x="657225" y="117475"/>
                </a:cubicBezTo>
                <a:cubicBezTo>
                  <a:pt x="660400" y="119592"/>
                  <a:pt x="663130" y="122618"/>
                  <a:pt x="666750" y="123825"/>
                </a:cubicBezTo>
                <a:cubicBezTo>
                  <a:pt x="677695" y="127473"/>
                  <a:pt x="673908" y="124633"/>
                  <a:pt x="679450" y="13017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 156"/>
          <p:cNvSpPr/>
          <p:nvPr/>
        </p:nvSpPr>
        <p:spPr>
          <a:xfrm>
            <a:off x="3756231" y="4411758"/>
            <a:ext cx="193675" cy="168275"/>
          </a:xfrm>
          <a:custGeom>
            <a:avLst/>
            <a:gdLst>
              <a:gd name="connsiteX0" fmla="*/ 0 w 193675"/>
              <a:gd name="connsiteY0" fmla="*/ 15875 h 168275"/>
              <a:gd name="connsiteX1" fmla="*/ 34925 w 193675"/>
              <a:gd name="connsiteY1" fmla="*/ 9525 h 168275"/>
              <a:gd name="connsiteX2" fmla="*/ 57150 w 193675"/>
              <a:gd name="connsiteY2" fmla="*/ 0 h 168275"/>
              <a:gd name="connsiteX3" fmla="*/ 85725 w 193675"/>
              <a:gd name="connsiteY3" fmla="*/ 3175 h 168275"/>
              <a:gd name="connsiteX4" fmla="*/ 98425 w 193675"/>
              <a:gd name="connsiteY4" fmla="*/ 6350 h 168275"/>
              <a:gd name="connsiteX5" fmla="*/ 104775 w 193675"/>
              <a:gd name="connsiteY5" fmla="*/ 15875 h 168275"/>
              <a:gd name="connsiteX6" fmla="*/ 120650 w 193675"/>
              <a:gd name="connsiteY6" fmla="*/ 34925 h 168275"/>
              <a:gd name="connsiteX7" fmla="*/ 123825 w 193675"/>
              <a:gd name="connsiteY7" fmla="*/ 44450 h 168275"/>
              <a:gd name="connsiteX8" fmla="*/ 133350 w 193675"/>
              <a:gd name="connsiteY8" fmla="*/ 47625 h 168275"/>
              <a:gd name="connsiteX9" fmla="*/ 149225 w 193675"/>
              <a:gd name="connsiteY9" fmla="*/ 53975 h 168275"/>
              <a:gd name="connsiteX10" fmla="*/ 165100 w 193675"/>
              <a:gd name="connsiteY10" fmla="*/ 57150 h 168275"/>
              <a:gd name="connsiteX11" fmla="*/ 174625 w 193675"/>
              <a:gd name="connsiteY11" fmla="*/ 60325 h 168275"/>
              <a:gd name="connsiteX12" fmla="*/ 187325 w 193675"/>
              <a:gd name="connsiteY12" fmla="*/ 88900 h 168275"/>
              <a:gd name="connsiteX13" fmla="*/ 190500 w 193675"/>
              <a:gd name="connsiteY13" fmla="*/ 123825 h 168275"/>
              <a:gd name="connsiteX14" fmla="*/ 193675 w 193675"/>
              <a:gd name="connsiteY14" fmla="*/ 139700 h 168275"/>
              <a:gd name="connsiteX15" fmla="*/ 187325 w 193675"/>
              <a:gd name="connsiteY15" fmla="*/ 165100 h 168275"/>
              <a:gd name="connsiteX16" fmla="*/ 184150 w 193675"/>
              <a:gd name="connsiteY16" fmla="*/ 168275 h 16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3675" h="168275">
                <a:moveTo>
                  <a:pt x="0" y="15875"/>
                </a:moveTo>
                <a:cubicBezTo>
                  <a:pt x="8492" y="14460"/>
                  <a:pt x="26050" y="11744"/>
                  <a:pt x="34925" y="9525"/>
                </a:cubicBezTo>
                <a:cubicBezTo>
                  <a:pt x="44268" y="7189"/>
                  <a:pt x="48063" y="4543"/>
                  <a:pt x="57150" y="0"/>
                </a:cubicBezTo>
                <a:cubicBezTo>
                  <a:pt x="66675" y="1058"/>
                  <a:pt x="76253" y="1718"/>
                  <a:pt x="85725" y="3175"/>
                </a:cubicBezTo>
                <a:cubicBezTo>
                  <a:pt x="90038" y="3839"/>
                  <a:pt x="94794" y="3929"/>
                  <a:pt x="98425" y="6350"/>
                </a:cubicBezTo>
                <a:cubicBezTo>
                  <a:pt x="101600" y="8467"/>
                  <a:pt x="102332" y="12944"/>
                  <a:pt x="104775" y="15875"/>
                </a:cubicBezTo>
                <a:cubicBezTo>
                  <a:pt x="113552" y="26408"/>
                  <a:pt x="114738" y="23101"/>
                  <a:pt x="120650" y="34925"/>
                </a:cubicBezTo>
                <a:cubicBezTo>
                  <a:pt x="122147" y="37918"/>
                  <a:pt x="121458" y="42083"/>
                  <a:pt x="123825" y="44450"/>
                </a:cubicBezTo>
                <a:cubicBezTo>
                  <a:pt x="126192" y="46817"/>
                  <a:pt x="130216" y="46450"/>
                  <a:pt x="133350" y="47625"/>
                </a:cubicBezTo>
                <a:cubicBezTo>
                  <a:pt x="138686" y="49626"/>
                  <a:pt x="143766" y="52337"/>
                  <a:pt x="149225" y="53975"/>
                </a:cubicBezTo>
                <a:cubicBezTo>
                  <a:pt x="154394" y="55526"/>
                  <a:pt x="159865" y="55841"/>
                  <a:pt x="165100" y="57150"/>
                </a:cubicBezTo>
                <a:cubicBezTo>
                  <a:pt x="168347" y="57962"/>
                  <a:pt x="171450" y="59267"/>
                  <a:pt x="174625" y="60325"/>
                </a:cubicBezTo>
                <a:cubicBezTo>
                  <a:pt x="181931" y="71284"/>
                  <a:pt x="184605" y="73484"/>
                  <a:pt x="187325" y="88900"/>
                </a:cubicBezTo>
                <a:cubicBezTo>
                  <a:pt x="189356" y="100412"/>
                  <a:pt x="189050" y="112226"/>
                  <a:pt x="190500" y="123825"/>
                </a:cubicBezTo>
                <a:cubicBezTo>
                  <a:pt x="191169" y="129180"/>
                  <a:pt x="192617" y="134408"/>
                  <a:pt x="193675" y="139700"/>
                </a:cubicBezTo>
                <a:cubicBezTo>
                  <a:pt x="192467" y="145738"/>
                  <a:pt x="190579" y="158591"/>
                  <a:pt x="187325" y="165100"/>
                </a:cubicBezTo>
                <a:cubicBezTo>
                  <a:pt x="186656" y="166439"/>
                  <a:pt x="185208" y="167217"/>
                  <a:pt x="184150" y="16827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 157"/>
          <p:cNvSpPr/>
          <p:nvPr/>
        </p:nvSpPr>
        <p:spPr>
          <a:xfrm>
            <a:off x="3959431" y="4487958"/>
            <a:ext cx="174633" cy="76200"/>
          </a:xfrm>
          <a:custGeom>
            <a:avLst/>
            <a:gdLst>
              <a:gd name="connsiteX0" fmla="*/ 0 w 174633"/>
              <a:gd name="connsiteY0" fmla="*/ 12700 h 76200"/>
              <a:gd name="connsiteX1" fmla="*/ 15875 w 174633"/>
              <a:gd name="connsiteY1" fmla="*/ 9525 h 76200"/>
              <a:gd name="connsiteX2" fmla="*/ 25400 w 174633"/>
              <a:gd name="connsiteY2" fmla="*/ 3175 h 76200"/>
              <a:gd name="connsiteX3" fmla="*/ 34925 w 174633"/>
              <a:gd name="connsiteY3" fmla="*/ 0 h 76200"/>
              <a:gd name="connsiteX4" fmla="*/ 120650 w 174633"/>
              <a:gd name="connsiteY4" fmla="*/ 3175 h 76200"/>
              <a:gd name="connsiteX5" fmla="*/ 130175 w 174633"/>
              <a:gd name="connsiteY5" fmla="*/ 6350 h 76200"/>
              <a:gd name="connsiteX6" fmla="*/ 146050 w 174633"/>
              <a:gd name="connsiteY6" fmla="*/ 9525 h 76200"/>
              <a:gd name="connsiteX7" fmla="*/ 155575 w 174633"/>
              <a:gd name="connsiteY7" fmla="*/ 15875 h 76200"/>
              <a:gd name="connsiteX8" fmla="*/ 168275 w 174633"/>
              <a:gd name="connsiteY8" fmla="*/ 44450 h 76200"/>
              <a:gd name="connsiteX9" fmla="*/ 174625 w 174633"/>
              <a:gd name="connsiteY9" fmla="*/ 762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4633" h="76200">
                <a:moveTo>
                  <a:pt x="0" y="12700"/>
                </a:moveTo>
                <a:cubicBezTo>
                  <a:pt x="5292" y="11642"/>
                  <a:pt x="10822" y="11420"/>
                  <a:pt x="15875" y="9525"/>
                </a:cubicBezTo>
                <a:cubicBezTo>
                  <a:pt x="19448" y="8185"/>
                  <a:pt x="21987" y="4882"/>
                  <a:pt x="25400" y="3175"/>
                </a:cubicBezTo>
                <a:cubicBezTo>
                  <a:pt x="28393" y="1678"/>
                  <a:pt x="31750" y="1058"/>
                  <a:pt x="34925" y="0"/>
                </a:cubicBezTo>
                <a:cubicBezTo>
                  <a:pt x="63500" y="1058"/>
                  <a:pt x="92119" y="1273"/>
                  <a:pt x="120650" y="3175"/>
                </a:cubicBezTo>
                <a:cubicBezTo>
                  <a:pt x="123989" y="3398"/>
                  <a:pt x="126928" y="5538"/>
                  <a:pt x="130175" y="6350"/>
                </a:cubicBezTo>
                <a:cubicBezTo>
                  <a:pt x="135410" y="7659"/>
                  <a:pt x="140758" y="8467"/>
                  <a:pt x="146050" y="9525"/>
                </a:cubicBezTo>
                <a:cubicBezTo>
                  <a:pt x="149225" y="11642"/>
                  <a:pt x="152877" y="13177"/>
                  <a:pt x="155575" y="15875"/>
                </a:cubicBezTo>
                <a:cubicBezTo>
                  <a:pt x="162525" y="22825"/>
                  <a:pt x="166179" y="36066"/>
                  <a:pt x="168275" y="44450"/>
                </a:cubicBezTo>
                <a:cubicBezTo>
                  <a:pt x="175138" y="71903"/>
                  <a:pt x="174625" y="61123"/>
                  <a:pt x="174625" y="762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reeform 158"/>
          <p:cNvSpPr/>
          <p:nvPr/>
        </p:nvSpPr>
        <p:spPr>
          <a:xfrm>
            <a:off x="4080081" y="4253008"/>
            <a:ext cx="190560" cy="222250"/>
          </a:xfrm>
          <a:custGeom>
            <a:avLst/>
            <a:gdLst>
              <a:gd name="connsiteX0" fmla="*/ 0 w 190560"/>
              <a:gd name="connsiteY0" fmla="*/ 222250 h 222250"/>
              <a:gd name="connsiteX1" fmla="*/ 12700 w 190560"/>
              <a:gd name="connsiteY1" fmla="*/ 193675 h 222250"/>
              <a:gd name="connsiteX2" fmla="*/ 25400 w 190560"/>
              <a:gd name="connsiteY2" fmla="*/ 174625 h 222250"/>
              <a:gd name="connsiteX3" fmla="*/ 34925 w 190560"/>
              <a:gd name="connsiteY3" fmla="*/ 165100 h 222250"/>
              <a:gd name="connsiteX4" fmla="*/ 47625 w 190560"/>
              <a:gd name="connsiteY4" fmla="*/ 161925 h 222250"/>
              <a:gd name="connsiteX5" fmla="*/ 57150 w 190560"/>
              <a:gd name="connsiteY5" fmla="*/ 158750 h 222250"/>
              <a:gd name="connsiteX6" fmla="*/ 66675 w 190560"/>
              <a:gd name="connsiteY6" fmla="*/ 152400 h 222250"/>
              <a:gd name="connsiteX7" fmla="*/ 92075 w 190560"/>
              <a:gd name="connsiteY7" fmla="*/ 149225 h 222250"/>
              <a:gd name="connsiteX8" fmla="*/ 104775 w 190560"/>
              <a:gd name="connsiteY8" fmla="*/ 146050 h 222250"/>
              <a:gd name="connsiteX9" fmla="*/ 123825 w 190560"/>
              <a:gd name="connsiteY9" fmla="*/ 130175 h 222250"/>
              <a:gd name="connsiteX10" fmla="*/ 127000 w 190560"/>
              <a:gd name="connsiteY10" fmla="*/ 117475 h 222250"/>
              <a:gd name="connsiteX11" fmla="*/ 127000 w 190560"/>
              <a:gd name="connsiteY11" fmla="*/ 82550 h 222250"/>
              <a:gd name="connsiteX12" fmla="*/ 130175 w 190560"/>
              <a:gd name="connsiteY12" fmla="*/ 66675 h 222250"/>
              <a:gd name="connsiteX13" fmla="*/ 139700 w 190560"/>
              <a:gd name="connsiteY13" fmla="*/ 63500 h 222250"/>
              <a:gd name="connsiteX14" fmla="*/ 149225 w 190560"/>
              <a:gd name="connsiteY14" fmla="*/ 53975 h 222250"/>
              <a:gd name="connsiteX15" fmla="*/ 158750 w 190560"/>
              <a:gd name="connsiteY15" fmla="*/ 47625 h 222250"/>
              <a:gd name="connsiteX16" fmla="*/ 168275 w 190560"/>
              <a:gd name="connsiteY16" fmla="*/ 34925 h 222250"/>
              <a:gd name="connsiteX17" fmla="*/ 187325 w 190560"/>
              <a:gd name="connsiteY17" fmla="*/ 22225 h 222250"/>
              <a:gd name="connsiteX18" fmla="*/ 190500 w 190560"/>
              <a:gd name="connsiteY18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0560" h="222250">
                <a:moveTo>
                  <a:pt x="0" y="222250"/>
                </a:moveTo>
                <a:cubicBezTo>
                  <a:pt x="3822" y="212696"/>
                  <a:pt x="7361" y="202574"/>
                  <a:pt x="12700" y="193675"/>
                </a:cubicBezTo>
                <a:cubicBezTo>
                  <a:pt x="16627" y="187131"/>
                  <a:pt x="20004" y="180021"/>
                  <a:pt x="25400" y="174625"/>
                </a:cubicBezTo>
                <a:cubicBezTo>
                  <a:pt x="28575" y="171450"/>
                  <a:pt x="31026" y="167328"/>
                  <a:pt x="34925" y="165100"/>
                </a:cubicBezTo>
                <a:cubicBezTo>
                  <a:pt x="38714" y="162935"/>
                  <a:pt x="43429" y="163124"/>
                  <a:pt x="47625" y="161925"/>
                </a:cubicBezTo>
                <a:cubicBezTo>
                  <a:pt x="50843" y="161006"/>
                  <a:pt x="54157" y="160247"/>
                  <a:pt x="57150" y="158750"/>
                </a:cubicBezTo>
                <a:cubicBezTo>
                  <a:pt x="60563" y="157043"/>
                  <a:pt x="62994" y="153404"/>
                  <a:pt x="66675" y="152400"/>
                </a:cubicBezTo>
                <a:cubicBezTo>
                  <a:pt x="74907" y="150155"/>
                  <a:pt x="83659" y="150628"/>
                  <a:pt x="92075" y="149225"/>
                </a:cubicBezTo>
                <a:cubicBezTo>
                  <a:pt x="96379" y="148508"/>
                  <a:pt x="100542" y="147108"/>
                  <a:pt x="104775" y="146050"/>
                </a:cubicBezTo>
                <a:cubicBezTo>
                  <a:pt x="110844" y="142004"/>
                  <a:pt x="120064" y="136757"/>
                  <a:pt x="123825" y="130175"/>
                </a:cubicBezTo>
                <a:cubicBezTo>
                  <a:pt x="125990" y="126386"/>
                  <a:pt x="125942" y="121708"/>
                  <a:pt x="127000" y="117475"/>
                </a:cubicBezTo>
                <a:cubicBezTo>
                  <a:pt x="122836" y="88326"/>
                  <a:pt x="122227" y="104029"/>
                  <a:pt x="127000" y="82550"/>
                </a:cubicBezTo>
                <a:cubicBezTo>
                  <a:pt x="128171" y="77282"/>
                  <a:pt x="127182" y="71165"/>
                  <a:pt x="130175" y="66675"/>
                </a:cubicBezTo>
                <a:cubicBezTo>
                  <a:pt x="132031" y="63890"/>
                  <a:pt x="136525" y="64558"/>
                  <a:pt x="139700" y="63500"/>
                </a:cubicBezTo>
                <a:cubicBezTo>
                  <a:pt x="142875" y="60325"/>
                  <a:pt x="145776" y="56850"/>
                  <a:pt x="149225" y="53975"/>
                </a:cubicBezTo>
                <a:cubicBezTo>
                  <a:pt x="152156" y="51532"/>
                  <a:pt x="156052" y="50323"/>
                  <a:pt x="158750" y="47625"/>
                </a:cubicBezTo>
                <a:cubicBezTo>
                  <a:pt x="162492" y="43883"/>
                  <a:pt x="164320" y="38441"/>
                  <a:pt x="168275" y="34925"/>
                </a:cubicBezTo>
                <a:cubicBezTo>
                  <a:pt x="173979" y="29855"/>
                  <a:pt x="187325" y="22225"/>
                  <a:pt x="187325" y="22225"/>
                </a:cubicBezTo>
                <a:cubicBezTo>
                  <a:pt x="191270" y="6445"/>
                  <a:pt x="190500" y="13889"/>
                  <a:pt x="1905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59"/>
          <p:cNvSpPr/>
          <p:nvPr/>
        </p:nvSpPr>
        <p:spPr>
          <a:xfrm>
            <a:off x="4353131" y="4211406"/>
            <a:ext cx="184150" cy="143202"/>
          </a:xfrm>
          <a:custGeom>
            <a:avLst/>
            <a:gdLst>
              <a:gd name="connsiteX0" fmla="*/ 0 w 184150"/>
              <a:gd name="connsiteY0" fmla="*/ 19377 h 143202"/>
              <a:gd name="connsiteX1" fmla="*/ 22225 w 184150"/>
              <a:gd name="connsiteY1" fmla="*/ 16202 h 143202"/>
              <a:gd name="connsiteX2" fmla="*/ 47625 w 184150"/>
              <a:gd name="connsiteY2" fmla="*/ 9852 h 143202"/>
              <a:gd name="connsiteX3" fmla="*/ 57150 w 184150"/>
              <a:gd name="connsiteY3" fmla="*/ 6677 h 143202"/>
              <a:gd name="connsiteX4" fmla="*/ 76200 w 184150"/>
              <a:gd name="connsiteY4" fmla="*/ 3502 h 143202"/>
              <a:gd name="connsiteX5" fmla="*/ 88900 w 184150"/>
              <a:gd name="connsiteY5" fmla="*/ 6677 h 143202"/>
              <a:gd name="connsiteX6" fmla="*/ 95250 w 184150"/>
              <a:gd name="connsiteY6" fmla="*/ 38427 h 143202"/>
              <a:gd name="connsiteX7" fmla="*/ 104775 w 184150"/>
              <a:gd name="connsiteY7" fmla="*/ 117802 h 143202"/>
              <a:gd name="connsiteX8" fmla="*/ 111125 w 184150"/>
              <a:gd name="connsiteY8" fmla="*/ 136852 h 143202"/>
              <a:gd name="connsiteX9" fmla="*/ 120650 w 184150"/>
              <a:gd name="connsiteY9" fmla="*/ 143202 h 143202"/>
              <a:gd name="connsiteX10" fmla="*/ 130175 w 184150"/>
              <a:gd name="connsiteY10" fmla="*/ 133677 h 143202"/>
              <a:gd name="connsiteX11" fmla="*/ 139700 w 184150"/>
              <a:gd name="connsiteY11" fmla="*/ 127327 h 143202"/>
              <a:gd name="connsiteX12" fmla="*/ 146050 w 184150"/>
              <a:gd name="connsiteY12" fmla="*/ 117802 h 143202"/>
              <a:gd name="connsiteX13" fmla="*/ 149225 w 184150"/>
              <a:gd name="connsiteY13" fmla="*/ 105102 h 143202"/>
              <a:gd name="connsiteX14" fmla="*/ 152400 w 184150"/>
              <a:gd name="connsiteY14" fmla="*/ 3502 h 143202"/>
              <a:gd name="connsiteX15" fmla="*/ 161925 w 184150"/>
              <a:gd name="connsiteY15" fmla="*/ 327 h 143202"/>
              <a:gd name="connsiteX16" fmla="*/ 184150 w 184150"/>
              <a:gd name="connsiteY16" fmla="*/ 327 h 143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4150" h="143202">
                <a:moveTo>
                  <a:pt x="0" y="19377"/>
                </a:moveTo>
                <a:cubicBezTo>
                  <a:pt x="7408" y="18319"/>
                  <a:pt x="14887" y="17670"/>
                  <a:pt x="22225" y="16202"/>
                </a:cubicBezTo>
                <a:cubicBezTo>
                  <a:pt x="30783" y="14490"/>
                  <a:pt x="39346" y="12612"/>
                  <a:pt x="47625" y="9852"/>
                </a:cubicBezTo>
                <a:cubicBezTo>
                  <a:pt x="50800" y="8794"/>
                  <a:pt x="53883" y="7403"/>
                  <a:pt x="57150" y="6677"/>
                </a:cubicBezTo>
                <a:cubicBezTo>
                  <a:pt x="63434" y="5280"/>
                  <a:pt x="69850" y="4560"/>
                  <a:pt x="76200" y="3502"/>
                </a:cubicBezTo>
                <a:cubicBezTo>
                  <a:pt x="80433" y="4560"/>
                  <a:pt x="86810" y="2846"/>
                  <a:pt x="88900" y="6677"/>
                </a:cubicBezTo>
                <a:cubicBezTo>
                  <a:pt x="94068" y="16152"/>
                  <a:pt x="95250" y="38427"/>
                  <a:pt x="95250" y="38427"/>
                </a:cubicBezTo>
                <a:cubicBezTo>
                  <a:pt x="97078" y="64016"/>
                  <a:pt x="97239" y="92681"/>
                  <a:pt x="104775" y="117802"/>
                </a:cubicBezTo>
                <a:cubicBezTo>
                  <a:pt x="106698" y="124213"/>
                  <a:pt x="105556" y="133139"/>
                  <a:pt x="111125" y="136852"/>
                </a:cubicBezTo>
                <a:lnTo>
                  <a:pt x="120650" y="143202"/>
                </a:lnTo>
                <a:cubicBezTo>
                  <a:pt x="123825" y="140027"/>
                  <a:pt x="126726" y="136552"/>
                  <a:pt x="130175" y="133677"/>
                </a:cubicBezTo>
                <a:cubicBezTo>
                  <a:pt x="133106" y="131234"/>
                  <a:pt x="137002" y="130025"/>
                  <a:pt x="139700" y="127327"/>
                </a:cubicBezTo>
                <a:cubicBezTo>
                  <a:pt x="142398" y="124629"/>
                  <a:pt x="143933" y="120977"/>
                  <a:pt x="146050" y="117802"/>
                </a:cubicBezTo>
                <a:cubicBezTo>
                  <a:pt x="147108" y="113569"/>
                  <a:pt x="148983" y="109459"/>
                  <a:pt x="149225" y="105102"/>
                </a:cubicBezTo>
                <a:cubicBezTo>
                  <a:pt x="151105" y="71271"/>
                  <a:pt x="148323" y="37139"/>
                  <a:pt x="152400" y="3502"/>
                </a:cubicBezTo>
                <a:cubicBezTo>
                  <a:pt x="152803" y="180"/>
                  <a:pt x="158595" y="660"/>
                  <a:pt x="161925" y="327"/>
                </a:cubicBezTo>
                <a:cubicBezTo>
                  <a:pt x="169297" y="-410"/>
                  <a:pt x="176742" y="327"/>
                  <a:pt x="184150" y="32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0"/>
          <p:cNvSpPr/>
          <p:nvPr/>
        </p:nvSpPr>
        <p:spPr>
          <a:xfrm>
            <a:off x="3838781" y="3290865"/>
            <a:ext cx="609600" cy="685918"/>
          </a:xfrm>
          <a:custGeom>
            <a:avLst/>
            <a:gdLst>
              <a:gd name="connsiteX0" fmla="*/ 501650 w 609600"/>
              <a:gd name="connsiteY0" fmla="*/ 635118 h 685918"/>
              <a:gd name="connsiteX1" fmla="*/ 536575 w 609600"/>
              <a:gd name="connsiteY1" fmla="*/ 625593 h 685918"/>
              <a:gd name="connsiteX2" fmla="*/ 549275 w 609600"/>
              <a:gd name="connsiteY2" fmla="*/ 606543 h 685918"/>
              <a:gd name="connsiteX3" fmla="*/ 561975 w 609600"/>
              <a:gd name="connsiteY3" fmla="*/ 587493 h 685918"/>
              <a:gd name="connsiteX4" fmla="*/ 568325 w 609600"/>
              <a:gd name="connsiteY4" fmla="*/ 577968 h 685918"/>
              <a:gd name="connsiteX5" fmla="*/ 587375 w 609600"/>
              <a:gd name="connsiteY5" fmla="*/ 562093 h 685918"/>
              <a:gd name="connsiteX6" fmla="*/ 593725 w 609600"/>
              <a:gd name="connsiteY6" fmla="*/ 549393 h 685918"/>
              <a:gd name="connsiteX7" fmla="*/ 609600 w 609600"/>
              <a:gd name="connsiteY7" fmla="*/ 520818 h 685918"/>
              <a:gd name="connsiteX8" fmla="*/ 606425 w 609600"/>
              <a:gd name="connsiteY8" fmla="*/ 476368 h 685918"/>
              <a:gd name="connsiteX9" fmla="*/ 603250 w 609600"/>
              <a:gd name="connsiteY9" fmla="*/ 412868 h 685918"/>
              <a:gd name="connsiteX10" fmla="*/ 593725 w 609600"/>
              <a:gd name="connsiteY10" fmla="*/ 384293 h 685918"/>
              <a:gd name="connsiteX11" fmla="*/ 584200 w 609600"/>
              <a:gd name="connsiteY11" fmla="*/ 355718 h 685918"/>
              <a:gd name="connsiteX12" fmla="*/ 581025 w 609600"/>
              <a:gd name="connsiteY12" fmla="*/ 346193 h 685918"/>
              <a:gd name="connsiteX13" fmla="*/ 568325 w 609600"/>
              <a:gd name="connsiteY13" fmla="*/ 327143 h 685918"/>
              <a:gd name="connsiteX14" fmla="*/ 552450 w 609600"/>
              <a:gd name="connsiteY14" fmla="*/ 308093 h 685918"/>
              <a:gd name="connsiteX15" fmla="*/ 542925 w 609600"/>
              <a:gd name="connsiteY15" fmla="*/ 304918 h 685918"/>
              <a:gd name="connsiteX16" fmla="*/ 530225 w 609600"/>
              <a:gd name="connsiteY16" fmla="*/ 298568 h 685918"/>
              <a:gd name="connsiteX17" fmla="*/ 485775 w 609600"/>
              <a:gd name="connsiteY17" fmla="*/ 269993 h 685918"/>
              <a:gd name="connsiteX18" fmla="*/ 476250 w 609600"/>
              <a:gd name="connsiteY18" fmla="*/ 263643 h 685918"/>
              <a:gd name="connsiteX19" fmla="*/ 466725 w 609600"/>
              <a:gd name="connsiteY19" fmla="*/ 257293 h 685918"/>
              <a:gd name="connsiteX20" fmla="*/ 447675 w 609600"/>
              <a:gd name="connsiteY20" fmla="*/ 247768 h 685918"/>
              <a:gd name="connsiteX21" fmla="*/ 425450 w 609600"/>
              <a:gd name="connsiteY21" fmla="*/ 225543 h 685918"/>
              <a:gd name="connsiteX22" fmla="*/ 403225 w 609600"/>
              <a:gd name="connsiteY22" fmla="*/ 212843 h 685918"/>
              <a:gd name="connsiteX23" fmla="*/ 384175 w 609600"/>
              <a:gd name="connsiteY23" fmla="*/ 206493 h 685918"/>
              <a:gd name="connsiteX24" fmla="*/ 374650 w 609600"/>
              <a:gd name="connsiteY24" fmla="*/ 203318 h 685918"/>
              <a:gd name="connsiteX25" fmla="*/ 358775 w 609600"/>
              <a:gd name="connsiteY25" fmla="*/ 200143 h 685918"/>
              <a:gd name="connsiteX26" fmla="*/ 330200 w 609600"/>
              <a:gd name="connsiteY26" fmla="*/ 193793 h 685918"/>
              <a:gd name="connsiteX27" fmla="*/ 263525 w 609600"/>
              <a:gd name="connsiteY27" fmla="*/ 190618 h 685918"/>
              <a:gd name="connsiteX28" fmla="*/ 231775 w 609600"/>
              <a:gd name="connsiteY28" fmla="*/ 181093 h 685918"/>
              <a:gd name="connsiteX29" fmla="*/ 222250 w 609600"/>
              <a:gd name="connsiteY29" fmla="*/ 174743 h 685918"/>
              <a:gd name="connsiteX30" fmla="*/ 203200 w 609600"/>
              <a:gd name="connsiteY30" fmla="*/ 168393 h 685918"/>
              <a:gd name="connsiteX31" fmla="*/ 190500 w 609600"/>
              <a:gd name="connsiteY31" fmla="*/ 149343 h 685918"/>
              <a:gd name="connsiteX32" fmla="*/ 184150 w 609600"/>
              <a:gd name="connsiteY32" fmla="*/ 139818 h 685918"/>
              <a:gd name="connsiteX33" fmla="*/ 177800 w 609600"/>
              <a:gd name="connsiteY33" fmla="*/ 127118 h 685918"/>
              <a:gd name="connsiteX34" fmla="*/ 174625 w 609600"/>
              <a:gd name="connsiteY34" fmla="*/ 108068 h 685918"/>
              <a:gd name="connsiteX35" fmla="*/ 171450 w 609600"/>
              <a:gd name="connsiteY35" fmla="*/ 98543 h 685918"/>
              <a:gd name="connsiteX36" fmla="*/ 165100 w 609600"/>
              <a:gd name="connsiteY36" fmla="*/ 69968 h 685918"/>
              <a:gd name="connsiteX37" fmla="*/ 161925 w 609600"/>
              <a:gd name="connsiteY37" fmla="*/ 44568 h 685918"/>
              <a:gd name="connsiteX38" fmla="*/ 146050 w 609600"/>
              <a:gd name="connsiteY38" fmla="*/ 15993 h 685918"/>
              <a:gd name="connsiteX39" fmla="*/ 139700 w 609600"/>
              <a:gd name="connsiteY39" fmla="*/ 6468 h 685918"/>
              <a:gd name="connsiteX40" fmla="*/ 117475 w 609600"/>
              <a:gd name="connsiteY40" fmla="*/ 3293 h 685918"/>
              <a:gd name="connsiteX41" fmla="*/ 107950 w 609600"/>
              <a:gd name="connsiteY41" fmla="*/ 118 h 685918"/>
              <a:gd name="connsiteX42" fmla="*/ 88900 w 609600"/>
              <a:gd name="connsiteY42" fmla="*/ 3293 h 685918"/>
              <a:gd name="connsiteX43" fmla="*/ 79375 w 609600"/>
              <a:gd name="connsiteY43" fmla="*/ 35043 h 685918"/>
              <a:gd name="connsiteX44" fmla="*/ 76200 w 609600"/>
              <a:gd name="connsiteY44" fmla="*/ 168393 h 685918"/>
              <a:gd name="connsiteX45" fmla="*/ 69850 w 609600"/>
              <a:gd name="connsiteY45" fmla="*/ 177918 h 685918"/>
              <a:gd name="connsiteX46" fmla="*/ 15875 w 609600"/>
              <a:gd name="connsiteY46" fmla="*/ 187443 h 685918"/>
              <a:gd name="connsiteX47" fmla="*/ 12700 w 609600"/>
              <a:gd name="connsiteY47" fmla="*/ 200143 h 685918"/>
              <a:gd name="connsiteX48" fmla="*/ 9525 w 609600"/>
              <a:gd name="connsiteY48" fmla="*/ 209668 h 685918"/>
              <a:gd name="connsiteX49" fmla="*/ 3175 w 609600"/>
              <a:gd name="connsiteY49" fmla="*/ 241418 h 685918"/>
              <a:gd name="connsiteX50" fmla="*/ 0 w 609600"/>
              <a:gd name="connsiteY50" fmla="*/ 311268 h 685918"/>
              <a:gd name="connsiteX51" fmla="*/ 15875 w 609600"/>
              <a:gd name="connsiteY51" fmla="*/ 346193 h 685918"/>
              <a:gd name="connsiteX52" fmla="*/ 28575 w 609600"/>
              <a:gd name="connsiteY52" fmla="*/ 365243 h 685918"/>
              <a:gd name="connsiteX53" fmla="*/ 34925 w 609600"/>
              <a:gd name="connsiteY53" fmla="*/ 374768 h 685918"/>
              <a:gd name="connsiteX54" fmla="*/ 53975 w 609600"/>
              <a:gd name="connsiteY54" fmla="*/ 390643 h 685918"/>
              <a:gd name="connsiteX55" fmla="*/ 69850 w 609600"/>
              <a:gd name="connsiteY55" fmla="*/ 406518 h 685918"/>
              <a:gd name="connsiteX56" fmla="*/ 88900 w 609600"/>
              <a:gd name="connsiteY56" fmla="*/ 422393 h 685918"/>
              <a:gd name="connsiteX57" fmla="*/ 104775 w 609600"/>
              <a:gd name="connsiteY57" fmla="*/ 441443 h 685918"/>
              <a:gd name="connsiteX58" fmla="*/ 114300 w 609600"/>
              <a:gd name="connsiteY58" fmla="*/ 454143 h 685918"/>
              <a:gd name="connsiteX59" fmla="*/ 120650 w 609600"/>
              <a:gd name="connsiteY59" fmla="*/ 463668 h 685918"/>
              <a:gd name="connsiteX60" fmla="*/ 136525 w 609600"/>
              <a:gd name="connsiteY60" fmla="*/ 482718 h 685918"/>
              <a:gd name="connsiteX61" fmla="*/ 127000 w 609600"/>
              <a:gd name="connsiteY61" fmla="*/ 517643 h 685918"/>
              <a:gd name="connsiteX62" fmla="*/ 117475 w 609600"/>
              <a:gd name="connsiteY62" fmla="*/ 523993 h 685918"/>
              <a:gd name="connsiteX63" fmla="*/ 111125 w 609600"/>
              <a:gd name="connsiteY63" fmla="*/ 546218 h 685918"/>
              <a:gd name="connsiteX64" fmla="*/ 104775 w 609600"/>
              <a:gd name="connsiteY64" fmla="*/ 555743 h 685918"/>
              <a:gd name="connsiteX65" fmla="*/ 101600 w 609600"/>
              <a:gd name="connsiteY65" fmla="*/ 631943 h 685918"/>
              <a:gd name="connsiteX66" fmla="*/ 107950 w 609600"/>
              <a:gd name="connsiteY66" fmla="*/ 641468 h 685918"/>
              <a:gd name="connsiteX67" fmla="*/ 114300 w 609600"/>
              <a:gd name="connsiteY67" fmla="*/ 666868 h 685918"/>
              <a:gd name="connsiteX68" fmla="*/ 117475 w 609600"/>
              <a:gd name="connsiteY68" fmla="*/ 679568 h 685918"/>
              <a:gd name="connsiteX69" fmla="*/ 127000 w 609600"/>
              <a:gd name="connsiteY69" fmla="*/ 685918 h 68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09600" h="685918">
                <a:moveTo>
                  <a:pt x="501650" y="635118"/>
                </a:moveTo>
                <a:cubicBezTo>
                  <a:pt x="513445" y="633644"/>
                  <a:pt x="527728" y="635704"/>
                  <a:pt x="536575" y="625593"/>
                </a:cubicBezTo>
                <a:cubicBezTo>
                  <a:pt x="541601" y="619850"/>
                  <a:pt x="545042" y="612893"/>
                  <a:pt x="549275" y="606543"/>
                </a:cubicBezTo>
                <a:lnTo>
                  <a:pt x="561975" y="587493"/>
                </a:lnTo>
                <a:cubicBezTo>
                  <a:pt x="564092" y="584318"/>
                  <a:pt x="565150" y="580085"/>
                  <a:pt x="568325" y="577968"/>
                </a:cubicBezTo>
                <a:cubicBezTo>
                  <a:pt x="575920" y="572905"/>
                  <a:pt x="581819" y="569871"/>
                  <a:pt x="587375" y="562093"/>
                </a:cubicBezTo>
                <a:cubicBezTo>
                  <a:pt x="590126" y="558242"/>
                  <a:pt x="591290" y="553452"/>
                  <a:pt x="593725" y="549393"/>
                </a:cubicBezTo>
                <a:cubicBezTo>
                  <a:pt x="610101" y="522100"/>
                  <a:pt x="603214" y="539977"/>
                  <a:pt x="609600" y="520818"/>
                </a:cubicBezTo>
                <a:cubicBezTo>
                  <a:pt x="608542" y="506001"/>
                  <a:pt x="607297" y="491197"/>
                  <a:pt x="606425" y="476368"/>
                </a:cubicBezTo>
                <a:cubicBezTo>
                  <a:pt x="605180" y="455211"/>
                  <a:pt x="605679" y="433921"/>
                  <a:pt x="603250" y="412868"/>
                </a:cubicBezTo>
                <a:cubicBezTo>
                  <a:pt x="601518" y="397859"/>
                  <a:pt x="596178" y="396560"/>
                  <a:pt x="593725" y="384293"/>
                </a:cubicBezTo>
                <a:cubicBezTo>
                  <a:pt x="588373" y="357532"/>
                  <a:pt x="594059" y="378722"/>
                  <a:pt x="584200" y="355718"/>
                </a:cubicBezTo>
                <a:cubicBezTo>
                  <a:pt x="582882" y="352642"/>
                  <a:pt x="582650" y="349119"/>
                  <a:pt x="581025" y="346193"/>
                </a:cubicBezTo>
                <a:cubicBezTo>
                  <a:pt x="577319" y="339522"/>
                  <a:pt x="572558" y="333493"/>
                  <a:pt x="568325" y="327143"/>
                </a:cubicBezTo>
                <a:cubicBezTo>
                  <a:pt x="563639" y="320115"/>
                  <a:pt x="559784" y="312982"/>
                  <a:pt x="552450" y="308093"/>
                </a:cubicBezTo>
                <a:cubicBezTo>
                  <a:pt x="549665" y="306237"/>
                  <a:pt x="546001" y="306236"/>
                  <a:pt x="542925" y="304918"/>
                </a:cubicBezTo>
                <a:cubicBezTo>
                  <a:pt x="538575" y="303054"/>
                  <a:pt x="534313" y="300953"/>
                  <a:pt x="530225" y="298568"/>
                </a:cubicBezTo>
                <a:cubicBezTo>
                  <a:pt x="514289" y="289272"/>
                  <a:pt x="500951" y="280111"/>
                  <a:pt x="485775" y="269993"/>
                </a:cubicBezTo>
                <a:lnTo>
                  <a:pt x="476250" y="263643"/>
                </a:lnTo>
                <a:cubicBezTo>
                  <a:pt x="473075" y="261526"/>
                  <a:pt x="470345" y="258500"/>
                  <a:pt x="466725" y="257293"/>
                </a:cubicBezTo>
                <a:cubicBezTo>
                  <a:pt x="453580" y="252911"/>
                  <a:pt x="459985" y="255974"/>
                  <a:pt x="447675" y="247768"/>
                </a:cubicBezTo>
                <a:cubicBezTo>
                  <a:pt x="442087" y="231003"/>
                  <a:pt x="447285" y="240099"/>
                  <a:pt x="425450" y="225543"/>
                </a:cubicBezTo>
                <a:cubicBezTo>
                  <a:pt x="416858" y="219815"/>
                  <a:pt x="413296" y="216871"/>
                  <a:pt x="403225" y="212843"/>
                </a:cubicBezTo>
                <a:cubicBezTo>
                  <a:pt x="397010" y="210357"/>
                  <a:pt x="390525" y="208610"/>
                  <a:pt x="384175" y="206493"/>
                </a:cubicBezTo>
                <a:cubicBezTo>
                  <a:pt x="381000" y="205435"/>
                  <a:pt x="377932" y="203974"/>
                  <a:pt x="374650" y="203318"/>
                </a:cubicBezTo>
                <a:cubicBezTo>
                  <a:pt x="369358" y="202260"/>
                  <a:pt x="364010" y="201452"/>
                  <a:pt x="358775" y="200143"/>
                </a:cubicBezTo>
                <a:cubicBezTo>
                  <a:pt x="341854" y="195913"/>
                  <a:pt x="355031" y="195632"/>
                  <a:pt x="330200" y="193793"/>
                </a:cubicBezTo>
                <a:cubicBezTo>
                  <a:pt x="308011" y="192149"/>
                  <a:pt x="285750" y="191676"/>
                  <a:pt x="263525" y="190618"/>
                </a:cubicBezTo>
                <a:cubicBezTo>
                  <a:pt x="240335" y="182888"/>
                  <a:pt x="250969" y="185891"/>
                  <a:pt x="231775" y="181093"/>
                </a:cubicBezTo>
                <a:cubicBezTo>
                  <a:pt x="228600" y="178976"/>
                  <a:pt x="225737" y="176293"/>
                  <a:pt x="222250" y="174743"/>
                </a:cubicBezTo>
                <a:cubicBezTo>
                  <a:pt x="216133" y="172025"/>
                  <a:pt x="203200" y="168393"/>
                  <a:pt x="203200" y="168393"/>
                </a:cubicBezTo>
                <a:lnTo>
                  <a:pt x="190500" y="149343"/>
                </a:lnTo>
                <a:cubicBezTo>
                  <a:pt x="188383" y="146168"/>
                  <a:pt x="185857" y="143231"/>
                  <a:pt x="184150" y="139818"/>
                </a:cubicBezTo>
                <a:lnTo>
                  <a:pt x="177800" y="127118"/>
                </a:lnTo>
                <a:cubicBezTo>
                  <a:pt x="176742" y="120768"/>
                  <a:pt x="176022" y="114352"/>
                  <a:pt x="174625" y="108068"/>
                </a:cubicBezTo>
                <a:cubicBezTo>
                  <a:pt x="173899" y="104801"/>
                  <a:pt x="172369" y="101761"/>
                  <a:pt x="171450" y="98543"/>
                </a:cubicBezTo>
                <a:cubicBezTo>
                  <a:pt x="169343" y="91169"/>
                  <a:pt x="166191" y="77061"/>
                  <a:pt x="165100" y="69968"/>
                </a:cubicBezTo>
                <a:cubicBezTo>
                  <a:pt x="163803" y="61535"/>
                  <a:pt x="163713" y="52911"/>
                  <a:pt x="161925" y="44568"/>
                </a:cubicBezTo>
                <a:cubicBezTo>
                  <a:pt x="156664" y="20019"/>
                  <a:pt x="158625" y="31083"/>
                  <a:pt x="146050" y="15993"/>
                </a:cubicBezTo>
                <a:cubicBezTo>
                  <a:pt x="143607" y="13062"/>
                  <a:pt x="143187" y="8018"/>
                  <a:pt x="139700" y="6468"/>
                </a:cubicBezTo>
                <a:cubicBezTo>
                  <a:pt x="132861" y="3429"/>
                  <a:pt x="124883" y="4351"/>
                  <a:pt x="117475" y="3293"/>
                </a:cubicBezTo>
                <a:cubicBezTo>
                  <a:pt x="114300" y="2235"/>
                  <a:pt x="111297" y="118"/>
                  <a:pt x="107950" y="118"/>
                </a:cubicBezTo>
                <a:cubicBezTo>
                  <a:pt x="101512" y="118"/>
                  <a:pt x="93745" y="-946"/>
                  <a:pt x="88900" y="3293"/>
                </a:cubicBezTo>
                <a:cubicBezTo>
                  <a:pt x="86426" y="5457"/>
                  <a:pt x="80747" y="29556"/>
                  <a:pt x="79375" y="35043"/>
                </a:cubicBezTo>
                <a:cubicBezTo>
                  <a:pt x="78317" y="79493"/>
                  <a:pt x="79158" y="124029"/>
                  <a:pt x="76200" y="168393"/>
                </a:cubicBezTo>
                <a:cubicBezTo>
                  <a:pt x="75946" y="172200"/>
                  <a:pt x="73086" y="175896"/>
                  <a:pt x="69850" y="177918"/>
                </a:cubicBezTo>
                <a:cubicBezTo>
                  <a:pt x="56170" y="186468"/>
                  <a:pt x="28721" y="186275"/>
                  <a:pt x="15875" y="187443"/>
                </a:cubicBezTo>
                <a:cubicBezTo>
                  <a:pt x="14817" y="191676"/>
                  <a:pt x="13899" y="195947"/>
                  <a:pt x="12700" y="200143"/>
                </a:cubicBezTo>
                <a:cubicBezTo>
                  <a:pt x="11781" y="203361"/>
                  <a:pt x="10181" y="206386"/>
                  <a:pt x="9525" y="209668"/>
                </a:cubicBezTo>
                <a:cubicBezTo>
                  <a:pt x="2228" y="246151"/>
                  <a:pt x="10348" y="219899"/>
                  <a:pt x="3175" y="241418"/>
                </a:cubicBezTo>
                <a:cubicBezTo>
                  <a:pt x="2117" y="264701"/>
                  <a:pt x="0" y="287961"/>
                  <a:pt x="0" y="311268"/>
                </a:cubicBezTo>
                <a:cubicBezTo>
                  <a:pt x="0" y="337257"/>
                  <a:pt x="6788" y="318933"/>
                  <a:pt x="15875" y="346193"/>
                </a:cubicBezTo>
                <a:cubicBezTo>
                  <a:pt x="21455" y="362932"/>
                  <a:pt x="15362" y="349388"/>
                  <a:pt x="28575" y="365243"/>
                </a:cubicBezTo>
                <a:cubicBezTo>
                  <a:pt x="31018" y="368174"/>
                  <a:pt x="32482" y="371837"/>
                  <a:pt x="34925" y="374768"/>
                </a:cubicBezTo>
                <a:cubicBezTo>
                  <a:pt x="42565" y="383935"/>
                  <a:pt x="44609" y="384399"/>
                  <a:pt x="53975" y="390643"/>
                </a:cubicBezTo>
                <a:cubicBezTo>
                  <a:pt x="70908" y="416043"/>
                  <a:pt x="48683" y="385351"/>
                  <a:pt x="69850" y="406518"/>
                </a:cubicBezTo>
                <a:cubicBezTo>
                  <a:pt x="87801" y="424469"/>
                  <a:pt x="61654" y="408770"/>
                  <a:pt x="88900" y="422393"/>
                </a:cubicBezTo>
                <a:cubicBezTo>
                  <a:pt x="102935" y="443445"/>
                  <a:pt x="86440" y="420052"/>
                  <a:pt x="104775" y="441443"/>
                </a:cubicBezTo>
                <a:cubicBezTo>
                  <a:pt x="108219" y="445461"/>
                  <a:pt x="111224" y="449837"/>
                  <a:pt x="114300" y="454143"/>
                </a:cubicBezTo>
                <a:cubicBezTo>
                  <a:pt x="116518" y="457248"/>
                  <a:pt x="118207" y="460737"/>
                  <a:pt x="120650" y="463668"/>
                </a:cubicBezTo>
                <a:cubicBezTo>
                  <a:pt x="141022" y="488114"/>
                  <a:pt x="120759" y="459069"/>
                  <a:pt x="136525" y="482718"/>
                </a:cubicBezTo>
                <a:cubicBezTo>
                  <a:pt x="134647" y="497743"/>
                  <a:pt x="137291" y="507352"/>
                  <a:pt x="127000" y="517643"/>
                </a:cubicBezTo>
                <a:cubicBezTo>
                  <a:pt x="124302" y="520341"/>
                  <a:pt x="120650" y="521876"/>
                  <a:pt x="117475" y="523993"/>
                </a:cubicBezTo>
                <a:cubicBezTo>
                  <a:pt x="116458" y="528062"/>
                  <a:pt x="113402" y="541663"/>
                  <a:pt x="111125" y="546218"/>
                </a:cubicBezTo>
                <a:cubicBezTo>
                  <a:pt x="109418" y="549631"/>
                  <a:pt x="106892" y="552568"/>
                  <a:pt x="104775" y="555743"/>
                </a:cubicBezTo>
                <a:cubicBezTo>
                  <a:pt x="97751" y="590865"/>
                  <a:pt x="94575" y="592134"/>
                  <a:pt x="101600" y="631943"/>
                </a:cubicBezTo>
                <a:cubicBezTo>
                  <a:pt x="102263" y="635701"/>
                  <a:pt x="105833" y="638293"/>
                  <a:pt x="107950" y="641468"/>
                </a:cubicBezTo>
                <a:cubicBezTo>
                  <a:pt x="114405" y="673743"/>
                  <a:pt x="107791" y="644088"/>
                  <a:pt x="114300" y="666868"/>
                </a:cubicBezTo>
                <a:cubicBezTo>
                  <a:pt x="115499" y="671064"/>
                  <a:pt x="115054" y="675937"/>
                  <a:pt x="117475" y="679568"/>
                </a:cubicBezTo>
                <a:cubicBezTo>
                  <a:pt x="119592" y="682743"/>
                  <a:pt x="127000" y="685918"/>
                  <a:pt x="127000" y="68591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reeform 161"/>
          <p:cNvSpPr/>
          <p:nvPr/>
        </p:nvSpPr>
        <p:spPr>
          <a:xfrm>
            <a:off x="3476831" y="3332258"/>
            <a:ext cx="368300" cy="149225"/>
          </a:xfrm>
          <a:custGeom>
            <a:avLst/>
            <a:gdLst>
              <a:gd name="connsiteX0" fmla="*/ 0 w 368300"/>
              <a:gd name="connsiteY0" fmla="*/ 0 h 149225"/>
              <a:gd name="connsiteX1" fmla="*/ 41275 w 368300"/>
              <a:gd name="connsiteY1" fmla="*/ 3175 h 149225"/>
              <a:gd name="connsiteX2" fmla="*/ 60325 w 368300"/>
              <a:gd name="connsiteY2" fmla="*/ 15875 h 149225"/>
              <a:gd name="connsiteX3" fmla="*/ 69850 w 368300"/>
              <a:gd name="connsiteY3" fmla="*/ 22225 h 149225"/>
              <a:gd name="connsiteX4" fmla="*/ 92075 w 368300"/>
              <a:gd name="connsiteY4" fmla="*/ 34925 h 149225"/>
              <a:gd name="connsiteX5" fmla="*/ 101600 w 368300"/>
              <a:gd name="connsiteY5" fmla="*/ 41275 h 149225"/>
              <a:gd name="connsiteX6" fmla="*/ 114300 w 368300"/>
              <a:gd name="connsiteY6" fmla="*/ 47625 h 149225"/>
              <a:gd name="connsiteX7" fmla="*/ 123825 w 368300"/>
              <a:gd name="connsiteY7" fmla="*/ 53975 h 149225"/>
              <a:gd name="connsiteX8" fmla="*/ 136525 w 368300"/>
              <a:gd name="connsiteY8" fmla="*/ 57150 h 149225"/>
              <a:gd name="connsiteX9" fmla="*/ 180975 w 368300"/>
              <a:gd name="connsiteY9" fmla="*/ 66675 h 149225"/>
              <a:gd name="connsiteX10" fmla="*/ 206375 w 368300"/>
              <a:gd name="connsiteY10" fmla="*/ 73025 h 149225"/>
              <a:gd name="connsiteX11" fmla="*/ 222250 w 368300"/>
              <a:gd name="connsiteY11" fmla="*/ 76200 h 149225"/>
              <a:gd name="connsiteX12" fmla="*/ 250825 w 368300"/>
              <a:gd name="connsiteY12" fmla="*/ 95250 h 149225"/>
              <a:gd name="connsiteX13" fmla="*/ 260350 w 368300"/>
              <a:gd name="connsiteY13" fmla="*/ 101600 h 149225"/>
              <a:gd name="connsiteX14" fmla="*/ 273050 w 368300"/>
              <a:gd name="connsiteY14" fmla="*/ 104775 h 149225"/>
              <a:gd name="connsiteX15" fmla="*/ 282575 w 368300"/>
              <a:gd name="connsiteY15" fmla="*/ 114300 h 149225"/>
              <a:gd name="connsiteX16" fmla="*/ 292100 w 368300"/>
              <a:gd name="connsiteY16" fmla="*/ 117475 h 149225"/>
              <a:gd name="connsiteX17" fmla="*/ 301625 w 368300"/>
              <a:gd name="connsiteY17" fmla="*/ 123825 h 149225"/>
              <a:gd name="connsiteX18" fmla="*/ 314325 w 368300"/>
              <a:gd name="connsiteY18" fmla="*/ 130175 h 149225"/>
              <a:gd name="connsiteX19" fmla="*/ 333375 w 368300"/>
              <a:gd name="connsiteY19" fmla="*/ 142875 h 149225"/>
              <a:gd name="connsiteX20" fmla="*/ 352425 w 368300"/>
              <a:gd name="connsiteY20" fmla="*/ 146050 h 149225"/>
              <a:gd name="connsiteX21" fmla="*/ 368300 w 368300"/>
              <a:gd name="connsiteY21" fmla="*/ 149225 h 14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8300" h="149225">
                <a:moveTo>
                  <a:pt x="0" y="0"/>
                </a:moveTo>
                <a:cubicBezTo>
                  <a:pt x="13758" y="1058"/>
                  <a:pt x="27930" y="-337"/>
                  <a:pt x="41275" y="3175"/>
                </a:cubicBezTo>
                <a:cubicBezTo>
                  <a:pt x="48655" y="5117"/>
                  <a:pt x="53975" y="11642"/>
                  <a:pt x="60325" y="15875"/>
                </a:cubicBezTo>
                <a:lnTo>
                  <a:pt x="69850" y="22225"/>
                </a:lnTo>
                <a:cubicBezTo>
                  <a:pt x="93056" y="37696"/>
                  <a:pt x="63877" y="18812"/>
                  <a:pt x="92075" y="34925"/>
                </a:cubicBezTo>
                <a:cubicBezTo>
                  <a:pt x="95388" y="36818"/>
                  <a:pt x="98287" y="39382"/>
                  <a:pt x="101600" y="41275"/>
                </a:cubicBezTo>
                <a:cubicBezTo>
                  <a:pt x="105709" y="43623"/>
                  <a:pt x="110191" y="45277"/>
                  <a:pt x="114300" y="47625"/>
                </a:cubicBezTo>
                <a:cubicBezTo>
                  <a:pt x="117613" y="49518"/>
                  <a:pt x="120318" y="52472"/>
                  <a:pt x="123825" y="53975"/>
                </a:cubicBezTo>
                <a:cubicBezTo>
                  <a:pt x="127836" y="55694"/>
                  <a:pt x="132345" y="55896"/>
                  <a:pt x="136525" y="57150"/>
                </a:cubicBezTo>
                <a:cubicBezTo>
                  <a:pt x="174822" y="68639"/>
                  <a:pt x="134717" y="59558"/>
                  <a:pt x="180975" y="66675"/>
                </a:cubicBezTo>
                <a:cubicBezTo>
                  <a:pt x="211402" y="71356"/>
                  <a:pt x="184741" y="67617"/>
                  <a:pt x="206375" y="73025"/>
                </a:cubicBezTo>
                <a:cubicBezTo>
                  <a:pt x="211610" y="74334"/>
                  <a:pt x="216958" y="75142"/>
                  <a:pt x="222250" y="76200"/>
                </a:cubicBezTo>
                <a:lnTo>
                  <a:pt x="250825" y="95250"/>
                </a:lnTo>
                <a:cubicBezTo>
                  <a:pt x="254000" y="97367"/>
                  <a:pt x="256648" y="100675"/>
                  <a:pt x="260350" y="101600"/>
                </a:cubicBezTo>
                <a:lnTo>
                  <a:pt x="273050" y="104775"/>
                </a:lnTo>
                <a:cubicBezTo>
                  <a:pt x="276225" y="107950"/>
                  <a:pt x="278839" y="111809"/>
                  <a:pt x="282575" y="114300"/>
                </a:cubicBezTo>
                <a:cubicBezTo>
                  <a:pt x="285360" y="116156"/>
                  <a:pt x="289107" y="115978"/>
                  <a:pt x="292100" y="117475"/>
                </a:cubicBezTo>
                <a:cubicBezTo>
                  <a:pt x="295513" y="119182"/>
                  <a:pt x="298312" y="121932"/>
                  <a:pt x="301625" y="123825"/>
                </a:cubicBezTo>
                <a:cubicBezTo>
                  <a:pt x="305734" y="126173"/>
                  <a:pt x="310474" y="127424"/>
                  <a:pt x="314325" y="130175"/>
                </a:cubicBezTo>
                <a:cubicBezTo>
                  <a:pt x="328945" y="140618"/>
                  <a:pt x="317556" y="139360"/>
                  <a:pt x="333375" y="142875"/>
                </a:cubicBezTo>
                <a:cubicBezTo>
                  <a:pt x="339659" y="144272"/>
                  <a:pt x="346091" y="144898"/>
                  <a:pt x="352425" y="146050"/>
                </a:cubicBezTo>
                <a:cubicBezTo>
                  <a:pt x="357734" y="147015"/>
                  <a:pt x="368300" y="149225"/>
                  <a:pt x="368300" y="14922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 162"/>
          <p:cNvSpPr/>
          <p:nvPr/>
        </p:nvSpPr>
        <p:spPr>
          <a:xfrm>
            <a:off x="4426156" y="3424333"/>
            <a:ext cx="98425" cy="196850"/>
          </a:xfrm>
          <a:custGeom>
            <a:avLst/>
            <a:gdLst>
              <a:gd name="connsiteX0" fmla="*/ 98425 w 98425"/>
              <a:gd name="connsiteY0" fmla="*/ 0 h 196850"/>
              <a:gd name="connsiteX1" fmla="*/ 82550 w 98425"/>
              <a:gd name="connsiteY1" fmla="*/ 6350 h 196850"/>
              <a:gd name="connsiteX2" fmla="*/ 69850 w 98425"/>
              <a:gd name="connsiteY2" fmla="*/ 69850 h 196850"/>
              <a:gd name="connsiteX3" fmla="*/ 63500 w 98425"/>
              <a:gd name="connsiteY3" fmla="*/ 82550 h 196850"/>
              <a:gd name="connsiteX4" fmla="*/ 53975 w 98425"/>
              <a:gd name="connsiteY4" fmla="*/ 101600 h 196850"/>
              <a:gd name="connsiteX5" fmla="*/ 47625 w 98425"/>
              <a:gd name="connsiteY5" fmla="*/ 114300 h 196850"/>
              <a:gd name="connsiteX6" fmla="*/ 38100 w 98425"/>
              <a:gd name="connsiteY6" fmla="*/ 123825 h 196850"/>
              <a:gd name="connsiteX7" fmla="*/ 31750 w 98425"/>
              <a:gd name="connsiteY7" fmla="*/ 136525 h 196850"/>
              <a:gd name="connsiteX8" fmla="*/ 15875 w 98425"/>
              <a:gd name="connsiteY8" fmla="*/ 155575 h 196850"/>
              <a:gd name="connsiteX9" fmla="*/ 6350 w 98425"/>
              <a:gd name="connsiteY9" fmla="*/ 184150 h 196850"/>
              <a:gd name="connsiteX10" fmla="*/ 0 w 98425"/>
              <a:gd name="connsiteY10" fmla="*/ 196850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425" h="196850">
                <a:moveTo>
                  <a:pt x="98425" y="0"/>
                </a:moveTo>
                <a:cubicBezTo>
                  <a:pt x="93133" y="2117"/>
                  <a:pt x="87648" y="3801"/>
                  <a:pt x="82550" y="6350"/>
                </a:cubicBezTo>
                <a:cubicBezTo>
                  <a:pt x="56712" y="19269"/>
                  <a:pt x="75426" y="28962"/>
                  <a:pt x="69850" y="69850"/>
                </a:cubicBezTo>
                <a:cubicBezTo>
                  <a:pt x="69211" y="74540"/>
                  <a:pt x="65364" y="78200"/>
                  <a:pt x="63500" y="82550"/>
                </a:cubicBezTo>
                <a:cubicBezTo>
                  <a:pt x="51026" y="111656"/>
                  <a:pt x="71408" y="71092"/>
                  <a:pt x="53975" y="101600"/>
                </a:cubicBezTo>
                <a:cubicBezTo>
                  <a:pt x="51627" y="105709"/>
                  <a:pt x="50376" y="110449"/>
                  <a:pt x="47625" y="114300"/>
                </a:cubicBezTo>
                <a:cubicBezTo>
                  <a:pt x="45015" y="117954"/>
                  <a:pt x="40710" y="120171"/>
                  <a:pt x="38100" y="123825"/>
                </a:cubicBezTo>
                <a:cubicBezTo>
                  <a:pt x="35349" y="127676"/>
                  <a:pt x="34501" y="132674"/>
                  <a:pt x="31750" y="136525"/>
                </a:cubicBezTo>
                <a:cubicBezTo>
                  <a:pt x="22954" y="148840"/>
                  <a:pt x="21803" y="142236"/>
                  <a:pt x="15875" y="155575"/>
                </a:cubicBezTo>
                <a:lnTo>
                  <a:pt x="6350" y="184150"/>
                </a:lnTo>
                <a:cubicBezTo>
                  <a:pt x="2702" y="195095"/>
                  <a:pt x="5542" y="191308"/>
                  <a:pt x="0" y="19685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reeform 163"/>
          <p:cNvSpPr/>
          <p:nvPr/>
        </p:nvSpPr>
        <p:spPr>
          <a:xfrm>
            <a:off x="3854656" y="2874057"/>
            <a:ext cx="571936" cy="683626"/>
          </a:xfrm>
          <a:custGeom>
            <a:avLst/>
            <a:gdLst>
              <a:gd name="connsiteX0" fmla="*/ 95250 w 571936"/>
              <a:gd name="connsiteY0" fmla="*/ 407401 h 683626"/>
              <a:gd name="connsiteX1" fmla="*/ 82550 w 571936"/>
              <a:gd name="connsiteY1" fmla="*/ 391526 h 683626"/>
              <a:gd name="connsiteX2" fmla="*/ 76200 w 571936"/>
              <a:gd name="connsiteY2" fmla="*/ 362951 h 683626"/>
              <a:gd name="connsiteX3" fmla="*/ 69850 w 571936"/>
              <a:gd name="connsiteY3" fmla="*/ 353426 h 683626"/>
              <a:gd name="connsiteX4" fmla="*/ 63500 w 571936"/>
              <a:gd name="connsiteY4" fmla="*/ 334376 h 683626"/>
              <a:gd name="connsiteX5" fmla="*/ 66675 w 571936"/>
              <a:gd name="connsiteY5" fmla="*/ 308976 h 683626"/>
              <a:gd name="connsiteX6" fmla="*/ 73025 w 571936"/>
              <a:gd name="connsiteY6" fmla="*/ 289926 h 683626"/>
              <a:gd name="connsiteX7" fmla="*/ 79375 w 571936"/>
              <a:gd name="connsiteY7" fmla="*/ 267701 h 683626"/>
              <a:gd name="connsiteX8" fmla="*/ 73025 w 571936"/>
              <a:gd name="connsiteY8" fmla="*/ 220076 h 683626"/>
              <a:gd name="connsiteX9" fmla="*/ 69850 w 571936"/>
              <a:gd name="connsiteY9" fmla="*/ 210551 h 683626"/>
              <a:gd name="connsiteX10" fmla="*/ 63500 w 571936"/>
              <a:gd name="connsiteY10" fmla="*/ 201026 h 683626"/>
              <a:gd name="connsiteX11" fmla="*/ 57150 w 571936"/>
              <a:gd name="connsiteY11" fmla="*/ 175626 h 683626"/>
              <a:gd name="connsiteX12" fmla="*/ 31750 w 571936"/>
              <a:gd name="connsiteY12" fmla="*/ 153401 h 683626"/>
              <a:gd name="connsiteX13" fmla="*/ 22225 w 571936"/>
              <a:gd name="connsiteY13" fmla="*/ 147051 h 683626"/>
              <a:gd name="connsiteX14" fmla="*/ 12700 w 571936"/>
              <a:gd name="connsiteY14" fmla="*/ 140701 h 683626"/>
              <a:gd name="connsiteX15" fmla="*/ 3175 w 571936"/>
              <a:gd name="connsiteY15" fmla="*/ 137526 h 683626"/>
              <a:gd name="connsiteX16" fmla="*/ 0 w 571936"/>
              <a:gd name="connsiteY16" fmla="*/ 128001 h 683626"/>
              <a:gd name="connsiteX17" fmla="*/ 3175 w 571936"/>
              <a:gd name="connsiteY17" fmla="*/ 115301 h 683626"/>
              <a:gd name="connsiteX18" fmla="*/ 12700 w 571936"/>
              <a:gd name="connsiteY18" fmla="*/ 93076 h 683626"/>
              <a:gd name="connsiteX19" fmla="*/ 19050 w 571936"/>
              <a:gd name="connsiteY19" fmla="*/ 83551 h 683626"/>
              <a:gd name="connsiteX20" fmla="*/ 47625 w 571936"/>
              <a:gd name="connsiteY20" fmla="*/ 67676 h 683626"/>
              <a:gd name="connsiteX21" fmla="*/ 60325 w 571936"/>
              <a:gd name="connsiteY21" fmla="*/ 64501 h 683626"/>
              <a:gd name="connsiteX22" fmla="*/ 79375 w 571936"/>
              <a:gd name="connsiteY22" fmla="*/ 51801 h 683626"/>
              <a:gd name="connsiteX23" fmla="*/ 98425 w 571936"/>
              <a:gd name="connsiteY23" fmla="*/ 42276 h 683626"/>
              <a:gd name="connsiteX24" fmla="*/ 114300 w 571936"/>
              <a:gd name="connsiteY24" fmla="*/ 23226 h 683626"/>
              <a:gd name="connsiteX25" fmla="*/ 123825 w 571936"/>
              <a:gd name="connsiteY25" fmla="*/ 20051 h 683626"/>
              <a:gd name="connsiteX26" fmla="*/ 136525 w 571936"/>
              <a:gd name="connsiteY26" fmla="*/ 10526 h 683626"/>
              <a:gd name="connsiteX27" fmla="*/ 146050 w 571936"/>
              <a:gd name="connsiteY27" fmla="*/ 7351 h 683626"/>
              <a:gd name="connsiteX28" fmla="*/ 222250 w 571936"/>
              <a:gd name="connsiteY28" fmla="*/ 4176 h 683626"/>
              <a:gd name="connsiteX29" fmla="*/ 279400 w 571936"/>
              <a:gd name="connsiteY29" fmla="*/ 4176 h 683626"/>
              <a:gd name="connsiteX30" fmla="*/ 288925 w 571936"/>
              <a:gd name="connsiteY30" fmla="*/ 10526 h 683626"/>
              <a:gd name="connsiteX31" fmla="*/ 295275 w 571936"/>
              <a:gd name="connsiteY31" fmla="*/ 20051 h 683626"/>
              <a:gd name="connsiteX32" fmla="*/ 327025 w 571936"/>
              <a:gd name="connsiteY32" fmla="*/ 20051 h 683626"/>
              <a:gd name="connsiteX33" fmla="*/ 371475 w 571936"/>
              <a:gd name="connsiteY33" fmla="*/ 16876 h 683626"/>
              <a:gd name="connsiteX34" fmla="*/ 377825 w 571936"/>
              <a:gd name="connsiteY34" fmla="*/ 26401 h 683626"/>
              <a:gd name="connsiteX35" fmla="*/ 387350 w 571936"/>
              <a:gd name="connsiteY35" fmla="*/ 35926 h 683626"/>
              <a:gd name="connsiteX36" fmla="*/ 400050 w 571936"/>
              <a:gd name="connsiteY36" fmla="*/ 54976 h 683626"/>
              <a:gd name="connsiteX37" fmla="*/ 419100 w 571936"/>
              <a:gd name="connsiteY37" fmla="*/ 61326 h 683626"/>
              <a:gd name="connsiteX38" fmla="*/ 425450 w 571936"/>
              <a:gd name="connsiteY38" fmla="*/ 70851 h 683626"/>
              <a:gd name="connsiteX39" fmla="*/ 434975 w 571936"/>
              <a:gd name="connsiteY39" fmla="*/ 80376 h 683626"/>
              <a:gd name="connsiteX40" fmla="*/ 441325 w 571936"/>
              <a:gd name="connsiteY40" fmla="*/ 108951 h 683626"/>
              <a:gd name="connsiteX41" fmla="*/ 444500 w 571936"/>
              <a:gd name="connsiteY41" fmla="*/ 121651 h 683626"/>
              <a:gd name="connsiteX42" fmla="*/ 447675 w 571936"/>
              <a:gd name="connsiteY42" fmla="*/ 131176 h 683626"/>
              <a:gd name="connsiteX43" fmla="*/ 469900 w 571936"/>
              <a:gd name="connsiteY43" fmla="*/ 159751 h 683626"/>
              <a:gd name="connsiteX44" fmla="*/ 479425 w 571936"/>
              <a:gd name="connsiteY44" fmla="*/ 166101 h 683626"/>
              <a:gd name="connsiteX45" fmla="*/ 492125 w 571936"/>
              <a:gd name="connsiteY45" fmla="*/ 169276 h 683626"/>
              <a:gd name="connsiteX46" fmla="*/ 511175 w 571936"/>
              <a:gd name="connsiteY46" fmla="*/ 181976 h 683626"/>
              <a:gd name="connsiteX47" fmla="*/ 520700 w 571936"/>
              <a:gd name="connsiteY47" fmla="*/ 188326 h 683626"/>
              <a:gd name="connsiteX48" fmla="*/ 527050 w 571936"/>
              <a:gd name="connsiteY48" fmla="*/ 197851 h 683626"/>
              <a:gd name="connsiteX49" fmla="*/ 536575 w 571936"/>
              <a:gd name="connsiteY49" fmla="*/ 207376 h 683626"/>
              <a:gd name="connsiteX50" fmla="*/ 542925 w 571936"/>
              <a:gd name="connsiteY50" fmla="*/ 226426 h 683626"/>
              <a:gd name="connsiteX51" fmla="*/ 552450 w 571936"/>
              <a:gd name="connsiteY51" fmla="*/ 255001 h 683626"/>
              <a:gd name="connsiteX52" fmla="*/ 555625 w 571936"/>
              <a:gd name="connsiteY52" fmla="*/ 264526 h 683626"/>
              <a:gd name="connsiteX53" fmla="*/ 561975 w 571936"/>
              <a:gd name="connsiteY53" fmla="*/ 274051 h 683626"/>
              <a:gd name="connsiteX54" fmla="*/ 571500 w 571936"/>
              <a:gd name="connsiteY54" fmla="*/ 318501 h 683626"/>
              <a:gd name="connsiteX55" fmla="*/ 561975 w 571936"/>
              <a:gd name="connsiteY55" fmla="*/ 347076 h 683626"/>
              <a:gd name="connsiteX56" fmla="*/ 552450 w 571936"/>
              <a:gd name="connsiteY56" fmla="*/ 366126 h 683626"/>
              <a:gd name="connsiteX57" fmla="*/ 542925 w 571936"/>
              <a:gd name="connsiteY57" fmla="*/ 369301 h 683626"/>
              <a:gd name="connsiteX58" fmla="*/ 514350 w 571936"/>
              <a:gd name="connsiteY58" fmla="*/ 388351 h 683626"/>
              <a:gd name="connsiteX59" fmla="*/ 504825 w 571936"/>
              <a:gd name="connsiteY59" fmla="*/ 394701 h 683626"/>
              <a:gd name="connsiteX60" fmla="*/ 492125 w 571936"/>
              <a:gd name="connsiteY60" fmla="*/ 401051 h 683626"/>
              <a:gd name="connsiteX61" fmla="*/ 488950 w 571936"/>
              <a:gd name="connsiteY61" fmla="*/ 410576 h 683626"/>
              <a:gd name="connsiteX62" fmla="*/ 476250 w 571936"/>
              <a:gd name="connsiteY62" fmla="*/ 429626 h 683626"/>
              <a:gd name="connsiteX63" fmla="*/ 466725 w 571936"/>
              <a:gd name="connsiteY63" fmla="*/ 448676 h 683626"/>
              <a:gd name="connsiteX64" fmla="*/ 460375 w 571936"/>
              <a:gd name="connsiteY64" fmla="*/ 464551 h 683626"/>
              <a:gd name="connsiteX65" fmla="*/ 457200 w 571936"/>
              <a:gd name="connsiteY65" fmla="*/ 474076 h 683626"/>
              <a:gd name="connsiteX66" fmla="*/ 444500 w 571936"/>
              <a:gd name="connsiteY66" fmla="*/ 493126 h 683626"/>
              <a:gd name="connsiteX67" fmla="*/ 438150 w 571936"/>
              <a:gd name="connsiteY67" fmla="*/ 502651 h 683626"/>
              <a:gd name="connsiteX68" fmla="*/ 431800 w 571936"/>
              <a:gd name="connsiteY68" fmla="*/ 512176 h 683626"/>
              <a:gd name="connsiteX69" fmla="*/ 425450 w 571936"/>
              <a:gd name="connsiteY69" fmla="*/ 524876 h 683626"/>
              <a:gd name="connsiteX70" fmla="*/ 422275 w 571936"/>
              <a:gd name="connsiteY70" fmla="*/ 534401 h 683626"/>
              <a:gd name="connsiteX71" fmla="*/ 409575 w 571936"/>
              <a:gd name="connsiteY71" fmla="*/ 553451 h 683626"/>
              <a:gd name="connsiteX72" fmla="*/ 403225 w 571936"/>
              <a:gd name="connsiteY72" fmla="*/ 572501 h 683626"/>
              <a:gd name="connsiteX73" fmla="*/ 400050 w 571936"/>
              <a:gd name="connsiteY73" fmla="*/ 585201 h 683626"/>
              <a:gd name="connsiteX74" fmla="*/ 393700 w 571936"/>
              <a:gd name="connsiteY74" fmla="*/ 604251 h 683626"/>
              <a:gd name="connsiteX75" fmla="*/ 409575 w 571936"/>
              <a:gd name="connsiteY75" fmla="*/ 642351 h 683626"/>
              <a:gd name="connsiteX76" fmla="*/ 419100 w 571936"/>
              <a:gd name="connsiteY76" fmla="*/ 648701 h 683626"/>
              <a:gd name="connsiteX77" fmla="*/ 438150 w 571936"/>
              <a:gd name="connsiteY77" fmla="*/ 655051 h 683626"/>
              <a:gd name="connsiteX78" fmla="*/ 450850 w 571936"/>
              <a:gd name="connsiteY78" fmla="*/ 664576 h 683626"/>
              <a:gd name="connsiteX79" fmla="*/ 460375 w 571936"/>
              <a:gd name="connsiteY79" fmla="*/ 670926 h 683626"/>
              <a:gd name="connsiteX80" fmla="*/ 473075 w 571936"/>
              <a:gd name="connsiteY80" fmla="*/ 683626 h 68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571936" h="683626">
                <a:moveTo>
                  <a:pt x="95250" y="407401"/>
                </a:moveTo>
                <a:cubicBezTo>
                  <a:pt x="91017" y="402109"/>
                  <a:pt x="86142" y="397273"/>
                  <a:pt x="82550" y="391526"/>
                </a:cubicBezTo>
                <a:cubicBezTo>
                  <a:pt x="78400" y="384886"/>
                  <a:pt x="77885" y="368005"/>
                  <a:pt x="76200" y="362951"/>
                </a:cubicBezTo>
                <a:cubicBezTo>
                  <a:pt x="74993" y="359331"/>
                  <a:pt x="71400" y="356913"/>
                  <a:pt x="69850" y="353426"/>
                </a:cubicBezTo>
                <a:cubicBezTo>
                  <a:pt x="67132" y="347309"/>
                  <a:pt x="63500" y="334376"/>
                  <a:pt x="63500" y="334376"/>
                </a:cubicBezTo>
                <a:cubicBezTo>
                  <a:pt x="64558" y="325909"/>
                  <a:pt x="64887" y="317319"/>
                  <a:pt x="66675" y="308976"/>
                </a:cubicBezTo>
                <a:cubicBezTo>
                  <a:pt x="68077" y="302431"/>
                  <a:pt x="70908" y="296276"/>
                  <a:pt x="73025" y="289926"/>
                </a:cubicBezTo>
                <a:cubicBezTo>
                  <a:pt x="77580" y="276261"/>
                  <a:pt x="75388" y="283648"/>
                  <a:pt x="79375" y="267701"/>
                </a:cubicBezTo>
                <a:cubicBezTo>
                  <a:pt x="76878" y="240237"/>
                  <a:pt x="78634" y="239709"/>
                  <a:pt x="73025" y="220076"/>
                </a:cubicBezTo>
                <a:cubicBezTo>
                  <a:pt x="72106" y="216858"/>
                  <a:pt x="71347" y="213544"/>
                  <a:pt x="69850" y="210551"/>
                </a:cubicBezTo>
                <a:cubicBezTo>
                  <a:pt x="68143" y="207138"/>
                  <a:pt x="65617" y="204201"/>
                  <a:pt x="63500" y="201026"/>
                </a:cubicBezTo>
                <a:cubicBezTo>
                  <a:pt x="62292" y="194988"/>
                  <a:pt x="60404" y="182135"/>
                  <a:pt x="57150" y="175626"/>
                </a:cubicBezTo>
                <a:cubicBezTo>
                  <a:pt x="50535" y="162397"/>
                  <a:pt x="46037" y="162926"/>
                  <a:pt x="31750" y="153401"/>
                </a:cubicBezTo>
                <a:lnTo>
                  <a:pt x="22225" y="147051"/>
                </a:lnTo>
                <a:cubicBezTo>
                  <a:pt x="19050" y="144934"/>
                  <a:pt x="16320" y="141908"/>
                  <a:pt x="12700" y="140701"/>
                </a:cubicBezTo>
                <a:lnTo>
                  <a:pt x="3175" y="137526"/>
                </a:lnTo>
                <a:cubicBezTo>
                  <a:pt x="2117" y="134351"/>
                  <a:pt x="0" y="131348"/>
                  <a:pt x="0" y="128001"/>
                </a:cubicBezTo>
                <a:cubicBezTo>
                  <a:pt x="0" y="123637"/>
                  <a:pt x="1976" y="119497"/>
                  <a:pt x="3175" y="115301"/>
                </a:cubicBezTo>
                <a:cubicBezTo>
                  <a:pt x="5719" y="106396"/>
                  <a:pt x="7862" y="101543"/>
                  <a:pt x="12700" y="93076"/>
                </a:cubicBezTo>
                <a:cubicBezTo>
                  <a:pt x="14593" y="89763"/>
                  <a:pt x="16178" y="86064"/>
                  <a:pt x="19050" y="83551"/>
                </a:cubicBezTo>
                <a:cubicBezTo>
                  <a:pt x="30076" y="73903"/>
                  <a:pt x="35600" y="71112"/>
                  <a:pt x="47625" y="67676"/>
                </a:cubicBezTo>
                <a:cubicBezTo>
                  <a:pt x="51821" y="66477"/>
                  <a:pt x="56092" y="65559"/>
                  <a:pt x="60325" y="64501"/>
                </a:cubicBezTo>
                <a:cubicBezTo>
                  <a:pt x="66675" y="60268"/>
                  <a:pt x="72135" y="54214"/>
                  <a:pt x="79375" y="51801"/>
                </a:cubicBezTo>
                <a:cubicBezTo>
                  <a:pt x="92520" y="47419"/>
                  <a:pt x="86115" y="50482"/>
                  <a:pt x="98425" y="42276"/>
                </a:cubicBezTo>
                <a:cubicBezTo>
                  <a:pt x="103111" y="35248"/>
                  <a:pt x="106966" y="28115"/>
                  <a:pt x="114300" y="23226"/>
                </a:cubicBezTo>
                <a:cubicBezTo>
                  <a:pt x="117085" y="21370"/>
                  <a:pt x="120650" y="21109"/>
                  <a:pt x="123825" y="20051"/>
                </a:cubicBezTo>
                <a:cubicBezTo>
                  <a:pt x="128058" y="16876"/>
                  <a:pt x="131931" y="13151"/>
                  <a:pt x="136525" y="10526"/>
                </a:cubicBezTo>
                <a:cubicBezTo>
                  <a:pt x="139431" y="8866"/>
                  <a:pt x="142712" y="7598"/>
                  <a:pt x="146050" y="7351"/>
                </a:cubicBezTo>
                <a:cubicBezTo>
                  <a:pt x="171403" y="5473"/>
                  <a:pt x="196850" y="5234"/>
                  <a:pt x="222250" y="4176"/>
                </a:cubicBezTo>
                <a:cubicBezTo>
                  <a:pt x="246449" y="-664"/>
                  <a:pt x="246058" y="-2076"/>
                  <a:pt x="279400" y="4176"/>
                </a:cubicBezTo>
                <a:cubicBezTo>
                  <a:pt x="283151" y="4879"/>
                  <a:pt x="285750" y="8409"/>
                  <a:pt x="288925" y="10526"/>
                </a:cubicBezTo>
                <a:cubicBezTo>
                  <a:pt x="291042" y="13701"/>
                  <a:pt x="292295" y="17667"/>
                  <a:pt x="295275" y="20051"/>
                </a:cubicBezTo>
                <a:cubicBezTo>
                  <a:pt x="303671" y="26768"/>
                  <a:pt x="319886" y="21071"/>
                  <a:pt x="327025" y="20051"/>
                </a:cubicBezTo>
                <a:cubicBezTo>
                  <a:pt x="354170" y="11003"/>
                  <a:pt x="339433" y="12871"/>
                  <a:pt x="371475" y="16876"/>
                </a:cubicBezTo>
                <a:cubicBezTo>
                  <a:pt x="373592" y="20051"/>
                  <a:pt x="375382" y="23470"/>
                  <a:pt x="377825" y="26401"/>
                </a:cubicBezTo>
                <a:cubicBezTo>
                  <a:pt x="380700" y="29850"/>
                  <a:pt x="384859" y="32190"/>
                  <a:pt x="387350" y="35926"/>
                </a:cubicBezTo>
                <a:cubicBezTo>
                  <a:pt x="395072" y="47509"/>
                  <a:pt x="383963" y="46039"/>
                  <a:pt x="400050" y="54976"/>
                </a:cubicBezTo>
                <a:cubicBezTo>
                  <a:pt x="405901" y="58227"/>
                  <a:pt x="419100" y="61326"/>
                  <a:pt x="419100" y="61326"/>
                </a:cubicBezTo>
                <a:cubicBezTo>
                  <a:pt x="421217" y="64501"/>
                  <a:pt x="423007" y="67920"/>
                  <a:pt x="425450" y="70851"/>
                </a:cubicBezTo>
                <a:cubicBezTo>
                  <a:pt x="428325" y="74300"/>
                  <a:pt x="433248" y="76231"/>
                  <a:pt x="434975" y="80376"/>
                </a:cubicBezTo>
                <a:cubicBezTo>
                  <a:pt x="438728" y="89383"/>
                  <a:pt x="439131" y="99444"/>
                  <a:pt x="441325" y="108951"/>
                </a:cubicBezTo>
                <a:cubicBezTo>
                  <a:pt x="442306" y="113203"/>
                  <a:pt x="443301" y="117455"/>
                  <a:pt x="444500" y="121651"/>
                </a:cubicBezTo>
                <a:cubicBezTo>
                  <a:pt x="445419" y="124869"/>
                  <a:pt x="446050" y="128250"/>
                  <a:pt x="447675" y="131176"/>
                </a:cubicBezTo>
                <a:cubicBezTo>
                  <a:pt x="453779" y="142163"/>
                  <a:pt x="460325" y="151772"/>
                  <a:pt x="469900" y="159751"/>
                </a:cubicBezTo>
                <a:cubicBezTo>
                  <a:pt x="472831" y="162194"/>
                  <a:pt x="475918" y="164598"/>
                  <a:pt x="479425" y="166101"/>
                </a:cubicBezTo>
                <a:cubicBezTo>
                  <a:pt x="483436" y="167820"/>
                  <a:pt x="487892" y="168218"/>
                  <a:pt x="492125" y="169276"/>
                </a:cubicBezTo>
                <a:lnTo>
                  <a:pt x="511175" y="181976"/>
                </a:lnTo>
                <a:lnTo>
                  <a:pt x="520700" y="188326"/>
                </a:lnTo>
                <a:cubicBezTo>
                  <a:pt x="522817" y="191501"/>
                  <a:pt x="524607" y="194920"/>
                  <a:pt x="527050" y="197851"/>
                </a:cubicBezTo>
                <a:cubicBezTo>
                  <a:pt x="529925" y="201300"/>
                  <a:pt x="534394" y="203451"/>
                  <a:pt x="536575" y="207376"/>
                </a:cubicBezTo>
                <a:cubicBezTo>
                  <a:pt x="539826" y="213227"/>
                  <a:pt x="540808" y="220076"/>
                  <a:pt x="542925" y="226426"/>
                </a:cubicBezTo>
                <a:lnTo>
                  <a:pt x="552450" y="255001"/>
                </a:lnTo>
                <a:cubicBezTo>
                  <a:pt x="553508" y="258176"/>
                  <a:pt x="553769" y="261741"/>
                  <a:pt x="555625" y="264526"/>
                </a:cubicBezTo>
                <a:lnTo>
                  <a:pt x="561975" y="274051"/>
                </a:lnTo>
                <a:cubicBezTo>
                  <a:pt x="565150" y="288868"/>
                  <a:pt x="573991" y="303554"/>
                  <a:pt x="571500" y="318501"/>
                </a:cubicBezTo>
                <a:cubicBezTo>
                  <a:pt x="565606" y="353868"/>
                  <a:pt x="573136" y="324754"/>
                  <a:pt x="561975" y="347076"/>
                </a:cubicBezTo>
                <a:cubicBezTo>
                  <a:pt x="558140" y="354745"/>
                  <a:pt x="560033" y="360060"/>
                  <a:pt x="552450" y="366126"/>
                </a:cubicBezTo>
                <a:cubicBezTo>
                  <a:pt x="549837" y="368217"/>
                  <a:pt x="545851" y="367676"/>
                  <a:pt x="542925" y="369301"/>
                </a:cubicBezTo>
                <a:lnTo>
                  <a:pt x="514350" y="388351"/>
                </a:lnTo>
                <a:cubicBezTo>
                  <a:pt x="511175" y="390468"/>
                  <a:pt x="508238" y="392994"/>
                  <a:pt x="504825" y="394701"/>
                </a:cubicBezTo>
                <a:lnTo>
                  <a:pt x="492125" y="401051"/>
                </a:lnTo>
                <a:cubicBezTo>
                  <a:pt x="491067" y="404226"/>
                  <a:pt x="490575" y="407650"/>
                  <a:pt x="488950" y="410576"/>
                </a:cubicBezTo>
                <a:cubicBezTo>
                  <a:pt x="485244" y="417247"/>
                  <a:pt x="478663" y="422386"/>
                  <a:pt x="476250" y="429626"/>
                </a:cubicBezTo>
                <a:cubicBezTo>
                  <a:pt x="468270" y="453567"/>
                  <a:pt x="479035" y="424057"/>
                  <a:pt x="466725" y="448676"/>
                </a:cubicBezTo>
                <a:cubicBezTo>
                  <a:pt x="464176" y="453774"/>
                  <a:pt x="462376" y="459215"/>
                  <a:pt x="460375" y="464551"/>
                </a:cubicBezTo>
                <a:cubicBezTo>
                  <a:pt x="459200" y="467685"/>
                  <a:pt x="458825" y="471150"/>
                  <a:pt x="457200" y="474076"/>
                </a:cubicBezTo>
                <a:cubicBezTo>
                  <a:pt x="453494" y="480747"/>
                  <a:pt x="448733" y="486776"/>
                  <a:pt x="444500" y="493126"/>
                </a:cubicBezTo>
                <a:lnTo>
                  <a:pt x="438150" y="502651"/>
                </a:lnTo>
                <a:cubicBezTo>
                  <a:pt x="436033" y="505826"/>
                  <a:pt x="433507" y="508763"/>
                  <a:pt x="431800" y="512176"/>
                </a:cubicBezTo>
                <a:cubicBezTo>
                  <a:pt x="429683" y="516409"/>
                  <a:pt x="427314" y="520526"/>
                  <a:pt x="425450" y="524876"/>
                </a:cubicBezTo>
                <a:cubicBezTo>
                  <a:pt x="424132" y="527952"/>
                  <a:pt x="423900" y="531475"/>
                  <a:pt x="422275" y="534401"/>
                </a:cubicBezTo>
                <a:cubicBezTo>
                  <a:pt x="418569" y="541072"/>
                  <a:pt x="411988" y="546211"/>
                  <a:pt x="409575" y="553451"/>
                </a:cubicBezTo>
                <a:cubicBezTo>
                  <a:pt x="407458" y="559801"/>
                  <a:pt x="404848" y="566007"/>
                  <a:pt x="403225" y="572501"/>
                </a:cubicBezTo>
                <a:cubicBezTo>
                  <a:pt x="402167" y="576734"/>
                  <a:pt x="401304" y="581021"/>
                  <a:pt x="400050" y="585201"/>
                </a:cubicBezTo>
                <a:cubicBezTo>
                  <a:pt x="398127" y="591612"/>
                  <a:pt x="393700" y="604251"/>
                  <a:pt x="393700" y="604251"/>
                </a:cubicBezTo>
                <a:cubicBezTo>
                  <a:pt x="397300" y="636654"/>
                  <a:pt x="389296" y="627866"/>
                  <a:pt x="409575" y="642351"/>
                </a:cubicBezTo>
                <a:cubicBezTo>
                  <a:pt x="412680" y="644569"/>
                  <a:pt x="415613" y="647151"/>
                  <a:pt x="419100" y="648701"/>
                </a:cubicBezTo>
                <a:cubicBezTo>
                  <a:pt x="425217" y="651419"/>
                  <a:pt x="438150" y="655051"/>
                  <a:pt x="438150" y="655051"/>
                </a:cubicBezTo>
                <a:cubicBezTo>
                  <a:pt x="442383" y="658226"/>
                  <a:pt x="446544" y="661500"/>
                  <a:pt x="450850" y="664576"/>
                </a:cubicBezTo>
                <a:cubicBezTo>
                  <a:pt x="453955" y="666794"/>
                  <a:pt x="457444" y="668483"/>
                  <a:pt x="460375" y="670926"/>
                </a:cubicBezTo>
                <a:cubicBezTo>
                  <a:pt x="464974" y="674759"/>
                  <a:pt x="468842" y="679393"/>
                  <a:pt x="473075" y="68362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reeform 164"/>
          <p:cNvSpPr/>
          <p:nvPr/>
        </p:nvSpPr>
        <p:spPr>
          <a:xfrm>
            <a:off x="4248356" y="2849658"/>
            <a:ext cx="298450" cy="95250"/>
          </a:xfrm>
          <a:custGeom>
            <a:avLst/>
            <a:gdLst>
              <a:gd name="connsiteX0" fmla="*/ 0 w 298450"/>
              <a:gd name="connsiteY0" fmla="*/ 63500 h 95250"/>
              <a:gd name="connsiteX1" fmla="*/ 92075 w 298450"/>
              <a:gd name="connsiteY1" fmla="*/ 60325 h 95250"/>
              <a:gd name="connsiteX2" fmla="*/ 107950 w 298450"/>
              <a:gd name="connsiteY2" fmla="*/ 57150 h 95250"/>
              <a:gd name="connsiteX3" fmla="*/ 120650 w 298450"/>
              <a:gd name="connsiteY3" fmla="*/ 50800 h 95250"/>
              <a:gd name="connsiteX4" fmla="*/ 152400 w 298450"/>
              <a:gd name="connsiteY4" fmla="*/ 28575 h 95250"/>
              <a:gd name="connsiteX5" fmla="*/ 161925 w 298450"/>
              <a:gd name="connsiteY5" fmla="*/ 22225 h 95250"/>
              <a:gd name="connsiteX6" fmla="*/ 193675 w 298450"/>
              <a:gd name="connsiteY6" fmla="*/ 0 h 95250"/>
              <a:gd name="connsiteX7" fmla="*/ 206375 w 298450"/>
              <a:gd name="connsiteY7" fmla="*/ 3175 h 95250"/>
              <a:gd name="connsiteX8" fmla="*/ 238125 w 298450"/>
              <a:gd name="connsiteY8" fmla="*/ 38100 h 95250"/>
              <a:gd name="connsiteX9" fmla="*/ 254000 w 298450"/>
              <a:gd name="connsiteY9" fmla="*/ 66675 h 95250"/>
              <a:gd name="connsiteX10" fmla="*/ 263525 w 298450"/>
              <a:gd name="connsiteY10" fmla="*/ 73025 h 95250"/>
              <a:gd name="connsiteX11" fmla="*/ 285750 w 298450"/>
              <a:gd name="connsiteY11" fmla="*/ 88900 h 95250"/>
              <a:gd name="connsiteX12" fmla="*/ 298450 w 298450"/>
              <a:gd name="connsiteY12" fmla="*/ 95250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8450" h="95250">
                <a:moveTo>
                  <a:pt x="0" y="63500"/>
                </a:moveTo>
                <a:cubicBezTo>
                  <a:pt x="30692" y="62442"/>
                  <a:pt x="61418" y="62128"/>
                  <a:pt x="92075" y="60325"/>
                </a:cubicBezTo>
                <a:cubicBezTo>
                  <a:pt x="97462" y="60008"/>
                  <a:pt x="102830" y="58857"/>
                  <a:pt x="107950" y="57150"/>
                </a:cubicBezTo>
                <a:cubicBezTo>
                  <a:pt x="112440" y="55653"/>
                  <a:pt x="116591" y="53235"/>
                  <a:pt x="120650" y="50800"/>
                </a:cubicBezTo>
                <a:cubicBezTo>
                  <a:pt x="138898" y="39851"/>
                  <a:pt x="137204" y="39429"/>
                  <a:pt x="152400" y="28575"/>
                </a:cubicBezTo>
                <a:cubicBezTo>
                  <a:pt x="155505" y="26357"/>
                  <a:pt x="159073" y="24760"/>
                  <a:pt x="161925" y="22225"/>
                </a:cubicBezTo>
                <a:cubicBezTo>
                  <a:pt x="187910" y="-873"/>
                  <a:pt x="170392" y="5821"/>
                  <a:pt x="193675" y="0"/>
                </a:cubicBezTo>
                <a:cubicBezTo>
                  <a:pt x="197908" y="1058"/>
                  <a:pt x="202846" y="608"/>
                  <a:pt x="206375" y="3175"/>
                </a:cubicBezTo>
                <a:cubicBezTo>
                  <a:pt x="220657" y="13562"/>
                  <a:pt x="228216" y="24888"/>
                  <a:pt x="238125" y="38100"/>
                </a:cubicBezTo>
                <a:cubicBezTo>
                  <a:pt x="241434" y="48026"/>
                  <a:pt x="244642" y="60437"/>
                  <a:pt x="254000" y="66675"/>
                </a:cubicBezTo>
                <a:cubicBezTo>
                  <a:pt x="257175" y="68792"/>
                  <a:pt x="260420" y="70807"/>
                  <a:pt x="263525" y="73025"/>
                </a:cubicBezTo>
                <a:cubicBezTo>
                  <a:pt x="266881" y="75422"/>
                  <a:pt x="280762" y="86406"/>
                  <a:pt x="285750" y="88900"/>
                </a:cubicBezTo>
                <a:cubicBezTo>
                  <a:pt x="300343" y="96197"/>
                  <a:pt x="291277" y="88077"/>
                  <a:pt x="298450" y="9525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reeform 165"/>
          <p:cNvSpPr/>
          <p:nvPr/>
        </p:nvSpPr>
        <p:spPr>
          <a:xfrm>
            <a:off x="4099131" y="2576608"/>
            <a:ext cx="368300" cy="266700"/>
          </a:xfrm>
          <a:custGeom>
            <a:avLst/>
            <a:gdLst>
              <a:gd name="connsiteX0" fmla="*/ 0 w 368300"/>
              <a:gd name="connsiteY0" fmla="*/ 31750 h 266700"/>
              <a:gd name="connsiteX1" fmla="*/ 15875 w 368300"/>
              <a:gd name="connsiteY1" fmla="*/ 34925 h 266700"/>
              <a:gd name="connsiteX2" fmla="*/ 31750 w 368300"/>
              <a:gd name="connsiteY2" fmla="*/ 31750 h 266700"/>
              <a:gd name="connsiteX3" fmla="*/ 69850 w 368300"/>
              <a:gd name="connsiteY3" fmla="*/ 22225 h 266700"/>
              <a:gd name="connsiteX4" fmla="*/ 82550 w 368300"/>
              <a:gd name="connsiteY4" fmla="*/ 19050 h 266700"/>
              <a:gd name="connsiteX5" fmla="*/ 95250 w 368300"/>
              <a:gd name="connsiteY5" fmla="*/ 12700 h 266700"/>
              <a:gd name="connsiteX6" fmla="*/ 111125 w 368300"/>
              <a:gd name="connsiteY6" fmla="*/ 9525 h 266700"/>
              <a:gd name="connsiteX7" fmla="*/ 149225 w 368300"/>
              <a:gd name="connsiteY7" fmla="*/ 0 h 266700"/>
              <a:gd name="connsiteX8" fmla="*/ 250825 w 368300"/>
              <a:gd name="connsiteY8" fmla="*/ 3175 h 266700"/>
              <a:gd name="connsiteX9" fmla="*/ 266700 w 368300"/>
              <a:gd name="connsiteY9" fmla="*/ 22225 h 266700"/>
              <a:gd name="connsiteX10" fmla="*/ 269875 w 368300"/>
              <a:gd name="connsiteY10" fmla="*/ 31750 h 266700"/>
              <a:gd name="connsiteX11" fmla="*/ 279400 w 368300"/>
              <a:gd name="connsiteY11" fmla="*/ 38100 h 266700"/>
              <a:gd name="connsiteX12" fmla="*/ 282575 w 368300"/>
              <a:gd name="connsiteY12" fmla="*/ 50800 h 266700"/>
              <a:gd name="connsiteX13" fmla="*/ 288925 w 368300"/>
              <a:gd name="connsiteY13" fmla="*/ 88900 h 266700"/>
              <a:gd name="connsiteX14" fmla="*/ 292100 w 368300"/>
              <a:gd name="connsiteY14" fmla="*/ 98425 h 266700"/>
              <a:gd name="connsiteX15" fmla="*/ 295275 w 368300"/>
              <a:gd name="connsiteY15" fmla="*/ 120650 h 266700"/>
              <a:gd name="connsiteX16" fmla="*/ 304800 w 368300"/>
              <a:gd name="connsiteY16" fmla="*/ 149225 h 266700"/>
              <a:gd name="connsiteX17" fmla="*/ 307975 w 368300"/>
              <a:gd name="connsiteY17" fmla="*/ 158750 h 266700"/>
              <a:gd name="connsiteX18" fmla="*/ 311150 w 368300"/>
              <a:gd name="connsiteY18" fmla="*/ 168275 h 266700"/>
              <a:gd name="connsiteX19" fmla="*/ 342900 w 368300"/>
              <a:gd name="connsiteY19" fmla="*/ 177800 h 266700"/>
              <a:gd name="connsiteX20" fmla="*/ 355600 w 368300"/>
              <a:gd name="connsiteY20" fmla="*/ 206375 h 266700"/>
              <a:gd name="connsiteX21" fmla="*/ 358775 w 368300"/>
              <a:gd name="connsiteY21" fmla="*/ 215900 h 266700"/>
              <a:gd name="connsiteX22" fmla="*/ 368300 w 368300"/>
              <a:gd name="connsiteY22" fmla="*/ 250825 h 266700"/>
              <a:gd name="connsiteX23" fmla="*/ 368300 w 368300"/>
              <a:gd name="connsiteY23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68300" h="266700">
                <a:moveTo>
                  <a:pt x="0" y="31750"/>
                </a:moveTo>
                <a:cubicBezTo>
                  <a:pt x="5292" y="32808"/>
                  <a:pt x="10479" y="34925"/>
                  <a:pt x="15875" y="34925"/>
                </a:cubicBezTo>
                <a:cubicBezTo>
                  <a:pt x="21271" y="34925"/>
                  <a:pt x="26473" y="32881"/>
                  <a:pt x="31750" y="31750"/>
                </a:cubicBezTo>
                <a:cubicBezTo>
                  <a:pt x="96559" y="17862"/>
                  <a:pt x="39761" y="30822"/>
                  <a:pt x="69850" y="22225"/>
                </a:cubicBezTo>
                <a:cubicBezTo>
                  <a:pt x="74046" y="21026"/>
                  <a:pt x="78464" y="20582"/>
                  <a:pt x="82550" y="19050"/>
                </a:cubicBezTo>
                <a:cubicBezTo>
                  <a:pt x="86982" y="17388"/>
                  <a:pt x="90760" y="14197"/>
                  <a:pt x="95250" y="12700"/>
                </a:cubicBezTo>
                <a:cubicBezTo>
                  <a:pt x="100370" y="10993"/>
                  <a:pt x="105890" y="10834"/>
                  <a:pt x="111125" y="9525"/>
                </a:cubicBezTo>
                <a:cubicBezTo>
                  <a:pt x="158120" y="-2224"/>
                  <a:pt x="112080" y="7429"/>
                  <a:pt x="149225" y="0"/>
                </a:cubicBezTo>
                <a:cubicBezTo>
                  <a:pt x="183092" y="1058"/>
                  <a:pt x="217161" y="-672"/>
                  <a:pt x="250825" y="3175"/>
                </a:cubicBezTo>
                <a:cubicBezTo>
                  <a:pt x="254549" y="3601"/>
                  <a:pt x="265083" y="18990"/>
                  <a:pt x="266700" y="22225"/>
                </a:cubicBezTo>
                <a:cubicBezTo>
                  <a:pt x="268197" y="25218"/>
                  <a:pt x="267784" y="29137"/>
                  <a:pt x="269875" y="31750"/>
                </a:cubicBezTo>
                <a:cubicBezTo>
                  <a:pt x="272259" y="34730"/>
                  <a:pt x="276225" y="35983"/>
                  <a:pt x="279400" y="38100"/>
                </a:cubicBezTo>
                <a:cubicBezTo>
                  <a:pt x="280458" y="42333"/>
                  <a:pt x="281794" y="46507"/>
                  <a:pt x="282575" y="50800"/>
                </a:cubicBezTo>
                <a:cubicBezTo>
                  <a:pt x="286159" y="70513"/>
                  <a:pt x="284538" y="71350"/>
                  <a:pt x="288925" y="88900"/>
                </a:cubicBezTo>
                <a:cubicBezTo>
                  <a:pt x="289737" y="92147"/>
                  <a:pt x="291042" y="95250"/>
                  <a:pt x="292100" y="98425"/>
                </a:cubicBezTo>
                <a:cubicBezTo>
                  <a:pt x="293158" y="105833"/>
                  <a:pt x="293592" y="113358"/>
                  <a:pt x="295275" y="120650"/>
                </a:cubicBezTo>
                <a:lnTo>
                  <a:pt x="304800" y="149225"/>
                </a:lnTo>
                <a:lnTo>
                  <a:pt x="307975" y="158750"/>
                </a:lnTo>
                <a:cubicBezTo>
                  <a:pt x="309033" y="161925"/>
                  <a:pt x="307975" y="167217"/>
                  <a:pt x="311150" y="168275"/>
                </a:cubicBezTo>
                <a:cubicBezTo>
                  <a:pt x="327984" y="173886"/>
                  <a:pt x="317457" y="170531"/>
                  <a:pt x="342900" y="177800"/>
                </a:cubicBezTo>
                <a:cubicBezTo>
                  <a:pt x="352963" y="192894"/>
                  <a:pt x="348043" y="183705"/>
                  <a:pt x="355600" y="206375"/>
                </a:cubicBezTo>
                <a:lnTo>
                  <a:pt x="358775" y="215900"/>
                </a:lnTo>
                <a:cubicBezTo>
                  <a:pt x="361963" y="225465"/>
                  <a:pt x="368300" y="243663"/>
                  <a:pt x="368300" y="250825"/>
                </a:cubicBezTo>
                <a:lnTo>
                  <a:pt x="368300" y="26670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 166"/>
          <p:cNvSpPr/>
          <p:nvPr/>
        </p:nvSpPr>
        <p:spPr>
          <a:xfrm>
            <a:off x="4426493" y="2427383"/>
            <a:ext cx="101263" cy="333375"/>
          </a:xfrm>
          <a:custGeom>
            <a:avLst/>
            <a:gdLst>
              <a:gd name="connsiteX0" fmla="*/ 0 w 92075"/>
              <a:gd name="connsiteY0" fmla="*/ 0 h 333375"/>
              <a:gd name="connsiteX1" fmla="*/ 6350 w 92075"/>
              <a:gd name="connsiteY1" fmla="*/ 28575 h 333375"/>
              <a:gd name="connsiteX2" fmla="*/ 19050 w 92075"/>
              <a:gd name="connsiteY2" fmla="*/ 47625 h 333375"/>
              <a:gd name="connsiteX3" fmla="*/ 28575 w 92075"/>
              <a:gd name="connsiteY3" fmla="*/ 57150 h 333375"/>
              <a:gd name="connsiteX4" fmla="*/ 34925 w 92075"/>
              <a:gd name="connsiteY4" fmla="*/ 69850 h 333375"/>
              <a:gd name="connsiteX5" fmla="*/ 31750 w 92075"/>
              <a:gd name="connsiteY5" fmla="*/ 88900 h 333375"/>
              <a:gd name="connsiteX6" fmla="*/ 28575 w 92075"/>
              <a:gd name="connsiteY6" fmla="*/ 98425 h 333375"/>
              <a:gd name="connsiteX7" fmla="*/ 34925 w 92075"/>
              <a:gd name="connsiteY7" fmla="*/ 111125 h 333375"/>
              <a:gd name="connsiteX8" fmla="*/ 41275 w 92075"/>
              <a:gd name="connsiteY8" fmla="*/ 130175 h 333375"/>
              <a:gd name="connsiteX9" fmla="*/ 44450 w 92075"/>
              <a:gd name="connsiteY9" fmla="*/ 139700 h 333375"/>
              <a:gd name="connsiteX10" fmla="*/ 57150 w 92075"/>
              <a:gd name="connsiteY10" fmla="*/ 158750 h 333375"/>
              <a:gd name="connsiteX11" fmla="*/ 69850 w 92075"/>
              <a:gd name="connsiteY11" fmla="*/ 187325 h 333375"/>
              <a:gd name="connsiteX12" fmla="*/ 76200 w 92075"/>
              <a:gd name="connsiteY12" fmla="*/ 209550 h 333375"/>
              <a:gd name="connsiteX13" fmla="*/ 92075 w 92075"/>
              <a:gd name="connsiteY13" fmla="*/ 228600 h 333375"/>
              <a:gd name="connsiteX14" fmla="*/ 82550 w 92075"/>
              <a:gd name="connsiteY14" fmla="*/ 234950 h 333375"/>
              <a:gd name="connsiteX15" fmla="*/ 69850 w 92075"/>
              <a:gd name="connsiteY15" fmla="*/ 238125 h 333375"/>
              <a:gd name="connsiteX16" fmla="*/ 53975 w 92075"/>
              <a:gd name="connsiteY16" fmla="*/ 257175 h 333375"/>
              <a:gd name="connsiteX17" fmla="*/ 34925 w 92075"/>
              <a:gd name="connsiteY17" fmla="*/ 276225 h 333375"/>
              <a:gd name="connsiteX18" fmla="*/ 25400 w 92075"/>
              <a:gd name="connsiteY18" fmla="*/ 295275 h 333375"/>
              <a:gd name="connsiteX19" fmla="*/ 19050 w 92075"/>
              <a:gd name="connsiteY19" fmla="*/ 314325 h 333375"/>
              <a:gd name="connsiteX20" fmla="*/ 15875 w 92075"/>
              <a:gd name="connsiteY20" fmla="*/ 330200 h 333375"/>
              <a:gd name="connsiteX21" fmla="*/ 9525 w 92075"/>
              <a:gd name="connsiteY21" fmla="*/ 333375 h 333375"/>
              <a:gd name="connsiteX0" fmla="*/ 6448 w 98523"/>
              <a:gd name="connsiteY0" fmla="*/ 0 h 333375"/>
              <a:gd name="connsiteX1" fmla="*/ 12798 w 98523"/>
              <a:gd name="connsiteY1" fmla="*/ 28575 h 333375"/>
              <a:gd name="connsiteX2" fmla="*/ 25498 w 98523"/>
              <a:gd name="connsiteY2" fmla="*/ 47625 h 333375"/>
              <a:gd name="connsiteX3" fmla="*/ 35023 w 98523"/>
              <a:gd name="connsiteY3" fmla="*/ 57150 h 333375"/>
              <a:gd name="connsiteX4" fmla="*/ 98 w 98523"/>
              <a:gd name="connsiteY4" fmla="*/ 69850 h 333375"/>
              <a:gd name="connsiteX5" fmla="*/ 38198 w 98523"/>
              <a:gd name="connsiteY5" fmla="*/ 88900 h 333375"/>
              <a:gd name="connsiteX6" fmla="*/ 35023 w 98523"/>
              <a:gd name="connsiteY6" fmla="*/ 98425 h 333375"/>
              <a:gd name="connsiteX7" fmla="*/ 41373 w 98523"/>
              <a:gd name="connsiteY7" fmla="*/ 111125 h 333375"/>
              <a:gd name="connsiteX8" fmla="*/ 47723 w 98523"/>
              <a:gd name="connsiteY8" fmla="*/ 130175 h 333375"/>
              <a:gd name="connsiteX9" fmla="*/ 50898 w 98523"/>
              <a:gd name="connsiteY9" fmla="*/ 139700 h 333375"/>
              <a:gd name="connsiteX10" fmla="*/ 63598 w 98523"/>
              <a:gd name="connsiteY10" fmla="*/ 158750 h 333375"/>
              <a:gd name="connsiteX11" fmla="*/ 76298 w 98523"/>
              <a:gd name="connsiteY11" fmla="*/ 187325 h 333375"/>
              <a:gd name="connsiteX12" fmla="*/ 82648 w 98523"/>
              <a:gd name="connsiteY12" fmla="*/ 209550 h 333375"/>
              <a:gd name="connsiteX13" fmla="*/ 98523 w 98523"/>
              <a:gd name="connsiteY13" fmla="*/ 228600 h 333375"/>
              <a:gd name="connsiteX14" fmla="*/ 88998 w 98523"/>
              <a:gd name="connsiteY14" fmla="*/ 234950 h 333375"/>
              <a:gd name="connsiteX15" fmla="*/ 76298 w 98523"/>
              <a:gd name="connsiteY15" fmla="*/ 238125 h 333375"/>
              <a:gd name="connsiteX16" fmla="*/ 60423 w 98523"/>
              <a:gd name="connsiteY16" fmla="*/ 257175 h 333375"/>
              <a:gd name="connsiteX17" fmla="*/ 41373 w 98523"/>
              <a:gd name="connsiteY17" fmla="*/ 276225 h 333375"/>
              <a:gd name="connsiteX18" fmla="*/ 31848 w 98523"/>
              <a:gd name="connsiteY18" fmla="*/ 295275 h 333375"/>
              <a:gd name="connsiteX19" fmla="*/ 25498 w 98523"/>
              <a:gd name="connsiteY19" fmla="*/ 314325 h 333375"/>
              <a:gd name="connsiteX20" fmla="*/ 22323 w 98523"/>
              <a:gd name="connsiteY20" fmla="*/ 330200 h 333375"/>
              <a:gd name="connsiteX21" fmla="*/ 15973 w 98523"/>
              <a:gd name="connsiteY21" fmla="*/ 333375 h 333375"/>
              <a:gd name="connsiteX0" fmla="*/ 9188 w 101263"/>
              <a:gd name="connsiteY0" fmla="*/ 0 h 333375"/>
              <a:gd name="connsiteX1" fmla="*/ 15538 w 101263"/>
              <a:gd name="connsiteY1" fmla="*/ 28575 h 333375"/>
              <a:gd name="connsiteX2" fmla="*/ 28238 w 101263"/>
              <a:gd name="connsiteY2" fmla="*/ 47625 h 333375"/>
              <a:gd name="connsiteX3" fmla="*/ 37763 w 101263"/>
              <a:gd name="connsiteY3" fmla="*/ 57150 h 333375"/>
              <a:gd name="connsiteX4" fmla="*/ 2838 w 101263"/>
              <a:gd name="connsiteY4" fmla="*/ 69850 h 333375"/>
              <a:gd name="connsiteX5" fmla="*/ 2838 w 101263"/>
              <a:gd name="connsiteY5" fmla="*/ 92075 h 333375"/>
              <a:gd name="connsiteX6" fmla="*/ 37763 w 101263"/>
              <a:gd name="connsiteY6" fmla="*/ 98425 h 333375"/>
              <a:gd name="connsiteX7" fmla="*/ 44113 w 101263"/>
              <a:gd name="connsiteY7" fmla="*/ 111125 h 333375"/>
              <a:gd name="connsiteX8" fmla="*/ 50463 w 101263"/>
              <a:gd name="connsiteY8" fmla="*/ 130175 h 333375"/>
              <a:gd name="connsiteX9" fmla="*/ 53638 w 101263"/>
              <a:gd name="connsiteY9" fmla="*/ 139700 h 333375"/>
              <a:gd name="connsiteX10" fmla="*/ 66338 w 101263"/>
              <a:gd name="connsiteY10" fmla="*/ 158750 h 333375"/>
              <a:gd name="connsiteX11" fmla="*/ 79038 w 101263"/>
              <a:gd name="connsiteY11" fmla="*/ 187325 h 333375"/>
              <a:gd name="connsiteX12" fmla="*/ 85388 w 101263"/>
              <a:gd name="connsiteY12" fmla="*/ 209550 h 333375"/>
              <a:gd name="connsiteX13" fmla="*/ 101263 w 101263"/>
              <a:gd name="connsiteY13" fmla="*/ 228600 h 333375"/>
              <a:gd name="connsiteX14" fmla="*/ 91738 w 101263"/>
              <a:gd name="connsiteY14" fmla="*/ 234950 h 333375"/>
              <a:gd name="connsiteX15" fmla="*/ 79038 w 101263"/>
              <a:gd name="connsiteY15" fmla="*/ 238125 h 333375"/>
              <a:gd name="connsiteX16" fmla="*/ 63163 w 101263"/>
              <a:gd name="connsiteY16" fmla="*/ 257175 h 333375"/>
              <a:gd name="connsiteX17" fmla="*/ 44113 w 101263"/>
              <a:gd name="connsiteY17" fmla="*/ 276225 h 333375"/>
              <a:gd name="connsiteX18" fmla="*/ 34588 w 101263"/>
              <a:gd name="connsiteY18" fmla="*/ 295275 h 333375"/>
              <a:gd name="connsiteX19" fmla="*/ 28238 w 101263"/>
              <a:gd name="connsiteY19" fmla="*/ 314325 h 333375"/>
              <a:gd name="connsiteX20" fmla="*/ 25063 w 101263"/>
              <a:gd name="connsiteY20" fmla="*/ 330200 h 333375"/>
              <a:gd name="connsiteX21" fmla="*/ 18713 w 101263"/>
              <a:gd name="connsiteY21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1263" h="333375">
                <a:moveTo>
                  <a:pt x="9188" y="0"/>
                </a:moveTo>
                <a:cubicBezTo>
                  <a:pt x="10049" y="5169"/>
                  <a:pt x="11816" y="21875"/>
                  <a:pt x="15538" y="28575"/>
                </a:cubicBezTo>
                <a:cubicBezTo>
                  <a:pt x="19244" y="35246"/>
                  <a:pt x="22842" y="42229"/>
                  <a:pt x="28238" y="47625"/>
                </a:cubicBezTo>
                <a:cubicBezTo>
                  <a:pt x="31413" y="50800"/>
                  <a:pt x="41996" y="53446"/>
                  <a:pt x="37763" y="57150"/>
                </a:cubicBezTo>
                <a:cubicBezTo>
                  <a:pt x="33530" y="60854"/>
                  <a:pt x="721" y="65617"/>
                  <a:pt x="2838" y="69850"/>
                </a:cubicBezTo>
                <a:cubicBezTo>
                  <a:pt x="1780" y="76200"/>
                  <a:pt x="-2983" y="87313"/>
                  <a:pt x="2838" y="92075"/>
                </a:cubicBezTo>
                <a:cubicBezTo>
                  <a:pt x="8659" y="96837"/>
                  <a:pt x="30884" y="95250"/>
                  <a:pt x="37763" y="98425"/>
                </a:cubicBezTo>
                <a:cubicBezTo>
                  <a:pt x="44642" y="101600"/>
                  <a:pt x="42355" y="106731"/>
                  <a:pt x="44113" y="111125"/>
                </a:cubicBezTo>
                <a:cubicBezTo>
                  <a:pt x="46599" y="117340"/>
                  <a:pt x="48346" y="123825"/>
                  <a:pt x="50463" y="130175"/>
                </a:cubicBezTo>
                <a:cubicBezTo>
                  <a:pt x="51521" y="133350"/>
                  <a:pt x="51782" y="136915"/>
                  <a:pt x="53638" y="139700"/>
                </a:cubicBezTo>
                <a:cubicBezTo>
                  <a:pt x="57871" y="146050"/>
                  <a:pt x="63925" y="151510"/>
                  <a:pt x="66338" y="158750"/>
                </a:cubicBezTo>
                <a:cubicBezTo>
                  <a:pt x="73895" y="181420"/>
                  <a:pt x="68975" y="172231"/>
                  <a:pt x="79038" y="187325"/>
                </a:cubicBezTo>
                <a:cubicBezTo>
                  <a:pt x="80055" y="191394"/>
                  <a:pt x="83111" y="204995"/>
                  <a:pt x="85388" y="209550"/>
                </a:cubicBezTo>
                <a:cubicBezTo>
                  <a:pt x="89808" y="218391"/>
                  <a:pt x="94241" y="221578"/>
                  <a:pt x="101263" y="228600"/>
                </a:cubicBezTo>
                <a:cubicBezTo>
                  <a:pt x="98088" y="230717"/>
                  <a:pt x="95245" y="233447"/>
                  <a:pt x="91738" y="234950"/>
                </a:cubicBezTo>
                <a:cubicBezTo>
                  <a:pt x="87727" y="236669"/>
                  <a:pt x="82827" y="235960"/>
                  <a:pt x="79038" y="238125"/>
                </a:cubicBezTo>
                <a:cubicBezTo>
                  <a:pt x="69231" y="243729"/>
                  <a:pt x="69950" y="249539"/>
                  <a:pt x="63163" y="257175"/>
                </a:cubicBezTo>
                <a:cubicBezTo>
                  <a:pt x="57197" y="263887"/>
                  <a:pt x="44113" y="276225"/>
                  <a:pt x="44113" y="276225"/>
                </a:cubicBezTo>
                <a:cubicBezTo>
                  <a:pt x="32534" y="310963"/>
                  <a:pt x="51001" y="258346"/>
                  <a:pt x="34588" y="295275"/>
                </a:cubicBezTo>
                <a:cubicBezTo>
                  <a:pt x="31870" y="301392"/>
                  <a:pt x="29551" y="307761"/>
                  <a:pt x="28238" y="314325"/>
                </a:cubicBezTo>
                <a:cubicBezTo>
                  <a:pt x="27180" y="319617"/>
                  <a:pt x="27476" y="325373"/>
                  <a:pt x="25063" y="330200"/>
                </a:cubicBezTo>
                <a:cubicBezTo>
                  <a:pt x="24005" y="332317"/>
                  <a:pt x="20830" y="332317"/>
                  <a:pt x="18713" y="33337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 167"/>
          <p:cNvSpPr/>
          <p:nvPr/>
        </p:nvSpPr>
        <p:spPr>
          <a:xfrm>
            <a:off x="3419681" y="2967133"/>
            <a:ext cx="438150" cy="241300"/>
          </a:xfrm>
          <a:custGeom>
            <a:avLst/>
            <a:gdLst>
              <a:gd name="connsiteX0" fmla="*/ 0 w 438150"/>
              <a:gd name="connsiteY0" fmla="*/ 241300 h 241300"/>
              <a:gd name="connsiteX1" fmla="*/ 19050 w 438150"/>
              <a:gd name="connsiteY1" fmla="*/ 228600 h 241300"/>
              <a:gd name="connsiteX2" fmla="*/ 28575 w 438150"/>
              <a:gd name="connsiteY2" fmla="*/ 219075 h 241300"/>
              <a:gd name="connsiteX3" fmla="*/ 47625 w 438150"/>
              <a:gd name="connsiteY3" fmla="*/ 209550 h 241300"/>
              <a:gd name="connsiteX4" fmla="*/ 60325 w 438150"/>
              <a:gd name="connsiteY4" fmla="*/ 171450 h 241300"/>
              <a:gd name="connsiteX5" fmla="*/ 63500 w 438150"/>
              <a:gd name="connsiteY5" fmla="*/ 161925 h 241300"/>
              <a:gd name="connsiteX6" fmla="*/ 69850 w 438150"/>
              <a:gd name="connsiteY6" fmla="*/ 152400 h 241300"/>
              <a:gd name="connsiteX7" fmla="*/ 73025 w 438150"/>
              <a:gd name="connsiteY7" fmla="*/ 136525 h 241300"/>
              <a:gd name="connsiteX8" fmla="*/ 76200 w 438150"/>
              <a:gd name="connsiteY8" fmla="*/ 123825 h 241300"/>
              <a:gd name="connsiteX9" fmla="*/ 107950 w 438150"/>
              <a:gd name="connsiteY9" fmla="*/ 104775 h 241300"/>
              <a:gd name="connsiteX10" fmla="*/ 114300 w 438150"/>
              <a:gd name="connsiteY10" fmla="*/ 95250 h 241300"/>
              <a:gd name="connsiteX11" fmla="*/ 146050 w 438150"/>
              <a:gd name="connsiteY11" fmla="*/ 92075 h 241300"/>
              <a:gd name="connsiteX12" fmla="*/ 152400 w 438150"/>
              <a:gd name="connsiteY12" fmla="*/ 101600 h 241300"/>
              <a:gd name="connsiteX13" fmla="*/ 155575 w 438150"/>
              <a:gd name="connsiteY13" fmla="*/ 114300 h 241300"/>
              <a:gd name="connsiteX14" fmla="*/ 174625 w 438150"/>
              <a:gd name="connsiteY14" fmla="*/ 127000 h 241300"/>
              <a:gd name="connsiteX15" fmla="*/ 184150 w 438150"/>
              <a:gd name="connsiteY15" fmla="*/ 123825 h 241300"/>
              <a:gd name="connsiteX16" fmla="*/ 203200 w 438150"/>
              <a:gd name="connsiteY16" fmla="*/ 114300 h 241300"/>
              <a:gd name="connsiteX17" fmla="*/ 228600 w 438150"/>
              <a:gd name="connsiteY17" fmla="*/ 107950 h 241300"/>
              <a:gd name="connsiteX18" fmla="*/ 250825 w 438150"/>
              <a:gd name="connsiteY18" fmla="*/ 101600 h 241300"/>
              <a:gd name="connsiteX19" fmla="*/ 266700 w 438150"/>
              <a:gd name="connsiteY19" fmla="*/ 98425 h 241300"/>
              <a:gd name="connsiteX20" fmla="*/ 276225 w 438150"/>
              <a:gd name="connsiteY20" fmla="*/ 95250 h 241300"/>
              <a:gd name="connsiteX21" fmla="*/ 288925 w 438150"/>
              <a:gd name="connsiteY21" fmla="*/ 92075 h 241300"/>
              <a:gd name="connsiteX22" fmla="*/ 307975 w 438150"/>
              <a:gd name="connsiteY22" fmla="*/ 82550 h 241300"/>
              <a:gd name="connsiteX23" fmla="*/ 330200 w 438150"/>
              <a:gd name="connsiteY23" fmla="*/ 76200 h 241300"/>
              <a:gd name="connsiteX24" fmla="*/ 358775 w 438150"/>
              <a:gd name="connsiteY24" fmla="*/ 63500 h 241300"/>
              <a:gd name="connsiteX25" fmla="*/ 368300 w 438150"/>
              <a:gd name="connsiteY25" fmla="*/ 60325 h 241300"/>
              <a:gd name="connsiteX26" fmla="*/ 374650 w 438150"/>
              <a:gd name="connsiteY26" fmla="*/ 50800 h 241300"/>
              <a:gd name="connsiteX27" fmla="*/ 384175 w 438150"/>
              <a:gd name="connsiteY27" fmla="*/ 47625 h 241300"/>
              <a:gd name="connsiteX28" fmla="*/ 393700 w 438150"/>
              <a:gd name="connsiteY28" fmla="*/ 41275 h 241300"/>
              <a:gd name="connsiteX29" fmla="*/ 406400 w 438150"/>
              <a:gd name="connsiteY29" fmla="*/ 22225 h 241300"/>
              <a:gd name="connsiteX30" fmla="*/ 419100 w 438150"/>
              <a:gd name="connsiteY30" fmla="*/ 6350 h 241300"/>
              <a:gd name="connsiteX31" fmla="*/ 438150 w 438150"/>
              <a:gd name="connsiteY31" fmla="*/ 0 h 241300"/>
              <a:gd name="connsiteX0" fmla="*/ 0 w 438150"/>
              <a:gd name="connsiteY0" fmla="*/ 241300 h 241300"/>
              <a:gd name="connsiteX1" fmla="*/ 19050 w 438150"/>
              <a:gd name="connsiteY1" fmla="*/ 228600 h 241300"/>
              <a:gd name="connsiteX2" fmla="*/ 28575 w 438150"/>
              <a:gd name="connsiteY2" fmla="*/ 219075 h 241300"/>
              <a:gd name="connsiteX3" fmla="*/ 47625 w 438150"/>
              <a:gd name="connsiteY3" fmla="*/ 209550 h 241300"/>
              <a:gd name="connsiteX4" fmla="*/ 60325 w 438150"/>
              <a:gd name="connsiteY4" fmla="*/ 171450 h 241300"/>
              <a:gd name="connsiteX5" fmla="*/ 63500 w 438150"/>
              <a:gd name="connsiteY5" fmla="*/ 161925 h 241300"/>
              <a:gd name="connsiteX6" fmla="*/ 69850 w 438150"/>
              <a:gd name="connsiteY6" fmla="*/ 152400 h 241300"/>
              <a:gd name="connsiteX7" fmla="*/ 73025 w 438150"/>
              <a:gd name="connsiteY7" fmla="*/ 136525 h 241300"/>
              <a:gd name="connsiteX8" fmla="*/ 76200 w 438150"/>
              <a:gd name="connsiteY8" fmla="*/ 123825 h 241300"/>
              <a:gd name="connsiteX9" fmla="*/ 107950 w 438150"/>
              <a:gd name="connsiteY9" fmla="*/ 104775 h 241300"/>
              <a:gd name="connsiteX10" fmla="*/ 114300 w 438150"/>
              <a:gd name="connsiteY10" fmla="*/ 95250 h 241300"/>
              <a:gd name="connsiteX11" fmla="*/ 146050 w 438150"/>
              <a:gd name="connsiteY11" fmla="*/ 92075 h 241300"/>
              <a:gd name="connsiteX12" fmla="*/ 152400 w 438150"/>
              <a:gd name="connsiteY12" fmla="*/ 101600 h 241300"/>
              <a:gd name="connsiteX13" fmla="*/ 155575 w 438150"/>
              <a:gd name="connsiteY13" fmla="*/ 114300 h 241300"/>
              <a:gd name="connsiteX14" fmla="*/ 174625 w 438150"/>
              <a:gd name="connsiteY14" fmla="*/ 127000 h 241300"/>
              <a:gd name="connsiteX15" fmla="*/ 184150 w 438150"/>
              <a:gd name="connsiteY15" fmla="*/ 123825 h 241300"/>
              <a:gd name="connsiteX16" fmla="*/ 203200 w 438150"/>
              <a:gd name="connsiteY16" fmla="*/ 114300 h 241300"/>
              <a:gd name="connsiteX17" fmla="*/ 228600 w 438150"/>
              <a:gd name="connsiteY17" fmla="*/ 107950 h 241300"/>
              <a:gd name="connsiteX18" fmla="*/ 250825 w 438150"/>
              <a:gd name="connsiteY18" fmla="*/ 101600 h 241300"/>
              <a:gd name="connsiteX19" fmla="*/ 266700 w 438150"/>
              <a:gd name="connsiteY19" fmla="*/ 98425 h 241300"/>
              <a:gd name="connsiteX20" fmla="*/ 276225 w 438150"/>
              <a:gd name="connsiteY20" fmla="*/ 95250 h 241300"/>
              <a:gd name="connsiteX21" fmla="*/ 288925 w 438150"/>
              <a:gd name="connsiteY21" fmla="*/ 92075 h 241300"/>
              <a:gd name="connsiteX22" fmla="*/ 307975 w 438150"/>
              <a:gd name="connsiteY22" fmla="*/ 82550 h 241300"/>
              <a:gd name="connsiteX23" fmla="*/ 330200 w 438150"/>
              <a:gd name="connsiteY23" fmla="*/ 76200 h 241300"/>
              <a:gd name="connsiteX24" fmla="*/ 346075 w 438150"/>
              <a:gd name="connsiteY24" fmla="*/ 25400 h 241300"/>
              <a:gd name="connsiteX25" fmla="*/ 368300 w 438150"/>
              <a:gd name="connsiteY25" fmla="*/ 60325 h 241300"/>
              <a:gd name="connsiteX26" fmla="*/ 374650 w 438150"/>
              <a:gd name="connsiteY26" fmla="*/ 50800 h 241300"/>
              <a:gd name="connsiteX27" fmla="*/ 384175 w 438150"/>
              <a:gd name="connsiteY27" fmla="*/ 47625 h 241300"/>
              <a:gd name="connsiteX28" fmla="*/ 393700 w 438150"/>
              <a:gd name="connsiteY28" fmla="*/ 41275 h 241300"/>
              <a:gd name="connsiteX29" fmla="*/ 406400 w 438150"/>
              <a:gd name="connsiteY29" fmla="*/ 22225 h 241300"/>
              <a:gd name="connsiteX30" fmla="*/ 419100 w 438150"/>
              <a:gd name="connsiteY30" fmla="*/ 6350 h 241300"/>
              <a:gd name="connsiteX31" fmla="*/ 438150 w 438150"/>
              <a:gd name="connsiteY31" fmla="*/ 0 h 241300"/>
              <a:gd name="connsiteX0" fmla="*/ 0 w 438150"/>
              <a:gd name="connsiteY0" fmla="*/ 241300 h 241300"/>
              <a:gd name="connsiteX1" fmla="*/ 19050 w 438150"/>
              <a:gd name="connsiteY1" fmla="*/ 228600 h 241300"/>
              <a:gd name="connsiteX2" fmla="*/ 28575 w 438150"/>
              <a:gd name="connsiteY2" fmla="*/ 219075 h 241300"/>
              <a:gd name="connsiteX3" fmla="*/ 47625 w 438150"/>
              <a:gd name="connsiteY3" fmla="*/ 209550 h 241300"/>
              <a:gd name="connsiteX4" fmla="*/ 60325 w 438150"/>
              <a:gd name="connsiteY4" fmla="*/ 171450 h 241300"/>
              <a:gd name="connsiteX5" fmla="*/ 63500 w 438150"/>
              <a:gd name="connsiteY5" fmla="*/ 161925 h 241300"/>
              <a:gd name="connsiteX6" fmla="*/ 69850 w 438150"/>
              <a:gd name="connsiteY6" fmla="*/ 152400 h 241300"/>
              <a:gd name="connsiteX7" fmla="*/ 73025 w 438150"/>
              <a:gd name="connsiteY7" fmla="*/ 136525 h 241300"/>
              <a:gd name="connsiteX8" fmla="*/ 76200 w 438150"/>
              <a:gd name="connsiteY8" fmla="*/ 123825 h 241300"/>
              <a:gd name="connsiteX9" fmla="*/ 107950 w 438150"/>
              <a:gd name="connsiteY9" fmla="*/ 104775 h 241300"/>
              <a:gd name="connsiteX10" fmla="*/ 114300 w 438150"/>
              <a:gd name="connsiteY10" fmla="*/ 95250 h 241300"/>
              <a:gd name="connsiteX11" fmla="*/ 146050 w 438150"/>
              <a:gd name="connsiteY11" fmla="*/ 92075 h 241300"/>
              <a:gd name="connsiteX12" fmla="*/ 152400 w 438150"/>
              <a:gd name="connsiteY12" fmla="*/ 101600 h 241300"/>
              <a:gd name="connsiteX13" fmla="*/ 155575 w 438150"/>
              <a:gd name="connsiteY13" fmla="*/ 114300 h 241300"/>
              <a:gd name="connsiteX14" fmla="*/ 174625 w 438150"/>
              <a:gd name="connsiteY14" fmla="*/ 127000 h 241300"/>
              <a:gd name="connsiteX15" fmla="*/ 184150 w 438150"/>
              <a:gd name="connsiteY15" fmla="*/ 123825 h 241300"/>
              <a:gd name="connsiteX16" fmla="*/ 203200 w 438150"/>
              <a:gd name="connsiteY16" fmla="*/ 114300 h 241300"/>
              <a:gd name="connsiteX17" fmla="*/ 228600 w 438150"/>
              <a:gd name="connsiteY17" fmla="*/ 107950 h 241300"/>
              <a:gd name="connsiteX18" fmla="*/ 250825 w 438150"/>
              <a:gd name="connsiteY18" fmla="*/ 101600 h 241300"/>
              <a:gd name="connsiteX19" fmla="*/ 266700 w 438150"/>
              <a:gd name="connsiteY19" fmla="*/ 98425 h 241300"/>
              <a:gd name="connsiteX20" fmla="*/ 276225 w 438150"/>
              <a:gd name="connsiteY20" fmla="*/ 95250 h 241300"/>
              <a:gd name="connsiteX21" fmla="*/ 288925 w 438150"/>
              <a:gd name="connsiteY21" fmla="*/ 92075 h 241300"/>
              <a:gd name="connsiteX22" fmla="*/ 307975 w 438150"/>
              <a:gd name="connsiteY22" fmla="*/ 82550 h 241300"/>
              <a:gd name="connsiteX23" fmla="*/ 330200 w 438150"/>
              <a:gd name="connsiteY23" fmla="*/ 76200 h 241300"/>
              <a:gd name="connsiteX24" fmla="*/ 346075 w 438150"/>
              <a:gd name="connsiteY24" fmla="*/ 25400 h 241300"/>
              <a:gd name="connsiteX25" fmla="*/ 368300 w 438150"/>
              <a:gd name="connsiteY25" fmla="*/ 60325 h 241300"/>
              <a:gd name="connsiteX26" fmla="*/ 374650 w 438150"/>
              <a:gd name="connsiteY26" fmla="*/ 50800 h 241300"/>
              <a:gd name="connsiteX27" fmla="*/ 384175 w 438150"/>
              <a:gd name="connsiteY27" fmla="*/ 31750 h 241300"/>
              <a:gd name="connsiteX28" fmla="*/ 393700 w 438150"/>
              <a:gd name="connsiteY28" fmla="*/ 41275 h 241300"/>
              <a:gd name="connsiteX29" fmla="*/ 406400 w 438150"/>
              <a:gd name="connsiteY29" fmla="*/ 22225 h 241300"/>
              <a:gd name="connsiteX30" fmla="*/ 419100 w 438150"/>
              <a:gd name="connsiteY30" fmla="*/ 6350 h 241300"/>
              <a:gd name="connsiteX31" fmla="*/ 438150 w 438150"/>
              <a:gd name="connsiteY31" fmla="*/ 0 h 241300"/>
              <a:gd name="connsiteX0" fmla="*/ 0 w 438150"/>
              <a:gd name="connsiteY0" fmla="*/ 241300 h 241300"/>
              <a:gd name="connsiteX1" fmla="*/ 19050 w 438150"/>
              <a:gd name="connsiteY1" fmla="*/ 228600 h 241300"/>
              <a:gd name="connsiteX2" fmla="*/ 28575 w 438150"/>
              <a:gd name="connsiteY2" fmla="*/ 219075 h 241300"/>
              <a:gd name="connsiteX3" fmla="*/ 47625 w 438150"/>
              <a:gd name="connsiteY3" fmla="*/ 209550 h 241300"/>
              <a:gd name="connsiteX4" fmla="*/ 60325 w 438150"/>
              <a:gd name="connsiteY4" fmla="*/ 171450 h 241300"/>
              <a:gd name="connsiteX5" fmla="*/ 63500 w 438150"/>
              <a:gd name="connsiteY5" fmla="*/ 161925 h 241300"/>
              <a:gd name="connsiteX6" fmla="*/ 69850 w 438150"/>
              <a:gd name="connsiteY6" fmla="*/ 152400 h 241300"/>
              <a:gd name="connsiteX7" fmla="*/ 73025 w 438150"/>
              <a:gd name="connsiteY7" fmla="*/ 136525 h 241300"/>
              <a:gd name="connsiteX8" fmla="*/ 76200 w 438150"/>
              <a:gd name="connsiteY8" fmla="*/ 123825 h 241300"/>
              <a:gd name="connsiteX9" fmla="*/ 107950 w 438150"/>
              <a:gd name="connsiteY9" fmla="*/ 104775 h 241300"/>
              <a:gd name="connsiteX10" fmla="*/ 114300 w 438150"/>
              <a:gd name="connsiteY10" fmla="*/ 95250 h 241300"/>
              <a:gd name="connsiteX11" fmla="*/ 146050 w 438150"/>
              <a:gd name="connsiteY11" fmla="*/ 92075 h 241300"/>
              <a:gd name="connsiteX12" fmla="*/ 152400 w 438150"/>
              <a:gd name="connsiteY12" fmla="*/ 101600 h 241300"/>
              <a:gd name="connsiteX13" fmla="*/ 155575 w 438150"/>
              <a:gd name="connsiteY13" fmla="*/ 114300 h 241300"/>
              <a:gd name="connsiteX14" fmla="*/ 174625 w 438150"/>
              <a:gd name="connsiteY14" fmla="*/ 127000 h 241300"/>
              <a:gd name="connsiteX15" fmla="*/ 184150 w 438150"/>
              <a:gd name="connsiteY15" fmla="*/ 123825 h 241300"/>
              <a:gd name="connsiteX16" fmla="*/ 203200 w 438150"/>
              <a:gd name="connsiteY16" fmla="*/ 114300 h 241300"/>
              <a:gd name="connsiteX17" fmla="*/ 228600 w 438150"/>
              <a:gd name="connsiteY17" fmla="*/ 107950 h 241300"/>
              <a:gd name="connsiteX18" fmla="*/ 250825 w 438150"/>
              <a:gd name="connsiteY18" fmla="*/ 101600 h 241300"/>
              <a:gd name="connsiteX19" fmla="*/ 266700 w 438150"/>
              <a:gd name="connsiteY19" fmla="*/ 98425 h 241300"/>
              <a:gd name="connsiteX20" fmla="*/ 276225 w 438150"/>
              <a:gd name="connsiteY20" fmla="*/ 95250 h 241300"/>
              <a:gd name="connsiteX21" fmla="*/ 288925 w 438150"/>
              <a:gd name="connsiteY21" fmla="*/ 92075 h 241300"/>
              <a:gd name="connsiteX22" fmla="*/ 307975 w 438150"/>
              <a:gd name="connsiteY22" fmla="*/ 82550 h 241300"/>
              <a:gd name="connsiteX23" fmla="*/ 304800 w 438150"/>
              <a:gd name="connsiteY23" fmla="*/ 63500 h 241300"/>
              <a:gd name="connsiteX24" fmla="*/ 346075 w 438150"/>
              <a:gd name="connsiteY24" fmla="*/ 25400 h 241300"/>
              <a:gd name="connsiteX25" fmla="*/ 368300 w 438150"/>
              <a:gd name="connsiteY25" fmla="*/ 60325 h 241300"/>
              <a:gd name="connsiteX26" fmla="*/ 374650 w 438150"/>
              <a:gd name="connsiteY26" fmla="*/ 50800 h 241300"/>
              <a:gd name="connsiteX27" fmla="*/ 384175 w 438150"/>
              <a:gd name="connsiteY27" fmla="*/ 31750 h 241300"/>
              <a:gd name="connsiteX28" fmla="*/ 393700 w 438150"/>
              <a:gd name="connsiteY28" fmla="*/ 41275 h 241300"/>
              <a:gd name="connsiteX29" fmla="*/ 406400 w 438150"/>
              <a:gd name="connsiteY29" fmla="*/ 22225 h 241300"/>
              <a:gd name="connsiteX30" fmla="*/ 419100 w 438150"/>
              <a:gd name="connsiteY30" fmla="*/ 6350 h 241300"/>
              <a:gd name="connsiteX31" fmla="*/ 438150 w 438150"/>
              <a:gd name="connsiteY31" fmla="*/ 0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38150" h="241300">
                <a:moveTo>
                  <a:pt x="0" y="241300"/>
                </a:moveTo>
                <a:cubicBezTo>
                  <a:pt x="6350" y="237067"/>
                  <a:pt x="13026" y="233285"/>
                  <a:pt x="19050" y="228600"/>
                </a:cubicBezTo>
                <a:cubicBezTo>
                  <a:pt x="22594" y="225843"/>
                  <a:pt x="25126" y="221950"/>
                  <a:pt x="28575" y="219075"/>
                </a:cubicBezTo>
                <a:cubicBezTo>
                  <a:pt x="36781" y="212236"/>
                  <a:pt x="38079" y="212732"/>
                  <a:pt x="47625" y="209550"/>
                </a:cubicBezTo>
                <a:lnTo>
                  <a:pt x="60325" y="171450"/>
                </a:lnTo>
                <a:cubicBezTo>
                  <a:pt x="61383" y="168275"/>
                  <a:pt x="61644" y="164710"/>
                  <a:pt x="63500" y="161925"/>
                </a:cubicBezTo>
                <a:lnTo>
                  <a:pt x="69850" y="152400"/>
                </a:lnTo>
                <a:cubicBezTo>
                  <a:pt x="70908" y="147108"/>
                  <a:pt x="71854" y="141793"/>
                  <a:pt x="73025" y="136525"/>
                </a:cubicBezTo>
                <a:cubicBezTo>
                  <a:pt x="73972" y="132265"/>
                  <a:pt x="73327" y="127109"/>
                  <a:pt x="76200" y="123825"/>
                </a:cubicBezTo>
                <a:cubicBezTo>
                  <a:pt x="82160" y="117014"/>
                  <a:pt x="98984" y="109258"/>
                  <a:pt x="107950" y="104775"/>
                </a:cubicBezTo>
                <a:cubicBezTo>
                  <a:pt x="110067" y="101600"/>
                  <a:pt x="111369" y="97693"/>
                  <a:pt x="114300" y="95250"/>
                </a:cubicBezTo>
                <a:cubicBezTo>
                  <a:pt x="126605" y="84996"/>
                  <a:pt x="130700" y="89517"/>
                  <a:pt x="146050" y="92075"/>
                </a:cubicBezTo>
                <a:cubicBezTo>
                  <a:pt x="148167" y="95250"/>
                  <a:pt x="150897" y="98093"/>
                  <a:pt x="152400" y="101600"/>
                </a:cubicBezTo>
                <a:cubicBezTo>
                  <a:pt x="154119" y="105611"/>
                  <a:pt x="152702" y="111016"/>
                  <a:pt x="155575" y="114300"/>
                </a:cubicBezTo>
                <a:cubicBezTo>
                  <a:pt x="160601" y="120043"/>
                  <a:pt x="174625" y="127000"/>
                  <a:pt x="174625" y="127000"/>
                </a:cubicBezTo>
                <a:cubicBezTo>
                  <a:pt x="177800" y="125942"/>
                  <a:pt x="181157" y="125322"/>
                  <a:pt x="184150" y="123825"/>
                </a:cubicBezTo>
                <a:cubicBezTo>
                  <a:pt x="201490" y="115155"/>
                  <a:pt x="185643" y="119088"/>
                  <a:pt x="203200" y="114300"/>
                </a:cubicBezTo>
                <a:cubicBezTo>
                  <a:pt x="211620" y="112004"/>
                  <a:pt x="220209" y="110348"/>
                  <a:pt x="228600" y="107950"/>
                </a:cubicBezTo>
                <a:cubicBezTo>
                  <a:pt x="236008" y="105833"/>
                  <a:pt x="243350" y="103469"/>
                  <a:pt x="250825" y="101600"/>
                </a:cubicBezTo>
                <a:cubicBezTo>
                  <a:pt x="256060" y="100291"/>
                  <a:pt x="261465" y="99734"/>
                  <a:pt x="266700" y="98425"/>
                </a:cubicBezTo>
                <a:cubicBezTo>
                  <a:pt x="269947" y="97613"/>
                  <a:pt x="273007" y="96169"/>
                  <a:pt x="276225" y="95250"/>
                </a:cubicBezTo>
                <a:cubicBezTo>
                  <a:pt x="280421" y="94051"/>
                  <a:pt x="284729" y="93274"/>
                  <a:pt x="288925" y="92075"/>
                </a:cubicBezTo>
                <a:cubicBezTo>
                  <a:pt x="307546" y="86755"/>
                  <a:pt x="305329" y="87312"/>
                  <a:pt x="307975" y="82550"/>
                </a:cubicBezTo>
                <a:cubicBezTo>
                  <a:pt x="310621" y="77788"/>
                  <a:pt x="300731" y="64517"/>
                  <a:pt x="304800" y="63500"/>
                </a:cubicBezTo>
                <a:cubicBezTo>
                  <a:pt x="319894" y="53437"/>
                  <a:pt x="335492" y="25929"/>
                  <a:pt x="346075" y="25400"/>
                </a:cubicBezTo>
                <a:cubicBezTo>
                  <a:pt x="356658" y="24871"/>
                  <a:pt x="363538" y="56092"/>
                  <a:pt x="368300" y="60325"/>
                </a:cubicBezTo>
                <a:cubicBezTo>
                  <a:pt x="373062" y="64558"/>
                  <a:pt x="372004" y="55562"/>
                  <a:pt x="374650" y="50800"/>
                </a:cubicBezTo>
                <a:cubicBezTo>
                  <a:pt x="377296" y="46038"/>
                  <a:pt x="381182" y="33247"/>
                  <a:pt x="384175" y="31750"/>
                </a:cubicBezTo>
                <a:cubicBezTo>
                  <a:pt x="387588" y="30043"/>
                  <a:pt x="390525" y="43392"/>
                  <a:pt x="393700" y="41275"/>
                </a:cubicBezTo>
                <a:cubicBezTo>
                  <a:pt x="401249" y="18627"/>
                  <a:pt x="390545" y="46008"/>
                  <a:pt x="406400" y="22225"/>
                </a:cubicBezTo>
                <a:cubicBezTo>
                  <a:pt x="414735" y="9722"/>
                  <a:pt x="402282" y="13824"/>
                  <a:pt x="419100" y="6350"/>
                </a:cubicBezTo>
                <a:cubicBezTo>
                  <a:pt x="425217" y="3632"/>
                  <a:pt x="438150" y="0"/>
                  <a:pt x="43815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reeform 168"/>
          <p:cNvSpPr/>
          <p:nvPr/>
        </p:nvSpPr>
        <p:spPr>
          <a:xfrm>
            <a:off x="3603689" y="2411508"/>
            <a:ext cx="594265" cy="231775"/>
          </a:xfrm>
          <a:custGeom>
            <a:avLst/>
            <a:gdLst>
              <a:gd name="connsiteX0" fmla="*/ 590692 w 594265"/>
              <a:gd name="connsiteY0" fmla="*/ 19050 h 231775"/>
              <a:gd name="connsiteX1" fmla="*/ 590692 w 594265"/>
              <a:gd name="connsiteY1" fmla="*/ 66675 h 231775"/>
              <a:gd name="connsiteX2" fmla="*/ 587517 w 594265"/>
              <a:gd name="connsiteY2" fmla="*/ 76200 h 231775"/>
              <a:gd name="connsiteX3" fmla="*/ 574817 w 594265"/>
              <a:gd name="connsiteY3" fmla="*/ 82550 h 231775"/>
              <a:gd name="connsiteX4" fmla="*/ 568467 w 594265"/>
              <a:gd name="connsiteY4" fmla="*/ 92075 h 231775"/>
              <a:gd name="connsiteX5" fmla="*/ 549417 w 594265"/>
              <a:gd name="connsiteY5" fmla="*/ 107950 h 231775"/>
              <a:gd name="connsiteX6" fmla="*/ 530367 w 594265"/>
              <a:gd name="connsiteY6" fmla="*/ 130175 h 231775"/>
              <a:gd name="connsiteX7" fmla="*/ 524017 w 594265"/>
              <a:gd name="connsiteY7" fmla="*/ 139700 h 231775"/>
              <a:gd name="connsiteX8" fmla="*/ 520842 w 594265"/>
              <a:gd name="connsiteY8" fmla="*/ 149225 h 231775"/>
              <a:gd name="connsiteX9" fmla="*/ 511317 w 594265"/>
              <a:gd name="connsiteY9" fmla="*/ 155575 h 231775"/>
              <a:gd name="connsiteX10" fmla="*/ 498617 w 594265"/>
              <a:gd name="connsiteY10" fmla="*/ 171450 h 231775"/>
              <a:gd name="connsiteX11" fmla="*/ 489092 w 594265"/>
              <a:gd name="connsiteY11" fmla="*/ 190500 h 231775"/>
              <a:gd name="connsiteX12" fmla="*/ 482742 w 594265"/>
              <a:gd name="connsiteY12" fmla="*/ 200025 h 231775"/>
              <a:gd name="connsiteX13" fmla="*/ 352567 w 594265"/>
              <a:gd name="connsiteY13" fmla="*/ 200025 h 231775"/>
              <a:gd name="connsiteX14" fmla="*/ 343042 w 594265"/>
              <a:gd name="connsiteY14" fmla="*/ 203200 h 231775"/>
              <a:gd name="connsiteX15" fmla="*/ 323992 w 594265"/>
              <a:gd name="connsiteY15" fmla="*/ 206375 h 231775"/>
              <a:gd name="connsiteX16" fmla="*/ 295417 w 594265"/>
              <a:gd name="connsiteY16" fmla="*/ 219075 h 231775"/>
              <a:gd name="connsiteX17" fmla="*/ 273192 w 594265"/>
              <a:gd name="connsiteY17" fmla="*/ 231775 h 231775"/>
              <a:gd name="connsiteX18" fmla="*/ 143017 w 594265"/>
              <a:gd name="connsiteY18" fmla="*/ 225425 h 231775"/>
              <a:gd name="connsiteX19" fmla="*/ 130317 w 594265"/>
              <a:gd name="connsiteY19" fmla="*/ 222250 h 231775"/>
              <a:gd name="connsiteX20" fmla="*/ 111267 w 594265"/>
              <a:gd name="connsiteY20" fmla="*/ 215900 h 231775"/>
              <a:gd name="connsiteX21" fmla="*/ 76342 w 594265"/>
              <a:gd name="connsiteY21" fmla="*/ 212725 h 231775"/>
              <a:gd name="connsiteX22" fmla="*/ 57292 w 594265"/>
              <a:gd name="connsiteY22" fmla="*/ 206375 h 231775"/>
              <a:gd name="connsiteX23" fmla="*/ 38242 w 594265"/>
              <a:gd name="connsiteY23" fmla="*/ 193675 h 231775"/>
              <a:gd name="connsiteX24" fmla="*/ 25542 w 594265"/>
              <a:gd name="connsiteY24" fmla="*/ 174625 h 231775"/>
              <a:gd name="connsiteX25" fmla="*/ 19192 w 594265"/>
              <a:gd name="connsiteY25" fmla="*/ 165100 h 231775"/>
              <a:gd name="connsiteX26" fmla="*/ 9667 w 594265"/>
              <a:gd name="connsiteY26" fmla="*/ 152400 h 231775"/>
              <a:gd name="connsiteX27" fmla="*/ 6492 w 594265"/>
              <a:gd name="connsiteY27" fmla="*/ 142875 h 231775"/>
              <a:gd name="connsiteX28" fmla="*/ 142 w 594265"/>
              <a:gd name="connsiteY28" fmla="*/ 130175 h 231775"/>
              <a:gd name="connsiteX29" fmla="*/ 3317 w 594265"/>
              <a:gd name="connsiteY29" fmla="*/ 117475 h 231775"/>
              <a:gd name="connsiteX30" fmla="*/ 12842 w 594265"/>
              <a:gd name="connsiteY30" fmla="*/ 114300 h 231775"/>
              <a:gd name="connsiteX31" fmla="*/ 50942 w 594265"/>
              <a:gd name="connsiteY31" fmla="*/ 111125 h 231775"/>
              <a:gd name="connsiteX32" fmla="*/ 63642 w 594265"/>
              <a:gd name="connsiteY32" fmla="*/ 107950 h 231775"/>
              <a:gd name="connsiteX33" fmla="*/ 73167 w 594265"/>
              <a:gd name="connsiteY33" fmla="*/ 98425 h 231775"/>
              <a:gd name="connsiteX34" fmla="*/ 85867 w 594265"/>
              <a:gd name="connsiteY34" fmla="*/ 76200 h 231775"/>
              <a:gd name="connsiteX35" fmla="*/ 89042 w 594265"/>
              <a:gd name="connsiteY35" fmla="*/ 34925 h 231775"/>
              <a:gd name="connsiteX36" fmla="*/ 133492 w 594265"/>
              <a:gd name="connsiteY36" fmla="*/ 22225 h 231775"/>
              <a:gd name="connsiteX37" fmla="*/ 146192 w 594265"/>
              <a:gd name="connsiteY37" fmla="*/ 0 h 23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94265" h="231775">
                <a:moveTo>
                  <a:pt x="590692" y="19050"/>
                </a:moveTo>
                <a:cubicBezTo>
                  <a:pt x="595380" y="42489"/>
                  <a:pt x="595534" y="35204"/>
                  <a:pt x="590692" y="66675"/>
                </a:cubicBezTo>
                <a:cubicBezTo>
                  <a:pt x="590183" y="69983"/>
                  <a:pt x="589884" y="73833"/>
                  <a:pt x="587517" y="76200"/>
                </a:cubicBezTo>
                <a:cubicBezTo>
                  <a:pt x="584170" y="79547"/>
                  <a:pt x="579050" y="80433"/>
                  <a:pt x="574817" y="82550"/>
                </a:cubicBezTo>
                <a:cubicBezTo>
                  <a:pt x="572700" y="85725"/>
                  <a:pt x="570910" y="89144"/>
                  <a:pt x="568467" y="92075"/>
                </a:cubicBezTo>
                <a:cubicBezTo>
                  <a:pt x="560827" y="101242"/>
                  <a:pt x="558783" y="101706"/>
                  <a:pt x="549417" y="107950"/>
                </a:cubicBezTo>
                <a:cubicBezTo>
                  <a:pt x="534839" y="129817"/>
                  <a:pt x="553464" y="103228"/>
                  <a:pt x="530367" y="130175"/>
                </a:cubicBezTo>
                <a:cubicBezTo>
                  <a:pt x="527884" y="133072"/>
                  <a:pt x="525724" y="136287"/>
                  <a:pt x="524017" y="139700"/>
                </a:cubicBezTo>
                <a:cubicBezTo>
                  <a:pt x="522520" y="142693"/>
                  <a:pt x="522933" y="146612"/>
                  <a:pt x="520842" y="149225"/>
                </a:cubicBezTo>
                <a:cubicBezTo>
                  <a:pt x="518458" y="152205"/>
                  <a:pt x="514492" y="153458"/>
                  <a:pt x="511317" y="155575"/>
                </a:cubicBezTo>
                <a:cubicBezTo>
                  <a:pt x="505136" y="174118"/>
                  <a:pt x="512978" y="157089"/>
                  <a:pt x="498617" y="171450"/>
                </a:cubicBezTo>
                <a:cubicBezTo>
                  <a:pt x="489518" y="180549"/>
                  <a:pt x="494257" y="180171"/>
                  <a:pt x="489092" y="190500"/>
                </a:cubicBezTo>
                <a:cubicBezTo>
                  <a:pt x="487385" y="193913"/>
                  <a:pt x="484859" y="196850"/>
                  <a:pt x="482742" y="200025"/>
                </a:cubicBezTo>
                <a:cubicBezTo>
                  <a:pt x="421633" y="195324"/>
                  <a:pt x="434346" y="194749"/>
                  <a:pt x="352567" y="200025"/>
                </a:cubicBezTo>
                <a:cubicBezTo>
                  <a:pt x="349227" y="200240"/>
                  <a:pt x="346309" y="202474"/>
                  <a:pt x="343042" y="203200"/>
                </a:cubicBezTo>
                <a:cubicBezTo>
                  <a:pt x="336758" y="204597"/>
                  <a:pt x="330342" y="205317"/>
                  <a:pt x="323992" y="206375"/>
                </a:cubicBezTo>
                <a:cubicBezTo>
                  <a:pt x="295974" y="225054"/>
                  <a:pt x="340757" y="196405"/>
                  <a:pt x="295417" y="219075"/>
                </a:cubicBezTo>
                <a:cubicBezTo>
                  <a:pt x="256974" y="238297"/>
                  <a:pt x="302325" y="222064"/>
                  <a:pt x="273192" y="231775"/>
                </a:cubicBezTo>
                <a:cubicBezTo>
                  <a:pt x="255069" y="231020"/>
                  <a:pt x="168431" y="227845"/>
                  <a:pt x="143017" y="225425"/>
                </a:cubicBezTo>
                <a:cubicBezTo>
                  <a:pt x="138673" y="225011"/>
                  <a:pt x="134497" y="223504"/>
                  <a:pt x="130317" y="222250"/>
                </a:cubicBezTo>
                <a:cubicBezTo>
                  <a:pt x="123906" y="220327"/>
                  <a:pt x="117933" y="216506"/>
                  <a:pt x="111267" y="215900"/>
                </a:cubicBezTo>
                <a:lnTo>
                  <a:pt x="76342" y="212725"/>
                </a:lnTo>
                <a:cubicBezTo>
                  <a:pt x="69992" y="210608"/>
                  <a:pt x="62861" y="210088"/>
                  <a:pt x="57292" y="206375"/>
                </a:cubicBezTo>
                <a:lnTo>
                  <a:pt x="38242" y="193675"/>
                </a:lnTo>
                <a:lnTo>
                  <a:pt x="25542" y="174625"/>
                </a:lnTo>
                <a:cubicBezTo>
                  <a:pt x="23425" y="171450"/>
                  <a:pt x="21482" y="168153"/>
                  <a:pt x="19192" y="165100"/>
                </a:cubicBezTo>
                <a:lnTo>
                  <a:pt x="9667" y="152400"/>
                </a:lnTo>
                <a:cubicBezTo>
                  <a:pt x="8609" y="149225"/>
                  <a:pt x="7810" y="145951"/>
                  <a:pt x="6492" y="142875"/>
                </a:cubicBezTo>
                <a:cubicBezTo>
                  <a:pt x="4628" y="138525"/>
                  <a:pt x="729" y="134871"/>
                  <a:pt x="142" y="130175"/>
                </a:cubicBezTo>
                <a:cubicBezTo>
                  <a:pt x="-399" y="125845"/>
                  <a:pt x="591" y="120882"/>
                  <a:pt x="3317" y="117475"/>
                </a:cubicBezTo>
                <a:cubicBezTo>
                  <a:pt x="5408" y="114862"/>
                  <a:pt x="9525" y="114742"/>
                  <a:pt x="12842" y="114300"/>
                </a:cubicBezTo>
                <a:cubicBezTo>
                  <a:pt x="25474" y="112616"/>
                  <a:pt x="38242" y="112183"/>
                  <a:pt x="50942" y="111125"/>
                </a:cubicBezTo>
                <a:cubicBezTo>
                  <a:pt x="55175" y="110067"/>
                  <a:pt x="59853" y="110115"/>
                  <a:pt x="63642" y="107950"/>
                </a:cubicBezTo>
                <a:cubicBezTo>
                  <a:pt x="67541" y="105722"/>
                  <a:pt x="70292" y="101874"/>
                  <a:pt x="73167" y="98425"/>
                </a:cubicBezTo>
                <a:cubicBezTo>
                  <a:pt x="78777" y="91693"/>
                  <a:pt x="81985" y="83964"/>
                  <a:pt x="85867" y="76200"/>
                </a:cubicBezTo>
                <a:cubicBezTo>
                  <a:pt x="86925" y="62442"/>
                  <a:pt x="81729" y="46627"/>
                  <a:pt x="89042" y="34925"/>
                </a:cubicBezTo>
                <a:cubicBezTo>
                  <a:pt x="92251" y="29791"/>
                  <a:pt x="124157" y="24092"/>
                  <a:pt x="133492" y="22225"/>
                </a:cubicBezTo>
                <a:cubicBezTo>
                  <a:pt x="146779" y="2294"/>
                  <a:pt x="146192" y="10807"/>
                  <a:pt x="146192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 169"/>
          <p:cNvSpPr/>
          <p:nvPr/>
        </p:nvSpPr>
        <p:spPr>
          <a:xfrm>
            <a:off x="2641806" y="3036983"/>
            <a:ext cx="361950" cy="196850"/>
          </a:xfrm>
          <a:custGeom>
            <a:avLst/>
            <a:gdLst>
              <a:gd name="connsiteX0" fmla="*/ 0 w 361950"/>
              <a:gd name="connsiteY0" fmla="*/ 34925 h 196850"/>
              <a:gd name="connsiteX1" fmla="*/ 25400 w 361950"/>
              <a:gd name="connsiteY1" fmla="*/ 38100 h 196850"/>
              <a:gd name="connsiteX2" fmla="*/ 38100 w 361950"/>
              <a:gd name="connsiteY2" fmla="*/ 44450 h 196850"/>
              <a:gd name="connsiteX3" fmla="*/ 63500 w 361950"/>
              <a:gd name="connsiteY3" fmla="*/ 41275 h 196850"/>
              <a:gd name="connsiteX4" fmla="*/ 82550 w 361950"/>
              <a:gd name="connsiteY4" fmla="*/ 28575 h 196850"/>
              <a:gd name="connsiteX5" fmla="*/ 101600 w 361950"/>
              <a:gd name="connsiteY5" fmla="*/ 22225 h 196850"/>
              <a:gd name="connsiteX6" fmla="*/ 111125 w 361950"/>
              <a:gd name="connsiteY6" fmla="*/ 19050 h 196850"/>
              <a:gd name="connsiteX7" fmla="*/ 149225 w 361950"/>
              <a:gd name="connsiteY7" fmla="*/ 15875 h 196850"/>
              <a:gd name="connsiteX8" fmla="*/ 158750 w 361950"/>
              <a:gd name="connsiteY8" fmla="*/ 12700 h 196850"/>
              <a:gd name="connsiteX9" fmla="*/ 177800 w 361950"/>
              <a:gd name="connsiteY9" fmla="*/ 9525 h 196850"/>
              <a:gd name="connsiteX10" fmla="*/ 187325 w 361950"/>
              <a:gd name="connsiteY10" fmla="*/ 3175 h 196850"/>
              <a:gd name="connsiteX11" fmla="*/ 196850 w 361950"/>
              <a:gd name="connsiteY11" fmla="*/ 0 h 196850"/>
              <a:gd name="connsiteX12" fmla="*/ 206375 w 361950"/>
              <a:gd name="connsiteY12" fmla="*/ 9525 h 196850"/>
              <a:gd name="connsiteX13" fmla="*/ 228600 w 361950"/>
              <a:gd name="connsiteY13" fmla="*/ 34925 h 196850"/>
              <a:gd name="connsiteX14" fmla="*/ 244475 w 361950"/>
              <a:gd name="connsiteY14" fmla="*/ 38100 h 196850"/>
              <a:gd name="connsiteX15" fmla="*/ 257175 w 361950"/>
              <a:gd name="connsiteY15" fmla="*/ 57150 h 196850"/>
              <a:gd name="connsiteX16" fmla="*/ 260350 w 361950"/>
              <a:gd name="connsiteY16" fmla="*/ 66675 h 196850"/>
              <a:gd name="connsiteX17" fmla="*/ 266700 w 361950"/>
              <a:gd name="connsiteY17" fmla="*/ 76200 h 196850"/>
              <a:gd name="connsiteX18" fmla="*/ 269875 w 361950"/>
              <a:gd name="connsiteY18" fmla="*/ 85725 h 196850"/>
              <a:gd name="connsiteX19" fmla="*/ 279400 w 361950"/>
              <a:gd name="connsiteY19" fmla="*/ 92075 h 196850"/>
              <a:gd name="connsiteX20" fmla="*/ 301625 w 361950"/>
              <a:gd name="connsiteY20" fmla="*/ 120650 h 196850"/>
              <a:gd name="connsiteX21" fmla="*/ 311150 w 361950"/>
              <a:gd name="connsiteY21" fmla="*/ 127000 h 196850"/>
              <a:gd name="connsiteX22" fmla="*/ 317500 w 361950"/>
              <a:gd name="connsiteY22" fmla="*/ 146050 h 196850"/>
              <a:gd name="connsiteX23" fmla="*/ 327025 w 361950"/>
              <a:gd name="connsiteY23" fmla="*/ 165100 h 196850"/>
              <a:gd name="connsiteX24" fmla="*/ 339725 w 361950"/>
              <a:gd name="connsiteY24" fmla="*/ 177800 h 196850"/>
              <a:gd name="connsiteX25" fmla="*/ 358775 w 361950"/>
              <a:gd name="connsiteY25" fmla="*/ 196850 h 196850"/>
              <a:gd name="connsiteX26" fmla="*/ 361950 w 361950"/>
              <a:gd name="connsiteY26" fmla="*/ 190500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1950" h="196850">
                <a:moveTo>
                  <a:pt x="0" y="34925"/>
                </a:moveTo>
                <a:cubicBezTo>
                  <a:pt x="8467" y="35983"/>
                  <a:pt x="17122" y="36031"/>
                  <a:pt x="25400" y="38100"/>
                </a:cubicBezTo>
                <a:cubicBezTo>
                  <a:pt x="29992" y="39248"/>
                  <a:pt x="33383" y="44057"/>
                  <a:pt x="38100" y="44450"/>
                </a:cubicBezTo>
                <a:cubicBezTo>
                  <a:pt x="46603" y="45159"/>
                  <a:pt x="55033" y="42333"/>
                  <a:pt x="63500" y="41275"/>
                </a:cubicBezTo>
                <a:cubicBezTo>
                  <a:pt x="69850" y="37042"/>
                  <a:pt x="75310" y="30988"/>
                  <a:pt x="82550" y="28575"/>
                </a:cubicBezTo>
                <a:lnTo>
                  <a:pt x="101600" y="22225"/>
                </a:lnTo>
                <a:cubicBezTo>
                  <a:pt x="104775" y="21167"/>
                  <a:pt x="107790" y="19328"/>
                  <a:pt x="111125" y="19050"/>
                </a:cubicBezTo>
                <a:lnTo>
                  <a:pt x="149225" y="15875"/>
                </a:lnTo>
                <a:cubicBezTo>
                  <a:pt x="152400" y="14817"/>
                  <a:pt x="155483" y="13426"/>
                  <a:pt x="158750" y="12700"/>
                </a:cubicBezTo>
                <a:cubicBezTo>
                  <a:pt x="165034" y="11303"/>
                  <a:pt x="171693" y="11561"/>
                  <a:pt x="177800" y="9525"/>
                </a:cubicBezTo>
                <a:cubicBezTo>
                  <a:pt x="181420" y="8318"/>
                  <a:pt x="183912" y="4882"/>
                  <a:pt x="187325" y="3175"/>
                </a:cubicBezTo>
                <a:cubicBezTo>
                  <a:pt x="190318" y="1678"/>
                  <a:pt x="193675" y="1058"/>
                  <a:pt x="196850" y="0"/>
                </a:cubicBezTo>
                <a:cubicBezTo>
                  <a:pt x="200025" y="3175"/>
                  <a:pt x="203618" y="5981"/>
                  <a:pt x="206375" y="9525"/>
                </a:cubicBezTo>
                <a:cubicBezTo>
                  <a:pt x="214510" y="19984"/>
                  <a:pt x="216066" y="30225"/>
                  <a:pt x="228600" y="34925"/>
                </a:cubicBezTo>
                <a:cubicBezTo>
                  <a:pt x="233653" y="36820"/>
                  <a:pt x="239183" y="37042"/>
                  <a:pt x="244475" y="38100"/>
                </a:cubicBezTo>
                <a:cubicBezTo>
                  <a:pt x="252024" y="60748"/>
                  <a:pt x="241320" y="33367"/>
                  <a:pt x="257175" y="57150"/>
                </a:cubicBezTo>
                <a:cubicBezTo>
                  <a:pt x="259031" y="59935"/>
                  <a:pt x="258853" y="63682"/>
                  <a:pt x="260350" y="66675"/>
                </a:cubicBezTo>
                <a:cubicBezTo>
                  <a:pt x="262057" y="70088"/>
                  <a:pt x="264993" y="72787"/>
                  <a:pt x="266700" y="76200"/>
                </a:cubicBezTo>
                <a:cubicBezTo>
                  <a:pt x="268197" y="79193"/>
                  <a:pt x="267784" y="83112"/>
                  <a:pt x="269875" y="85725"/>
                </a:cubicBezTo>
                <a:cubicBezTo>
                  <a:pt x="272259" y="88705"/>
                  <a:pt x="276225" y="89958"/>
                  <a:pt x="279400" y="92075"/>
                </a:cubicBezTo>
                <a:cubicBezTo>
                  <a:pt x="299412" y="132100"/>
                  <a:pt x="281064" y="110369"/>
                  <a:pt x="301625" y="120650"/>
                </a:cubicBezTo>
                <a:cubicBezTo>
                  <a:pt x="305038" y="122357"/>
                  <a:pt x="307975" y="124883"/>
                  <a:pt x="311150" y="127000"/>
                </a:cubicBezTo>
                <a:lnTo>
                  <a:pt x="317500" y="146050"/>
                </a:lnTo>
                <a:cubicBezTo>
                  <a:pt x="320573" y="155269"/>
                  <a:pt x="320311" y="157267"/>
                  <a:pt x="327025" y="165100"/>
                </a:cubicBezTo>
                <a:cubicBezTo>
                  <a:pt x="330921" y="169646"/>
                  <a:pt x="336133" y="173011"/>
                  <a:pt x="339725" y="177800"/>
                </a:cubicBezTo>
                <a:cubicBezTo>
                  <a:pt x="346075" y="186267"/>
                  <a:pt x="343958" y="196850"/>
                  <a:pt x="358775" y="196850"/>
                </a:cubicBezTo>
                <a:cubicBezTo>
                  <a:pt x="361142" y="196850"/>
                  <a:pt x="360892" y="192617"/>
                  <a:pt x="361950" y="1905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reeform 170"/>
          <p:cNvSpPr/>
          <p:nvPr/>
        </p:nvSpPr>
        <p:spPr>
          <a:xfrm>
            <a:off x="2847841" y="2782983"/>
            <a:ext cx="508340" cy="339725"/>
          </a:xfrm>
          <a:custGeom>
            <a:avLst/>
            <a:gdLst>
              <a:gd name="connsiteX0" fmla="*/ 378165 w 508340"/>
              <a:gd name="connsiteY0" fmla="*/ 339725 h 339725"/>
              <a:gd name="connsiteX1" fmla="*/ 432140 w 508340"/>
              <a:gd name="connsiteY1" fmla="*/ 336550 h 339725"/>
              <a:gd name="connsiteX2" fmla="*/ 441665 w 508340"/>
              <a:gd name="connsiteY2" fmla="*/ 323850 h 339725"/>
              <a:gd name="connsiteX3" fmla="*/ 479765 w 508340"/>
              <a:gd name="connsiteY3" fmla="*/ 301625 h 339725"/>
              <a:gd name="connsiteX4" fmla="*/ 508340 w 508340"/>
              <a:gd name="connsiteY4" fmla="*/ 279400 h 339725"/>
              <a:gd name="connsiteX5" fmla="*/ 505165 w 508340"/>
              <a:gd name="connsiteY5" fmla="*/ 250825 h 339725"/>
              <a:gd name="connsiteX6" fmla="*/ 498815 w 508340"/>
              <a:gd name="connsiteY6" fmla="*/ 238125 h 339725"/>
              <a:gd name="connsiteX7" fmla="*/ 482940 w 508340"/>
              <a:gd name="connsiteY7" fmla="*/ 209550 h 339725"/>
              <a:gd name="connsiteX8" fmla="*/ 467065 w 508340"/>
              <a:gd name="connsiteY8" fmla="*/ 184150 h 339725"/>
              <a:gd name="connsiteX9" fmla="*/ 454365 w 508340"/>
              <a:gd name="connsiteY9" fmla="*/ 171450 h 339725"/>
              <a:gd name="connsiteX10" fmla="*/ 451190 w 508340"/>
              <a:gd name="connsiteY10" fmla="*/ 161925 h 339725"/>
              <a:gd name="connsiteX11" fmla="*/ 444840 w 508340"/>
              <a:gd name="connsiteY11" fmla="*/ 152400 h 339725"/>
              <a:gd name="connsiteX12" fmla="*/ 428965 w 508340"/>
              <a:gd name="connsiteY12" fmla="*/ 130175 h 339725"/>
              <a:gd name="connsiteX13" fmla="*/ 422615 w 508340"/>
              <a:gd name="connsiteY13" fmla="*/ 117475 h 339725"/>
              <a:gd name="connsiteX14" fmla="*/ 416265 w 508340"/>
              <a:gd name="connsiteY14" fmla="*/ 66675 h 339725"/>
              <a:gd name="connsiteX15" fmla="*/ 406740 w 508340"/>
              <a:gd name="connsiteY15" fmla="*/ 63500 h 339725"/>
              <a:gd name="connsiteX16" fmla="*/ 371815 w 508340"/>
              <a:gd name="connsiteY16" fmla="*/ 57150 h 339725"/>
              <a:gd name="connsiteX17" fmla="*/ 362290 w 508340"/>
              <a:gd name="connsiteY17" fmla="*/ 53975 h 339725"/>
              <a:gd name="connsiteX18" fmla="*/ 340065 w 508340"/>
              <a:gd name="connsiteY18" fmla="*/ 50800 h 339725"/>
              <a:gd name="connsiteX19" fmla="*/ 324190 w 508340"/>
              <a:gd name="connsiteY19" fmla="*/ 44450 h 339725"/>
              <a:gd name="connsiteX20" fmla="*/ 292440 w 508340"/>
              <a:gd name="connsiteY20" fmla="*/ 34925 h 339725"/>
              <a:gd name="connsiteX21" fmla="*/ 282915 w 508340"/>
              <a:gd name="connsiteY21" fmla="*/ 28575 h 339725"/>
              <a:gd name="connsiteX22" fmla="*/ 241640 w 508340"/>
              <a:gd name="connsiteY22" fmla="*/ 12700 h 339725"/>
              <a:gd name="connsiteX23" fmla="*/ 213065 w 508340"/>
              <a:gd name="connsiteY23" fmla="*/ 6350 h 339725"/>
              <a:gd name="connsiteX24" fmla="*/ 140040 w 508340"/>
              <a:gd name="connsiteY24" fmla="*/ 0 h 339725"/>
              <a:gd name="connsiteX25" fmla="*/ 89240 w 508340"/>
              <a:gd name="connsiteY25" fmla="*/ 3175 h 339725"/>
              <a:gd name="connsiteX26" fmla="*/ 76540 w 508340"/>
              <a:gd name="connsiteY26" fmla="*/ 22225 h 339725"/>
              <a:gd name="connsiteX27" fmla="*/ 67015 w 508340"/>
              <a:gd name="connsiteY27" fmla="*/ 31750 h 339725"/>
              <a:gd name="connsiteX28" fmla="*/ 60665 w 508340"/>
              <a:gd name="connsiteY28" fmla="*/ 47625 h 339725"/>
              <a:gd name="connsiteX29" fmla="*/ 57490 w 508340"/>
              <a:gd name="connsiteY29" fmla="*/ 69850 h 339725"/>
              <a:gd name="connsiteX30" fmla="*/ 51140 w 508340"/>
              <a:gd name="connsiteY30" fmla="*/ 92075 h 339725"/>
              <a:gd name="connsiteX31" fmla="*/ 51140 w 508340"/>
              <a:gd name="connsiteY31" fmla="*/ 177800 h 339725"/>
              <a:gd name="connsiteX32" fmla="*/ 41615 w 508340"/>
              <a:gd name="connsiteY32" fmla="*/ 187325 h 339725"/>
              <a:gd name="connsiteX33" fmla="*/ 35265 w 508340"/>
              <a:gd name="connsiteY33" fmla="*/ 196850 h 339725"/>
              <a:gd name="connsiteX34" fmla="*/ 16215 w 508340"/>
              <a:gd name="connsiteY34" fmla="*/ 209550 h 339725"/>
              <a:gd name="connsiteX35" fmla="*/ 340 w 508340"/>
              <a:gd name="connsiteY35" fmla="*/ 238125 h 339725"/>
              <a:gd name="connsiteX36" fmla="*/ 340 w 508340"/>
              <a:gd name="connsiteY36" fmla="*/ 263525 h 33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08340" h="339725">
                <a:moveTo>
                  <a:pt x="378165" y="339725"/>
                </a:moveTo>
                <a:cubicBezTo>
                  <a:pt x="396157" y="338667"/>
                  <a:pt x="414655" y="340921"/>
                  <a:pt x="432140" y="336550"/>
                </a:cubicBezTo>
                <a:cubicBezTo>
                  <a:pt x="437274" y="335267"/>
                  <a:pt x="437569" y="327201"/>
                  <a:pt x="441665" y="323850"/>
                </a:cubicBezTo>
                <a:cubicBezTo>
                  <a:pt x="465949" y="303982"/>
                  <a:pt x="460567" y="313144"/>
                  <a:pt x="479765" y="301625"/>
                </a:cubicBezTo>
                <a:cubicBezTo>
                  <a:pt x="498753" y="290232"/>
                  <a:pt x="495653" y="292087"/>
                  <a:pt x="508340" y="279400"/>
                </a:cubicBezTo>
                <a:cubicBezTo>
                  <a:pt x="507282" y="269875"/>
                  <a:pt x="507320" y="260163"/>
                  <a:pt x="505165" y="250825"/>
                </a:cubicBezTo>
                <a:cubicBezTo>
                  <a:pt x="504101" y="246213"/>
                  <a:pt x="500573" y="242519"/>
                  <a:pt x="498815" y="238125"/>
                </a:cubicBezTo>
                <a:cubicBezTo>
                  <a:pt x="484787" y="203054"/>
                  <a:pt x="501396" y="231697"/>
                  <a:pt x="482940" y="209550"/>
                </a:cubicBezTo>
                <a:cubicBezTo>
                  <a:pt x="475801" y="200983"/>
                  <a:pt x="474294" y="193444"/>
                  <a:pt x="467065" y="184150"/>
                </a:cubicBezTo>
                <a:cubicBezTo>
                  <a:pt x="463389" y="179424"/>
                  <a:pt x="458598" y="175683"/>
                  <a:pt x="454365" y="171450"/>
                </a:cubicBezTo>
                <a:cubicBezTo>
                  <a:pt x="453307" y="168275"/>
                  <a:pt x="452687" y="164918"/>
                  <a:pt x="451190" y="161925"/>
                </a:cubicBezTo>
                <a:cubicBezTo>
                  <a:pt x="449483" y="158512"/>
                  <a:pt x="446390" y="155887"/>
                  <a:pt x="444840" y="152400"/>
                </a:cubicBezTo>
                <a:cubicBezTo>
                  <a:pt x="434533" y="129209"/>
                  <a:pt x="446289" y="135950"/>
                  <a:pt x="428965" y="130175"/>
                </a:cubicBezTo>
                <a:cubicBezTo>
                  <a:pt x="426848" y="125942"/>
                  <a:pt x="423543" y="122116"/>
                  <a:pt x="422615" y="117475"/>
                </a:cubicBezTo>
                <a:cubicBezTo>
                  <a:pt x="419268" y="100741"/>
                  <a:pt x="421080" y="83047"/>
                  <a:pt x="416265" y="66675"/>
                </a:cubicBezTo>
                <a:cubicBezTo>
                  <a:pt x="415321" y="63464"/>
                  <a:pt x="409958" y="64419"/>
                  <a:pt x="406740" y="63500"/>
                </a:cubicBezTo>
                <a:cubicBezTo>
                  <a:pt x="391770" y="59223"/>
                  <a:pt x="389802" y="59720"/>
                  <a:pt x="371815" y="57150"/>
                </a:cubicBezTo>
                <a:cubicBezTo>
                  <a:pt x="368640" y="56092"/>
                  <a:pt x="365572" y="54631"/>
                  <a:pt x="362290" y="53975"/>
                </a:cubicBezTo>
                <a:cubicBezTo>
                  <a:pt x="354952" y="52507"/>
                  <a:pt x="347325" y="52615"/>
                  <a:pt x="340065" y="50800"/>
                </a:cubicBezTo>
                <a:cubicBezTo>
                  <a:pt x="334536" y="49418"/>
                  <a:pt x="329546" y="46398"/>
                  <a:pt x="324190" y="44450"/>
                </a:cubicBezTo>
                <a:cubicBezTo>
                  <a:pt x="307184" y="38266"/>
                  <a:pt x="307602" y="38716"/>
                  <a:pt x="292440" y="34925"/>
                </a:cubicBezTo>
                <a:cubicBezTo>
                  <a:pt x="289265" y="32808"/>
                  <a:pt x="286228" y="30468"/>
                  <a:pt x="282915" y="28575"/>
                </a:cubicBezTo>
                <a:cubicBezTo>
                  <a:pt x="267739" y="19903"/>
                  <a:pt x="260908" y="19123"/>
                  <a:pt x="241640" y="12700"/>
                </a:cubicBezTo>
                <a:cubicBezTo>
                  <a:pt x="226838" y="7766"/>
                  <a:pt x="233820" y="9543"/>
                  <a:pt x="213065" y="6350"/>
                </a:cubicBezTo>
                <a:cubicBezTo>
                  <a:pt x="178738" y="1069"/>
                  <a:pt x="187666" y="2977"/>
                  <a:pt x="140040" y="0"/>
                </a:cubicBezTo>
                <a:cubicBezTo>
                  <a:pt x="123107" y="1058"/>
                  <a:pt x="105842" y="-320"/>
                  <a:pt x="89240" y="3175"/>
                </a:cubicBezTo>
                <a:cubicBezTo>
                  <a:pt x="77458" y="5655"/>
                  <a:pt x="81053" y="15455"/>
                  <a:pt x="76540" y="22225"/>
                </a:cubicBezTo>
                <a:cubicBezTo>
                  <a:pt x="74049" y="25961"/>
                  <a:pt x="70190" y="28575"/>
                  <a:pt x="67015" y="31750"/>
                </a:cubicBezTo>
                <a:cubicBezTo>
                  <a:pt x="64898" y="37042"/>
                  <a:pt x="62047" y="42096"/>
                  <a:pt x="60665" y="47625"/>
                </a:cubicBezTo>
                <a:cubicBezTo>
                  <a:pt x="58850" y="54885"/>
                  <a:pt x="58829" y="62487"/>
                  <a:pt x="57490" y="69850"/>
                </a:cubicBezTo>
                <a:cubicBezTo>
                  <a:pt x="55895" y="78621"/>
                  <a:pt x="53860" y="83914"/>
                  <a:pt x="51140" y="92075"/>
                </a:cubicBezTo>
                <a:cubicBezTo>
                  <a:pt x="53930" y="122761"/>
                  <a:pt x="57833" y="146009"/>
                  <a:pt x="51140" y="177800"/>
                </a:cubicBezTo>
                <a:cubicBezTo>
                  <a:pt x="50215" y="182194"/>
                  <a:pt x="44490" y="183876"/>
                  <a:pt x="41615" y="187325"/>
                </a:cubicBezTo>
                <a:cubicBezTo>
                  <a:pt x="39172" y="190256"/>
                  <a:pt x="38137" y="194337"/>
                  <a:pt x="35265" y="196850"/>
                </a:cubicBezTo>
                <a:cubicBezTo>
                  <a:pt x="29522" y="201876"/>
                  <a:pt x="16215" y="209550"/>
                  <a:pt x="16215" y="209550"/>
                </a:cubicBezTo>
                <a:cubicBezTo>
                  <a:pt x="12390" y="215288"/>
                  <a:pt x="1222" y="228419"/>
                  <a:pt x="340" y="238125"/>
                </a:cubicBezTo>
                <a:cubicBezTo>
                  <a:pt x="-427" y="246557"/>
                  <a:pt x="340" y="255058"/>
                  <a:pt x="340" y="26352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 171"/>
          <p:cNvSpPr/>
          <p:nvPr/>
        </p:nvSpPr>
        <p:spPr>
          <a:xfrm>
            <a:off x="2498931" y="2617883"/>
            <a:ext cx="409575" cy="292333"/>
          </a:xfrm>
          <a:custGeom>
            <a:avLst/>
            <a:gdLst>
              <a:gd name="connsiteX0" fmla="*/ 0 w 409575"/>
              <a:gd name="connsiteY0" fmla="*/ 53975 h 292333"/>
              <a:gd name="connsiteX1" fmla="*/ 15875 w 409575"/>
              <a:gd name="connsiteY1" fmla="*/ 47625 h 292333"/>
              <a:gd name="connsiteX2" fmla="*/ 25400 w 409575"/>
              <a:gd name="connsiteY2" fmla="*/ 41275 h 292333"/>
              <a:gd name="connsiteX3" fmla="*/ 34925 w 409575"/>
              <a:gd name="connsiteY3" fmla="*/ 38100 h 292333"/>
              <a:gd name="connsiteX4" fmla="*/ 47625 w 409575"/>
              <a:gd name="connsiteY4" fmla="*/ 31750 h 292333"/>
              <a:gd name="connsiteX5" fmla="*/ 57150 w 409575"/>
              <a:gd name="connsiteY5" fmla="*/ 25400 h 292333"/>
              <a:gd name="connsiteX6" fmla="*/ 76200 w 409575"/>
              <a:gd name="connsiteY6" fmla="*/ 19050 h 292333"/>
              <a:gd name="connsiteX7" fmla="*/ 85725 w 409575"/>
              <a:gd name="connsiteY7" fmla="*/ 15875 h 292333"/>
              <a:gd name="connsiteX8" fmla="*/ 95250 w 409575"/>
              <a:gd name="connsiteY8" fmla="*/ 9525 h 292333"/>
              <a:gd name="connsiteX9" fmla="*/ 130175 w 409575"/>
              <a:gd name="connsiteY9" fmla="*/ 0 h 292333"/>
              <a:gd name="connsiteX10" fmla="*/ 177800 w 409575"/>
              <a:gd name="connsiteY10" fmla="*/ 6350 h 292333"/>
              <a:gd name="connsiteX11" fmla="*/ 196850 w 409575"/>
              <a:gd name="connsiteY11" fmla="*/ 25400 h 292333"/>
              <a:gd name="connsiteX12" fmla="*/ 206375 w 409575"/>
              <a:gd name="connsiteY12" fmla="*/ 34925 h 292333"/>
              <a:gd name="connsiteX13" fmla="*/ 212725 w 409575"/>
              <a:gd name="connsiteY13" fmla="*/ 44450 h 292333"/>
              <a:gd name="connsiteX14" fmla="*/ 231775 w 409575"/>
              <a:gd name="connsiteY14" fmla="*/ 60325 h 292333"/>
              <a:gd name="connsiteX15" fmla="*/ 241300 w 409575"/>
              <a:gd name="connsiteY15" fmla="*/ 73025 h 292333"/>
              <a:gd name="connsiteX16" fmla="*/ 260350 w 409575"/>
              <a:gd name="connsiteY16" fmla="*/ 82550 h 292333"/>
              <a:gd name="connsiteX17" fmla="*/ 269875 w 409575"/>
              <a:gd name="connsiteY17" fmla="*/ 101600 h 292333"/>
              <a:gd name="connsiteX18" fmla="*/ 279400 w 409575"/>
              <a:gd name="connsiteY18" fmla="*/ 107950 h 292333"/>
              <a:gd name="connsiteX19" fmla="*/ 288925 w 409575"/>
              <a:gd name="connsiteY19" fmla="*/ 111125 h 292333"/>
              <a:gd name="connsiteX20" fmla="*/ 292100 w 409575"/>
              <a:gd name="connsiteY20" fmla="*/ 123825 h 292333"/>
              <a:gd name="connsiteX21" fmla="*/ 301625 w 409575"/>
              <a:gd name="connsiteY21" fmla="*/ 155575 h 292333"/>
              <a:gd name="connsiteX22" fmla="*/ 304800 w 409575"/>
              <a:gd name="connsiteY22" fmla="*/ 171450 h 292333"/>
              <a:gd name="connsiteX23" fmla="*/ 307975 w 409575"/>
              <a:gd name="connsiteY23" fmla="*/ 190500 h 292333"/>
              <a:gd name="connsiteX24" fmla="*/ 317500 w 409575"/>
              <a:gd name="connsiteY24" fmla="*/ 219075 h 292333"/>
              <a:gd name="connsiteX25" fmla="*/ 320675 w 409575"/>
              <a:gd name="connsiteY25" fmla="*/ 228600 h 292333"/>
              <a:gd name="connsiteX26" fmla="*/ 339725 w 409575"/>
              <a:gd name="connsiteY26" fmla="*/ 247650 h 292333"/>
              <a:gd name="connsiteX27" fmla="*/ 349250 w 409575"/>
              <a:gd name="connsiteY27" fmla="*/ 257175 h 292333"/>
              <a:gd name="connsiteX28" fmla="*/ 355600 w 409575"/>
              <a:gd name="connsiteY28" fmla="*/ 266700 h 292333"/>
              <a:gd name="connsiteX29" fmla="*/ 365125 w 409575"/>
              <a:gd name="connsiteY29" fmla="*/ 276225 h 292333"/>
              <a:gd name="connsiteX30" fmla="*/ 396875 w 409575"/>
              <a:gd name="connsiteY30" fmla="*/ 292100 h 292333"/>
              <a:gd name="connsiteX31" fmla="*/ 409575 w 409575"/>
              <a:gd name="connsiteY31" fmla="*/ 292100 h 29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9575" h="292333">
                <a:moveTo>
                  <a:pt x="0" y="53975"/>
                </a:moveTo>
                <a:cubicBezTo>
                  <a:pt x="5292" y="51858"/>
                  <a:pt x="10777" y="50174"/>
                  <a:pt x="15875" y="47625"/>
                </a:cubicBezTo>
                <a:cubicBezTo>
                  <a:pt x="19288" y="45918"/>
                  <a:pt x="21987" y="42982"/>
                  <a:pt x="25400" y="41275"/>
                </a:cubicBezTo>
                <a:cubicBezTo>
                  <a:pt x="28393" y="39778"/>
                  <a:pt x="31849" y="39418"/>
                  <a:pt x="34925" y="38100"/>
                </a:cubicBezTo>
                <a:cubicBezTo>
                  <a:pt x="39275" y="36236"/>
                  <a:pt x="43516" y="34098"/>
                  <a:pt x="47625" y="31750"/>
                </a:cubicBezTo>
                <a:cubicBezTo>
                  <a:pt x="50938" y="29857"/>
                  <a:pt x="53663" y="26950"/>
                  <a:pt x="57150" y="25400"/>
                </a:cubicBezTo>
                <a:cubicBezTo>
                  <a:pt x="63267" y="22682"/>
                  <a:pt x="69850" y="21167"/>
                  <a:pt x="76200" y="19050"/>
                </a:cubicBezTo>
                <a:cubicBezTo>
                  <a:pt x="79375" y="17992"/>
                  <a:pt x="82940" y="17731"/>
                  <a:pt x="85725" y="15875"/>
                </a:cubicBezTo>
                <a:cubicBezTo>
                  <a:pt x="88900" y="13758"/>
                  <a:pt x="91763" y="11075"/>
                  <a:pt x="95250" y="9525"/>
                </a:cubicBezTo>
                <a:cubicBezTo>
                  <a:pt x="108433" y="3666"/>
                  <a:pt x="116594" y="2716"/>
                  <a:pt x="130175" y="0"/>
                </a:cubicBezTo>
                <a:cubicBezTo>
                  <a:pt x="146050" y="2117"/>
                  <a:pt x="162834" y="649"/>
                  <a:pt x="177800" y="6350"/>
                </a:cubicBezTo>
                <a:cubicBezTo>
                  <a:pt x="186192" y="9547"/>
                  <a:pt x="190500" y="19050"/>
                  <a:pt x="196850" y="25400"/>
                </a:cubicBezTo>
                <a:cubicBezTo>
                  <a:pt x="200025" y="28575"/>
                  <a:pt x="203884" y="31189"/>
                  <a:pt x="206375" y="34925"/>
                </a:cubicBezTo>
                <a:cubicBezTo>
                  <a:pt x="208492" y="38100"/>
                  <a:pt x="210027" y="41752"/>
                  <a:pt x="212725" y="44450"/>
                </a:cubicBezTo>
                <a:cubicBezTo>
                  <a:pt x="242120" y="73845"/>
                  <a:pt x="200567" y="23915"/>
                  <a:pt x="231775" y="60325"/>
                </a:cubicBezTo>
                <a:cubicBezTo>
                  <a:pt x="235219" y="64343"/>
                  <a:pt x="237558" y="69283"/>
                  <a:pt x="241300" y="73025"/>
                </a:cubicBezTo>
                <a:cubicBezTo>
                  <a:pt x="247455" y="79180"/>
                  <a:pt x="252603" y="79968"/>
                  <a:pt x="260350" y="82550"/>
                </a:cubicBezTo>
                <a:cubicBezTo>
                  <a:pt x="262932" y="90297"/>
                  <a:pt x="263720" y="95445"/>
                  <a:pt x="269875" y="101600"/>
                </a:cubicBezTo>
                <a:cubicBezTo>
                  <a:pt x="272573" y="104298"/>
                  <a:pt x="275987" y="106243"/>
                  <a:pt x="279400" y="107950"/>
                </a:cubicBezTo>
                <a:cubicBezTo>
                  <a:pt x="282393" y="109447"/>
                  <a:pt x="285750" y="110067"/>
                  <a:pt x="288925" y="111125"/>
                </a:cubicBezTo>
                <a:cubicBezTo>
                  <a:pt x="289983" y="115358"/>
                  <a:pt x="290846" y="119645"/>
                  <a:pt x="292100" y="123825"/>
                </a:cubicBezTo>
                <a:cubicBezTo>
                  <a:pt x="298884" y="146438"/>
                  <a:pt x="297443" y="136757"/>
                  <a:pt x="301625" y="155575"/>
                </a:cubicBezTo>
                <a:cubicBezTo>
                  <a:pt x="302796" y="160843"/>
                  <a:pt x="303835" y="166141"/>
                  <a:pt x="304800" y="171450"/>
                </a:cubicBezTo>
                <a:cubicBezTo>
                  <a:pt x="305952" y="177784"/>
                  <a:pt x="306414" y="184255"/>
                  <a:pt x="307975" y="190500"/>
                </a:cubicBezTo>
                <a:lnTo>
                  <a:pt x="317500" y="219075"/>
                </a:lnTo>
                <a:cubicBezTo>
                  <a:pt x="318558" y="222250"/>
                  <a:pt x="317890" y="226744"/>
                  <a:pt x="320675" y="228600"/>
                </a:cubicBezTo>
                <a:cubicBezTo>
                  <a:pt x="337443" y="239779"/>
                  <a:pt x="323972" y="229272"/>
                  <a:pt x="339725" y="247650"/>
                </a:cubicBezTo>
                <a:cubicBezTo>
                  <a:pt x="342647" y="251059"/>
                  <a:pt x="346375" y="253726"/>
                  <a:pt x="349250" y="257175"/>
                </a:cubicBezTo>
                <a:cubicBezTo>
                  <a:pt x="351693" y="260106"/>
                  <a:pt x="353157" y="263769"/>
                  <a:pt x="355600" y="266700"/>
                </a:cubicBezTo>
                <a:cubicBezTo>
                  <a:pt x="358475" y="270149"/>
                  <a:pt x="361581" y="273468"/>
                  <a:pt x="365125" y="276225"/>
                </a:cubicBezTo>
                <a:cubicBezTo>
                  <a:pt x="377212" y="285626"/>
                  <a:pt x="382828" y="290344"/>
                  <a:pt x="396875" y="292100"/>
                </a:cubicBezTo>
                <a:cubicBezTo>
                  <a:pt x="401076" y="292625"/>
                  <a:pt x="405342" y="292100"/>
                  <a:pt x="409575" y="2921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reeform 172"/>
          <p:cNvSpPr/>
          <p:nvPr/>
        </p:nvSpPr>
        <p:spPr>
          <a:xfrm>
            <a:off x="3492706" y="2633758"/>
            <a:ext cx="165100" cy="434975"/>
          </a:xfrm>
          <a:custGeom>
            <a:avLst/>
            <a:gdLst>
              <a:gd name="connsiteX0" fmla="*/ 165100 w 165100"/>
              <a:gd name="connsiteY0" fmla="*/ 0 h 434975"/>
              <a:gd name="connsiteX1" fmla="*/ 146050 w 165100"/>
              <a:gd name="connsiteY1" fmla="*/ 19050 h 434975"/>
              <a:gd name="connsiteX2" fmla="*/ 136525 w 165100"/>
              <a:gd name="connsiteY2" fmla="*/ 22225 h 434975"/>
              <a:gd name="connsiteX3" fmla="*/ 120650 w 165100"/>
              <a:gd name="connsiteY3" fmla="*/ 41275 h 434975"/>
              <a:gd name="connsiteX4" fmla="*/ 111125 w 165100"/>
              <a:gd name="connsiteY4" fmla="*/ 53975 h 434975"/>
              <a:gd name="connsiteX5" fmla="*/ 92075 w 165100"/>
              <a:gd name="connsiteY5" fmla="*/ 82550 h 434975"/>
              <a:gd name="connsiteX6" fmla="*/ 85725 w 165100"/>
              <a:gd name="connsiteY6" fmla="*/ 92075 h 434975"/>
              <a:gd name="connsiteX7" fmla="*/ 79375 w 165100"/>
              <a:gd name="connsiteY7" fmla="*/ 101600 h 434975"/>
              <a:gd name="connsiteX8" fmla="*/ 69850 w 165100"/>
              <a:gd name="connsiteY8" fmla="*/ 123825 h 434975"/>
              <a:gd name="connsiteX9" fmla="*/ 66675 w 165100"/>
              <a:gd name="connsiteY9" fmla="*/ 133350 h 434975"/>
              <a:gd name="connsiteX10" fmla="*/ 60325 w 165100"/>
              <a:gd name="connsiteY10" fmla="*/ 146050 h 434975"/>
              <a:gd name="connsiteX11" fmla="*/ 57150 w 165100"/>
              <a:gd name="connsiteY11" fmla="*/ 155575 h 434975"/>
              <a:gd name="connsiteX12" fmla="*/ 38100 w 165100"/>
              <a:gd name="connsiteY12" fmla="*/ 171450 h 434975"/>
              <a:gd name="connsiteX13" fmla="*/ 22225 w 165100"/>
              <a:gd name="connsiteY13" fmla="*/ 190500 h 434975"/>
              <a:gd name="connsiteX14" fmla="*/ 9525 w 165100"/>
              <a:gd name="connsiteY14" fmla="*/ 200025 h 434975"/>
              <a:gd name="connsiteX15" fmla="*/ 0 w 165100"/>
              <a:gd name="connsiteY15" fmla="*/ 219075 h 434975"/>
              <a:gd name="connsiteX16" fmla="*/ 3175 w 165100"/>
              <a:gd name="connsiteY16" fmla="*/ 273050 h 434975"/>
              <a:gd name="connsiteX17" fmla="*/ 22225 w 165100"/>
              <a:gd name="connsiteY17" fmla="*/ 292100 h 434975"/>
              <a:gd name="connsiteX18" fmla="*/ 31750 w 165100"/>
              <a:gd name="connsiteY18" fmla="*/ 311150 h 434975"/>
              <a:gd name="connsiteX19" fmla="*/ 34925 w 165100"/>
              <a:gd name="connsiteY19" fmla="*/ 336550 h 434975"/>
              <a:gd name="connsiteX20" fmla="*/ 41275 w 165100"/>
              <a:gd name="connsiteY20" fmla="*/ 346075 h 434975"/>
              <a:gd name="connsiteX21" fmla="*/ 38100 w 165100"/>
              <a:gd name="connsiteY21" fmla="*/ 393700 h 434975"/>
              <a:gd name="connsiteX22" fmla="*/ 31750 w 165100"/>
              <a:gd name="connsiteY22" fmla="*/ 428625 h 434975"/>
              <a:gd name="connsiteX23" fmla="*/ 28575 w 165100"/>
              <a:gd name="connsiteY23" fmla="*/ 434975 h 43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5100" h="434975">
                <a:moveTo>
                  <a:pt x="165100" y="0"/>
                </a:moveTo>
                <a:cubicBezTo>
                  <a:pt x="158750" y="6350"/>
                  <a:pt x="153139" y="13537"/>
                  <a:pt x="146050" y="19050"/>
                </a:cubicBezTo>
                <a:cubicBezTo>
                  <a:pt x="143408" y="21105"/>
                  <a:pt x="139310" y="20369"/>
                  <a:pt x="136525" y="22225"/>
                </a:cubicBezTo>
                <a:cubicBezTo>
                  <a:pt x="128439" y="27616"/>
                  <a:pt x="125975" y="33821"/>
                  <a:pt x="120650" y="41275"/>
                </a:cubicBezTo>
                <a:cubicBezTo>
                  <a:pt x="117574" y="45581"/>
                  <a:pt x="114160" y="49640"/>
                  <a:pt x="111125" y="53975"/>
                </a:cubicBezTo>
                <a:lnTo>
                  <a:pt x="92075" y="82550"/>
                </a:lnTo>
                <a:lnTo>
                  <a:pt x="85725" y="92075"/>
                </a:lnTo>
                <a:lnTo>
                  <a:pt x="79375" y="101600"/>
                </a:lnTo>
                <a:cubicBezTo>
                  <a:pt x="72767" y="128031"/>
                  <a:pt x="80813" y="101899"/>
                  <a:pt x="69850" y="123825"/>
                </a:cubicBezTo>
                <a:cubicBezTo>
                  <a:pt x="68353" y="126818"/>
                  <a:pt x="67993" y="130274"/>
                  <a:pt x="66675" y="133350"/>
                </a:cubicBezTo>
                <a:cubicBezTo>
                  <a:pt x="64811" y="137700"/>
                  <a:pt x="62189" y="141700"/>
                  <a:pt x="60325" y="146050"/>
                </a:cubicBezTo>
                <a:cubicBezTo>
                  <a:pt x="59007" y="149126"/>
                  <a:pt x="59006" y="152790"/>
                  <a:pt x="57150" y="155575"/>
                </a:cubicBezTo>
                <a:cubicBezTo>
                  <a:pt x="52261" y="162909"/>
                  <a:pt x="45128" y="166764"/>
                  <a:pt x="38100" y="171450"/>
                </a:cubicBezTo>
                <a:cubicBezTo>
                  <a:pt x="31568" y="181248"/>
                  <a:pt x="31732" y="182351"/>
                  <a:pt x="22225" y="190500"/>
                </a:cubicBezTo>
                <a:cubicBezTo>
                  <a:pt x="18207" y="193944"/>
                  <a:pt x="13267" y="196283"/>
                  <a:pt x="9525" y="200025"/>
                </a:cubicBezTo>
                <a:cubicBezTo>
                  <a:pt x="3370" y="206180"/>
                  <a:pt x="2582" y="211328"/>
                  <a:pt x="0" y="219075"/>
                </a:cubicBezTo>
                <a:cubicBezTo>
                  <a:pt x="1058" y="237067"/>
                  <a:pt x="-2073" y="255808"/>
                  <a:pt x="3175" y="273050"/>
                </a:cubicBezTo>
                <a:cubicBezTo>
                  <a:pt x="5790" y="281641"/>
                  <a:pt x="17244" y="284628"/>
                  <a:pt x="22225" y="292100"/>
                </a:cubicBezTo>
                <a:cubicBezTo>
                  <a:pt x="30431" y="304410"/>
                  <a:pt x="27368" y="298005"/>
                  <a:pt x="31750" y="311150"/>
                </a:cubicBezTo>
                <a:cubicBezTo>
                  <a:pt x="32808" y="319617"/>
                  <a:pt x="32680" y="328318"/>
                  <a:pt x="34925" y="336550"/>
                </a:cubicBezTo>
                <a:cubicBezTo>
                  <a:pt x="35929" y="340231"/>
                  <a:pt x="41063" y="342265"/>
                  <a:pt x="41275" y="346075"/>
                </a:cubicBezTo>
                <a:cubicBezTo>
                  <a:pt x="42158" y="361961"/>
                  <a:pt x="39540" y="377855"/>
                  <a:pt x="38100" y="393700"/>
                </a:cubicBezTo>
                <a:cubicBezTo>
                  <a:pt x="37274" y="402790"/>
                  <a:pt x="35011" y="418843"/>
                  <a:pt x="31750" y="428625"/>
                </a:cubicBezTo>
                <a:cubicBezTo>
                  <a:pt x="31002" y="430870"/>
                  <a:pt x="29633" y="432858"/>
                  <a:pt x="28575" y="43497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eform 173"/>
          <p:cNvSpPr/>
          <p:nvPr/>
        </p:nvSpPr>
        <p:spPr>
          <a:xfrm>
            <a:off x="3162506" y="2430558"/>
            <a:ext cx="180975" cy="463550"/>
          </a:xfrm>
          <a:custGeom>
            <a:avLst/>
            <a:gdLst>
              <a:gd name="connsiteX0" fmla="*/ 0 w 180975"/>
              <a:gd name="connsiteY0" fmla="*/ 0 h 463550"/>
              <a:gd name="connsiteX1" fmla="*/ 6350 w 180975"/>
              <a:gd name="connsiteY1" fmla="*/ 34925 h 463550"/>
              <a:gd name="connsiteX2" fmla="*/ 9525 w 180975"/>
              <a:gd name="connsiteY2" fmla="*/ 47625 h 463550"/>
              <a:gd name="connsiteX3" fmla="*/ 38100 w 180975"/>
              <a:gd name="connsiteY3" fmla="*/ 57150 h 463550"/>
              <a:gd name="connsiteX4" fmla="*/ 47625 w 180975"/>
              <a:gd name="connsiteY4" fmla="*/ 60325 h 463550"/>
              <a:gd name="connsiteX5" fmla="*/ 57150 w 180975"/>
              <a:gd name="connsiteY5" fmla="*/ 63500 h 463550"/>
              <a:gd name="connsiteX6" fmla="*/ 92075 w 180975"/>
              <a:gd name="connsiteY6" fmla="*/ 79375 h 463550"/>
              <a:gd name="connsiteX7" fmla="*/ 101600 w 180975"/>
              <a:gd name="connsiteY7" fmla="*/ 88900 h 463550"/>
              <a:gd name="connsiteX8" fmla="*/ 114300 w 180975"/>
              <a:gd name="connsiteY8" fmla="*/ 92075 h 463550"/>
              <a:gd name="connsiteX9" fmla="*/ 117475 w 180975"/>
              <a:gd name="connsiteY9" fmla="*/ 104775 h 463550"/>
              <a:gd name="connsiteX10" fmla="*/ 107950 w 180975"/>
              <a:gd name="connsiteY10" fmla="*/ 133350 h 463550"/>
              <a:gd name="connsiteX11" fmla="*/ 104775 w 180975"/>
              <a:gd name="connsiteY11" fmla="*/ 142875 h 463550"/>
              <a:gd name="connsiteX12" fmla="*/ 107950 w 180975"/>
              <a:gd name="connsiteY12" fmla="*/ 177800 h 463550"/>
              <a:gd name="connsiteX13" fmla="*/ 117475 w 180975"/>
              <a:gd name="connsiteY13" fmla="*/ 184150 h 463550"/>
              <a:gd name="connsiteX14" fmla="*/ 120650 w 180975"/>
              <a:gd name="connsiteY14" fmla="*/ 193675 h 463550"/>
              <a:gd name="connsiteX15" fmla="*/ 98425 w 180975"/>
              <a:gd name="connsiteY15" fmla="*/ 225425 h 463550"/>
              <a:gd name="connsiteX16" fmla="*/ 88900 w 180975"/>
              <a:gd name="connsiteY16" fmla="*/ 244475 h 463550"/>
              <a:gd name="connsiteX17" fmla="*/ 101600 w 180975"/>
              <a:gd name="connsiteY17" fmla="*/ 247650 h 463550"/>
              <a:gd name="connsiteX18" fmla="*/ 152400 w 180975"/>
              <a:gd name="connsiteY18" fmla="*/ 250825 h 463550"/>
              <a:gd name="connsiteX19" fmla="*/ 161925 w 180975"/>
              <a:gd name="connsiteY19" fmla="*/ 260350 h 463550"/>
              <a:gd name="connsiteX20" fmla="*/ 165100 w 180975"/>
              <a:gd name="connsiteY20" fmla="*/ 314325 h 463550"/>
              <a:gd name="connsiteX21" fmla="*/ 171450 w 180975"/>
              <a:gd name="connsiteY21" fmla="*/ 323850 h 463550"/>
              <a:gd name="connsiteX22" fmla="*/ 180975 w 180975"/>
              <a:gd name="connsiteY22" fmla="*/ 342900 h 463550"/>
              <a:gd name="connsiteX23" fmla="*/ 171450 w 180975"/>
              <a:gd name="connsiteY23" fmla="*/ 390525 h 463550"/>
              <a:gd name="connsiteX24" fmla="*/ 168275 w 180975"/>
              <a:gd name="connsiteY24" fmla="*/ 400050 h 463550"/>
              <a:gd name="connsiteX25" fmla="*/ 149225 w 180975"/>
              <a:gd name="connsiteY25" fmla="*/ 406400 h 463550"/>
              <a:gd name="connsiteX26" fmla="*/ 130175 w 180975"/>
              <a:gd name="connsiteY26" fmla="*/ 419100 h 463550"/>
              <a:gd name="connsiteX27" fmla="*/ 123825 w 180975"/>
              <a:gd name="connsiteY27" fmla="*/ 463550 h 46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80975" h="463550">
                <a:moveTo>
                  <a:pt x="0" y="0"/>
                </a:moveTo>
                <a:cubicBezTo>
                  <a:pt x="2298" y="13786"/>
                  <a:pt x="3392" y="21612"/>
                  <a:pt x="6350" y="34925"/>
                </a:cubicBezTo>
                <a:cubicBezTo>
                  <a:pt x="7297" y="39185"/>
                  <a:pt x="6212" y="44785"/>
                  <a:pt x="9525" y="47625"/>
                </a:cubicBezTo>
                <a:lnTo>
                  <a:pt x="38100" y="57150"/>
                </a:lnTo>
                <a:lnTo>
                  <a:pt x="47625" y="60325"/>
                </a:lnTo>
                <a:cubicBezTo>
                  <a:pt x="50800" y="61383"/>
                  <a:pt x="54157" y="62003"/>
                  <a:pt x="57150" y="63500"/>
                </a:cubicBezTo>
                <a:cubicBezTo>
                  <a:pt x="85543" y="77697"/>
                  <a:pt x="73570" y="73207"/>
                  <a:pt x="92075" y="79375"/>
                </a:cubicBezTo>
                <a:cubicBezTo>
                  <a:pt x="95250" y="82550"/>
                  <a:pt x="97701" y="86672"/>
                  <a:pt x="101600" y="88900"/>
                </a:cubicBezTo>
                <a:cubicBezTo>
                  <a:pt x="105389" y="91065"/>
                  <a:pt x="111214" y="88989"/>
                  <a:pt x="114300" y="92075"/>
                </a:cubicBezTo>
                <a:cubicBezTo>
                  <a:pt x="117386" y="95161"/>
                  <a:pt x="116417" y="100542"/>
                  <a:pt x="117475" y="104775"/>
                </a:cubicBezTo>
                <a:lnTo>
                  <a:pt x="107950" y="133350"/>
                </a:lnTo>
                <a:lnTo>
                  <a:pt x="104775" y="142875"/>
                </a:lnTo>
                <a:cubicBezTo>
                  <a:pt x="105833" y="154517"/>
                  <a:pt x="104512" y="166627"/>
                  <a:pt x="107950" y="177800"/>
                </a:cubicBezTo>
                <a:cubicBezTo>
                  <a:pt x="109072" y="181447"/>
                  <a:pt x="115091" y="181170"/>
                  <a:pt x="117475" y="184150"/>
                </a:cubicBezTo>
                <a:cubicBezTo>
                  <a:pt x="119566" y="186763"/>
                  <a:pt x="119592" y="190500"/>
                  <a:pt x="120650" y="193675"/>
                </a:cubicBezTo>
                <a:cubicBezTo>
                  <a:pt x="116303" y="199471"/>
                  <a:pt x="99989" y="220734"/>
                  <a:pt x="98425" y="225425"/>
                </a:cubicBezTo>
                <a:cubicBezTo>
                  <a:pt x="94043" y="238570"/>
                  <a:pt x="97106" y="232165"/>
                  <a:pt x="88900" y="244475"/>
                </a:cubicBezTo>
                <a:cubicBezTo>
                  <a:pt x="93133" y="245533"/>
                  <a:pt x="97258" y="247216"/>
                  <a:pt x="101600" y="247650"/>
                </a:cubicBezTo>
                <a:cubicBezTo>
                  <a:pt x="118482" y="249338"/>
                  <a:pt x="135798" y="247330"/>
                  <a:pt x="152400" y="250825"/>
                </a:cubicBezTo>
                <a:cubicBezTo>
                  <a:pt x="156794" y="251750"/>
                  <a:pt x="158750" y="257175"/>
                  <a:pt x="161925" y="260350"/>
                </a:cubicBezTo>
                <a:cubicBezTo>
                  <a:pt x="162983" y="278342"/>
                  <a:pt x="162426" y="296502"/>
                  <a:pt x="165100" y="314325"/>
                </a:cubicBezTo>
                <a:cubicBezTo>
                  <a:pt x="165666" y="318099"/>
                  <a:pt x="169743" y="320437"/>
                  <a:pt x="171450" y="323850"/>
                </a:cubicBezTo>
                <a:cubicBezTo>
                  <a:pt x="184595" y="350140"/>
                  <a:pt x="162777" y="315603"/>
                  <a:pt x="180975" y="342900"/>
                </a:cubicBezTo>
                <a:cubicBezTo>
                  <a:pt x="175242" y="411692"/>
                  <a:pt x="185540" y="362345"/>
                  <a:pt x="171450" y="390525"/>
                </a:cubicBezTo>
                <a:cubicBezTo>
                  <a:pt x="169953" y="393518"/>
                  <a:pt x="170998" y="398105"/>
                  <a:pt x="168275" y="400050"/>
                </a:cubicBezTo>
                <a:cubicBezTo>
                  <a:pt x="162828" y="403941"/>
                  <a:pt x="154794" y="402687"/>
                  <a:pt x="149225" y="406400"/>
                </a:cubicBezTo>
                <a:lnTo>
                  <a:pt x="130175" y="419100"/>
                </a:lnTo>
                <a:cubicBezTo>
                  <a:pt x="121148" y="446182"/>
                  <a:pt x="123825" y="431457"/>
                  <a:pt x="123825" y="46355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reeform 174"/>
          <p:cNvSpPr/>
          <p:nvPr/>
        </p:nvSpPr>
        <p:spPr>
          <a:xfrm>
            <a:off x="3279981" y="2430558"/>
            <a:ext cx="314325" cy="104775"/>
          </a:xfrm>
          <a:custGeom>
            <a:avLst/>
            <a:gdLst>
              <a:gd name="connsiteX0" fmla="*/ 0 w 314325"/>
              <a:gd name="connsiteY0" fmla="*/ 104775 h 104775"/>
              <a:gd name="connsiteX1" fmla="*/ 19050 w 314325"/>
              <a:gd name="connsiteY1" fmla="*/ 95250 h 104775"/>
              <a:gd name="connsiteX2" fmla="*/ 38100 w 314325"/>
              <a:gd name="connsiteY2" fmla="*/ 88900 h 104775"/>
              <a:gd name="connsiteX3" fmla="*/ 57150 w 314325"/>
              <a:gd name="connsiteY3" fmla="*/ 76200 h 104775"/>
              <a:gd name="connsiteX4" fmla="*/ 60325 w 314325"/>
              <a:gd name="connsiteY4" fmla="*/ 63500 h 104775"/>
              <a:gd name="connsiteX5" fmla="*/ 69850 w 314325"/>
              <a:gd name="connsiteY5" fmla="*/ 44450 h 104775"/>
              <a:gd name="connsiteX6" fmla="*/ 76200 w 314325"/>
              <a:gd name="connsiteY6" fmla="*/ 22225 h 104775"/>
              <a:gd name="connsiteX7" fmla="*/ 104775 w 314325"/>
              <a:gd name="connsiteY7" fmla="*/ 6350 h 104775"/>
              <a:gd name="connsiteX8" fmla="*/ 114300 w 314325"/>
              <a:gd name="connsiteY8" fmla="*/ 0 h 104775"/>
              <a:gd name="connsiteX9" fmla="*/ 171450 w 314325"/>
              <a:gd name="connsiteY9" fmla="*/ 6350 h 104775"/>
              <a:gd name="connsiteX10" fmla="*/ 193675 w 314325"/>
              <a:gd name="connsiteY10" fmla="*/ 19050 h 104775"/>
              <a:gd name="connsiteX11" fmla="*/ 206375 w 314325"/>
              <a:gd name="connsiteY11" fmla="*/ 28575 h 104775"/>
              <a:gd name="connsiteX12" fmla="*/ 238125 w 314325"/>
              <a:gd name="connsiteY12" fmla="*/ 31750 h 104775"/>
              <a:gd name="connsiteX13" fmla="*/ 247650 w 314325"/>
              <a:gd name="connsiteY13" fmla="*/ 34925 h 104775"/>
              <a:gd name="connsiteX14" fmla="*/ 257175 w 314325"/>
              <a:gd name="connsiteY14" fmla="*/ 31750 h 104775"/>
              <a:gd name="connsiteX15" fmla="*/ 288925 w 314325"/>
              <a:gd name="connsiteY15" fmla="*/ 22225 h 104775"/>
              <a:gd name="connsiteX16" fmla="*/ 298450 w 314325"/>
              <a:gd name="connsiteY16" fmla="*/ 15875 h 104775"/>
              <a:gd name="connsiteX17" fmla="*/ 314325 w 314325"/>
              <a:gd name="connsiteY17" fmla="*/ 6350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4325" h="104775">
                <a:moveTo>
                  <a:pt x="0" y="104775"/>
                </a:moveTo>
                <a:cubicBezTo>
                  <a:pt x="6350" y="101600"/>
                  <a:pt x="12497" y="97981"/>
                  <a:pt x="19050" y="95250"/>
                </a:cubicBezTo>
                <a:cubicBezTo>
                  <a:pt x="25229" y="92676"/>
                  <a:pt x="32531" y="92613"/>
                  <a:pt x="38100" y="88900"/>
                </a:cubicBezTo>
                <a:lnTo>
                  <a:pt x="57150" y="76200"/>
                </a:lnTo>
                <a:cubicBezTo>
                  <a:pt x="58208" y="71967"/>
                  <a:pt x="58606" y="67511"/>
                  <a:pt x="60325" y="63500"/>
                </a:cubicBezTo>
                <a:cubicBezTo>
                  <a:pt x="72252" y="35670"/>
                  <a:pt x="62205" y="71207"/>
                  <a:pt x="69850" y="44450"/>
                </a:cubicBezTo>
                <a:cubicBezTo>
                  <a:pt x="69883" y="44335"/>
                  <a:pt x="74677" y="23748"/>
                  <a:pt x="76200" y="22225"/>
                </a:cubicBezTo>
                <a:cubicBezTo>
                  <a:pt x="96222" y="2203"/>
                  <a:pt x="88805" y="14335"/>
                  <a:pt x="104775" y="6350"/>
                </a:cubicBezTo>
                <a:cubicBezTo>
                  <a:pt x="108188" y="4643"/>
                  <a:pt x="111125" y="2117"/>
                  <a:pt x="114300" y="0"/>
                </a:cubicBezTo>
                <a:cubicBezTo>
                  <a:pt x="121856" y="581"/>
                  <a:pt x="157335" y="1645"/>
                  <a:pt x="171450" y="6350"/>
                </a:cubicBezTo>
                <a:cubicBezTo>
                  <a:pt x="178426" y="8675"/>
                  <a:pt x="187578" y="14695"/>
                  <a:pt x="193675" y="19050"/>
                </a:cubicBezTo>
                <a:cubicBezTo>
                  <a:pt x="197981" y="22126"/>
                  <a:pt x="201287" y="27121"/>
                  <a:pt x="206375" y="28575"/>
                </a:cubicBezTo>
                <a:cubicBezTo>
                  <a:pt x="216602" y="31497"/>
                  <a:pt x="227542" y="30692"/>
                  <a:pt x="238125" y="31750"/>
                </a:cubicBezTo>
                <a:cubicBezTo>
                  <a:pt x="241300" y="32808"/>
                  <a:pt x="244303" y="34925"/>
                  <a:pt x="247650" y="34925"/>
                </a:cubicBezTo>
                <a:cubicBezTo>
                  <a:pt x="250997" y="34925"/>
                  <a:pt x="253957" y="32669"/>
                  <a:pt x="257175" y="31750"/>
                </a:cubicBezTo>
                <a:cubicBezTo>
                  <a:pt x="264940" y="29531"/>
                  <a:pt x="283266" y="25998"/>
                  <a:pt x="288925" y="22225"/>
                </a:cubicBezTo>
                <a:cubicBezTo>
                  <a:pt x="292100" y="20108"/>
                  <a:pt x="295037" y="17582"/>
                  <a:pt x="298450" y="15875"/>
                </a:cubicBezTo>
                <a:cubicBezTo>
                  <a:pt x="314936" y="7632"/>
                  <a:pt x="301922" y="18753"/>
                  <a:pt x="314325" y="635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Freeform 175"/>
          <p:cNvSpPr/>
          <p:nvPr/>
        </p:nvSpPr>
        <p:spPr>
          <a:xfrm>
            <a:off x="3556206" y="2459133"/>
            <a:ext cx="53975" cy="53975"/>
          </a:xfrm>
          <a:custGeom>
            <a:avLst/>
            <a:gdLst>
              <a:gd name="connsiteX0" fmla="*/ 0 w 53975"/>
              <a:gd name="connsiteY0" fmla="*/ 0 h 53975"/>
              <a:gd name="connsiteX1" fmla="*/ 3175 w 53975"/>
              <a:gd name="connsiteY1" fmla="*/ 15875 h 53975"/>
              <a:gd name="connsiteX2" fmla="*/ 28575 w 53975"/>
              <a:gd name="connsiteY2" fmla="*/ 34925 h 53975"/>
              <a:gd name="connsiteX3" fmla="*/ 34925 w 53975"/>
              <a:gd name="connsiteY3" fmla="*/ 44450 h 53975"/>
              <a:gd name="connsiteX4" fmla="*/ 44450 w 53975"/>
              <a:gd name="connsiteY4" fmla="*/ 50800 h 53975"/>
              <a:gd name="connsiteX5" fmla="*/ 53975 w 53975"/>
              <a:gd name="connsiteY5" fmla="*/ 53975 h 5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75" h="53975">
                <a:moveTo>
                  <a:pt x="0" y="0"/>
                </a:moveTo>
                <a:cubicBezTo>
                  <a:pt x="1058" y="5292"/>
                  <a:pt x="-242" y="11698"/>
                  <a:pt x="3175" y="15875"/>
                </a:cubicBezTo>
                <a:cubicBezTo>
                  <a:pt x="9877" y="24066"/>
                  <a:pt x="22704" y="26119"/>
                  <a:pt x="28575" y="34925"/>
                </a:cubicBezTo>
                <a:cubicBezTo>
                  <a:pt x="30692" y="38100"/>
                  <a:pt x="32227" y="41752"/>
                  <a:pt x="34925" y="44450"/>
                </a:cubicBezTo>
                <a:cubicBezTo>
                  <a:pt x="37623" y="47148"/>
                  <a:pt x="41037" y="49093"/>
                  <a:pt x="44450" y="50800"/>
                </a:cubicBezTo>
                <a:cubicBezTo>
                  <a:pt x="47443" y="52297"/>
                  <a:pt x="53975" y="53975"/>
                  <a:pt x="53975" y="5397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reeform 176"/>
          <p:cNvSpPr/>
          <p:nvPr/>
        </p:nvSpPr>
        <p:spPr>
          <a:xfrm>
            <a:off x="2886281" y="2421033"/>
            <a:ext cx="60325" cy="355600"/>
          </a:xfrm>
          <a:custGeom>
            <a:avLst/>
            <a:gdLst>
              <a:gd name="connsiteX0" fmla="*/ 44450 w 60325"/>
              <a:gd name="connsiteY0" fmla="*/ 0 h 355600"/>
              <a:gd name="connsiteX1" fmla="*/ 47625 w 60325"/>
              <a:gd name="connsiteY1" fmla="*/ 15875 h 355600"/>
              <a:gd name="connsiteX2" fmla="*/ 50800 w 60325"/>
              <a:gd name="connsiteY2" fmla="*/ 28575 h 355600"/>
              <a:gd name="connsiteX3" fmla="*/ 44450 w 60325"/>
              <a:gd name="connsiteY3" fmla="*/ 73025 h 355600"/>
              <a:gd name="connsiteX4" fmla="*/ 38100 w 60325"/>
              <a:gd name="connsiteY4" fmla="*/ 82550 h 355600"/>
              <a:gd name="connsiteX5" fmla="*/ 31750 w 60325"/>
              <a:gd name="connsiteY5" fmla="*/ 114300 h 355600"/>
              <a:gd name="connsiteX6" fmla="*/ 22225 w 60325"/>
              <a:gd name="connsiteY6" fmla="*/ 133350 h 355600"/>
              <a:gd name="connsiteX7" fmla="*/ 12700 w 60325"/>
              <a:gd name="connsiteY7" fmla="*/ 142875 h 355600"/>
              <a:gd name="connsiteX8" fmla="*/ 0 w 60325"/>
              <a:gd name="connsiteY8" fmla="*/ 161925 h 355600"/>
              <a:gd name="connsiteX9" fmla="*/ 9525 w 60325"/>
              <a:gd name="connsiteY9" fmla="*/ 228600 h 355600"/>
              <a:gd name="connsiteX10" fmla="*/ 12700 w 60325"/>
              <a:gd name="connsiteY10" fmla="*/ 238125 h 355600"/>
              <a:gd name="connsiteX11" fmla="*/ 22225 w 60325"/>
              <a:gd name="connsiteY11" fmla="*/ 244475 h 355600"/>
              <a:gd name="connsiteX12" fmla="*/ 28575 w 60325"/>
              <a:gd name="connsiteY12" fmla="*/ 263525 h 355600"/>
              <a:gd name="connsiteX13" fmla="*/ 41275 w 60325"/>
              <a:gd name="connsiteY13" fmla="*/ 282575 h 355600"/>
              <a:gd name="connsiteX14" fmla="*/ 47625 w 60325"/>
              <a:gd name="connsiteY14" fmla="*/ 327025 h 355600"/>
              <a:gd name="connsiteX15" fmla="*/ 53975 w 60325"/>
              <a:gd name="connsiteY15" fmla="*/ 346075 h 355600"/>
              <a:gd name="connsiteX16" fmla="*/ 60325 w 60325"/>
              <a:gd name="connsiteY16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325" h="355600">
                <a:moveTo>
                  <a:pt x="44450" y="0"/>
                </a:moveTo>
                <a:cubicBezTo>
                  <a:pt x="45508" y="5292"/>
                  <a:pt x="46454" y="10607"/>
                  <a:pt x="47625" y="15875"/>
                </a:cubicBezTo>
                <a:cubicBezTo>
                  <a:pt x="48572" y="20135"/>
                  <a:pt x="50800" y="24211"/>
                  <a:pt x="50800" y="28575"/>
                </a:cubicBezTo>
                <a:cubicBezTo>
                  <a:pt x="50800" y="35876"/>
                  <a:pt x="50326" y="61273"/>
                  <a:pt x="44450" y="73025"/>
                </a:cubicBezTo>
                <a:cubicBezTo>
                  <a:pt x="42743" y="76438"/>
                  <a:pt x="40217" y="79375"/>
                  <a:pt x="38100" y="82550"/>
                </a:cubicBezTo>
                <a:cubicBezTo>
                  <a:pt x="35605" y="97519"/>
                  <a:pt x="35539" y="101038"/>
                  <a:pt x="31750" y="114300"/>
                </a:cubicBezTo>
                <a:cubicBezTo>
                  <a:pt x="29260" y="123016"/>
                  <a:pt x="28275" y="126090"/>
                  <a:pt x="22225" y="133350"/>
                </a:cubicBezTo>
                <a:cubicBezTo>
                  <a:pt x="19350" y="136799"/>
                  <a:pt x="15457" y="139331"/>
                  <a:pt x="12700" y="142875"/>
                </a:cubicBezTo>
                <a:cubicBezTo>
                  <a:pt x="8015" y="148899"/>
                  <a:pt x="0" y="161925"/>
                  <a:pt x="0" y="161925"/>
                </a:cubicBezTo>
                <a:cubicBezTo>
                  <a:pt x="3620" y="216229"/>
                  <a:pt x="-1856" y="194456"/>
                  <a:pt x="9525" y="228600"/>
                </a:cubicBezTo>
                <a:cubicBezTo>
                  <a:pt x="10583" y="231775"/>
                  <a:pt x="9915" y="236269"/>
                  <a:pt x="12700" y="238125"/>
                </a:cubicBezTo>
                <a:lnTo>
                  <a:pt x="22225" y="244475"/>
                </a:lnTo>
                <a:cubicBezTo>
                  <a:pt x="24342" y="250825"/>
                  <a:pt x="24862" y="257956"/>
                  <a:pt x="28575" y="263525"/>
                </a:cubicBezTo>
                <a:lnTo>
                  <a:pt x="41275" y="282575"/>
                </a:lnTo>
                <a:cubicBezTo>
                  <a:pt x="43392" y="297392"/>
                  <a:pt x="44690" y="312349"/>
                  <a:pt x="47625" y="327025"/>
                </a:cubicBezTo>
                <a:cubicBezTo>
                  <a:pt x="48938" y="333589"/>
                  <a:pt x="50262" y="340506"/>
                  <a:pt x="53975" y="346075"/>
                </a:cubicBezTo>
                <a:lnTo>
                  <a:pt x="60325" y="35560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reeform 177"/>
          <p:cNvSpPr/>
          <p:nvPr/>
        </p:nvSpPr>
        <p:spPr>
          <a:xfrm>
            <a:off x="2676731" y="2427383"/>
            <a:ext cx="69850" cy="200025"/>
          </a:xfrm>
          <a:custGeom>
            <a:avLst/>
            <a:gdLst>
              <a:gd name="connsiteX0" fmla="*/ 69850 w 69850"/>
              <a:gd name="connsiteY0" fmla="*/ 0 h 200025"/>
              <a:gd name="connsiteX1" fmla="*/ 44450 w 69850"/>
              <a:gd name="connsiteY1" fmla="*/ 25400 h 200025"/>
              <a:gd name="connsiteX2" fmla="*/ 41275 w 69850"/>
              <a:gd name="connsiteY2" fmla="*/ 34925 h 200025"/>
              <a:gd name="connsiteX3" fmla="*/ 38100 w 69850"/>
              <a:gd name="connsiteY3" fmla="*/ 107950 h 200025"/>
              <a:gd name="connsiteX4" fmla="*/ 34925 w 69850"/>
              <a:gd name="connsiteY4" fmla="*/ 117475 h 200025"/>
              <a:gd name="connsiteX5" fmla="*/ 22225 w 69850"/>
              <a:gd name="connsiteY5" fmla="*/ 136525 h 200025"/>
              <a:gd name="connsiteX6" fmla="*/ 19050 w 69850"/>
              <a:gd name="connsiteY6" fmla="*/ 149225 h 200025"/>
              <a:gd name="connsiteX7" fmla="*/ 12700 w 69850"/>
              <a:gd name="connsiteY7" fmla="*/ 168275 h 200025"/>
              <a:gd name="connsiteX8" fmla="*/ 6350 w 69850"/>
              <a:gd name="connsiteY8" fmla="*/ 193675 h 200025"/>
              <a:gd name="connsiteX9" fmla="*/ 0 w 69850"/>
              <a:gd name="connsiteY9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850" h="200025">
                <a:moveTo>
                  <a:pt x="69850" y="0"/>
                </a:moveTo>
                <a:cubicBezTo>
                  <a:pt x="57477" y="9899"/>
                  <a:pt x="52080" y="12047"/>
                  <a:pt x="44450" y="25400"/>
                </a:cubicBezTo>
                <a:cubicBezTo>
                  <a:pt x="42790" y="28306"/>
                  <a:pt x="42333" y="31750"/>
                  <a:pt x="41275" y="34925"/>
                </a:cubicBezTo>
                <a:cubicBezTo>
                  <a:pt x="40217" y="59267"/>
                  <a:pt x="39969" y="83657"/>
                  <a:pt x="38100" y="107950"/>
                </a:cubicBezTo>
                <a:cubicBezTo>
                  <a:pt x="37843" y="111287"/>
                  <a:pt x="36550" y="114549"/>
                  <a:pt x="34925" y="117475"/>
                </a:cubicBezTo>
                <a:cubicBezTo>
                  <a:pt x="31219" y="124146"/>
                  <a:pt x="22225" y="136525"/>
                  <a:pt x="22225" y="136525"/>
                </a:cubicBezTo>
                <a:cubicBezTo>
                  <a:pt x="21167" y="140758"/>
                  <a:pt x="20304" y="145045"/>
                  <a:pt x="19050" y="149225"/>
                </a:cubicBezTo>
                <a:cubicBezTo>
                  <a:pt x="17127" y="155636"/>
                  <a:pt x="14013" y="161711"/>
                  <a:pt x="12700" y="168275"/>
                </a:cubicBezTo>
                <a:cubicBezTo>
                  <a:pt x="12017" y="171689"/>
                  <a:pt x="9279" y="188793"/>
                  <a:pt x="6350" y="193675"/>
                </a:cubicBezTo>
                <a:cubicBezTo>
                  <a:pt x="4810" y="196242"/>
                  <a:pt x="2117" y="197908"/>
                  <a:pt x="0" y="20002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reeform 178"/>
          <p:cNvSpPr/>
          <p:nvPr/>
        </p:nvSpPr>
        <p:spPr>
          <a:xfrm>
            <a:off x="2327481" y="2430558"/>
            <a:ext cx="60325" cy="174625"/>
          </a:xfrm>
          <a:custGeom>
            <a:avLst/>
            <a:gdLst>
              <a:gd name="connsiteX0" fmla="*/ 60325 w 60325"/>
              <a:gd name="connsiteY0" fmla="*/ 0 h 174625"/>
              <a:gd name="connsiteX1" fmla="*/ 44450 w 60325"/>
              <a:gd name="connsiteY1" fmla="*/ 6350 h 174625"/>
              <a:gd name="connsiteX2" fmla="*/ 28575 w 60325"/>
              <a:gd name="connsiteY2" fmla="*/ 25400 h 174625"/>
              <a:gd name="connsiteX3" fmla="*/ 22225 w 60325"/>
              <a:gd name="connsiteY3" fmla="*/ 44450 h 174625"/>
              <a:gd name="connsiteX4" fmla="*/ 12700 w 60325"/>
              <a:gd name="connsiteY4" fmla="*/ 63500 h 174625"/>
              <a:gd name="connsiteX5" fmla="*/ 3175 w 60325"/>
              <a:gd name="connsiteY5" fmla="*/ 66675 h 174625"/>
              <a:gd name="connsiteX6" fmla="*/ 0 w 60325"/>
              <a:gd name="connsiteY6" fmla="*/ 79375 h 174625"/>
              <a:gd name="connsiteX7" fmla="*/ 3175 w 60325"/>
              <a:gd name="connsiteY7" fmla="*/ 174625 h 1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325" h="174625">
                <a:moveTo>
                  <a:pt x="60325" y="0"/>
                </a:moveTo>
                <a:cubicBezTo>
                  <a:pt x="55033" y="2117"/>
                  <a:pt x="49283" y="3329"/>
                  <a:pt x="44450" y="6350"/>
                </a:cubicBezTo>
                <a:cubicBezTo>
                  <a:pt x="39849" y="9226"/>
                  <a:pt x="30938" y="20083"/>
                  <a:pt x="28575" y="25400"/>
                </a:cubicBezTo>
                <a:cubicBezTo>
                  <a:pt x="25857" y="31517"/>
                  <a:pt x="24342" y="38100"/>
                  <a:pt x="22225" y="44450"/>
                </a:cubicBezTo>
                <a:cubicBezTo>
                  <a:pt x="20133" y="50725"/>
                  <a:pt x="18295" y="59024"/>
                  <a:pt x="12700" y="63500"/>
                </a:cubicBezTo>
                <a:cubicBezTo>
                  <a:pt x="10087" y="65591"/>
                  <a:pt x="6350" y="65617"/>
                  <a:pt x="3175" y="66675"/>
                </a:cubicBezTo>
                <a:cubicBezTo>
                  <a:pt x="2117" y="70908"/>
                  <a:pt x="0" y="75011"/>
                  <a:pt x="0" y="79375"/>
                </a:cubicBezTo>
                <a:cubicBezTo>
                  <a:pt x="0" y="111143"/>
                  <a:pt x="3175" y="174625"/>
                  <a:pt x="3175" y="17462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Callout 22"/>
          <p:cNvSpPr/>
          <p:nvPr/>
        </p:nvSpPr>
        <p:spPr>
          <a:xfrm>
            <a:off x="2247483" y="1582306"/>
            <a:ext cx="2729056" cy="430129"/>
          </a:xfrm>
          <a:prstGeom prst="wedgeEllipseCallout">
            <a:avLst>
              <a:gd name="adj1" fmla="val -32800"/>
              <a:gd name="adj2" fmla="val -11465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 Between the cells</a:t>
            </a:r>
          </a:p>
        </p:txBody>
      </p:sp>
      <p:sp>
        <p:nvSpPr>
          <p:cNvPr id="181" name="Oval Callout 180"/>
          <p:cNvSpPr/>
          <p:nvPr/>
        </p:nvSpPr>
        <p:spPr>
          <a:xfrm>
            <a:off x="2762250" y="1676400"/>
            <a:ext cx="2748081" cy="430129"/>
          </a:xfrm>
          <a:prstGeom prst="wedgeEllipseCallout">
            <a:avLst>
              <a:gd name="adj1" fmla="val -30042"/>
              <a:gd name="adj2" fmla="val -7796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Out side the cells </a:t>
            </a:r>
          </a:p>
        </p:txBody>
      </p:sp>
      <p:sp>
        <p:nvSpPr>
          <p:cNvPr id="182" name="Oval Callout 181"/>
          <p:cNvSpPr/>
          <p:nvPr/>
        </p:nvSpPr>
        <p:spPr>
          <a:xfrm>
            <a:off x="4918260" y="1738513"/>
            <a:ext cx="2731705" cy="430129"/>
          </a:xfrm>
          <a:prstGeom prst="wedgeEllipseCallout">
            <a:avLst>
              <a:gd name="adj1" fmla="val -29201"/>
              <a:gd name="adj2" fmla="val -91879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 layer at the base</a:t>
            </a:r>
          </a:p>
        </p:txBody>
      </p:sp>
      <p:pic>
        <p:nvPicPr>
          <p:cNvPr id="197" name="Picture 2" descr="C:\Users\ADMIN\Desktop\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1" y="2447970"/>
            <a:ext cx="2971800" cy="207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" name="Content Placeholder 2"/>
          <p:cNvSpPr txBox="1">
            <a:spLocks/>
          </p:cNvSpPr>
          <p:nvPr/>
        </p:nvSpPr>
        <p:spPr>
          <a:xfrm>
            <a:off x="3568701" y="2377681"/>
            <a:ext cx="2057399" cy="374042"/>
          </a:xfrm>
          <a:prstGeom prst="rect">
            <a:avLst/>
          </a:prstGeom>
        </p:spPr>
        <p:txBody>
          <a:bodyPr anchor="b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>
              <a:buFont typeface="Wingdings"/>
              <a:buNone/>
              <a:defRPr/>
            </a:pPr>
            <a:r>
              <a:rPr lang="en-US" sz="1600" b="1" dirty="0">
                <a:solidFill>
                  <a:srgbClr val="0033CC"/>
                </a:solidFill>
                <a:latin typeface="+mj-lt"/>
              </a:rPr>
              <a:t>Epithelial tissue</a:t>
            </a:r>
          </a:p>
        </p:txBody>
      </p:sp>
      <p:cxnSp>
        <p:nvCxnSpPr>
          <p:cNvPr id="199" name="Straight Arrow Connector 198"/>
          <p:cNvCxnSpPr/>
          <p:nvPr/>
        </p:nvCxnSpPr>
        <p:spPr>
          <a:xfrm flipH="1">
            <a:off x="3231011" y="2579974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Content Placeholder 2"/>
          <p:cNvSpPr txBox="1">
            <a:spLocks/>
          </p:cNvSpPr>
          <p:nvPr/>
        </p:nvSpPr>
        <p:spPr>
          <a:xfrm>
            <a:off x="3581400" y="3431197"/>
            <a:ext cx="2328941" cy="374042"/>
          </a:xfrm>
          <a:prstGeom prst="rect">
            <a:avLst/>
          </a:prstGeom>
        </p:spPr>
        <p:txBody>
          <a:bodyPr anchor="b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>
              <a:buFont typeface="Wingdings"/>
              <a:buNone/>
              <a:defRPr/>
            </a:pPr>
            <a:r>
              <a:rPr lang="en-US" sz="1600" b="1" dirty="0">
                <a:solidFill>
                  <a:srgbClr val="0033CC"/>
                </a:solidFill>
                <a:latin typeface="+mj-lt"/>
              </a:rPr>
              <a:t>Connective tissue.</a:t>
            </a:r>
          </a:p>
        </p:txBody>
      </p:sp>
      <p:cxnSp>
        <p:nvCxnSpPr>
          <p:cNvPr id="201" name="Straight Arrow Connector 200"/>
          <p:cNvCxnSpPr/>
          <p:nvPr/>
        </p:nvCxnSpPr>
        <p:spPr>
          <a:xfrm flipH="1" flipV="1">
            <a:off x="2995221" y="3651345"/>
            <a:ext cx="61474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Content Placeholder 2"/>
          <p:cNvSpPr txBox="1">
            <a:spLocks/>
          </p:cNvSpPr>
          <p:nvPr/>
        </p:nvSpPr>
        <p:spPr>
          <a:xfrm>
            <a:off x="3568701" y="2687533"/>
            <a:ext cx="2346325" cy="655743"/>
          </a:xfrm>
          <a:prstGeom prst="rect">
            <a:avLst/>
          </a:prstGeom>
        </p:spPr>
        <p:txBody>
          <a:bodyPr anchor="b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>
              <a:spcBef>
                <a:spcPts val="0"/>
              </a:spcBef>
              <a:buFont typeface="Wingdings"/>
              <a:buNone/>
              <a:defRPr/>
            </a:pPr>
            <a:r>
              <a:rPr lang="en-US" sz="1600" b="1" dirty="0">
                <a:solidFill>
                  <a:srgbClr val="0033CC"/>
                </a:solidFill>
                <a:latin typeface="+mj-lt"/>
              </a:rPr>
              <a:t>Extra cellular fibrous </a:t>
            </a:r>
          </a:p>
          <a:p>
            <a:pPr marL="274320" indent="-274320">
              <a:spcBef>
                <a:spcPts val="0"/>
              </a:spcBef>
              <a:buFont typeface="Wingdings"/>
              <a:buNone/>
              <a:defRPr/>
            </a:pPr>
            <a:r>
              <a:rPr lang="en-US" sz="1600" b="1" dirty="0">
                <a:solidFill>
                  <a:srgbClr val="0033CC"/>
                </a:solidFill>
                <a:latin typeface="+mj-lt"/>
              </a:rPr>
              <a:t>basement membrane</a:t>
            </a:r>
          </a:p>
        </p:txBody>
      </p:sp>
      <p:cxnSp>
        <p:nvCxnSpPr>
          <p:cNvPr id="203" name="Straight Arrow Connector 202"/>
          <p:cNvCxnSpPr/>
          <p:nvPr/>
        </p:nvCxnSpPr>
        <p:spPr>
          <a:xfrm flipH="1">
            <a:off x="3265162" y="2944908"/>
            <a:ext cx="34480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Callout 185"/>
          <p:cNvSpPr/>
          <p:nvPr/>
        </p:nvSpPr>
        <p:spPr>
          <a:xfrm>
            <a:off x="1689798" y="1483136"/>
            <a:ext cx="3495533" cy="1115644"/>
          </a:xfrm>
          <a:prstGeom prst="wedgeEllipseCallout">
            <a:avLst>
              <a:gd name="adj1" fmla="val 17316"/>
              <a:gd name="adj2" fmla="val 6933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The membrane which separates the epithelial tissue from other tissue</a:t>
            </a:r>
          </a:p>
        </p:txBody>
      </p:sp>
      <p:sp>
        <p:nvSpPr>
          <p:cNvPr id="84" name="Content Placeholder 2"/>
          <p:cNvSpPr txBox="1">
            <a:spLocks/>
          </p:cNvSpPr>
          <p:nvPr/>
        </p:nvSpPr>
        <p:spPr>
          <a:xfrm>
            <a:off x="2225712" y="278279"/>
            <a:ext cx="4692576" cy="4000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 algn="ctr">
              <a:buFont typeface="Wingdings"/>
              <a:buNone/>
              <a:defRPr/>
            </a:pPr>
            <a:r>
              <a:rPr lang="en-US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  <a:cs typeface="David" pitchFamily="34" charset="-79"/>
              </a:rPr>
              <a:t>EPITHELIAL TISSUE</a:t>
            </a:r>
          </a:p>
        </p:txBody>
      </p:sp>
    </p:spTree>
    <p:extLst>
      <p:ext uri="{BB962C8B-B14F-4D97-AF65-F5344CB8AC3E}">
        <p14:creationId xmlns:p14="http://schemas.microsoft.com/office/powerpoint/2010/main" val="353487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6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1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7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 tmFilter="0, 0; .2, .5; .8, .5; 1, 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250" autoRev="1" fill="hold"/>
                                        <p:tgtEl>
                                          <p:spTgt spid="1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0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1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3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 tmFilter="0, 0; .2, .5; .8, .5; 1, 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5" dur="250" autoRev="1" fill="hold"/>
                                        <p:tgtEl>
                                          <p:spTgt spid="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6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 tmFilter="0, 0; .2, .5; .8, .5; 1, 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8" dur="250" autoRev="1" fill="hold"/>
                                        <p:tgtEl>
                                          <p:spTgt spid="1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9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1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2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 tmFilter="0, 0; .2, .5; .8, .5; 1, 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4" dur="250" autoRev="1" fill="hold"/>
                                        <p:tgtEl>
                                          <p:spTgt spid="1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5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 tmFilter="0, 0; .2, .5; .8, .5; 1, 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250" autoRev="1" fill="hold"/>
                                        <p:tgtEl>
                                          <p:spTgt spid="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8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 tmFilter="0, 0; .2, .5; .8, .5; 1, 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0" dur="250" autoRev="1" fill="hold"/>
                                        <p:tgtEl>
                                          <p:spTgt spid="1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1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 tmFilter="0, 0; .2, .5; .8, .5; 1, 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3" dur="250" autoRev="1" fill="hold"/>
                                        <p:tgtEl>
                                          <p:spTgt spid="1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4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 tmFilter="0, 0; .2, .5; .8, .5; 1, 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6" dur="250" autoRev="1" fill="hold"/>
                                        <p:tgtEl>
                                          <p:spTgt spid="1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7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 tmFilter="0, 0; .2, .5; .8, .5; 1, 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9" dur="250" autoRev="1" fill="hold"/>
                                        <p:tgtEl>
                                          <p:spTgt spid="1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0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 tmFilter="0, 0; .2, .5; .8, .5; 1, 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2" dur="250" autoRev="1" fill="hold"/>
                                        <p:tgtEl>
                                          <p:spTgt spid="1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3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 tmFilter="0, 0; .2, .5; .8, .5; 1, 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5" dur="250" autoRev="1" fill="hold"/>
                                        <p:tgtEl>
                                          <p:spTgt spid="1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6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 tmFilter="0, 0; .2, .5; .8, .5; 1, 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8" dur="250" autoRev="1" fill="hold"/>
                                        <p:tgtEl>
                                          <p:spTgt spid="1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9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 tmFilter="0, 0; .2, .5; .8, .5; 1, 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1" dur="250" autoRev="1" fill="hold"/>
                                        <p:tgtEl>
                                          <p:spTgt spid="1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2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 tmFilter="0, 0; .2, .5; .8, .5; 1, 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4" dur="250" autoRev="1" fill="hold"/>
                                        <p:tgtEl>
                                          <p:spTgt spid="1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5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 tmFilter="0, 0; .2, .5; .8, .5; 1, 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7" dur="250" autoRev="1" fill="hold"/>
                                        <p:tgtEl>
                                          <p:spTgt spid="1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8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 tmFilter="0, 0; .2, .5; .8, .5; 1, 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0" dur="250" autoRev="1" fill="hold"/>
                                        <p:tgtEl>
                                          <p:spTgt spid="1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1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 tmFilter="0, 0; .2, .5; .8, .5; 1, 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3" dur="250" autoRev="1" fill="hold"/>
                                        <p:tgtEl>
                                          <p:spTgt spid="1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4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 tmFilter="0, 0; .2, .5; .8, .5; 1, 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6" dur="250" autoRev="1" fill="hold"/>
                                        <p:tgtEl>
                                          <p:spTgt spid="1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7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 tmFilter="0, 0; .2, .5; .8, .5; 1, 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9" dur="250" autoRev="1" fill="hold"/>
                                        <p:tgtEl>
                                          <p:spTgt spid="1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0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 tmFilter="0, 0; .2, .5; .8, .5; 1, 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2" dur="250" autoRev="1" fill="hold"/>
                                        <p:tgtEl>
                                          <p:spTgt spid="1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3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 tmFilter="0, 0; .2, .5; .8, .5; 1, 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5" dur="250" autoRev="1" fill="hold"/>
                                        <p:tgtEl>
                                          <p:spTgt spid="1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6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 tmFilter="0, 0; .2, .5; .8, .5; 1, 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8" dur="250" autoRev="1" fill="hold"/>
                                        <p:tgtEl>
                                          <p:spTgt spid="1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9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 tmFilter="0, 0; .2, .5; .8, .5; 1, 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1" dur="250" autoRev="1" fill="hold"/>
                                        <p:tgtEl>
                                          <p:spTgt spid="1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2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 tmFilter="0, 0; .2, .5; .8, .5; 1, 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4" dur="250" autoRev="1" fill="hold"/>
                                        <p:tgtEl>
                                          <p:spTgt spid="1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5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 tmFilter="0, 0; .2, .5; .8, .5; 1, 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7" dur="250" autoRev="1" fill="hold"/>
                                        <p:tgtEl>
                                          <p:spTgt spid="1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8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 tmFilter="0, 0; .2, .5; .8, .5; 1, 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0" dur="250" autoRev="1" fill="hold"/>
                                        <p:tgtEl>
                                          <p:spTgt spid="1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1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 tmFilter="0, 0; .2, .5; .8, .5; 1, 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3" dur="250" autoRev="1" fill="hold"/>
                                        <p:tgtEl>
                                          <p:spTgt spid="1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4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 tmFilter="0, 0; .2, .5; .8, .5; 1, 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6" dur="250" autoRev="1" fill="hold"/>
                                        <p:tgtEl>
                                          <p:spTgt spid="1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7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 tmFilter="0, 0; .2, .5; .8, .5; 1, 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9" dur="250" autoRev="1" fill="hold"/>
                                        <p:tgtEl>
                                          <p:spTgt spid="1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0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 tmFilter="0, 0; .2, .5; .8, .5; 1, 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2" dur="250" autoRev="1" fill="hold"/>
                                        <p:tgtEl>
                                          <p:spTgt spid="1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3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 tmFilter="0, 0; .2, .5; .8, .5; 1, 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5" dur="250" autoRev="1" fill="hold"/>
                                        <p:tgtEl>
                                          <p:spTgt spid="1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6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 tmFilter="0, 0; .2, .5; .8, .5; 1, 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8" dur="250" autoRev="1" fill="hold"/>
                                        <p:tgtEl>
                                          <p:spTgt spid="1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9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 tmFilter="0, 0; .2, .5; .8, .5; 1, 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1" dur="250" autoRev="1" fill="hold"/>
                                        <p:tgtEl>
                                          <p:spTgt spid="1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2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 tmFilter="0, 0; .2, .5; .8, .5; 1, 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4" dur="250" autoRev="1" fill="hold"/>
                                        <p:tgtEl>
                                          <p:spTgt spid="1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5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 tmFilter="0, 0; .2, .5; .8, .5; 1, 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7" dur="250" autoRev="1" fill="hold"/>
                                        <p:tgtEl>
                                          <p:spTgt spid="1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8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 tmFilter="0, 0; .2, .5; .8, .5; 1, 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0" dur="250" autoRev="1" fill="hold"/>
                                        <p:tgtEl>
                                          <p:spTgt spid="1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1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 tmFilter="0, 0; .2, .5; .8, .5; 1, 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3" dur="250" autoRev="1" fill="hold"/>
                                        <p:tgtEl>
                                          <p:spTgt spid="1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4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 tmFilter="0, 0; .2, .5; .8, .5; 1, 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6" dur="250" autoRev="1" fill="hold"/>
                                        <p:tgtEl>
                                          <p:spTgt spid="1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7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 tmFilter="0, 0; .2, .5; .8, .5; 1, 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9" dur="250" autoRev="1" fill="hold"/>
                                        <p:tgtEl>
                                          <p:spTgt spid="1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0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 tmFilter="0, 0; .2, .5; .8, .5; 1, 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2" dur="250" autoRev="1" fill="hold"/>
                                        <p:tgtEl>
                                          <p:spTgt spid="1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3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 tmFilter="0, 0; .2, .5; .8, .5; 1, 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5" dur="250" autoRev="1" fill="hold"/>
                                        <p:tgtEl>
                                          <p:spTgt spid="1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6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 tmFilter="0, 0; .2, .5; .8, .5; 1, 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8" dur="250" autoRev="1" fill="hold"/>
                                        <p:tgtEl>
                                          <p:spTgt spid="1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9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 tmFilter="0, 0; .2, .5; .8, .5; 1, 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1" dur="250" autoRev="1" fill="hold"/>
                                        <p:tgtEl>
                                          <p:spTgt spid="1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2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 tmFilter="0, 0; .2, .5; .8, .5; 1, 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4" dur="250" autoRev="1" fill="hold"/>
                                        <p:tgtEl>
                                          <p:spTgt spid="1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5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 tmFilter="0, 0; .2, .5; .8, .5; 1, 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7" dur="250" autoRev="1" fill="hold"/>
                                        <p:tgtEl>
                                          <p:spTgt spid="1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1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5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5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32" grpId="0" animBg="1"/>
      <p:bldP spid="132" grpId="1" animBg="1"/>
      <p:bldP spid="132" grpId="2" animBg="1"/>
      <p:bldP spid="133" grpId="0" animBg="1"/>
      <p:bldP spid="133" grpId="1" animBg="1"/>
      <p:bldP spid="133" grpId="2" animBg="1"/>
      <p:bldP spid="134" grpId="0" animBg="1"/>
      <p:bldP spid="134" grpId="1" animBg="1"/>
      <p:bldP spid="134" grpId="2" animBg="1"/>
      <p:bldP spid="135" grpId="0" animBg="1"/>
      <p:bldP spid="135" grpId="1" animBg="1"/>
      <p:bldP spid="135" grpId="2" animBg="1"/>
      <p:bldP spid="136" grpId="0" animBg="1"/>
      <p:bldP spid="136" grpId="1" animBg="1"/>
      <p:bldP spid="136" grpId="2" animBg="1"/>
      <p:bldP spid="137" grpId="0" animBg="1"/>
      <p:bldP spid="137" grpId="1" animBg="1"/>
      <p:bldP spid="137" grpId="2" animBg="1"/>
      <p:bldP spid="138" grpId="0" animBg="1"/>
      <p:bldP spid="138" grpId="1" animBg="1"/>
      <p:bldP spid="138" grpId="2" animBg="1"/>
      <p:bldP spid="139" grpId="0" animBg="1"/>
      <p:bldP spid="139" grpId="1" animBg="1"/>
      <p:bldP spid="139" grpId="2" animBg="1"/>
      <p:bldP spid="140" grpId="0" animBg="1"/>
      <p:bldP spid="140" grpId="1" animBg="1"/>
      <p:bldP spid="140" grpId="2" animBg="1"/>
      <p:bldP spid="141" grpId="0" animBg="1"/>
      <p:bldP spid="141" grpId="1" animBg="1"/>
      <p:bldP spid="141" grpId="2" animBg="1"/>
      <p:bldP spid="142" grpId="0" animBg="1"/>
      <p:bldP spid="142" grpId="1" animBg="1"/>
      <p:bldP spid="142" grpId="2" animBg="1"/>
      <p:bldP spid="143" grpId="0" animBg="1"/>
      <p:bldP spid="143" grpId="1" animBg="1"/>
      <p:bldP spid="143" grpId="2" animBg="1"/>
      <p:bldP spid="144" grpId="0" animBg="1"/>
      <p:bldP spid="144" grpId="1" animBg="1"/>
      <p:bldP spid="144" grpId="2" animBg="1"/>
      <p:bldP spid="145" grpId="0" animBg="1"/>
      <p:bldP spid="145" grpId="1" animBg="1"/>
      <p:bldP spid="145" grpId="2" animBg="1"/>
      <p:bldP spid="146" grpId="0" animBg="1"/>
      <p:bldP spid="146" grpId="1" animBg="1"/>
      <p:bldP spid="146" grpId="2" animBg="1"/>
      <p:bldP spid="147" grpId="0" animBg="1"/>
      <p:bldP spid="147" grpId="1" animBg="1"/>
      <p:bldP spid="147" grpId="2" animBg="1"/>
      <p:bldP spid="148" grpId="0" animBg="1"/>
      <p:bldP spid="148" grpId="1" animBg="1"/>
      <p:bldP spid="148" grpId="2" animBg="1"/>
      <p:bldP spid="149" grpId="0" animBg="1"/>
      <p:bldP spid="149" grpId="1" animBg="1"/>
      <p:bldP spid="149" grpId="2" animBg="1"/>
      <p:bldP spid="150" grpId="0" animBg="1"/>
      <p:bldP spid="150" grpId="1" animBg="1"/>
      <p:bldP spid="150" grpId="2" animBg="1"/>
      <p:bldP spid="151" grpId="0" animBg="1"/>
      <p:bldP spid="151" grpId="1" animBg="1"/>
      <p:bldP spid="151" grpId="2" animBg="1"/>
      <p:bldP spid="152" grpId="0" animBg="1"/>
      <p:bldP spid="152" grpId="1" animBg="1"/>
      <p:bldP spid="152" grpId="2" animBg="1"/>
      <p:bldP spid="153" grpId="0" animBg="1"/>
      <p:bldP spid="153" grpId="1" animBg="1"/>
      <p:bldP spid="153" grpId="2" animBg="1"/>
      <p:bldP spid="154" grpId="0" animBg="1"/>
      <p:bldP spid="154" grpId="1" animBg="1"/>
      <p:bldP spid="154" grpId="2" animBg="1"/>
      <p:bldP spid="155" grpId="0" animBg="1"/>
      <p:bldP spid="155" grpId="1" animBg="1"/>
      <p:bldP spid="155" grpId="2" animBg="1"/>
      <p:bldP spid="156" grpId="0" animBg="1"/>
      <p:bldP spid="156" grpId="1" animBg="1"/>
      <p:bldP spid="156" grpId="2" animBg="1"/>
      <p:bldP spid="157" grpId="0" animBg="1"/>
      <p:bldP spid="157" grpId="1" animBg="1"/>
      <p:bldP spid="157" grpId="2" animBg="1"/>
      <p:bldP spid="158" grpId="0" animBg="1"/>
      <p:bldP spid="158" grpId="1" animBg="1"/>
      <p:bldP spid="158" grpId="2" animBg="1"/>
      <p:bldP spid="159" grpId="0" animBg="1"/>
      <p:bldP spid="159" grpId="1" animBg="1"/>
      <p:bldP spid="159" grpId="2" animBg="1"/>
      <p:bldP spid="160" grpId="0" animBg="1"/>
      <p:bldP spid="160" grpId="1" animBg="1"/>
      <p:bldP spid="160" grpId="2" animBg="1"/>
      <p:bldP spid="161" grpId="0" animBg="1"/>
      <p:bldP spid="161" grpId="1" animBg="1"/>
      <p:bldP spid="161" grpId="2" animBg="1"/>
      <p:bldP spid="162" grpId="0" animBg="1"/>
      <p:bldP spid="162" grpId="1" animBg="1"/>
      <p:bldP spid="162" grpId="2" animBg="1"/>
      <p:bldP spid="163" grpId="0" animBg="1"/>
      <p:bldP spid="163" grpId="1" animBg="1"/>
      <p:bldP spid="163" grpId="2" animBg="1"/>
      <p:bldP spid="164" grpId="0" animBg="1"/>
      <p:bldP spid="164" grpId="1" animBg="1"/>
      <p:bldP spid="164" grpId="2" animBg="1"/>
      <p:bldP spid="165" grpId="0" animBg="1"/>
      <p:bldP spid="165" grpId="1" animBg="1"/>
      <p:bldP spid="165" grpId="2" animBg="1"/>
      <p:bldP spid="166" grpId="0" animBg="1"/>
      <p:bldP spid="166" grpId="1" animBg="1"/>
      <p:bldP spid="166" grpId="2" animBg="1"/>
      <p:bldP spid="167" grpId="0" animBg="1"/>
      <p:bldP spid="167" grpId="1" animBg="1"/>
      <p:bldP spid="167" grpId="2" animBg="1"/>
      <p:bldP spid="168" grpId="0" animBg="1"/>
      <p:bldP spid="168" grpId="1" animBg="1"/>
      <p:bldP spid="168" grpId="2" animBg="1"/>
      <p:bldP spid="169" grpId="0" animBg="1"/>
      <p:bldP spid="169" grpId="1" animBg="1"/>
      <p:bldP spid="169" grpId="2" animBg="1"/>
      <p:bldP spid="170" grpId="0" animBg="1"/>
      <p:bldP spid="170" grpId="1" animBg="1"/>
      <p:bldP spid="170" grpId="2" animBg="1"/>
      <p:bldP spid="171" grpId="0" animBg="1"/>
      <p:bldP spid="171" grpId="1" animBg="1"/>
      <p:bldP spid="171" grpId="2" animBg="1"/>
      <p:bldP spid="172" grpId="0" animBg="1"/>
      <p:bldP spid="172" grpId="1" animBg="1"/>
      <p:bldP spid="172" grpId="2" animBg="1"/>
      <p:bldP spid="173" grpId="0" animBg="1"/>
      <p:bldP spid="173" grpId="1" animBg="1"/>
      <p:bldP spid="173" grpId="2" animBg="1"/>
      <p:bldP spid="174" grpId="0" animBg="1"/>
      <p:bldP spid="174" grpId="1" animBg="1"/>
      <p:bldP spid="174" grpId="2" animBg="1"/>
      <p:bldP spid="175" grpId="0" animBg="1"/>
      <p:bldP spid="175" grpId="1" animBg="1"/>
      <p:bldP spid="175" grpId="2" animBg="1"/>
      <p:bldP spid="176" grpId="0" animBg="1"/>
      <p:bldP spid="176" grpId="1" animBg="1"/>
      <p:bldP spid="176" grpId="2" animBg="1"/>
      <p:bldP spid="177" grpId="0" animBg="1"/>
      <p:bldP spid="177" grpId="1" animBg="1"/>
      <p:bldP spid="177" grpId="2" animBg="1"/>
      <p:bldP spid="178" grpId="0" animBg="1"/>
      <p:bldP spid="178" grpId="1" animBg="1"/>
      <p:bldP spid="178" grpId="2" animBg="1"/>
      <p:bldP spid="179" grpId="0" animBg="1"/>
      <p:bldP spid="179" grpId="1" animBg="1"/>
      <p:bldP spid="179" grpId="2" animBg="1"/>
      <p:bldP spid="23" grpId="0" animBg="1"/>
      <p:bldP spid="23" grpId="1" animBg="1"/>
      <p:bldP spid="181" grpId="0" animBg="1"/>
      <p:bldP spid="181" grpId="1" animBg="1"/>
      <p:bldP spid="182" grpId="0" animBg="1"/>
      <p:bldP spid="182" grpId="1" animBg="1"/>
      <p:bldP spid="198" grpId="0"/>
      <p:bldP spid="200" grpId="0"/>
      <p:bldP spid="202" grpId="0"/>
      <p:bldP spid="186" grpId="0" animBg="1"/>
      <p:bldP spid="8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225712" y="278279"/>
            <a:ext cx="4692576" cy="4000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 algn="ctr">
              <a:buFont typeface="Wingdings"/>
              <a:buNone/>
              <a:defRPr/>
            </a:pPr>
            <a:r>
              <a:rPr lang="en-US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  <a:cs typeface="David" pitchFamily="34" charset="-79"/>
              </a:rPr>
              <a:t>EPITHELIAL TISSUE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0703" y="1668236"/>
            <a:ext cx="8096097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/>
              </a:buBlip>
              <a:defRPr/>
            </a:pPr>
            <a:r>
              <a:rPr lang="en-US" sz="1800" dirty="0"/>
              <a:t>It also acts as a barrier to keep different body systems separate from each other.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0703" y="1973036"/>
            <a:ext cx="7943697" cy="923330"/>
          </a:xfrm>
          <a:prstGeom prst="rect">
            <a:avLst/>
          </a:prstGeom>
        </p:spPr>
        <p:txBody>
          <a:bodyPr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/>
              </a:buBlip>
              <a:defRPr/>
            </a:pPr>
            <a:r>
              <a:rPr lang="en-US" sz="1800" dirty="0"/>
              <a:t>Since there are no intercellular spaces, the permeability of the cells play an important role in regulating the exchange of materials between the body and external environment.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0703" y="745903"/>
            <a:ext cx="4059271" cy="374042"/>
          </a:xfrm>
          <a:prstGeom prst="rect">
            <a:avLst/>
          </a:prstGeom>
        </p:spPr>
        <p:txBody>
          <a:bodyPr anchor="b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/>
              </a:buBlip>
              <a:defRPr/>
            </a:pPr>
            <a:r>
              <a:rPr lang="en-US" sz="1800" dirty="0"/>
              <a:t>Epithelial tissue is present in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44900" y="745903"/>
            <a:ext cx="1128527" cy="374042"/>
          </a:xfrm>
          <a:prstGeom prst="rect">
            <a:avLst/>
          </a:prstGeom>
        </p:spPr>
        <p:txBody>
          <a:bodyPr anchor="b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>
              <a:buFont typeface="Wingdings"/>
              <a:buNone/>
              <a:defRPr/>
            </a:pPr>
            <a:r>
              <a:rPr lang="en-US" sz="1800" dirty="0"/>
              <a:t>the skin,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41459" y="742799"/>
            <a:ext cx="2092941" cy="374042"/>
          </a:xfrm>
          <a:prstGeom prst="rect">
            <a:avLst/>
          </a:prstGeom>
        </p:spPr>
        <p:txBody>
          <a:bodyPr anchor="b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800" dirty="0"/>
              <a:t>Lining of blood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52600" y="1032510"/>
            <a:ext cx="2252741" cy="374042"/>
          </a:xfrm>
          <a:prstGeom prst="rect">
            <a:avLst/>
          </a:prstGeom>
        </p:spPr>
        <p:txBody>
          <a:bodyPr anchor="b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>
              <a:buFont typeface="Wingdings"/>
              <a:buNone/>
              <a:defRPr/>
            </a:pPr>
            <a:r>
              <a:rPr lang="en-US" sz="1800" dirty="0"/>
              <a:t>alveoli of the lungs,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644900" y="1032510"/>
            <a:ext cx="2847925" cy="374042"/>
          </a:xfrm>
          <a:prstGeom prst="rect">
            <a:avLst/>
          </a:prstGeom>
        </p:spPr>
        <p:txBody>
          <a:bodyPr anchor="b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800" dirty="0"/>
              <a:t>and kidney tubules.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90703" y="1363436"/>
            <a:ext cx="7943697" cy="369332"/>
          </a:xfrm>
          <a:prstGeom prst="rect">
            <a:avLst/>
          </a:prstGeom>
        </p:spPr>
        <p:txBody>
          <a:bodyPr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/>
              </a:buBlip>
              <a:defRPr/>
            </a:pPr>
            <a:r>
              <a:rPr lang="en-US" sz="1800" dirty="0"/>
              <a:t>It forms a protective covering of the animal body.</a:t>
            </a:r>
          </a:p>
        </p:txBody>
      </p:sp>
      <p:pic>
        <p:nvPicPr>
          <p:cNvPr id="12" name="Picture 10" descr="C:\Users\ADMIN\Desktop\skin_layer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225" y="1554399"/>
            <a:ext cx="2599409" cy="315046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C:\Users\ADMIN\Desktop\SSquamousLarg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873" y="2027456"/>
            <a:ext cx="2972816" cy="225084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C:\Users\ADMIN\Desktop\Lung tissue viewed through a microscop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752" y="1716691"/>
            <a:ext cx="2647852" cy="284183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9" descr="C:\Users\ADMIN\Desktop\Nephron_histology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149" y="1553814"/>
            <a:ext cx="2523486" cy="315157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4508750" y="745903"/>
            <a:ext cx="2419100" cy="374042"/>
          </a:xfrm>
          <a:prstGeom prst="rect">
            <a:avLst/>
          </a:prstGeom>
        </p:spPr>
        <p:txBody>
          <a:bodyPr anchor="b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>
              <a:buFont typeface="Wingdings"/>
              <a:buNone/>
              <a:defRPr/>
            </a:pPr>
            <a:r>
              <a:rPr lang="en-US" sz="1800" dirty="0"/>
              <a:t>lining of the mouth,</a:t>
            </a:r>
          </a:p>
        </p:txBody>
      </p:sp>
      <p:pic>
        <p:nvPicPr>
          <p:cNvPr id="17" name="Picture 7" descr="C:\Users\ADMIN\Desktop\bio-summer-040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726" y="2294354"/>
            <a:ext cx="2604162" cy="174328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951513" y="1032510"/>
            <a:ext cx="1124112" cy="374042"/>
          </a:xfrm>
          <a:prstGeom prst="rect">
            <a:avLst/>
          </a:prstGeom>
        </p:spPr>
        <p:txBody>
          <a:bodyPr anchor="b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800" dirty="0"/>
              <a:t>vessels, </a:t>
            </a:r>
          </a:p>
        </p:txBody>
      </p:sp>
    </p:spTree>
    <p:extLst>
      <p:ext uri="{BB962C8B-B14F-4D97-AF65-F5344CB8AC3E}">
        <p14:creationId xmlns:p14="http://schemas.microsoft.com/office/powerpoint/2010/main" val="70554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75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475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25"/>
                            </p:stCondLst>
                            <p:childTnLst>
                              <p:par>
                                <p:cTn id="7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"/>
                            </p:stCondLst>
                            <p:childTnLst>
                              <p:par>
                                <p:cTn id="9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7017</TotalTime>
  <Words>266</Words>
  <Application>Microsoft Office PowerPoint</Application>
  <PresentationFormat>On-screen Show (16:9)</PresentationFormat>
  <Paragraphs>58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Bookman Old Style</vt:lpstr>
      <vt:lpstr>Calibri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1517</cp:revision>
  <cp:lastPrinted>2024-01-23T11:34:30Z</cp:lastPrinted>
  <dcterms:created xsi:type="dcterms:W3CDTF">2013-07-31T12:47:49Z</dcterms:created>
  <dcterms:modified xsi:type="dcterms:W3CDTF">2024-01-23T11:34:31Z</dcterms:modified>
</cp:coreProperties>
</file>