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415" r:id="rId2"/>
    <p:sldId id="393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3" name="Pentagon 2"/>
          <p:cNvSpPr/>
          <p:nvPr/>
        </p:nvSpPr>
        <p:spPr>
          <a:xfrm>
            <a:off x="567690" y="733425"/>
            <a:ext cx="2044439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Surface tissue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0064" y="1095510"/>
            <a:ext cx="8017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Epidermal cells of the roots, whose function is water absorption, commonly bear long hair-like parts that greatly increase the total absorptive surface area.</a:t>
            </a:r>
          </a:p>
        </p:txBody>
      </p:sp>
      <p:pic>
        <p:nvPicPr>
          <p:cNvPr id="1026" name="Picture 2" descr="\\192.168.1.20\home\CBSE_BIO_TAT_2014-15\Std 9th\Chpt 6\Images\roothai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15" y="1842055"/>
            <a:ext cx="1738607" cy="28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6" y="1094859"/>
            <a:ext cx="50120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As woody plants grows older the outer protective surface tissue undergoes certain changes.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This forms the several layer thick cork or bark of the tree.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Cells of the cork are dead and are compactly arranged without intercellular spaces.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They also have a chemical called </a:t>
            </a:r>
            <a:r>
              <a:rPr lang="en-US" dirty="0" err="1"/>
              <a:t>suberin</a:t>
            </a:r>
            <a:r>
              <a:rPr lang="en-US" dirty="0"/>
              <a:t> on their walls that makes them impermeable to gases and water.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439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Surface tissue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614815" y="3574288"/>
            <a:ext cx="2650371" cy="418447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waxy substance</a:t>
            </a:r>
          </a:p>
        </p:txBody>
      </p:sp>
      <p:pic>
        <p:nvPicPr>
          <p:cNvPr id="1026" name="Picture 2" descr="\\192.168.1.20\home\State Board_BIO_TAT_2014-15\Std. 9th\Chpt. 6\Images\Screen-shot-2010-05-10-at-3.13.15-PM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t="36649" r="19941"/>
          <a:stretch/>
        </p:blipFill>
        <p:spPr bwMode="auto">
          <a:xfrm>
            <a:off x="5532126" y="655082"/>
            <a:ext cx="2189999" cy="160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192.168.1.20\home\State Board_BIO_TAT_2014-15\Std. 9th\Chpt. 6\Images\cork_cells_big.jpg.opt403x214o0,0s403x2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7" y="738716"/>
            <a:ext cx="2726754" cy="14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4275" y="1301210"/>
            <a:ext cx="1622106" cy="307777"/>
            <a:chOff x="2449130" y="2868929"/>
            <a:chExt cx="1622106" cy="307777"/>
          </a:xfrm>
        </p:grpSpPr>
        <p:sp>
          <p:nvSpPr>
            <p:cNvPr id="11" name="Rectangle 10"/>
            <p:cNvSpPr/>
            <p:nvPr/>
          </p:nvSpPr>
          <p:spPr>
            <a:xfrm>
              <a:off x="3551542" y="2868929"/>
              <a:ext cx="5196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Cork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449130" y="3020282"/>
              <a:ext cx="1154531" cy="0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Oval Callout 13"/>
          <p:cNvSpPr/>
          <p:nvPr/>
        </p:nvSpPr>
        <p:spPr>
          <a:xfrm>
            <a:off x="951420" y="4010112"/>
            <a:ext cx="2650371" cy="673913"/>
          </a:xfrm>
          <a:prstGeom prst="wedgeEllipseCallout">
            <a:avLst>
              <a:gd name="adj1" fmla="val 49845"/>
              <a:gd name="adj2" fmla="val -10676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does not permit</a:t>
            </a:r>
          </a:p>
        </p:txBody>
      </p:sp>
    </p:spTree>
    <p:extLst>
      <p:ext uri="{BB962C8B-B14F-4D97-AF65-F5344CB8AC3E}">
        <p14:creationId xmlns:p14="http://schemas.microsoft.com/office/powerpoint/2010/main" val="366979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6" grpId="0" animBg="1"/>
      <p:bldP spid="6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112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1521</cp:revision>
  <cp:lastPrinted>2024-01-23T11:31:02Z</cp:lastPrinted>
  <dcterms:created xsi:type="dcterms:W3CDTF">2013-07-31T12:47:49Z</dcterms:created>
  <dcterms:modified xsi:type="dcterms:W3CDTF">2024-01-23T11:31:05Z</dcterms:modified>
</cp:coreProperties>
</file>