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74" r:id="rId2"/>
    <p:sldId id="375" r:id="rId3"/>
    <p:sldId id="37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065" y="666750"/>
            <a:ext cx="80143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One more type of involuntary muscle is found in the walls of the heart.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They are called cardiac muscles.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Heart muscle cells are cylindrical, branched and </a:t>
            </a:r>
            <a:r>
              <a:rPr lang="en-US" dirty="0" err="1"/>
              <a:t>uninucleate</a:t>
            </a:r>
            <a:r>
              <a:rPr lang="en-US" dirty="0"/>
              <a:t>. 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 muscles of the heart shows rhythmic contraction and relaxation through out the life.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1999" y="2190750"/>
            <a:ext cx="3287059" cy="1676400"/>
            <a:chOff x="1219200" y="2495550"/>
            <a:chExt cx="3810000" cy="1943100"/>
          </a:xfrm>
        </p:grpSpPr>
        <p:pic>
          <p:nvPicPr>
            <p:cNvPr id="13314" name="Picture 2" descr="D:\State board (Images, animations and Videos)\9th\Chpt. 6\92941-004-CDB3140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495550"/>
              <a:ext cx="3810000" cy="194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219200" y="4248150"/>
              <a:ext cx="1828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15" name="Picture 3" descr="D:\State board (Images, animations and Videos)\9th\Chpt. 6\aniorgan5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66950"/>
            <a:ext cx="952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24510" y="270510"/>
            <a:ext cx="4088130" cy="4527186"/>
            <a:chOff x="883578" y="303894"/>
            <a:chExt cx="4088130" cy="4527186"/>
          </a:xfrm>
        </p:grpSpPr>
        <p:sp>
          <p:nvSpPr>
            <p:cNvPr id="43" name="Rectangle 42"/>
            <p:cNvSpPr/>
            <p:nvPr/>
          </p:nvSpPr>
          <p:spPr>
            <a:xfrm>
              <a:off x="883578" y="303894"/>
              <a:ext cx="4088130" cy="452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 descr="D:\State board (Images, animations and Videos)\9th\Chpt. 6\neurons5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13" y="1053854"/>
              <a:ext cx="4036060" cy="3027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\\192.168.1.18\mt_school\2014_15\01 STATE_BOARD_MH\ENGLISH_MED\TAT_2014 - 15\10th std\Biology\Chapter 11\images\nerve cell - neuron.jpg72d48fe8-107b-486c-b5b2-494617bb8dd1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/>
          <a:stretch/>
        </p:blipFill>
        <p:spPr bwMode="auto">
          <a:xfrm>
            <a:off x="524510" y="270510"/>
            <a:ext cx="4088130" cy="45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981200" y="638810"/>
            <a:ext cx="1981199" cy="369332"/>
            <a:chOff x="2362200" y="685860"/>
            <a:chExt cx="1981199" cy="369332"/>
          </a:xfrm>
        </p:grpSpPr>
        <p:sp>
          <p:nvSpPr>
            <p:cNvPr id="10" name="Rectangle 9"/>
            <p:cNvSpPr/>
            <p:nvPr/>
          </p:nvSpPr>
          <p:spPr>
            <a:xfrm>
              <a:off x="3048000" y="711200"/>
              <a:ext cx="1128713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362200" y="685860"/>
              <a:ext cx="1981199" cy="369332"/>
              <a:chOff x="2362200" y="685860"/>
              <a:chExt cx="1981199" cy="36933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919406" y="685860"/>
                <a:ext cx="142399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Dendrites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2362200" y="864176"/>
                <a:ext cx="673899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1860550" y="1952228"/>
            <a:ext cx="2743200" cy="369332"/>
            <a:chOff x="1990725" y="685860"/>
            <a:chExt cx="2743200" cy="369332"/>
          </a:xfrm>
        </p:grpSpPr>
        <p:sp>
          <p:nvSpPr>
            <p:cNvPr id="15" name="Rectangle 14"/>
            <p:cNvSpPr/>
            <p:nvPr/>
          </p:nvSpPr>
          <p:spPr>
            <a:xfrm>
              <a:off x="3047999" y="711200"/>
              <a:ext cx="1152525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990725" y="685860"/>
              <a:ext cx="2743200" cy="369332"/>
              <a:chOff x="1990725" y="685860"/>
              <a:chExt cx="2743200" cy="36933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919406" y="685860"/>
                <a:ext cx="181451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Cell body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1990725" y="864176"/>
                <a:ext cx="10453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1638300" y="1133594"/>
            <a:ext cx="2757485" cy="594241"/>
            <a:chOff x="1812926" y="685860"/>
            <a:chExt cx="2757485" cy="594241"/>
          </a:xfrm>
        </p:grpSpPr>
        <p:sp>
          <p:nvSpPr>
            <p:cNvPr id="20" name="Rectangle 19"/>
            <p:cNvSpPr/>
            <p:nvPr/>
          </p:nvSpPr>
          <p:spPr>
            <a:xfrm>
              <a:off x="2890841" y="711200"/>
              <a:ext cx="960435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812926" y="685860"/>
              <a:ext cx="2757485" cy="594241"/>
              <a:chOff x="1812926" y="685860"/>
              <a:chExt cx="2757485" cy="5942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755892" y="685860"/>
                <a:ext cx="181451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Nucleus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812926" y="864176"/>
                <a:ext cx="1066018" cy="4159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1965960" y="2451854"/>
            <a:ext cx="1829754" cy="594241"/>
            <a:chOff x="1812926" y="685860"/>
            <a:chExt cx="1829754" cy="594241"/>
          </a:xfrm>
        </p:grpSpPr>
        <p:sp>
          <p:nvSpPr>
            <p:cNvPr id="25" name="Rectangle 24"/>
            <p:cNvSpPr/>
            <p:nvPr/>
          </p:nvSpPr>
          <p:spPr>
            <a:xfrm>
              <a:off x="2890842" y="711200"/>
              <a:ext cx="751838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12926" y="685860"/>
              <a:ext cx="1829753" cy="594241"/>
              <a:chOff x="1812926" y="685860"/>
              <a:chExt cx="1829753" cy="5942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755892" y="685860"/>
                <a:ext cx="88678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Axon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812926" y="864176"/>
                <a:ext cx="1066018" cy="4159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/>
        </p:nvSpPr>
        <p:spPr>
          <a:xfrm>
            <a:off x="567690" y="288654"/>
            <a:ext cx="21804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Nervous tissue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4621530" y="594045"/>
            <a:ext cx="3926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The brain, spinal cord and nerves are all composed of nervous tissue.</a:t>
            </a:r>
          </a:p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The cells of this tissue are called nerve cells or neurons.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26428" y="594446"/>
            <a:ext cx="3926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Neurons are highly specialized for being stimulated and then transmitting the stimulus very rapidly from one place to another.</a:t>
            </a:r>
          </a:p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A neuron consist of a cell body with a nucleus and cytoplasm.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16593" y="598014"/>
            <a:ext cx="3926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From the cell body arises a long process called axon.</a:t>
            </a:r>
          </a:p>
          <a:p>
            <a:pPr>
              <a:defRPr/>
            </a:pPr>
            <a:r>
              <a:rPr lang="en-US" dirty="0"/>
              <a:t>     and many short  branched processes    </a:t>
            </a:r>
            <a:br>
              <a:rPr lang="en-US" dirty="0"/>
            </a:br>
            <a:r>
              <a:rPr lang="en-US" dirty="0"/>
              <a:t>     called dendrites. </a:t>
            </a:r>
          </a:p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Many and an individual nerve cells may be up to 1metre long.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905000" y="1565910"/>
            <a:ext cx="2743200" cy="369332"/>
            <a:chOff x="1990725" y="685860"/>
            <a:chExt cx="2743200" cy="369332"/>
          </a:xfrm>
        </p:grpSpPr>
        <p:sp>
          <p:nvSpPr>
            <p:cNvPr id="38" name="Rectangle 37"/>
            <p:cNvSpPr/>
            <p:nvPr/>
          </p:nvSpPr>
          <p:spPr>
            <a:xfrm>
              <a:off x="3047999" y="711200"/>
              <a:ext cx="1152525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90725" y="685860"/>
              <a:ext cx="2743200" cy="369332"/>
              <a:chOff x="1990725" y="685860"/>
              <a:chExt cx="2743200" cy="36933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19406" y="685860"/>
                <a:ext cx="181451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Cytoplasm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>
                <a:off x="1990725" y="864176"/>
                <a:ext cx="10453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Oval Callout 3"/>
          <p:cNvSpPr/>
          <p:nvPr/>
        </p:nvSpPr>
        <p:spPr>
          <a:xfrm>
            <a:off x="4649251" y="1169240"/>
            <a:ext cx="1236417" cy="506321"/>
          </a:xfrm>
          <a:prstGeom prst="wedgeEllipseCallout">
            <a:avLst>
              <a:gd name="adj1" fmla="val 72768"/>
              <a:gd name="adj2" fmla="val -5872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Excited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6912428" y="1578815"/>
            <a:ext cx="1236417" cy="506321"/>
          </a:xfrm>
          <a:prstGeom prst="wedgeEllipseCallout">
            <a:avLst>
              <a:gd name="adj1" fmla="val -38166"/>
              <a:gd name="adj2" fmla="val -7753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</a:t>
            </a:r>
          </a:p>
        </p:txBody>
      </p:sp>
      <p:pic>
        <p:nvPicPr>
          <p:cNvPr id="45" name="Picture 44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1160" y="1752613"/>
            <a:ext cx="1750785" cy="84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16911" y="2370238"/>
            <a:ext cx="1893178" cy="26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/>
      <p:bldP spid="3" grpId="1" build="allAtOnce"/>
      <p:bldP spid="34" grpId="0" uiExpand="1" build="allAtOnce"/>
      <p:bldP spid="34" grpId="1" uiExpand="1" build="allAtOnce"/>
      <p:bldP spid="35" grpId="0" uiExpand="1" build="allAtOnce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3881" y="787401"/>
            <a:ext cx="4389120" cy="3555800"/>
            <a:chOff x="2083753" y="1809750"/>
            <a:chExt cx="3707447" cy="3003550"/>
          </a:xfrm>
        </p:grpSpPr>
        <p:pic>
          <p:nvPicPr>
            <p:cNvPr id="1026" name="Picture 2" descr="D:\State board (Images, animations and Videos)\9th\Chpt. 6\2319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2" b="1458"/>
            <a:stretch/>
          </p:blipFill>
          <p:spPr bwMode="auto">
            <a:xfrm>
              <a:off x="2083753" y="1809750"/>
              <a:ext cx="3707447" cy="300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953000" y="4629150"/>
              <a:ext cx="838200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67690" y="303894"/>
            <a:ext cx="21804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Nervous tissue 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36551" y="714720"/>
            <a:ext cx="3926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Many nerve </a:t>
            </a:r>
            <a:r>
              <a:rPr lang="en-US" dirty="0" err="1"/>
              <a:t>fibres</a:t>
            </a:r>
            <a:r>
              <a:rPr lang="en-US" dirty="0"/>
              <a:t> bound together by connective tissue make a nerve.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Nerve impulse allow us to move our muscles according to our wish.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The combination of nerve and muscle tissue enables animal to move rapidly in response to stimuli.</a:t>
            </a:r>
          </a:p>
        </p:txBody>
      </p:sp>
    </p:spTree>
    <p:extLst>
      <p:ext uri="{BB962C8B-B14F-4D97-AF65-F5344CB8AC3E}">
        <p14:creationId xmlns:p14="http://schemas.microsoft.com/office/powerpoint/2010/main" val="18285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196</Words>
  <Application>Microsoft Office PowerPoint</Application>
  <PresentationFormat>On-screen Show (16:9)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1518</cp:revision>
  <cp:lastPrinted>2024-01-23T11:36:41Z</cp:lastPrinted>
  <dcterms:created xsi:type="dcterms:W3CDTF">2013-07-31T12:47:49Z</dcterms:created>
  <dcterms:modified xsi:type="dcterms:W3CDTF">2024-01-23T11:36:44Z</dcterms:modified>
</cp:coreProperties>
</file>