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5790" y="361950"/>
            <a:ext cx="16802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Thallophyta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790" y="819150"/>
            <a:ext cx="777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Plants that do not have well-differentiated body design fall in this group.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90" y="1465481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plants in this group are commonly called algae.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790" y="1834813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plants are predominantly aquatic.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790" y="2204145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Spirogyra, </a:t>
            </a:r>
            <a:r>
              <a:rPr lang="en-US" dirty="0" err="1">
                <a:latin typeface="Bookman Old Style" panose="02050604050505020204" pitchFamily="18" charset="0"/>
              </a:rPr>
              <a:t>Ulothrix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Cladophora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dirty="0" err="1">
                <a:latin typeface="Bookman Old Style" panose="02050604050505020204" pitchFamily="18" charset="0"/>
              </a:rPr>
              <a:t>Chara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8" y="1484671"/>
            <a:ext cx="3384582" cy="2177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4" y="2388811"/>
            <a:ext cx="3708310" cy="2087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/>
          <a:stretch/>
        </p:blipFill>
        <p:spPr>
          <a:xfrm rot="16200000">
            <a:off x="3579185" y="3031166"/>
            <a:ext cx="1914894" cy="1300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2017" y="2947933"/>
            <a:ext cx="1918608" cy="1471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70426" y="2965970"/>
            <a:ext cx="1898510" cy="141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8757" y="3083193"/>
            <a:ext cx="1914894" cy="1196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ounded Rectangular Callout 16"/>
          <p:cNvSpPr/>
          <p:nvPr/>
        </p:nvSpPr>
        <p:spPr>
          <a:xfrm>
            <a:off x="4800600" y="1154273"/>
            <a:ext cx="2286000" cy="1191816"/>
          </a:xfrm>
          <a:prstGeom prst="wedgeRoundRectCallout">
            <a:avLst>
              <a:gd name="adj1" fmla="val -69833"/>
              <a:gd name="adj2" fmla="val -54503"/>
              <a:gd name="adj3" fmla="val 16667"/>
            </a:avLst>
          </a:prstGeom>
          <a:solidFill>
            <a:srgbClr val="00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The plant body is not </a:t>
            </a:r>
            <a:r>
              <a:rPr lang="en-US" sz="1600" dirty="0">
                <a:latin typeface="Bookman Old Style" panose="02050604050505020204" pitchFamily="18" charset="0"/>
              </a:rPr>
              <a:t>differentiated into roots, stem and leaves. </a:t>
            </a:r>
            <a:endParaRPr lang="en-US" sz="1600" dirty="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" b="4789"/>
          <a:stretch/>
        </p:blipFill>
        <p:spPr>
          <a:xfrm>
            <a:off x="3122713" y="1828351"/>
            <a:ext cx="2287487" cy="2676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1828351"/>
            <a:ext cx="2313090" cy="2676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44" y="1291908"/>
            <a:ext cx="2824056" cy="211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9" y="1295718"/>
            <a:ext cx="3182608" cy="211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ounded Rectangle 1"/>
          <p:cNvSpPr/>
          <p:nvPr/>
        </p:nvSpPr>
        <p:spPr>
          <a:xfrm>
            <a:off x="605790" y="361950"/>
            <a:ext cx="16802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Bryophyta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790" y="819150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called the amphibians of the plant kingdom.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90" y="1143397"/>
            <a:ext cx="777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plant body is commonly differentiated to form stem and leaf-like structures.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790" y="2622887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moss (</a:t>
            </a:r>
            <a:r>
              <a:rPr lang="en-US" dirty="0" err="1">
                <a:latin typeface="Bookman Old Style" panose="02050604050505020204" pitchFamily="18" charset="0"/>
              </a:rPr>
              <a:t>Funaria</a:t>
            </a:r>
            <a:r>
              <a:rPr lang="en-US" dirty="0">
                <a:latin typeface="Bookman Old Style" panose="02050604050505020204" pitchFamily="18" charset="0"/>
              </a:rPr>
              <a:t>) and </a:t>
            </a:r>
            <a:r>
              <a:rPr lang="en-US" dirty="0" err="1">
                <a:latin typeface="Bookman Old Style" panose="02050604050505020204" pitchFamily="18" charset="0"/>
              </a:rPr>
              <a:t>Marchantia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790" y="1744643"/>
            <a:ext cx="777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However, there is no specialised tissue for the conduction of water and other substances from one part of the plant body to another.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7"/>
          <a:stretch/>
        </p:blipFill>
        <p:spPr>
          <a:xfrm>
            <a:off x="749117" y="2992219"/>
            <a:ext cx="2597748" cy="168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27" y="2992219"/>
            <a:ext cx="1456873" cy="168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2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109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cp:lastPrinted>2024-01-23T12:13:06Z</cp:lastPrinted>
  <dcterms:created xsi:type="dcterms:W3CDTF">2013-07-31T12:47:49Z</dcterms:created>
  <dcterms:modified xsi:type="dcterms:W3CDTF">2024-01-23T12:13:06Z</dcterms:modified>
</cp:coreProperties>
</file>