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81677" y="899526"/>
            <a:ext cx="73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differ from the fish in the lack of scales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677" y="1268986"/>
            <a:ext cx="806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have mucus glands in the skin and a three chambered heart.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677" y="1638318"/>
            <a:ext cx="806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Respiration is through either grill or lungs.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677" y="2331482"/>
            <a:ext cx="806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are found both in water and land.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677" y="2700814"/>
            <a:ext cx="806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Frogs, toads and salamanders are examples.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3550"/>
            <a:ext cx="4572000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0669"/>
            <a:ext cx="609600" cy="89046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77900" y="3044866"/>
            <a:ext cx="1646070" cy="425368"/>
            <a:chOff x="716130" y="2733152"/>
            <a:chExt cx="1646070" cy="425368"/>
          </a:xfrm>
          <a:solidFill>
            <a:schemeClr val="tx1"/>
          </a:solidFill>
        </p:grpSpPr>
        <p:sp>
          <p:nvSpPr>
            <p:cNvPr id="16" name="Rounded Rectangle 15"/>
            <p:cNvSpPr/>
            <p:nvPr/>
          </p:nvSpPr>
          <p:spPr>
            <a:xfrm>
              <a:off x="716130" y="2733152"/>
              <a:ext cx="1036470" cy="425368"/>
            </a:xfrm>
            <a:prstGeom prst="roundRect">
              <a:avLst>
                <a:gd name="adj" fmla="val 2502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i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Mucus glands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676400" y="2945836"/>
              <a:ext cx="6858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009999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Bookman Old Style" panose="02050604050505020204" pitchFamily="18" charset="0"/>
              </a:rPr>
              <a:t>AMPHIBIA</a:t>
            </a:r>
            <a:endParaRPr lang="en-US" sz="1600" b="1" dirty="0">
              <a:solidFill>
                <a:schemeClr val="bg2">
                  <a:lumMod val="9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1677" y="1980622"/>
            <a:ext cx="814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lay eggs.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D:\Sharyu.Bio\Chapter 7 (Diversity in living organism)\Images\Frog-Wallpaper-frogs-7018131-1280-8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5"/>
          <a:stretch/>
        </p:blipFill>
        <p:spPr bwMode="auto">
          <a:xfrm>
            <a:off x="685800" y="3141409"/>
            <a:ext cx="2426477" cy="1563941"/>
          </a:xfrm>
          <a:prstGeom prst="snip2Diag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haryu.Bio\Chapter 7 (Diversity in living organism)\Images\cane-toad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41" y="3141409"/>
            <a:ext cx="2273614" cy="1563941"/>
          </a:xfrm>
          <a:prstGeom prst="snip2DiagRect">
            <a:avLst>
              <a:gd name="adj1" fmla="val 16288"/>
              <a:gd name="adj2" fmla="val 0"/>
            </a:avLst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48849"/>
            <a:ext cx="2426477" cy="1880162"/>
          </a:xfrm>
          <a:prstGeom prst="snip2DiagRect">
            <a:avLst>
              <a:gd name="adj1" fmla="val 16288"/>
              <a:gd name="adj2" fmla="val 0"/>
            </a:avLst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5" b="9725"/>
          <a:stretch/>
        </p:blipFill>
        <p:spPr bwMode="auto">
          <a:xfrm>
            <a:off x="3968361" y="994317"/>
            <a:ext cx="2426477" cy="1013461"/>
          </a:xfrm>
          <a:prstGeom prst="snip2DiagRect">
            <a:avLst>
              <a:gd name="adj1" fmla="val 16288"/>
              <a:gd name="adj2" fmla="val 0"/>
            </a:avLst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009999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Bookman Old Style" panose="02050604050505020204" pitchFamily="18" charset="0"/>
              </a:rPr>
              <a:t>REPTILIA</a:t>
            </a:r>
            <a:endParaRPr lang="en-US" sz="1600" b="1" dirty="0">
              <a:solidFill>
                <a:schemeClr val="bg2">
                  <a:lumMod val="9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7210" y="899526"/>
            <a:ext cx="797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are cold-blooded, have scales and breathe through lungs.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210" y="1544419"/>
            <a:ext cx="814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While most of them have a three-chambered heart, crocodiles have four heart chambers.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640" y="2266950"/>
            <a:ext cx="4973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lay eggs with tough coverings and do not need to lay their eggs in water, unlike amphibians.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220819"/>
            <a:ext cx="5065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Snakes, turtles, lizards and crocodiles fall in this category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200150"/>
            <a:ext cx="2061147" cy="1371600"/>
          </a:xfrm>
          <a:prstGeom prst="snip2Diag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245" y="1200150"/>
            <a:ext cx="1971675" cy="1371600"/>
          </a:xfrm>
          <a:prstGeom prst="snip2DiagRect">
            <a:avLst>
              <a:gd name="adj1" fmla="val 16288"/>
              <a:gd name="adj2" fmla="val 0"/>
            </a:avLst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" y="2343150"/>
            <a:ext cx="4114800" cy="21488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61" y="827136"/>
            <a:ext cx="3073029" cy="2125614"/>
          </a:xfrm>
          <a:prstGeom prst="round2Same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4641618" y="1200150"/>
            <a:ext cx="2018372" cy="1371600"/>
            <a:chOff x="5742368" y="3457603"/>
            <a:chExt cx="2018372" cy="153139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42368" y="3457603"/>
              <a:ext cx="2018372" cy="1531399"/>
            </a:xfrm>
            <a:prstGeom prst="snip2DiagRect">
              <a:avLst>
                <a:gd name="adj1" fmla="val 16288"/>
                <a:gd name="adj2" fmla="val 0"/>
              </a:avLst>
            </a:prstGeom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248400" y="3562350"/>
              <a:ext cx="1371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7687" y="1200150"/>
            <a:ext cx="1971675" cy="1371600"/>
          </a:xfrm>
          <a:prstGeom prst="snip2DiagRect">
            <a:avLst>
              <a:gd name="adj1" fmla="val 16288"/>
              <a:gd name="adj2" fmla="val 0"/>
            </a:avLst>
          </a:prstGeom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1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116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cp:lastPrinted>2024-01-23T12:16:31Z</cp:lastPrinted>
  <dcterms:created xsi:type="dcterms:W3CDTF">2013-07-31T12:47:49Z</dcterms:created>
  <dcterms:modified xsi:type="dcterms:W3CDTF">2024-01-23T12:16:39Z</dcterms:modified>
</cp:coreProperties>
</file>