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9" r:id="rId2"/>
    <p:sldId id="35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9590" y="361950"/>
            <a:ext cx="25146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FUNGI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590" y="87249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heterotopic eukaryotic organisms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590" y="1235005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use decaying organic material as food and are therefore called saprophytes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590" y="1874519"/>
            <a:ext cx="8004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Many of them have the capacity to become multicellular organism at certain stages in their lives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90" y="2514034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have cell-walls made of a tough complex sugar called </a:t>
            </a:r>
            <a:r>
              <a:rPr lang="en-US" b="1" i="1" dirty="0">
                <a:latin typeface="Bookman Old Style" panose="02050604050505020204" pitchFamily="18" charset="0"/>
              </a:rPr>
              <a:t>chitin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9590" y="2876550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yeast </a:t>
            </a:r>
            <a:r>
              <a:rPr lang="en-US" dirty="0">
                <a:latin typeface="Bookman Old Style" panose="02050604050505020204" pitchFamily="18" charset="0"/>
              </a:rPr>
              <a:t>and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mushrooms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2"/>
          <a:stretch/>
        </p:blipFill>
        <p:spPr>
          <a:xfrm>
            <a:off x="895349" y="1279672"/>
            <a:ext cx="2980536" cy="1594488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885950"/>
            <a:ext cx="2278384" cy="1708788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/>
          <p:cNvGrpSpPr/>
          <p:nvPr/>
        </p:nvGrpSpPr>
        <p:grpSpPr>
          <a:xfrm>
            <a:off x="685800" y="3176089"/>
            <a:ext cx="3900615" cy="1605461"/>
            <a:chOff x="908049" y="2411968"/>
            <a:chExt cx="3900615" cy="1605461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7" r="66833" b="5187"/>
            <a:stretch/>
          </p:blipFill>
          <p:spPr>
            <a:xfrm rot="5400000">
              <a:off x="2289714" y="1498479"/>
              <a:ext cx="1137285" cy="3900615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9" name="Group 38"/>
            <p:cNvGrpSpPr/>
            <p:nvPr/>
          </p:nvGrpSpPr>
          <p:grpSpPr>
            <a:xfrm>
              <a:off x="2146300" y="2411968"/>
              <a:ext cx="886781" cy="492522"/>
              <a:chOff x="990600" y="2556391"/>
              <a:chExt cx="886781" cy="49252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0600" y="2556391"/>
                <a:ext cx="886781" cy="36933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Chitin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1433990" y="2881273"/>
                <a:ext cx="1" cy="16764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2" y="1219765"/>
            <a:ext cx="2245121" cy="1275785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83" y="1219765"/>
            <a:ext cx="1910027" cy="1275785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059429" y="1771650"/>
            <a:ext cx="3112771" cy="321502"/>
          </a:xfrm>
          <a:prstGeom prst="wedgeRoundRectCallout">
            <a:avLst>
              <a:gd name="adj1" fmla="val -76295"/>
              <a:gd name="adj2" fmla="val -73195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sapros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= dead, decaying</a:t>
            </a:r>
          </a:p>
        </p:txBody>
      </p:sp>
    </p:spTree>
    <p:extLst>
      <p:ext uri="{BB962C8B-B14F-4D97-AF65-F5344CB8AC3E}">
        <p14:creationId xmlns:p14="http://schemas.microsoft.com/office/powerpoint/2010/main" val="1618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6" y="2312329"/>
            <a:ext cx="3484300" cy="2307783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58933"/>
            <a:ext cx="1600200" cy="2133601"/>
          </a:xfrm>
          <a:prstGeom prst="rect">
            <a:avLst/>
          </a:prstGeom>
          <a:ln>
            <a:solidFill>
              <a:srgbClr val="C010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29590" y="895350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fungal species live in permanent mutually dependent relationships with </a:t>
            </a:r>
            <a:r>
              <a:rPr lang="en-US" dirty="0" err="1">
                <a:latin typeface="Bookman Old Style" panose="02050604050505020204" pitchFamily="18" charset="0"/>
              </a:rPr>
              <a:t>bluegreen</a:t>
            </a:r>
            <a:r>
              <a:rPr lang="en-US" dirty="0">
                <a:latin typeface="Bookman Old Style" panose="02050604050505020204" pitchFamily="18" charset="0"/>
              </a:rPr>
              <a:t> algae (or cyanobacteria).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590" y="1541681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Such relationships are called symbiosis.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590" y="1911013"/>
            <a:ext cx="819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symbiotic life forms are called lichens.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90" y="2335768"/>
            <a:ext cx="819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We have all seen lichens as the slow-growing large </a:t>
            </a:r>
            <a:r>
              <a:rPr lang="en-US" dirty="0" err="1">
                <a:latin typeface="Bookman Old Style" panose="02050604050505020204" pitchFamily="18" charset="0"/>
              </a:rPr>
              <a:t>coloured</a:t>
            </a:r>
            <a:r>
              <a:rPr lang="en-US" dirty="0">
                <a:latin typeface="Bookman Old Style" panose="02050604050505020204" pitchFamily="18" charset="0"/>
              </a:rPr>
              <a:t> patches on the bark of trees.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9590" y="361950"/>
            <a:ext cx="2514600" cy="374571"/>
          </a:xfrm>
          <a:prstGeom prst="roundRect">
            <a:avLst/>
          </a:prstGeom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Kingdom FUNGI</a:t>
            </a: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799" y="1991396"/>
            <a:ext cx="2655571" cy="580354"/>
          </a:xfrm>
          <a:prstGeom prst="wedgeRoundRectCallout">
            <a:avLst>
              <a:gd name="adj1" fmla="val -76295"/>
              <a:gd name="adj2" fmla="val -73195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Sym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= association</a:t>
            </a:r>
          </a:p>
          <a:p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Biosis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= living together</a:t>
            </a:r>
          </a:p>
        </p:txBody>
      </p:sp>
    </p:spTree>
    <p:extLst>
      <p:ext uri="{BB962C8B-B14F-4D97-AF65-F5344CB8AC3E}">
        <p14:creationId xmlns:p14="http://schemas.microsoft.com/office/powerpoint/2010/main" val="9948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113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960</cp:revision>
  <cp:lastPrinted>2024-01-23T12:12:11Z</cp:lastPrinted>
  <dcterms:created xsi:type="dcterms:W3CDTF">2013-07-31T12:47:49Z</dcterms:created>
  <dcterms:modified xsi:type="dcterms:W3CDTF">2024-01-23T12:12:12Z</dcterms:modified>
</cp:coreProperties>
</file>