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7" r:id="rId2"/>
    <p:sldId id="348" r:id="rId3"/>
    <p:sldId id="274" r:id="rId4"/>
    <p:sldId id="27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9110" y="89535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multicellular eukaryotes with cell walls.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590" y="361950"/>
            <a:ext cx="25146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PLANTAE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110" y="1275239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autotrophs and use chlorophyll for photosynthesis.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10" y="1655128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Thus, all plants are included in this group.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9110" y="2035018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Since plants are one of the most visible forms of the diversity of life around us, we will look at the subgroups in this category later.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09602"/>
            <a:ext cx="1360622" cy="22314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28801" y="2910938"/>
            <a:ext cx="2873045" cy="1437936"/>
            <a:chOff x="1828801" y="2910938"/>
            <a:chExt cx="2873045" cy="1437936"/>
          </a:xfrm>
        </p:grpSpPr>
        <p:sp>
          <p:nvSpPr>
            <p:cNvPr id="28" name="Round Single Corner Rectangle 27"/>
            <p:cNvSpPr/>
            <p:nvPr/>
          </p:nvSpPr>
          <p:spPr>
            <a:xfrm>
              <a:off x="1828801" y="2910938"/>
              <a:ext cx="1003300" cy="1437936"/>
            </a:xfrm>
            <a:custGeom>
              <a:avLst/>
              <a:gdLst>
                <a:gd name="connsiteX0" fmla="*/ 0 w 914400"/>
                <a:gd name="connsiteY0" fmla="*/ 0 h 914400"/>
                <a:gd name="connsiteX1" fmla="*/ 761997 w 914400"/>
                <a:gd name="connsiteY1" fmla="*/ 0 h 914400"/>
                <a:gd name="connsiteX2" fmla="*/ 914400 w 914400"/>
                <a:gd name="connsiteY2" fmla="*/ 152403 h 914400"/>
                <a:gd name="connsiteX3" fmla="*/ 914400 w 914400"/>
                <a:gd name="connsiteY3" fmla="*/ 914400 h 914400"/>
                <a:gd name="connsiteX4" fmla="*/ 0 w 914400"/>
                <a:gd name="connsiteY4" fmla="*/ 914400 h 914400"/>
                <a:gd name="connsiteX5" fmla="*/ 0 w 914400"/>
                <a:gd name="connsiteY5" fmla="*/ 0 h 914400"/>
                <a:gd name="connsiteX0" fmla="*/ 0 w 966385"/>
                <a:gd name="connsiteY0" fmla="*/ 0 h 982133"/>
                <a:gd name="connsiteX1" fmla="*/ 761997 w 966385"/>
                <a:gd name="connsiteY1" fmla="*/ 0 h 982133"/>
                <a:gd name="connsiteX2" fmla="*/ 914400 w 966385"/>
                <a:gd name="connsiteY2" fmla="*/ 914400 h 982133"/>
                <a:gd name="connsiteX3" fmla="*/ 0 w 966385"/>
                <a:gd name="connsiteY3" fmla="*/ 914400 h 982133"/>
                <a:gd name="connsiteX4" fmla="*/ 0 w 966385"/>
                <a:gd name="connsiteY4" fmla="*/ 0 h 982133"/>
                <a:gd name="connsiteX0" fmla="*/ 0 w 914400"/>
                <a:gd name="connsiteY0" fmla="*/ 0 h 982133"/>
                <a:gd name="connsiteX1" fmla="*/ 914400 w 914400"/>
                <a:gd name="connsiteY1" fmla="*/ 914400 h 982133"/>
                <a:gd name="connsiteX2" fmla="*/ 0 w 914400"/>
                <a:gd name="connsiteY2" fmla="*/ 914400 h 982133"/>
                <a:gd name="connsiteX3" fmla="*/ 0 w 914400"/>
                <a:gd name="connsiteY3" fmla="*/ 0 h 982133"/>
                <a:gd name="connsiteX0" fmla="*/ 0 w 1038225"/>
                <a:gd name="connsiteY0" fmla="*/ 0 h 1712268"/>
                <a:gd name="connsiteX1" fmla="*/ 1038225 w 1038225"/>
                <a:gd name="connsiteY1" fmla="*/ 1695450 h 1712268"/>
                <a:gd name="connsiteX2" fmla="*/ 0 w 1038225"/>
                <a:gd name="connsiteY2" fmla="*/ 914400 h 1712268"/>
                <a:gd name="connsiteX3" fmla="*/ 0 w 1038225"/>
                <a:gd name="connsiteY3" fmla="*/ 0 h 17122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00125"/>
                <a:gd name="connsiteY0" fmla="*/ 0 h 1435592"/>
                <a:gd name="connsiteX1" fmla="*/ 1000125 w 1000125"/>
                <a:gd name="connsiteY1" fmla="*/ 1419225 h 1435592"/>
                <a:gd name="connsiteX2" fmla="*/ 0 w 1000125"/>
                <a:gd name="connsiteY2" fmla="*/ 609600 h 1435592"/>
                <a:gd name="connsiteX3" fmla="*/ 990600 w 1000125"/>
                <a:gd name="connsiteY3" fmla="*/ 0 h 1435592"/>
                <a:gd name="connsiteX0" fmla="*/ 1003300 w 1003300"/>
                <a:gd name="connsiteY0" fmla="*/ 0 h 1445117"/>
                <a:gd name="connsiteX1" fmla="*/ 1000125 w 1003300"/>
                <a:gd name="connsiteY1" fmla="*/ 1428750 h 1445117"/>
                <a:gd name="connsiteX2" fmla="*/ 0 w 1003300"/>
                <a:gd name="connsiteY2" fmla="*/ 619125 h 1445117"/>
                <a:gd name="connsiteX3" fmla="*/ 1003300 w 1003300"/>
                <a:gd name="connsiteY3" fmla="*/ 0 h 1445117"/>
                <a:gd name="connsiteX0" fmla="*/ 1003300 w 1003300"/>
                <a:gd name="connsiteY0" fmla="*/ 0 h 1435592"/>
                <a:gd name="connsiteX1" fmla="*/ 1000125 w 1003300"/>
                <a:gd name="connsiteY1" fmla="*/ 1419225 h 1435592"/>
                <a:gd name="connsiteX2" fmla="*/ 0 w 1003300"/>
                <a:gd name="connsiteY2" fmla="*/ 609600 h 1435592"/>
                <a:gd name="connsiteX3" fmla="*/ 1003300 w 1003300"/>
                <a:gd name="connsiteY3" fmla="*/ 0 h 1435592"/>
                <a:gd name="connsiteX0" fmla="*/ 1003300 w 1003300"/>
                <a:gd name="connsiteY0" fmla="*/ 0 h 1437936"/>
                <a:gd name="connsiteX1" fmla="*/ 985837 w 1003300"/>
                <a:gd name="connsiteY1" fmla="*/ 1421606 h 1437936"/>
                <a:gd name="connsiteX2" fmla="*/ 0 w 1003300"/>
                <a:gd name="connsiteY2" fmla="*/ 609600 h 1437936"/>
                <a:gd name="connsiteX3" fmla="*/ 1003300 w 1003300"/>
                <a:gd name="connsiteY3" fmla="*/ 0 h 14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300" h="1437936">
                  <a:moveTo>
                    <a:pt x="1003300" y="0"/>
                  </a:moveTo>
                  <a:cubicBezTo>
                    <a:pt x="1002242" y="476250"/>
                    <a:pt x="986895" y="945356"/>
                    <a:pt x="985837" y="1421606"/>
                  </a:cubicBezTo>
                  <a:cubicBezTo>
                    <a:pt x="858837" y="1574006"/>
                    <a:pt x="304800" y="609600"/>
                    <a:pt x="0" y="609600"/>
                  </a:cubicBezTo>
                  <a:cubicBezTo>
                    <a:pt x="330200" y="406400"/>
                    <a:pt x="574040" y="20320"/>
                    <a:pt x="1003300" y="0"/>
                  </a:cubicBez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9525"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14638" y="2912080"/>
              <a:ext cx="1887208" cy="1426464"/>
              <a:chOff x="897968" y="5213402"/>
              <a:chExt cx="1887208" cy="14264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83654" y="6128882"/>
                <a:ext cx="1053494" cy="369332"/>
              </a:xfrm>
              <a:prstGeom prst="rect">
                <a:avLst/>
              </a:prstGeom>
              <a:solidFill>
                <a:srgbClr val="FFDBFA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Flagella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968" y="5213402"/>
                <a:ext cx="1887208" cy="1426464"/>
              </a:xfrm>
              <a:prstGeom prst="rect">
                <a:avLst/>
              </a:prstGeom>
              <a:ln>
                <a:solidFill>
                  <a:srgbClr val="C010A7"/>
                </a:solidFill>
              </a:ln>
              <a:effectLst/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651510" y="2571750"/>
            <a:ext cx="2743200" cy="1871663"/>
            <a:chOff x="3200400" y="1352550"/>
            <a:chExt cx="2743200" cy="187166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79"/>
            <a:stretch/>
          </p:blipFill>
          <p:spPr>
            <a:xfrm>
              <a:off x="3200400" y="1390650"/>
              <a:ext cx="2743200" cy="1833563"/>
            </a:xfrm>
            <a:prstGeom prst="rect">
              <a:avLst/>
            </a:prstGeom>
          </p:spPr>
        </p:pic>
        <p:sp>
          <p:nvSpPr>
            <p:cNvPr id="37" name="Freeform 36"/>
            <p:cNvSpPr/>
            <p:nvPr/>
          </p:nvSpPr>
          <p:spPr>
            <a:xfrm>
              <a:off x="3990975" y="1352550"/>
              <a:ext cx="1943100" cy="461963"/>
            </a:xfrm>
            <a:custGeom>
              <a:avLst/>
              <a:gdLst>
                <a:gd name="connsiteX0" fmla="*/ 85725 w 1943100"/>
                <a:gd name="connsiteY0" fmla="*/ 57150 h 461963"/>
                <a:gd name="connsiteX1" fmla="*/ 61913 w 1943100"/>
                <a:gd name="connsiteY1" fmla="*/ 71438 h 461963"/>
                <a:gd name="connsiteX2" fmla="*/ 47625 w 1943100"/>
                <a:gd name="connsiteY2" fmla="*/ 76200 h 461963"/>
                <a:gd name="connsiteX3" fmla="*/ 28575 w 1943100"/>
                <a:gd name="connsiteY3" fmla="*/ 90488 h 461963"/>
                <a:gd name="connsiteX4" fmla="*/ 14288 w 1943100"/>
                <a:gd name="connsiteY4" fmla="*/ 100013 h 461963"/>
                <a:gd name="connsiteX5" fmla="*/ 4763 w 1943100"/>
                <a:gd name="connsiteY5" fmla="*/ 128588 h 461963"/>
                <a:gd name="connsiteX6" fmla="*/ 0 w 1943100"/>
                <a:gd name="connsiteY6" fmla="*/ 142875 h 461963"/>
                <a:gd name="connsiteX7" fmla="*/ 4763 w 1943100"/>
                <a:gd name="connsiteY7" fmla="*/ 171450 h 461963"/>
                <a:gd name="connsiteX8" fmla="*/ 33338 w 1943100"/>
                <a:gd name="connsiteY8" fmla="*/ 180975 h 461963"/>
                <a:gd name="connsiteX9" fmla="*/ 47625 w 1943100"/>
                <a:gd name="connsiteY9" fmla="*/ 185738 h 461963"/>
                <a:gd name="connsiteX10" fmla="*/ 42863 w 1943100"/>
                <a:gd name="connsiteY10" fmla="*/ 228600 h 461963"/>
                <a:gd name="connsiteX11" fmla="*/ 42863 w 1943100"/>
                <a:gd name="connsiteY11" fmla="*/ 276225 h 461963"/>
                <a:gd name="connsiteX12" fmla="*/ 71438 w 1943100"/>
                <a:gd name="connsiteY12" fmla="*/ 290513 h 461963"/>
                <a:gd name="connsiteX13" fmla="*/ 123825 w 1943100"/>
                <a:gd name="connsiteY13" fmla="*/ 304800 h 461963"/>
                <a:gd name="connsiteX14" fmla="*/ 685800 w 1943100"/>
                <a:gd name="connsiteY14" fmla="*/ 304800 h 461963"/>
                <a:gd name="connsiteX15" fmla="*/ 700088 w 1943100"/>
                <a:gd name="connsiteY15" fmla="*/ 314325 h 461963"/>
                <a:gd name="connsiteX16" fmla="*/ 714375 w 1943100"/>
                <a:gd name="connsiteY16" fmla="*/ 319088 h 461963"/>
                <a:gd name="connsiteX17" fmla="*/ 781050 w 1943100"/>
                <a:gd name="connsiteY17" fmla="*/ 323850 h 461963"/>
                <a:gd name="connsiteX18" fmla="*/ 814388 w 1943100"/>
                <a:gd name="connsiteY18" fmla="*/ 338138 h 461963"/>
                <a:gd name="connsiteX19" fmla="*/ 857250 w 1943100"/>
                <a:gd name="connsiteY19" fmla="*/ 347663 h 461963"/>
                <a:gd name="connsiteX20" fmla="*/ 904875 w 1943100"/>
                <a:gd name="connsiteY20" fmla="*/ 366713 h 461963"/>
                <a:gd name="connsiteX21" fmla="*/ 957263 w 1943100"/>
                <a:gd name="connsiteY21" fmla="*/ 376238 h 461963"/>
                <a:gd name="connsiteX22" fmla="*/ 995363 w 1943100"/>
                <a:gd name="connsiteY22" fmla="*/ 390525 h 461963"/>
                <a:gd name="connsiteX23" fmla="*/ 1019175 w 1943100"/>
                <a:gd name="connsiteY23" fmla="*/ 395288 h 461963"/>
                <a:gd name="connsiteX24" fmla="*/ 1081088 w 1943100"/>
                <a:gd name="connsiteY24" fmla="*/ 409575 h 461963"/>
                <a:gd name="connsiteX25" fmla="*/ 1138238 w 1943100"/>
                <a:gd name="connsiteY25" fmla="*/ 414338 h 461963"/>
                <a:gd name="connsiteX26" fmla="*/ 1276350 w 1943100"/>
                <a:gd name="connsiteY26" fmla="*/ 428625 h 461963"/>
                <a:gd name="connsiteX27" fmla="*/ 1409700 w 1943100"/>
                <a:gd name="connsiteY27" fmla="*/ 442913 h 461963"/>
                <a:gd name="connsiteX28" fmla="*/ 1428750 w 1943100"/>
                <a:gd name="connsiteY28" fmla="*/ 447675 h 461963"/>
                <a:gd name="connsiteX29" fmla="*/ 1524000 w 1943100"/>
                <a:gd name="connsiteY29" fmla="*/ 452438 h 461963"/>
                <a:gd name="connsiteX30" fmla="*/ 1624013 w 1943100"/>
                <a:gd name="connsiteY30" fmla="*/ 461963 h 461963"/>
                <a:gd name="connsiteX31" fmla="*/ 1771650 w 1943100"/>
                <a:gd name="connsiteY31" fmla="*/ 457200 h 461963"/>
                <a:gd name="connsiteX32" fmla="*/ 1785938 w 1943100"/>
                <a:gd name="connsiteY32" fmla="*/ 442913 h 461963"/>
                <a:gd name="connsiteX33" fmla="*/ 1800225 w 1943100"/>
                <a:gd name="connsiteY33" fmla="*/ 433388 h 461963"/>
                <a:gd name="connsiteX34" fmla="*/ 1828800 w 1943100"/>
                <a:gd name="connsiteY34" fmla="*/ 409575 h 461963"/>
                <a:gd name="connsiteX35" fmla="*/ 1847850 w 1943100"/>
                <a:gd name="connsiteY35" fmla="*/ 376238 h 461963"/>
                <a:gd name="connsiteX36" fmla="*/ 1862138 w 1943100"/>
                <a:gd name="connsiteY36" fmla="*/ 357188 h 461963"/>
                <a:gd name="connsiteX37" fmla="*/ 1881188 w 1943100"/>
                <a:gd name="connsiteY37" fmla="*/ 328613 h 461963"/>
                <a:gd name="connsiteX38" fmla="*/ 1890713 w 1943100"/>
                <a:gd name="connsiteY38" fmla="*/ 314325 h 461963"/>
                <a:gd name="connsiteX39" fmla="*/ 1900238 w 1943100"/>
                <a:gd name="connsiteY39" fmla="*/ 300038 h 461963"/>
                <a:gd name="connsiteX40" fmla="*/ 1905000 w 1943100"/>
                <a:gd name="connsiteY40" fmla="*/ 285750 h 461963"/>
                <a:gd name="connsiteX41" fmla="*/ 1924050 w 1943100"/>
                <a:gd name="connsiteY41" fmla="*/ 242888 h 461963"/>
                <a:gd name="connsiteX42" fmla="*/ 1933575 w 1943100"/>
                <a:gd name="connsiteY42" fmla="*/ 204788 h 461963"/>
                <a:gd name="connsiteX43" fmla="*/ 1943100 w 1943100"/>
                <a:gd name="connsiteY43" fmla="*/ 166688 h 461963"/>
                <a:gd name="connsiteX44" fmla="*/ 1938338 w 1943100"/>
                <a:gd name="connsiteY44" fmla="*/ 109538 h 461963"/>
                <a:gd name="connsiteX45" fmla="*/ 1914525 w 1943100"/>
                <a:gd name="connsiteY45" fmla="*/ 66675 h 461963"/>
                <a:gd name="connsiteX46" fmla="*/ 1900238 w 1943100"/>
                <a:gd name="connsiteY46" fmla="*/ 57150 h 461963"/>
                <a:gd name="connsiteX47" fmla="*/ 1885950 w 1943100"/>
                <a:gd name="connsiteY47" fmla="*/ 42863 h 461963"/>
                <a:gd name="connsiteX48" fmla="*/ 1852613 w 1943100"/>
                <a:gd name="connsiteY48" fmla="*/ 38100 h 461963"/>
                <a:gd name="connsiteX49" fmla="*/ 1171575 w 1943100"/>
                <a:gd name="connsiteY49" fmla="*/ 23813 h 461963"/>
                <a:gd name="connsiteX50" fmla="*/ 1119188 w 1943100"/>
                <a:gd name="connsiteY50" fmla="*/ 14288 h 461963"/>
                <a:gd name="connsiteX51" fmla="*/ 1028700 w 1943100"/>
                <a:gd name="connsiteY51" fmla="*/ 4763 h 461963"/>
                <a:gd name="connsiteX52" fmla="*/ 890588 w 1943100"/>
                <a:gd name="connsiteY52" fmla="*/ 0 h 461963"/>
                <a:gd name="connsiteX53" fmla="*/ 609600 w 1943100"/>
                <a:gd name="connsiteY53" fmla="*/ 4763 h 461963"/>
                <a:gd name="connsiteX54" fmla="*/ 519113 w 1943100"/>
                <a:gd name="connsiteY54" fmla="*/ 14288 h 461963"/>
                <a:gd name="connsiteX55" fmla="*/ 481013 w 1943100"/>
                <a:gd name="connsiteY55" fmla="*/ 23813 h 461963"/>
                <a:gd name="connsiteX56" fmla="*/ 95250 w 1943100"/>
                <a:gd name="connsiteY56" fmla="*/ 28575 h 461963"/>
                <a:gd name="connsiteX57" fmla="*/ 52388 w 1943100"/>
                <a:gd name="connsiteY57" fmla="*/ 52388 h 461963"/>
                <a:gd name="connsiteX58" fmla="*/ 85725 w 1943100"/>
                <a:gd name="connsiteY58" fmla="*/ 57150 h 4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943100" h="461963">
                  <a:moveTo>
                    <a:pt x="85725" y="57150"/>
                  </a:moveTo>
                  <a:cubicBezTo>
                    <a:pt x="87312" y="60325"/>
                    <a:pt x="70192" y="67298"/>
                    <a:pt x="61913" y="71438"/>
                  </a:cubicBezTo>
                  <a:cubicBezTo>
                    <a:pt x="57423" y="73683"/>
                    <a:pt x="51984" y="73709"/>
                    <a:pt x="47625" y="76200"/>
                  </a:cubicBezTo>
                  <a:cubicBezTo>
                    <a:pt x="40733" y="80138"/>
                    <a:pt x="35034" y="85874"/>
                    <a:pt x="28575" y="90488"/>
                  </a:cubicBezTo>
                  <a:cubicBezTo>
                    <a:pt x="23918" y="93815"/>
                    <a:pt x="19050" y="96838"/>
                    <a:pt x="14288" y="100013"/>
                  </a:cubicBezTo>
                  <a:lnTo>
                    <a:pt x="4763" y="128588"/>
                  </a:lnTo>
                  <a:lnTo>
                    <a:pt x="0" y="142875"/>
                  </a:lnTo>
                  <a:cubicBezTo>
                    <a:pt x="1588" y="152400"/>
                    <a:pt x="-1596" y="164183"/>
                    <a:pt x="4763" y="171450"/>
                  </a:cubicBezTo>
                  <a:cubicBezTo>
                    <a:pt x="11375" y="179006"/>
                    <a:pt x="23813" y="177800"/>
                    <a:pt x="33338" y="180975"/>
                  </a:cubicBezTo>
                  <a:lnTo>
                    <a:pt x="47625" y="185738"/>
                  </a:lnTo>
                  <a:cubicBezTo>
                    <a:pt x="46038" y="200025"/>
                    <a:pt x="45226" y="214420"/>
                    <a:pt x="42863" y="228600"/>
                  </a:cubicBezTo>
                  <a:cubicBezTo>
                    <a:pt x="38982" y="251884"/>
                    <a:pt x="27480" y="241613"/>
                    <a:pt x="42863" y="276225"/>
                  </a:cubicBezTo>
                  <a:cubicBezTo>
                    <a:pt x="45853" y="282952"/>
                    <a:pt x="65293" y="288837"/>
                    <a:pt x="71438" y="290513"/>
                  </a:cubicBezTo>
                  <a:cubicBezTo>
                    <a:pt x="130535" y="306631"/>
                    <a:pt x="90935" y="293837"/>
                    <a:pt x="123825" y="304800"/>
                  </a:cubicBezTo>
                  <a:cubicBezTo>
                    <a:pt x="210678" y="303714"/>
                    <a:pt x="546286" y="294592"/>
                    <a:pt x="685800" y="304800"/>
                  </a:cubicBezTo>
                  <a:cubicBezTo>
                    <a:pt x="691509" y="305218"/>
                    <a:pt x="694968" y="311765"/>
                    <a:pt x="700088" y="314325"/>
                  </a:cubicBezTo>
                  <a:cubicBezTo>
                    <a:pt x="704578" y="316570"/>
                    <a:pt x="709389" y="318501"/>
                    <a:pt x="714375" y="319088"/>
                  </a:cubicBezTo>
                  <a:cubicBezTo>
                    <a:pt x="736504" y="321691"/>
                    <a:pt x="758825" y="322263"/>
                    <a:pt x="781050" y="323850"/>
                  </a:cubicBezTo>
                  <a:cubicBezTo>
                    <a:pt x="794678" y="330664"/>
                    <a:pt x="800375" y="334635"/>
                    <a:pt x="814388" y="338138"/>
                  </a:cubicBezTo>
                  <a:cubicBezTo>
                    <a:pt x="823451" y="340404"/>
                    <a:pt x="847464" y="343993"/>
                    <a:pt x="857250" y="347663"/>
                  </a:cubicBezTo>
                  <a:cubicBezTo>
                    <a:pt x="904732" y="365469"/>
                    <a:pt x="842056" y="349581"/>
                    <a:pt x="904875" y="366713"/>
                  </a:cubicBezTo>
                  <a:cubicBezTo>
                    <a:pt x="915325" y="369563"/>
                    <a:pt x="947940" y="374684"/>
                    <a:pt x="957263" y="376238"/>
                  </a:cubicBezTo>
                  <a:cubicBezTo>
                    <a:pt x="964560" y="379157"/>
                    <a:pt x="985401" y="388034"/>
                    <a:pt x="995363" y="390525"/>
                  </a:cubicBezTo>
                  <a:cubicBezTo>
                    <a:pt x="1003216" y="392488"/>
                    <a:pt x="1011288" y="393468"/>
                    <a:pt x="1019175" y="395288"/>
                  </a:cubicBezTo>
                  <a:cubicBezTo>
                    <a:pt x="1029804" y="397741"/>
                    <a:pt x="1066281" y="407833"/>
                    <a:pt x="1081088" y="409575"/>
                  </a:cubicBezTo>
                  <a:cubicBezTo>
                    <a:pt x="1100073" y="411809"/>
                    <a:pt x="1119188" y="412750"/>
                    <a:pt x="1138238" y="414338"/>
                  </a:cubicBezTo>
                  <a:cubicBezTo>
                    <a:pt x="1198325" y="438373"/>
                    <a:pt x="1149630" y="421956"/>
                    <a:pt x="1276350" y="428625"/>
                  </a:cubicBezTo>
                  <a:cubicBezTo>
                    <a:pt x="1332347" y="431572"/>
                    <a:pt x="1354290" y="433678"/>
                    <a:pt x="1409700" y="442913"/>
                  </a:cubicBezTo>
                  <a:cubicBezTo>
                    <a:pt x="1416156" y="443989"/>
                    <a:pt x="1422227" y="447131"/>
                    <a:pt x="1428750" y="447675"/>
                  </a:cubicBezTo>
                  <a:cubicBezTo>
                    <a:pt x="1460430" y="450315"/>
                    <a:pt x="1492295" y="450118"/>
                    <a:pt x="1524000" y="452438"/>
                  </a:cubicBezTo>
                  <a:cubicBezTo>
                    <a:pt x="1557399" y="454882"/>
                    <a:pt x="1590675" y="458788"/>
                    <a:pt x="1624013" y="461963"/>
                  </a:cubicBezTo>
                  <a:cubicBezTo>
                    <a:pt x="1673225" y="460375"/>
                    <a:pt x="1722749" y="462953"/>
                    <a:pt x="1771650" y="457200"/>
                  </a:cubicBezTo>
                  <a:cubicBezTo>
                    <a:pt x="1778339" y="456413"/>
                    <a:pt x="1780764" y="447225"/>
                    <a:pt x="1785938" y="442913"/>
                  </a:cubicBezTo>
                  <a:cubicBezTo>
                    <a:pt x="1790335" y="439249"/>
                    <a:pt x="1796178" y="437435"/>
                    <a:pt x="1800225" y="433388"/>
                  </a:cubicBezTo>
                  <a:cubicBezTo>
                    <a:pt x="1826175" y="407438"/>
                    <a:pt x="1801513" y="418672"/>
                    <a:pt x="1828800" y="409575"/>
                  </a:cubicBezTo>
                  <a:cubicBezTo>
                    <a:pt x="1860880" y="377497"/>
                    <a:pt x="1828662" y="414614"/>
                    <a:pt x="1847850" y="376238"/>
                  </a:cubicBezTo>
                  <a:cubicBezTo>
                    <a:pt x="1851400" y="369138"/>
                    <a:pt x="1857586" y="363691"/>
                    <a:pt x="1862138" y="357188"/>
                  </a:cubicBezTo>
                  <a:cubicBezTo>
                    <a:pt x="1868703" y="347810"/>
                    <a:pt x="1874838" y="338138"/>
                    <a:pt x="1881188" y="328613"/>
                  </a:cubicBezTo>
                  <a:lnTo>
                    <a:pt x="1890713" y="314325"/>
                  </a:lnTo>
                  <a:lnTo>
                    <a:pt x="1900238" y="300038"/>
                  </a:lnTo>
                  <a:cubicBezTo>
                    <a:pt x="1901825" y="295275"/>
                    <a:pt x="1903023" y="290364"/>
                    <a:pt x="1905000" y="285750"/>
                  </a:cubicBezTo>
                  <a:cubicBezTo>
                    <a:pt x="1926657" y="235213"/>
                    <a:pt x="1901883" y="301999"/>
                    <a:pt x="1924050" y="242888"/>
                  </a:cubicBezTo>
                  <a:cubicBezTo>
                    <a:pt x="1931335" y="223462"/>
                    <a:pt x="1927889" y="229426"/>
                    <a:pt x="1933575" y="204788"/>
                  </a:cubicBezTo>
                  <a:cubicBezTo>
                    <a:pt x="1936519" y="192032"/>
                    <a:pt x="1939925" y="179388"/>
                    <a:pt x="1943100" y="166688"/>
                  </a:cubicBezTo>
                  <a:cubicBezTo>
                    <a:pt x="1941513" y="147638"/>
                    <a:pt x="1941861" y="128327"/>
                    <a:pt x="1938338" y="109538"/>
                  </a:cubicBezTo>
                  <a:cubicBezTo>
                    <a:pt x="1937256" y="103768"/>
                    <a:pt x="1916059" y="68465"/>
                    <a:pt x="1914525" y="66675"/>
                  </a:cubicBezTo>
                  <a:cubicBezTo>
                    <a:pt x="1910800" y="62329"/>
                    <a:pt x="1904635" y="60814"/>
                    <a:pt x="1900238" y="57150"/>
                  </a:cubicBezTo>
                  <a:cubicBezTo>
                    <a:pt x="1895064" y="52838"/>
                    <a:pt x="1892203" y="45364"/>
                    <a:pt x="1885950" y="42863"/>
                  </a:cubicBezTo>
                  <a:cubicBezTo>
                    <a:pt x="1875528" y="38694"/>
                    <a:pt x="1863834" y="38399"/>
                    <a:pt x="1852613" y="38100"/>
                  </a:cubicBezTo>
                  <a:lnTo>
                    <a:pt x="1171575" y="23813"/>
                  </a:lnTo>
                  <a:cubicBezTo>
                    <a:pt x="1154113" y="20638"/>
                    <a:pt x="1136719" y="17056"/>
                    <a:pt x="1119188" y="14288"/>
                  </a:cubicBezTo>
                  <a:cubicBezTo>
                    <a:pt x="1098625" y="11041"/>
                    <a:pt x="1045971" y="5627"/>
                    <a:pt x="1028700" y="4763"/>
                  </a:cubicBezTo>
                  <a:cubicBezTo>
                    <a:pt x="982693" y="2463"/>
                    <a:pt x="936625" y="1588"/>
                    <a:pt x="890588" y="0"/>
                  </a:cubicBezTo>
                  <a:lnTo>
                    <a:pt x="609600" y="4763"/>
                  </a:lnTo>
                  <a:cubicBezTo>
                    <a:pt x="599906" y="5040"/>
                    <a:pt x="534145" y="11469"/>
                    <a:pt x="519113" y="14288"/>
                  </a:cubicBezTo>
                  <a:cubicBezTo>
                    <a:pt x="506246" y="16701"/>
                    <a:pt x="494096" y="23372"/>
                    <a:pt x="481013" y="23813"/>
                  </a:cubicBezTo>
                  <a:cubicBezTo>
                    <a:pt x="352489" y="28145"/>
                    <a:pt x="223838" y="26988"/>
                    <a:pt x="95250" y="28575"/>
                  </a:cubicBezTo>
                  <a:cubicBezTo>
                    <a:pt x="82191" y="33799"/>
                    <a:pt x="61450" y="39702"/>
                    <a:pt x="52388" y="52388"/>
                  </a:cubicBezTo>
                  <a:cubicBezTo>
                    <a:pt x="48584" y="57714"/>
                    <a:pt x="84138" y="53975"/>
                    <a:pt x="85725" y="571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37155" y="3078701"/>
            <a:ext cx="2873045" cy="1272584"/>
            <a:chOff x="1828801" y="2989020"/>
            <a:chExt cx="2873045" cy="1272584"/>
          </a:xfrm>
        </p:grpSpPr>
        <p:sp>
          <p:nvSpPr>
            <p:cNvPr id="32" name="Round Single Corner Rectangle 27"/>
            <p:cNvSpPr/>
            <p:nvPr/>
          </p:nvSpPr>
          <p:spPr>
            <a:xfrm>
              <a:off x="1828801" y="2993487"/>
              <a:ext cx="1424065" cy="1255505"/>
            </a:xfrm>
            <a:custGeom>
              <a:avLst/>
              <a:gdLst>
                <a:gd name="connsiteX0" fmla="*/ 0 w 914400"/>
                <a:gd name="connsiteY0" fmla="*/ 0 h 914400"/>
                <a:gd name="connsiteX1" fmla="*/ 761997 w 914400"/>
                <a:gd name="connsiteY1" fmla="*/ 0 h 914400"/>
                <a:gd name="connsiteX2" fmla="*/ 914400 w 914400"/>
                <a:gd name="connsiteY2" fmla="*/ 152403 h 914400"/>
                <a:gd name="connsiteX3" fmla="*/ 914400 w 914400"/>
                <a:gd name="connsiteY3" fmla="*/ 914400 h 914400"/>
                <a:gd name="connsiteX4" fmla="*/ 0 w 914400"/>
                <a:gd name="connsiteY4" fmla="*/ 914400 h 914400"/>
                <a:gd name="connsiteX5" fmla="*/ 0 w 914400"/>
                <a:gd name="connsiteY5" fmla="*/ 0 h 914400"/>
                <a:gd name="connsiteX0" fmla="*/ 0 w 966385"/>
                <a:gd name="connsiteY0" fmla="*/ 0 h 982133"/>
                <a:gd name="connsiteX1" fmla="*/ 761997 w 966385"/>
                <a:gd name="connsiteY1" fmla="*/ 0 h 982133"/>
                <a:gd name="connsiteX2" fmla="*/ 914400 w 966385"/>
                <a:gd name="connsiteY2" fmla="*/ 914400 h 982133"/>
                <a:gd name="connsiteX3" fmla="*/ 0 w 966385"/>
                <a:gd name="connsiteY3" fmla="*/ 914400 h 982133"/>
                <a:gd name="connsiteX4" fmla="*/ 0 w 966385"/>
                <a:gd name="connsiteY4" fmla="*/ 0 h 982133"/>
                <a:gd name="connsiteX0" fmla="*/ 0 w 914400"/>
                <a:gd name="connsiteY0" fmla="*/ 0 h 982133"/>
                <a:gd name="connsiteX1" fmla="*/ 914400 w 914400"/>
                <a:gd name="connsiteY1" fmla="*/ 914400 h 982133"/>
                <a:gd name="connsiteX2" fmla="*/ 0 w 914400"/>
                <a:gd name="connsiteY2" fmla="*/ 914400 h 982133"/>
                <a:gd name="connsiteX3" fmla="*/ 0 w 914400"/>
                <a:gd name="connsiteY3" fmla="*/ 0 h 982133"/>
                <a:gd name="connsiteX0" fmla="*/ 0 w 1038225"/>
                <a:gd name="connsiteY0" fmla="*/ 0 h 1712268"/>
                <a:gd name="connsiteX1" fmla="*/ 1038225 w 1038225"/>
                <a:gd name="connsiteY1" fmla="*/ 1695450 h 1712268"/>
                <a:gd name="connsiteX2" fmla="*/ 0 w 1038225"/>
                <a:gd name="connsiteY2" fmla="*/ 914400 h 1712268"/>
                <a:gd name="connsiteX3" fmla="*/ 0 w 1038225"/>
                <a:gd name="connsiteY3" fmla="*/ 0 h 17122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00125"/>
                <a:gd name="connsiteY0" fmla="*/ 0 h 1435592"/>
                <a:gd name="connsiteX1" fmla="*/ 1000125 w 1000125"/>
                <a:gd name="connsiteY1" fmla="*/ 1419225 h 1435592"/>
                <a:gd name="connsiteX2" fmla="*/ 0 w 1000125"/>
                <a:gd name="connsiteY2" fmla="*/ 609600 h 1435592"/>
                <a:gd name="connsiteX3" fmla="*/ 990600 w 1000125"/>
                <a:gd name="connsiteY3" fmla="*/ 0 h 1435592"/>
                <a:gd name="connsiteX0" fmla="*/ 1003300 w 1003300"/>
                <a:gd name="connsiteY0" fmla="*/ 0 h 1445117"/>
                <a:gd name="connsiteX1" fmla="*/ 1000125 w 1003300"/>
                <a:gd name="connsiteY1" fmla="*/ 1428750 h 1445117"/>
                <a:gd name="connsiteX2" fmla="*/ 0 w 1003300"/>
                <a:gd name="connsiteY2" fmla="*/ 619125 h 1445117"/>
                <a:gd name="connsiteX3" fmla="*/ 1003300 w 1003300"/>
                <a:gd name="connsiteY3" fmla="*/ 0 h 1445117"/>
                <a:gd name="connsiteX0" fmla="*/ 1003300 w 1003300"/>
                <a:gd name="connsiteY0" fmla="*/ 0 h 1435592"/>
                <a:gd name="connsiteX1" fmla="*/ 1000125 w 1003300"/>
                <a:gd name="connsiteY1" fmla="*/ 1419225 h 1435592"/>
                <a:gd name="connsiteX2" fmla="*/ 0 w 1003300"/>
                <a:gd name="connsiteY2" fmla="*/ 609600 h 1435592"/>
                <a:gd name="connsiteX3" fmla="*/ 1003300 w 1003300"/>
                <a:gd name="connsiteY3" fmla="*/ 0 h 1435592"/>
                <a:gd name="connsiteX0" fmla="*/ 1003300 w 1003300"/>
                <a:gd name="connsiteY0" fmla="*/ 0 h 1437936"/>
                <a:gd name="connsiteX1" fmla="*/ 985837 w 1003300"/>
                <a:gd name="connsiteY1" fmla="*/ 1421606 h 1437936"/>
                <a:gd name="connsiteX2" fmla="*/ 0 w 1003300"/>
                <a:gd name="connsiteY2" fmla="*/ 609600 h 1437936"/>
                <a:gd name="connsiteX3" fmla="*/ 1003300 w 1003300"/>
                <a:gd name="connsiteY3" fmla="*/ 0 h 1437936"/>
                <a:gd name="connsiteX0" fmla="*/ 1358900 w 1358900"/>
                <a:gd name="connsiteY0" fmla="*/ 0 h 1374436"/>
                <a:gd name="connsiteX1" fmla="*/ 985837 w 1358900"/>
                <a:gd name="connsiteY1" fmla="*/ 1358106 h 1374436"/>
                <a:gd name="connsiteX2" fmla="*/ 0 w 1358900"/>
                <a:gd name="connsiteY2" fmla="*/ 546100 h 1374436"/>
                <a:gd name="connsiteX3" fmla="*/ 1358900 w 1358900"/>
                <a:gd name="connsiteY3" fmla="*/ 0 h 1374436"/>
                <a:gd name="connsiteX0" fmla="*/ 1358900 w 1392260"/>
                <a:gd name="connsiteY0" fmla="*/ 0 h 1299492"/>
                <a:gd name="connsiteX1" fmla="*/ 1392237 w 1392260"/>
                <a:gd name="connsiteY1" fmla="*/ 1281906 h 1299492"/>
                <a:gd name="connsiteX2" fmla="*/ 0 w 1392260"/>
                <a:gd name="connsiteY2" fmla="*/ 546100 h 1299492"/>
                <a:gd name="connsiteX3" fmla="*/ 1358900 w 1392260"/>
                <a:gd name="connsiteY3" fmla="*/ 0 h 1299492"/>
                <a:gd name="connsiteX0" fmla="*/ 1403350 w 1403350"/>
                <a:gd name="connsiteY0" fmla="*/ 0 h 1242342"/>
                <a:gd name="connsiteX1" fmla="*/ 1392237 w 1403350"/>
                <a:gd name="connsiteY1" fmla="*/ 1224756 h 1242342"/>
                <a:gd name="connsiteX2" fmla="*/ 0 w 1403350"/>
                <a:gd name="connsiteY2" fmla="*/ 488950 h 1242342"/>
                <a:gd name="connsiteX3" fmla="*/ 1403350 w 1403350"/>
                <a:gd name="connsiteY3" fmla="*/ 0 h 1242342"/>
                <a:gd name="connsiteX0" fmla="*/ 1416050 w 1416050"/>
                <a:gd name="connsiteY0" fmla="*/ 0 h 1280442"/>
                <a:gd name="connsiteX1" fmla="*/ 1392237 w 1416050"/>
                <a:gd name="connsiteY1" fmla="*/ 1262856 h 1280442"/>
                <a:gd name="connsiteX2" fmla="*/ 0 w 1416050"/>
                <a:gd name="connsiteY2" fmla="*/ 527050 h 1280442"/>
                <a:gd name="connsiteX3" fmla="*/ 1416050 w 1416050"/>
                <a:gd name="connsiteY3" fmla="*/ 0 h 1280442"/>
                <a:gd name="connsiteX0" fmla="*/ 1416050 w 1424065"/>
                <a:gd name="connsiteY0" fmla="*/ 0 h 1255505"/>
                <a:gd name="connsiteX1" fmla="*/ 1423987 w 1424065"/>
                <a:gd name="connsiteY1" fmla="*/ 1237456 h 1255505"/>
                <a:gd name="connsiteX2" fmla="*/ 0 w 1424065"/>
                <a:gd name="connsiteY2" fmla="*/ 527050 h 1255505"/>
                <a:gd name="connsiteX3" fmla="*/ 1416050 w 1424065"/>
                <a:gd name="connsiteY3" fmla="*/ 0 h 125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4065" h="1255505">
                  <a:moveTo>
                    <a:pt x="1416050" y="0"/>
                  </a:moveTo>
                  <a:cubicBezTo>
                    <a:pt x="1414992" y="476250"/>
                    <a:pt x="1425045" y="761206"/>
                    <a:pt x="1423987" y="1237456"/>
                  </a:cubicBezTo>
                  <a:cubicBezTo>
                    <a:pt x="1296987" y="1389856"/>
                    <a:pt x="304800" y="527050"/>
                    <a:pt x="0" y="527050"/>
                  </a:cubicBezTo>
                  <a:cubicBezTo>
                    <a:pt x="330200" y="323850"/>
                    <a:pt x="986790" y="20320"/>
                    <a:pt x="1416050" y="0"/>
                  </a:cubicBez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638" y="2989020"/>
              <a:ext cx="1887208" cy="1272584"/>
            </a:xfrm>
            <a:prstGeom prst="roundRect">
              <a:avLst>
                <a:gd name="adj" fmla="val 33633"/>
              </a:avLst>
            </a:prstGeom>
            <a:ln>
              <a:noFill/>
            </a:ln>
            <a:effectLst/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710538"/>
            <a:ext cx="3737713" cy="21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1657865"/>
            <a:ext cx="4216676" cy="2947769"/>
            <a:chOff x="1828800" y="654050"/>
            <a:chExt cx="5486400" cy="38354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54050"/>
              <a:ext cx="5486400" cy="3835400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4749851" y="1386840"/>
              <a:ext cx="599389" cy="518160"/>
            </a:xfrm>
            <a:custGeom>
              <a:avLst/>
              <a:gdLst>
                <a:gd name="connsiteX0" fmla="*/ 50749 w 599389"/>
                <a:gd name="connsiteY0" fmla="*/ 121920 h 518160"/>
                <a:gd name="connsiteX1" fmla="*/ 50749 w 599389"/>
                <a:gd name="connsiteY1" fmla="*/ 121920 h 518160"/>
                <a:gd name="connsiteX2" fmla="*/ 134569 w 599389"/>
                <a:gd name="connsiteY2" fmla="*/ 30480 h 518160"/>
                <a:gd name="connsiteX3" fmla="*/ 165049 w 599389"/>
                <a:gd name="connsiteY3" fmla="*/ 15240 h 518160"/>
                <a:gd name="connsiteX4" fmla="*/ 256489 w 599389"/>
                <a:gd name="connsiteY4" fmla="*/ 0 h 518160"/>
                <a:gd name="connsiteX5" fmla="*/ 431749 w 599389"/>
                <a:gd name="connsiteY5" fmla="*/ 7620 h 518160"/>
                <a:gd name="connsiteX6" fmla="*/ 454609 w 599389"/>
                <a:gd name="connsiteY6" fmla="*/ 15240 h 518160"/>
                <a:gd name="connsiteX7" fmla="*/ 477469 w 599389"/>
                <a:gd name="connsiteY7" fmla="*/ 38100 h 518160"/>
                <a:gd name="connsiteX8" fmla="*/ 500329 w 599389"/>
                <a:gd name="connsiteY8" fmla="*/ 91440 h 518160"/>
                <a:gd name="connsiteX9" fmla="*/ 507949 w 599389"/>
                <a:gd name="connsiteY9" fmla="*/ 198120 h 518160"/>
                <a:gd name="connsiteX10" fmla="*/ 523189 w 599389"/>
                <a:gd name="connsiteY10" fmla="*/ 228600 h 518160"/>
                <a:gd name="connsiteX11" fmla="*/ 530809 w 599389"/>
                <a:gd name="connsiteY11" fmla="*/ 259080 h 518160"/>
                <a:gd name="connsiteX12" fmla="*/ 546049 w 599389"/>
                <a:gd name="connsiteY12" fmla="*/ 281940 h 518160"/>
                <a:gd name="connsiteX13" fmla="*/ 576529 w 599389"/>
                <a:gd name="connsiteY13" fmla="*/ 342900 h 518160"/>
                <a:gd name="connsiteX14" fmla="*/ 584149 w 599389"/>
                <a:gd name="connsiteY14" fmla="*/ 381000 h 518160"/>
                <a:gd name="connsiteX15" fmla="*/ 591769 w 599389"/>
                <a:gd name="connsiteY15" fmla="*/ 403860 h 518160"/>
                <a:gd name="connsiteX16" fmla="*/ 599389 w 599389"/>
                <a:gd name="connsiteY16" fmla="*/ 434340 h 518160"/>
                <a:gd name="connsiteX17" fmla="*/ 576529 w 599389"/>
                <a:gd name="connsiteY17" fmla="*/ 464820 h 518160"/>
                <a:gd name="connsiteX18" fmla="*/ 538429 w 599389"/>
                <a:gd name="connsiteY18" fmla="*/ 472440 h 518160"/>
                <a:gd name="connsiteX19" fmla="*/ 515569 w 599389"/>
                <a:gd name="connsiteY19" fmla="*/ 480060 h 518160"/>
                <a:gd name="connsiteX20" fmla="*/ 370789 w 599389"/>
                <a:gd name="connsiteY20" fmla="*/ 502920 h 518160"/>
                <a:gd name="connsiteX21" fmla="*/ 294589 w 599389"/>
                <a:gd name="connsiteY21" fmla="*/ 518160 h 518160"/>
                <a:gd name="connsiteX22" fmla="*/ 256489 w 599389"/>
                <a:gd name="connsiteY22" fmla="*/ 510540 h 518160"/>
                <a:gd name="connsiteX23" fmla="*/ 226009 w 599389"/>
                <a:gd name="connsiteY23" fmla="*/ 464820 h 518160"/>
                <a:gd name="connsiteX24" fmla="*/ 210769 w 599389"/>
                <a:gd name="connsiteY24" fmla="*/ 396240 h 518160"/>
                <a:gd name="connsiteX25" fmla="*/ 203149 w 599389"/>
                <a:gd name="connsiteY25" fmla="*/ 365760 h 518160"/>
                <a:gd name="connsiteX26" fmla="*/ 195529 w 599389"/>
                <a:gd name="connsiteY26" fmla="*/ 289560 h 518160"/>
                <a:gd name="connsiteX27" fmla="*/ 180289 w 599389"/>
                <a:gd name="connsiteY27" fmla="*/ 259080 h 518160"/>
                <a:gd name="connsiteX28" fmla="*/ 172669 w 599389"/>
                <a:gd name="connsiteY28" fmla="*/ 236220 h 518160"/>
                <a:gd name="connsiteX29" fmla="*/ 157429 w 599389"/>
                <a:gd name="connsiteY29" fmla="*/ 213360 h 518160"/>
                <a:gd name="connsiteX30" fmla="*/ 12649 w 599389"/>
                <a:gd name="connsiteY30" fmla="*/ 205740 h 518160"/>
                <a:gd name="connsiteX31" fmla="*/ 12649 w 599389"/>
                <a:gd name="connsiteY31" fmla="*/ 91440 h 518160"/>
                <a:gd name="connsiteX32" fmla="*/ 65989 w 599389"/>
                <a:gd name="connsiteY32" fmla="*/ 60960 h 518160"/>
                <a:gd name="connsiteX33" fmla="*/ 88849 w 599389"/>
                <a:gd name="connsiteY33" fmla="*/ 4572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9389" h="518160">
                  <a:moveTo>
                    <a:pt x="50749" y="121920"/>
                  </a:moveTo>
                  <a:lnTo>
                    <a:pt x="50749" y="121920"/>
                  </a:lnTo>
                  <a:cubicBezTo>
                    <a:pt x="88132" y="72076"/>
                    <a:pt x="88222" y="61378"/>
                    <a:pt x="134569" y="30480"/>
                  </a:cubicBezTo>
                  <a:cubicBezTo>
                    <a:pt x="144020" y="24179"/>
                    <a:pt x="154029" y="17995"/>
                    <a:pt x="165049" y="15240"/>
                  </a:cubicBezTo>
                  <a:cubicBezTo>
                    <a:pt x="195027" y="7746"/>
                    <a:pt x="256489" y="0"/>
                    <a:pt x="256489" y="0"/>
                  </a:cubicBezTo>
                  <a:cubicBezTo>
                    <a:pt x="314909" y="2540"/>
                    <a:pt x="373446" y="3135"/>
                    <a:pt x="431749" y="7620"/>
                  </a:cubicBezTo>
                  <a:cubicBezTo>
                    <a:pt x="439758" y="8236"/>
                    <a:pt x="447926" y="10785"/>
                    <a:pt x="454609" y="15240"/>
                  </a:cubicBezTo>
                  <a:cubicBezTo>
                    <a:pt x="463575" y="21218"/>
                    <a:pt x="471205" y="29331"/>
                    <a:pt x="477469" y="38100"/>
                  </a:cubicBezTo>
                  <a:cubicBezTo>
                    <a:pt x="489239" y="54578"/>
                    <a:pt x="494111" y="72785"/>
                    <a:pt x="500329" y="91440"/>
                  </a:cubicBezTo>
                  <a:cubicBezTo>
                    <a:pt x="502869" y="127000"/>
                    <a:pt x="502088" y="162954"/>
                    <a:pt x="507949" y="198120"/>
                  </a:cubicBezTo>
                  <a:cubicBezTo>
                    <a:pt x="509816" y="209325"/>
                    <a:pt x="519201" y="217964"/>
                    <a:pt x="523189" y="228600"/>
                  </a:cubicBezTo>
                  <a:cubicBezTo>
                    <a:pt x="526866" y="238406"/>
                    <a:pt x="526684" y="249454"/>
                    <a:pt x="530809" y="259080"/>
                  </a:cubicBezTo>
                  <a:cubicBezTo>
                    <a:pt x="534417" y="267498"/>
                    <a:pt x="541953" y="273749"/>
                    <a:pt x="546049" y="281940"/>
                  </a:cubicBezTo>
                  <a:cubicBezTo>
                    <a:pt x="583331" y="356505"/>
                    <a:pt x="541221" y="289938"/>
                    <a:pt x="576529" y="342900"/>
                  </a:cubicBezTo>
                  <a:cubicBezTo>
                    <a:pt x="579069" y="355600"/>
                    <a:pt x="581008" y="368435"/>
                    <a:pt x="584149" y="381000"/>
                  </a:cubicBezTo>
                  <a:cubicBezTo>
                    <a:pt x="586097" y="388792"/>
                    <a:pt x="589562" y="396137"/>
                    <a:pt x="591769" y="403860"/>
                  </a:cubicBezTo>
                  <a:cubicBezTo>
                    <a:pt x="594646" y="413930"/>
                    <a:pt x="596849" y="424180"/>
                    <a:pt x="599389" y="434340"/>
                  </a:cubicBezTo>
                  <a:cubicBezTo>
                    <a:pt x="591769" y="444500"/>
                    <a:pt x="587299" y="458089"/>
                    <a:pt x="576529" y="464820"/>
                  </a:cubicBezTo>
                  <a:cubicBezTo>
                    <a:pt x="565546" y="471684"/>
                    <a:pt x="550994" y="469299"/>
                    <a:pt x="538429" y="472440"/>
                  </a:cubicBezTo>
                  <a:cubicBezTo>
                    <a:pt x="530637" y="474388"/>
                    <a:pt x="523361" y="478112"/>
                    <a:pt x="515569" y="480060"/>
                  </a:cubicBezTo>
                  <a:cubicBezTo>
                    <a:pt x="476463" y="489836"/>
                    <a:pt x="395388" y="499406"/>
                    <a:pt x="370789" y="502920"/>
                  </a:cubicBezTo>
                  <a:cubicBezTo>
                    <a:pt x="342637" y="512304"/>
                    <a:pt x="329613" y="518160"/>
                    <a:pt x="294589" y="518160"/>
                  </a:cubicBezTo>
                  <a:cubicBezTo>
                    <a:pt x="281637" y="518160"/>
                    <a:pt x="269189" y="513080"/>
                    <a:pt x="256489" y="510540"/>
                  </a:cubicBezTo>
                  <a:cubicBezTo>
                    <a:pt x="246329" y="495300"/>
                    <a:pt x="230451" y="482589"/>
                    <a:pt x="226009" y="464820"/>
                  </a:cubicBezTo>
                  <a:cubicBezTo>
                    <a:pt x="207425" y="390486"/>
                    <a:pt x="230117" y="483305"/>
                    <a:pt x="210769" y="396240"/>
                  </a:cubicBezTo>
                  <a:cubicBezTo>
                    <a:pt x="208497" y="386017"/>
                    <a:pt x="205689" y="375920"/>
                    <a:pt x="203149" y="365760"/>
                  </a:cubicBezTo>
                  <a:cubicBezTo>
                    <a:pt x="200609" y="340360"/>
                    <a:pt x="200878" y="314520"/>
                    <a:pt x="195529" y="289560"/>
                  </a:cubicBezTo>
                  <a:cubicBezTo>
                    <a:pt x="193149" y="278453"/>
                    <a:pt x="184764" y="269521"/>
                    <a:pt x="180289" y="259080"/>
                  </a:cubicBezTo>
                  <a:cubicBezTo>
                    <a:pt x="177125" y="251697"/>
                    <a:pt x="176261" y="243404"/>
                    <a:pt x="172669" y="236220"/>
                  </a:cubicBezTo>
                  <a:cubicBezTo>
                    <a:pt x="168573" y="228029"/>
                    <a:pt x="166425" y="215074"/>
                    <a:pt x="157429" y="213360"/>
                  </a:cubicBezTo>
                  <a:cubicBezTo>
                    <a:pt x="109956" y="204317"/>
                    <a:pt x="60909" y="208280"/>
                    <a:pt x="12649" y="205740"/>
                  </a:cubicBezTo>
                  <a:cubicBezTo>
                    <a:pt x="-1797" y="162402"/>
                    <a:pt x="-6475" y="158374"/>
                    <a:pt x="12649" y="91440"/>
                  </a:cubicBezTo>
                  <a:cubicBezTo>
                    <a:pt x="14460" y="85101"/>
                    <a:pt x="65149" y="61440"/>
                    <a:pt x="65989" y="60960"/>
                  </a:cubicBezTo>
                  <a:cubicBezTo>
                    <a:pt x="73940" y="56416"/>
                    <a:pt x="88849" y="45720"/>
                    <a:pt x="88849" y="4572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81399" y="1504950"/>
              <a:ext cx="599389" cy="518160"/>
            </a:xfrm>
            <a:custGeom>
              <a:avLst/>
              <a:gdLst>
                <a:gd name="connsiteX0" fmla="*/ 50749 w 599389"/>
                <a:gd name="connsiteY0" fmla="*/ 121920 h 518160"/>
                <a:gd name="connsiteX1" fmla="*/ 50749 w 599389"/>
                <a:gd name="connsiteY1" fmla="*/ 121920 h 518160"/>
                <a:gd name="connsiteX2" fmla="*/ 134569 w 599389"/>
                <a:gd name="connsiteY2" fmla="*/ 30480 h 518160"/>
                <a:gd name="connsiteX3" fmla="*/ 165049 w 599389"/>
                <a:gd name="connsiteY3" fmla="*/ 15240 h 518160"/>
                <a:gd name="connsiteX4" fmla="*/ 256489 w 599389"/>
                <a:gd name="connsiteY4" fmla="*/ 0 h 518160"/>
                <a:gd name="connsiteX5" fmla="*/ 431749 w 599389"/>
                <a:gd name="connsiteY5" fmla="*/ 7620 h 518160"/>
                <a:gd name="connsiteX6" fmla="*/ 454609 w 599389"/>
                <a:gd name="connsiteY6" fmla="*/ 15240 h 518160"/>
                <a:gd name="connsiteX7" fmla="*/ 477469 w 599389"/>
                <a:gd name="connsiteY7" fmla="*/ 38100 h 518160"/>
                <a:gd name="connsiteX8" fmla="*/ 500329 w 599389"/>
                <a:gd name="connsiteY8" fmla="*/ 91440 h 518160"/>
                <a:gd name="connsiteX9" fmla="*/ 507949 w 599389"/>
                <a:gd name="connsiteY9" fmla="*/ 198120 h 518160"/>
                <a:gd name="connsiteX10" fmla="*/ 523189 w 599389"/>
                <a:gd name="connsiteY10" fmla="*/ 228600 h 518160"/>
                <a:gd name="connsiteX11" fmla="*/ 530809 w 599389"/>
                <a:gd name="connsiteY11" fmla="*/ 259080 h 518160"/>
                <a:gd name="connsiteX12" fmla="*/ 546049 w 599389"/>
                <a:gd name="connsiteY12" fmla="*/ 281940 h 518160"/>
                <a:gd name="connsiteX13" fmla="*/ 576529 w 599389"/>
                <a:gd name="connsiteY13" fmla="*/ 342900 h 518160"/>
                <a:gd name="connsiteX14" fmla="*/ 584149 w 599389"/>
                <a:gd name="connsiteY14" fmla="*/ 381000 h 518160"/>
                <a:gd name="connsiteX15" fmla="*/ 591769 w 599389"/>
                <a:gd name="connsiteY15" fmla="*/ 403860 h 518160"/>
                <a:gd name="connsiteX16" fmla="*/ 599389 w 599389"/>
                <a:gd name="connsiteY16" fmla="*/ 434340 h 518160"/>
                <a:gd name="connsiteX17" fmla="*/ 576529 w 599389"/>
                <a:gd name="connsiteY17" fmla="*/ 464820 h 518160"/>
                <a:gd name="connsiteX18" fmla="*/ 538429 w 599389"/>
                <a:gd name="connsiteY18" fmla="*/ 472440 h 518160"/>
                <a:gd name="connsiteX19" fmla="*/ 515569 w 599389"/>
                <a:gd name="connsiteY19" fmla="*/ 480060 h 518160"/>
                <a:gd name="connsiteX20" fmla="*/ 370789 w 599389"/>
                <a:gd name="connsiteY20" fmla="*/ 502920 h 518160"/>
                <a:gd name="connsiteX21" fmla="*/ 294589 w 599389"/>
                <a:gd name="connsiteY21" fmla="*/ 518160 h 518160"/>
                <a:gd name="connsiteX22" fmla="*/ 256489 w 599389"/>
                <a:gd name="connsiteY22" fmla="*/ 510540 h 518160"/>
                <a:gd name="connsiteX23" fmla="*/ 226009 w 599389"/>
                <a:gd name="connsiteY23" fmla="*/ 464820 h 518160"/>
                <a:gd name="connsiteX24" fmla="*/ 210769 w 599389"/>
                <a:gd name="connsiteY24" fmla="*/ 396240 h 518160"/>
                <a:gd name="connsiteX25" fmla="*/ 203149 w 599389"/>
                <a:gd name="connsiteY25" fmla="*/ 365760 h 518160"/>
                <a:gd name="connsiteX26" fmla="*/ 195529 w 599389"/>
                <a:gd name="connsiteY26" fmla="*/ 289560 h 518160"/>
                <a:gd name="connsiteX27" fmla="*/ 180289 w 599389"/>
                <a:gd name="connsiteY27" fmla="*/ 259080 h 518160"/>
                <a:gd name="connsiteX28" fmla="*/ 172669 w 599389"/>
                <a:gd name="connsiteY28" fmla="*/ 236220 h 518160"/>
                <a:gd name="connsiteX29" fmla="*/ 157429 w 599389"/>
                <a:gd name="connsiteY29" fmla="*/ 213360 h 518160"/>
                <a:gd name="connsiteX30" fmla="*/ 12649 w 599389"/>
                <a:gd name="connsiteY30" fmla="*/ 205740 h 518160"/>
                <a:gd name="connsiteX31" fmla="*/ 12649 w 599389"/>
                <a:gd name="connsiteY31" fmla="*/ 91440 h 518160"/>
                <a:gd name="connsiteX32" fmla="*/ 65989 w 599389"/>
                <a:gd name="connsiteY32" fmla="*/ 60960 h 518160"/>
                <a:gd name="connsiteX33" fmla="*/ 88849 w 599389"/>
                <a:gd name="connsiteY33" fmla="*/ 4572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9389" h="518160">
                  <a:moveTo>
                    <a:pt x="50749" y="121920"/>
                  </a:moveTo>
                  <a:lnTo>
                    <a:pt x="50749" y="121920"/>
                  </a:lnTo>
                  <a:cubicBezTo>
                    <a:pt x="88132" y="72076"/>
                    <a:pt x="88222" y="61378"/>
                    <a:pt x="134569" y="30480"/>
                  </a:cubicBezTo>
                  <a:cubicBezTo>
                    <a:pt x="144020" y="24179"/>
                    <a:pt x="154029" y="17995"/>
                    <a:pt x="165049" y="15240"/>
                  </a:cubicBezTo>
                  <a:cubicBezTo>
                    <a:pt x="195027" y="7746"/>
                    <a:pt x="256489" y="0"/>
                    <a:pt x="256489" y="0"/>
                  </a:cubicBezTo>
                  <a:cubicBezTo>
                    <a:pt x="314909" y="2540"/>
                    <a:pt x="373446" y="3135"/>
                    <a:pt x="431749" y="7620"/>
                  </a:cubicBezTo>
                  <a:cubicBezTo>
                    <a:pt x="439758" y="8236"/>
                    <a:pt x="447926" y="10785"/>
                    <a:pt x="454609" y="15240"/>
                  </a:cubicBezTo>
                  <a:cubicBezTo>
                    <a:pt x="463575" y="21218"/>
                    <a:pt x="471205" y="29331"/>
                    <a:pt x="477469" y="38100"/>
                  </a:cubicBezTo>
                  <a:cubicBezTo>
                    <a:pt x="489239" y="54578"/>
                    <a:pt x="494111" y="72785"/>
                    <a:pt x="500329" y="91440"/>
                  </a:cubicBezTo>
                  <a:cubicBezTo>
                    <a:pt x="502869" y="127000"/>
                    <a:pt x="502088" y="162954"/>
                    <a:pt x="507949" y="198120"/>
                  </a:cubicBezTo>
                  <a:cubicBezTo>
                    <a:pt x="509816" y="209325"/>
                    <a:pt x="519201" y="217964"/>
                    <a:pt x="523189" y="228600"/>
                  </a:cubicBezTo>
                  <a:cubicBezTo>
                    <a:pt x="526866" y="238406"/>
                    <a:pt x="526684" y="249454"/>
                    <a:pt x="530809" y="259080"/>
                  </a:cubicBezTo>
                  <a:cubicBezTo>
                    <a:pt x="534417" y="267498"/>
                    <a:pt x="541953" y="273749"/>
                    <a:pt x="546049" y="281940"/>
                  </a:cubicBezTo>
                  <a:cubicBezTo>
                    <a:pt x="583331" y="356505"/>
                    <a:pt x="541221" y="289938"/>
                    <a:pt x="576529" y="342900"/>
                  </a:cubicBezTo>
                  <a:cubicBezTo>
                    <a:pt x="579069" y="355600"/>
                    <a:pt x="581008" y="368435"/>
                    <a:pt x="584149" y="381000"/>
                  </a:cubicBezTo>
                  <a:cubicBezTo>
                    <a:pt x="586097" y="388792"/>
                    <a:pt x="589562" y="396137"/>
                    <a:pt x="591769" y="403860"/>
                  </a:cubicBezTo>
                  <a:cubicBezTo>
                    <a:pt x="594646" y="413930"/>
                    <a:pt x="596849" y="424180"/>
                    <a:pt x="599389" y="434340"/>
                  </a:cubicBezTo>
                  <a:cubicBezTo>
                    <a:pt x="591769" y="444500"/>
                    <a:pt x="587299" y="458089"/>
                    <a:pt x="576529" y="464820"/>
                  </a:cubicBezTo>
                  <a:cubicBezTo>
                    <a:pt x="565546" y="471684"/>
                    <a:pt x="550994" y="469299"/>
                    <a:pt x="538429" y="472440"/>
                  </a:cubicBezTo>
                  <a:cubicBezTo>
                    <a:pt x="530637" y="474388"/>
                    <a:pt x="523361" y="478112"/>
                    <a:pt x="515569" y="480060"/>
                  </a:cubicBezTo>
                  <a:cubicBezTo>
                    <a:pt x="476463" y="489836"/>
                    <a:pt x="395388" y="499406"/>
                    <a:pt x="370789" y="502920"/>
                  </a:cubicBezTo>
                  <a:cubicBezTo>
                    <a:pt x="342637" y="512304"/>
                    <a:pt x="329613" y="518160"/>
                    <a:pt x="294589" y="518160"/>
                  </a:cubicBezTo>
                  <a:cubicBezTo>
                    <a:pt x="281637" y="518160"/>
                    <a:pt x="269189" y="513080"/>
                    <a:pt x="256489" y="510540"/>
                  </a:cubicBezTo>
                  <a:cubicBezTo>
                    <a:pt x="246329" y="495300"/>
                    <a:pt x="230451" y="482589"/>
                    <a:pt x="226009" y="464820"/>
                  </a:cubicBezTo>
                  <a:cubicBezTo>
                    <a:pt x="207425" y="390486"/>
                    <a:pt x="230117" y="483305"/>
                    <a:pt x="210769" y="396240"/>
                  </a:cubicBezTo>
                  <a:cubicBezTo>
                    <a:pt x="208497" y="386017"/>
                    <a:pt x="205689" y="375920"/>
                    <a:pt x="203149" y="365760"/>
                  </a:cubicBezTo>
                  <a:cubicBezTo>
                    <a:pt x="200609" y="340360"/>
                    <a:pt x="200878" y="314520"/>
                    <a:pt x="195529" y="289560"/>
                  </a:cubicBezTo>
                  <a:cubicBezTo>
                    <a:pt x="193149" y="278453"/>
                    <a:pt x="184764" y="269521"/>
                    <a:pt x="180289" y="259080"/>
                  </a:cubicBezTo>
                  <a:cubicBezTo>
                    <a:pt x="177125" y="251697"/>
                    <a:pt x="176261" y="243404"/>
                    <a:pt x="172669" y="236220"/>
                  </a:cubicBezTo>
                  <a:cubicBezTo>
                    <a:pt x="168573" y="228029"/>
                    <a:pt x="166425" y="215074"/>
                    <a:pt x="157429" y="213360"/>
                  </a:cubicBezTo>
                  <a:cubicBezTo>
                    <a:pt x="109956" y="204317"/>
                    <a:pt x="60909" y="208280"/>
                    <a:pt x="12649" y="205740"/>
                  </a:cubicBezTo>
                  <a:cubicBezTo>
                    <a:pt x="-1797" y="162402"/>
                    <a:pt x="-6475" y="158374"/>
                    <a:pt x="12649" y="91440"/>
                  </a:cubicBezTo>
                  <a:cubicBezTo>
                    <a:pt x="14460" y="85101"/>
                    <a:pt x="65149" y="61440"/>
                    <a:pt x="65989" y="60960"/>
                  </a:cubicBezTo>
                  <a:cubicBezTo>
                    <a:pt x="73940" y="56416"/>
                    <a:pt x="88849" y="45720"/>
                    <a:pt x="88849" y="4572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86200" y="1514814"/>
            <a:ext cx="2574734" cy="1437936"/>
            <a:chOff x="1828801" y="2910938"/>
            <a:chExt cx="2574734" cy="1437936"/>
          </a:xfrm>
        </p:grpSpPr>
        <p:sp>
          <p:nvSpPr>
            <p:cNvPr id="26" name="Round Single Corner Rectangle 27"/>
            <p:cNvSpPr/>
            <p:nvPr/>
          </p:nvSpPr>
          <p:spPr>
            <a:xfrm>
              <a:off x="1828801" y="2910938"/>
              <a:ext cx="1003300" cy="1437936"/>
            </a:xfrm>
            <a:custGeom>
              <a:avLst/>
              <a:gdLst>
                <a:gd name="connsiteX0" fmla="*/ 0 w 914400"/>
                <a:gd name="connsiteY0" fmla="*/ 0 h 914400"/>
                <a:gd name="connsiteX1" fmla="*/ 761997 w 914400"/>
                <a:gd name="connsiteY1" fmla="*/ 0 h 914400"/>
                <a:gd name="connsiteX2" fmla="*/ 914400 w 914400"/>
                <a:gd name="connsiteY2" fmla="*/ 152403 h 914400"/>
                <a:gd name="connsiteX3" fmla="*/ 914400 w 914400"/>
                <a:gd name="connsiteY3" fmla="*/ 914400 h 914400"/>
                <a:gd name="connsiteX4" fmla="*/ 0 w 914400"/>
                <a:gd name="connsiteY4" fmla="*/ 914400 h 914400"/>
                <a:gd name="connsiteX5" fmla="*/ 0 w 914400"/>
                <a:gd name="connsiteY5" fmla="*/ 0 h 914400"/>
                <a:gd name="connsiteX0" fmla="*/ 0 w 966385"/>
                <a:gd name="connsiteY0" fmla="*/ 0 h 982133"/>
                <a:gd name="connsiteX1" fmla="*/ 761997 w 966385"/>
                <a:gd name="connsiteY1" fmla="*/ 0 h 982133"/>
                <a:gd name="connsiteX2" fmla="*/ 914400 w 966385"/>
                <a:gd name="connsiteY2" fmla="*/ 914400 h 982133"/>
                <a:gd name="connsiteX3" fmla="*/ 0 w 966385"/>
                <a:gd name="connsiteY3" fmla="*/ 914400 h 982133"/>
                <a:gd name="connsiteX4" fmla="*/ 0 w 966385"/>
                <a:gd name="connsiteY4" fmla="*/ 0 h 982133"/>
                <a:gd name="connsiteX0" fmla="*/ 0 w 914400"/>
                <a:gd name="connsiteY0" fmla="*/ 0 h 982133"/>
                <a:gd name="connsiteX1" fmla="*/ 914400 w 914400"/>
                <a:gd name="connsiteY1" fmla="*/ 914400 h 982133"/>
                <a:gd name="connsiteX2" fmla="*/ 0 w 914400"/>
                <a:gd name="connsiteY2" fmla="*/ 914400 h 982133"/>
                <a:gd name="connsiteX3" fmla="*/ 0 w 914400"/>
                <a:gd name="connsiteY3" fmla="*/ 0 h 982133"/>
                <a:gd name="connsiteX0" fmla="*/ 0 w 1038225"/>
                <a:gd name="connsiteY0" fmla="*/ 0 h 1712268"/>
                <a:gd name="connsiteX1" fmla="*/ 1038225 w 1038225"/>
                <a:gd name="connsiteY1" fmla="*/ 1695450 h 1712268"/>
                <a:gd name="connsiteX2" fmla="*/ 0 w 1038225"/>
                <a:gd name="connsiteY2" fmla="*/ 914400 h 1712268"/>
                <a:gd name="connsiteX3" fmla="*/ 0 w 1038225"/>
                <a:gd name="connsiteY3" fmla="*/ 0 h 17122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38225"/>
                <a:gd name="connsiteY0" fmla="*/ 0 h 1407468"/>
                <a:gd name="connsiteX1" fmla="*/ 1038225 w 1038225"/>
                <a:gd name="connsiteY1" fmla="*/ 1390650 h 1407468"/>
                <a:gd name="connsiteX2" fmla="*/ 0 w 1038225"/>
                <a:gd name="connsiteY2" fmla="*/ 609600 h 1407468"/>
                <a:gd name="connsiteX3" fmla="*/ 990600 w 1038225"/>
                <a:gd name="connsiteY3" fmla="*/ 0 h 1407468"/>
                <a:gd name="connsiteX0" fmla="*/ 990600 w 1000125"/>
                <a:gd name="connsiteY0" fmla="*/ 0 h 1435592"/>
                <a:gd name="connsiteX1" fmla="*/ 1000125 w 1000125"/>
                <a:gd name="connsiteY1" fmla="*/ 1419225 h 1435592"/>
                <a:gd name="connsiteX2" fmla="*/ 0 w 1000125"/>
                <a:gd name="connsiteY2" fmla="*/ 609600 h 1435592"/>
                <a:gd name="connsiteX3" fmla="*/ 990600 w 1000125"/>
                <a:gd name="connsiteY3" fmla="*/ 0 h 1435592"/>
                <a:gd name="connsiteX0" fmla="*/ 1003300 w 1003300"/>
                <a:gd name="connsiteY0" fmla="*/ 0 h 1445117"/>
                <a:gd name="connsiteX1" fmla="*/ 1000125 w 1003300"/>
                <a:gd name="connsiteY1" fmla="*/ 1428750 h 1445117"/>
                <a:gd name="connsiteX2" fmla="*/ 0 w 1003300"/>
                <a:gd name="connsiteY2" fmla="*/ 619125 h 1445117"/>
                <a:gd name="connsiteX3" fmla="*/ 1003300 w 1003300"/>
                <a:gd name="connsiteY3" fmla="*/ 0 h 1445117"/>
                <a:gd name="connsiteX0" fmla="*/ 1003300 w 1003300"/>
                <a:gd name="connsiteY0" fmla="*/ 0 h 1435592"/>
                <a:gd name="connsiteX1" fmla="*/ 1000125 w 1003300"/>
                <a:gd name="connsiteY1" fmla="*/ 1419225 h 1435592"/>
                <a:gd name="connsiteX2" fmla="*/ 0 w 1003300"/>
                <a:gd name="connsiteY2" fmla="*/ 609600 h 1435592"/>
                <a:gd name="connsiteX3" fmla="*/ 1003300 w 1003300"/>
                <a:gd name="connsiteY3" fmla="*/ 0 h 1435592"/>
                <a:gd name="connsiteX0" fmla="*/ 1003300 w 1003300"/>
                <a:gd name="connsiteY0" fmla="*/ 0 h 1437936"/>
                <a:gd name="connsiteX1" fmla="*/ 985837 w 1003300"/>
                <a:gd name="connsiteY1" fmla="*/ 1421606 h 1437936"/>
                <a:gd name="connsiteX2" fmla="*/ 0 w 1003300"/>
                <a:gd name="connsiteY2" fmla="*/ 609600 h 1437936"/>
                <a:gd name="connsiteX3" fmla="*/ 1003300 w 1003300"/>
                <a:gd name="connsiteY3" fmla="*/ 0 h 14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300" h="1437936">
                  <a:moveTo>
                    <a:pt x="1003300" y="0"/>
                  </a:moveTo>
                  <a:cubicBezTo>
                    <a:pt x="1002242" y="476250"/>
                    <a:pt x="986895" y="945356"/>
                    <a:pt x="985837" y="1421606"/>
                  </a:cubicBezTo>
                  <a:cubicBezTo>
                    <a:pt x="858837" y="1574006"/>
                    <a:pt x="304800" y="609600"/>
                    <a:pt x="0" y="609600"/>
                  </a:cubicBezTo>
                  <a:cubicBezTo>
                    <a:pt x="330200" y="406400"/>
                    <a:pt x="574040" y="20320"/>
                    <a:pt x="1003300" y="0"/>
                  </a:cubicBez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9525">
              <a:solidFill>
                <a:srgbClr val="C010A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08148" y="2912080"/>
              <a:ext cx="1595387" cy="1426464"/>
              <a:chOff x="891478" y="5213402"/>
              <a:chExt cx="1595387" cy="142646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83654" y="6128882"/>
                <a:ext cx="1053494" cy="369332"/>
              </a:xfrm>
              <a:prstGeom prst="rect">
                <a:avLst/>
              </a:prstGeom>
              <a:solidFill>
                <a:srgbClr val="FFDBFA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Flagella</a:t>
                </a:r>
                <a:endParaRPr lang="en-US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478" y="5213402"/>
                <a:ext cx="1595387" cy="1426464"/>
              </a:xfrm>
              <a:prstGeom prst="rect">
                <a:avLst/>
              </a:prstGeom>
              <a:ln>
                <a:solidFill>
                  <a:srgbClr val="C010A7"/>
                </a:solidFill>
              </a:ln>
              <a:effectLst/>
            </p:spPr>
          </p:pic>
        </p:grpSp>
      </p:grpSp>
      <p:sp>
        <p:nvSpPr>
          <p:cNvPr id="12" name="Rectangle 11"/>
          <p:cNvSpPr/>
          <p:nvPr/>
        </p:nvSpPr>
        <p:spPr>
          <a:xfrm>
            <a:off x="499110" y="895350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include all organisms which are multicellular eukaryotes without cell walls.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9590" y="361950"/>
            <a:ext cx="25146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ANIMALIA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110" y="150495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heterotrophs.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10" y="188595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Again, we will look at their subgroups a little later.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2" y="2419350"/>
            <a:ext cx="5738957" cy="18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286000" y="366951"/>
            <a:ext cx="4572000" cy="833200"/>
            <a:chOff x="2286000" y="366951"/>
            <a:chExt cx="4572000" cy="833200"/>
          </a:xfrm>
        </p:grpSpPr>
        <p:sp>
          <p:nvSpPr>
            <p:cNvPr id="44" name="Right Brace 43"/>
            <p:cNvSpPr/>
            <p:nvPr/>
          </p:nvSpPr>
          <p:spPr>
            <a:xfrm rot="16200000">
              <a:off x="4267200" y="-1390649"/>
              <a:ext cx="609600" cy="4572000"/>
            </a:xfrm>
            <a:prstGeom prst="rightBrace">
              <a:avLst>
                <a:gd name="adj1" fmla="val 44376"/>
                <a:gd name="adj2" fmla="val 50000"/>
              </a:avLst>
            </a:prstGeom>
            <a:ln w="19050">
              <a:solidFill>
                <a:srgbClr val="000066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86200" y="366951"/>
              <a:ext cx="1371600" cy="37457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275" endPos="40000" dist="1016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PLANTS</a:t>
              </a:r>
              <a:endParaRPr lang="en-US" sz="16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75439" y="1276350"/>
            <a:ext cx="2705961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Do not have differentiated plant body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505019" y="1276350"/>
            <a:ext cx="2705961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Have differentiated plant body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502796" y="2385596"/>
            <a:ext cx="1527445" cy="338554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Bookman Old Style" panose="02050604050505020204" pitchFamily="18" charset="0"/>
              </a:rPr>
              <a:t>Thallophyta</a:t>
            </a:r>
            <a:endParaRPr lang="en-US" sz="1600" dirty="0"/>
          </a:p>
        </p:txBody>
      </p:sp>
      <p:sp>
        <p:nvSpPr>
          <p:cNvPr id="61" name="Right Brace 60"/>
          <p:cNvSpPr/>
          <p:nvPr/>
        </p:nvSpPr>
        <p:spPr>
          <a:xfrm rot="16200000">
            <a:off x="5676445" y="805154"/>
            <a:ext cx="649474" cy="3237640"/>
          </a:xfrm>
          <a:prstGeom prst="rightBrace">
            <a:avLst>
              <a:gd name="adj1" fmla="val 44376"/>
              <a:gd name="adj2" fmla="val 76237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71800" y="2824910"/>
            <a:ext cx="2705961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Without specialised vascular tissue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24980" y="2824910"/>
            <a:ext cx="2705961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With specialised vascular tissue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1057" y="3909596"/>
            <a:ext cx="1527445" cy="338554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Bookman Old Style" panose="02050604050505020204" pitchFamily="18" charset="0"/>
              </a:rPr>
              <a:t>Bryophyta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266519" y="1926696"/>
            <a:ext cx="0" cy="426575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24780" y="3450696"/>
            <a:ext cx="0" cy="426575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1" grpId="0" animBg="1"/>
      <p:bldP spid="61" grpId="0" animBg="1"/>
      <p:bldP spid="63" grpId="0" animBg="1"/>
      <p:bldP spid="64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352550"/>
            <a:ext cx="2705961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Do not produce seeds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5361" y="1352550"/>
            <a:ext cx="3124200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Produce seeds- </a:t>
            </a:r>
            <a:r>
              <a:rPr lang="en-US" sz="1600" dirty="0" err="1">
                <a:solidFill>
                  <a:schemeClr val="lt1"/>
                </a:solidFill>
                <a:latin typeface="Bookman Old Style" panose="02050604050505020204" pitchFamily="18" charset="0"/>
              </a:rPr>
              <a:t>Phanerogams</a:t>
            </a:r>
            <a:endParaRPr lang="en-US" sz="1600" dirty="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2277" y="2156996"/>
            <a:ext cx="1527445" cy="338554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lt1"/>
                </a:solidFill>
                <a:latin typeface="Bookman Old Style" panose="02050604050505020204" pitchFamily="18" charset="0"/>
              </a:rPr>
              <a:t>Pteridophyta</a:t>
            </a:r>
            <a:endParaRPr lang="en-US" sz="1600" dirty="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4317713" y="-1187737"/>
            <a:ext cx="508574" cy="4572000"/>
          </a:xfrm>
          <a:prstGeom prst="rightBrace">
            <a:avLst>
              <a:gd name="adj1" fmla="val 44376"/>
              <a:gd name="adj2" fmla="val 50000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19020" y="312330"/>
            <a:ext cx="2705961" cy="531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With specialised vascular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0675" y="2141129"/>
            <a:ext cx="1967505" cy="531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Bear naked</a:t>
            </a:r>
          </a:p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 seeds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629400" y="2141129"/>
            <a:ext cx="1828800" cy="531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Bear seeds</a:t>
            </a:r>
          </a:p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 inside fruits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400674" y="3021330"/>
            <a:ext cx="1967507" cy="338554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Gymnosperms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9400" y="3021330"/>
            <a:ext cx="184820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Angiosperms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6199" y="3785709"/>
            <a:ext cx="1991983" cy="531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Have seeds with two cotyledons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629400" y="3785709"/>
            <a:ext cx="1888855" cy="5316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Have seeds with one cotyledons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50984" y="4552950"/>
            <a:ext cx="1147592" cy="338554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Dicots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218945" y="4552950"/>
            <a:ext cx="1147592" cy="338554"/>
          </a:xfrm>
          <a:prstGeom prst="rect">
            <a:avLst/>
          </a:prstGeom>
          <a:solidFill>
            <a:srgbClr val="0099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Monocots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0" y="1790065"/>
            <a:ext cx="0" cy="320492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 rot="16200000">
            <a:off x="5772582" y="267130"/>
            <a:ext cx="457199" cy="3237640"/>
          </a:xfrm>
          <a:prstGeom prst="rightBrace">
            <a:avLst>
              <a:gd name="adj1" fmla="val 44376"/>
              <a:gd name="adj2" fmla="val 76237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24780" y="2715983"/>
            <a:ext cx="0" cy="240790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92070" y="2715983"/>
            <a:ext cx="0" cy="240790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5934291" y="1692419"/>
            <a:ext cx="457199" cy="3676219"/>
          </a:xfrm>
          <a:prstGeom prst="rightBrace">
            <a:avLst>
              <a:gd name="adj1" fmla="val 44376"/>
              <a:gd name="adj2" fmla="val 84183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92742" y="4274633"/>
            <a:ext cx="0" cy="320492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4306958"/>
            <a:ext cx="0" cy="320492"/>
          </a:xfrm>
          <a:prstGeom prst="straightConnector1">
            <a:avLst/>
          </a:prstGeom>
          <a:ln w="19050">
            <a:solidFill>
              <a:srgbClr val="000066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4" grpId="0" animBg="1"/>
      <p:bldP spid="4" grpId="0" animBg="1"/>
      <p:bldP spid="2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2" grpId="0" animBg="1"/>
      <p:bldP spid="9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145</Words>
  <Application>Microsoft Office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cp:lastPrinted>2024-01-23T12:12:34Z</cp:lastPrinted>
  <dcterms:created xsi:type="dcterms:W3CDTF">2013-07-31T12:47:49Z</dcterms:created>
  <dcterms:modified xsi:type="dcterms:W3CDTF">2024-01-23T12:12:35Z</dcterms:modified>
</cp:coreProperties>
</file>