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</p:sldIdLst>
  <p:sldSz cx="12192000" cy="765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4" autoAdjust="0"/>
  </p:normalViewPr>
  <p:slideViewPr>
    <p:cSldViewPr snapToGrid="0">
      <p:cViewPr varScale="1">
        <p:scale>
          <a:sx n="66" d="100"/>
          <a:sy n="6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1143000"/>
            <a:ext cx="4918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2006"/>
            <a:ext cx="9144000" cy="266339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8107"/>
            <a:ext cx="9144000" cy="184701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7300"/>
            <a:ext cx="2628900" cy="6483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7300"/>
            <a:ext cx="7734300" cy="6483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7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7229"/>
            <a:ext cx="10515600" cy="318225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119589"/>
            <a:ext cx="10515600" cy="16734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3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36502"/>
            <a:ext cx="5181600" cy="4853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6502"/>
            <a:ext cx="5181600" cy="4853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9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7301"/>
            <a:ext cx="10515600" cy="1478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75353"/>
            <a:ext cx="5157787" cy="9190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94435"/>
            <a:ext cx="5157787" cy="411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75353"/>
            <a:ext cx="5183188" cy="9190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94435"/>
            <a:ext cx="5183188" cy="411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6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5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0011"/>
            <a:ext cx="3932237" cy="17850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01482"/>
            <a:ext cx="6172200" cy="5436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95049"/>
            <a:ext cx="3932237" cy="4251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0011"/>
            <a:ext cx="3932237" cy="17850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01482"/>
            <a:ext cx="6172200" cy="54365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95049"/>
            <a:ext cx="3932237" cy="4251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5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7301"/>
            <a:ext cx="10515600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6502"/>
            <a:ext cx="10515600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90568"/>
            <a:ext cx="274320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90568"/>
            <a:ext cx="411480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90568"/>
            <a:ext cx="274320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12" y="582870"/>
            <a:ext cx="783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58287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831595"/>
            <a:ext cx="814344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20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Views ,Queries &amp; Indexes</a:t>
            </a:r>
          </a:p>
          <a:p>
            <a:pPr marL="342913" indent="-342913">
              <a:buFontTx/>
              <a:buAutoNum type="arabicPeriod"/>
            </a:pPr>
            <a:endParaRPr lang="en-IN" sz="20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20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5" y="582870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58287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58" y="1330143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1930405" y="582869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58287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3" y="1330147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emp_id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emp_name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</a:t>
            </a:r>
            <a:r>
              <a:rPr lang="en-IN" sz="1600" dirty="0" err="1">
                <a:latin typeface="Oxygen" panose="02000503000000000000" pitchFamily="2" charset="0"/>
              </a:rPr>
              <a:t>emp_id</a:t>
            </a:r>
            <a:r>
              <a:rPr lang="en-IN" sz="1600" dirty="0">
                <a:latin typeface="Oxygen" panose="02000503000000000000" pitchFamily="2" charset="0"/>
              </a:rPr>
              <a:t> </a:t>
            </a:r>
          </a:p>
          <a:p>
            <a:r>
              <a:rPr lang="en-IN" dirty="0"/>
              <a:t>b)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28895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3" y="1025348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28895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74843" y="1025347"/>
            <a:ext cx="86523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29" y="55746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288954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29" y="55746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54231"/>
              </p:ext>
            </p:extLst>
          </p:nvPr>
        </p:nvGraphicFramePr>
        <p:xfrm>
          <a:off x="1531255" y="2908142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581659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a column cannot have null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each and every column contains unique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Uniquely identifies a row in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Establishes relation between two tables through a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Check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a values in a column satisfies a condition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1531256" y="1613547"/>
            <a:ext cx="81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</a:rPr>
              <a:t>Constraints </a:t>
            </a:r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Column level constraints apply to a column, and table level constraints apply to the whole table.</a:t>
            </a:r>
            <a:endParaRPr lang="en-IN" sz="1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28895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3" y="1025348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mst_product_group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product_group_name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mst_product_group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product_group_name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varchar(255)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mst_product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mst_product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product_name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varchar(255)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fk_product_group_id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(`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fk_product_group_id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FOREIGN KEY (`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mst_product_group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 (`</a:t>
            </a:r>
            <a:r>
              <a:rPr lang="en-US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product_group_id</a:t>
            </a: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29" y="288954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934</TotalTime>
  <Words>678</Words>
  <Application>Microsoft Office PowerPoint</Application>
  <PresentationFormat>Custom</PresentationFormat>
  <Paragraphs>157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Oxygen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183</cp:revision>
  <dcterms:created xsi:type="dcterms:W3CDTF">2024-02-19T05:26:56Z</dcterms:created>
  <dcterms:modified xsi:type="dcterms:W3CDTF">2024-02-22T07:28:47Z</dcterms:modified>
</cp:coreProperties>
</file>