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73" r:id="rId15"/>
    <p:sldId id="274" r:id="rId16"/>
    <p:sldId id="275" r:id="rId17"/>
    <p:sldId id="276" r:id="rId18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79246"/>
              </p:ext>
            </p:extLst>
          </p:nvPr>
        </p:nvGraphicFramePr>
        <p:xfrm>
          <a:off x="1006399" y="5627103"/>
          <a:ext cx="912841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Between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Selects values within a given range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age &gt; 20 AND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</a:t>
            </a:r>
            <a:r>
              <a:rPr lang="en-US" dirty="0" err="1">
                <a:latin typeface="Oxygen" panose="02000503000000000000" pitchFamily="2" charset="0"/>
                <a:sym typeface="Wingdings" panose="05000000000000000000" pitchFamily="2" charset="2"/>
              </a:rPr>
              <a:t>city.If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both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city=‘Kolkata’ or city=‘Delhi’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NOT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This query will return all the rows of those employees whose does not stays in ‘Kolkata’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 IN (‘Kolkata’,’Delhi’,’Mumbai’,’Chennai’)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name LIKE ‘A*’;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Between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SELECT * FROM mst_employees WHERE age BETWEEN </a:t>
            </a:r>
            <a:r>
              <a:rPr lang="en-US" dirty="0">
                <a:latin typeface="Oxygen" panose="02000503000000000000" pitchFamily="2" charset="0"/>
              </a:rPr>
              <a:t>25</a:t>
            </a:r>
            <a:r>
              <a:rPr lang="en-US" b="0" i="0" dirty="0">
                <a:effectLst/>
                <a:latin typeface="Oxygen" panose="02000503000000000000" pitchFamily="2" charset="0"/>
              </a:rPr>
              <a:t> AND </a:t>
            </a:r>
            <a:r>
              <a:rPr lang="en-US" dirty="0">
                <a:latin typeface="Oxygen" panose="02000503000000000000" pitchFamily="2" charset="0"/>
              </a:rPr>
              <a:t>5</a:t>
            </a:r>
            <a:r>
              <a:rPr lang="en-US" b="0" i="0" dirty="0">
                <a:effectLst/>
                <a:latin typeface="Oxygen" panose="02000503000000000000" pitchFamily="2" charset="0"/>
              </a:rPr>
              <a:t>0;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age between 25 and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D106-E66A-E7E7-12F1-50E0D102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AB81F6-99E3-BE97-DB26-906C58FF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7E3AE-73C7-90AE-E3BE-058AB3490E68}"/>
              </a:ext>
            </a:extLst>
          </p:cNvPr>
          <p:cNvSpPr txBox="1"/>
          <p:nvPr/>
        </p:nvSpPr>
        <p:spPr>
          <a:xfrm>
            <a:off x="1084216" y="823407"/>
            <a:ext cx="11051185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There are 3 types of joins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OUTER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     Outer Join can be 2 types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a) Left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b) Right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retrieves 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records that have matching values in both tables.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LEFT Join 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returns all records from the left table and the matching records from the right table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Right join is just opposite to left join.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LEFT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D064-1217-E5F9-CA95-156311FC54B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90331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829E-A713-3E5B-4B48-1BD75985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A07AAE-1718-AFD6-2963-1CCE35FB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52E9E-167B-152C-E0D1-17F0A9C56FB1}"/>
              </a:ext>
            </a:extLst>
          </p:cNvPr>
          <p:cNvSpPr txBox="1"/>
          <p:nvPr/>
        </p:nvSpPr>
        <p:spPr>
          <a:xfrm>
            <a:off x="1084216" y="823407"/>
            <a:ext cx="11051185" cy="77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Self Join is regular join where a table is joined with itself.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E.emp_code,E.emp_name,E.city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mst_employee M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E.city=M.city AND E.emp_id=M.emp_id 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The above statement retrieves those employees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 that are from the same city.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Aggregate Functions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Aggregate functions in SQL are unique functions that work on a group of rows in a table and produce a single value as a result.</a:t>
            </a:r>
          </a:p>
          <a:p>
            <a:endParaRPr lang="en-US" sz="2000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Some aggregate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MIN()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lowest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Max() 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the highest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SUM()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returns the sum of all values of a column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COUNT() -&gt;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returns number of records(rows)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AVG()  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eturn the average of all values present in a column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.</a:t>
            </a:r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0312-4940-C29E-2DEE-739AF7569D46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4368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B06-09A2-B182-387A-1125A69F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AEB0E-AE29-90F3-74C0-E17EFA76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30411-E553-82E5-1FED-840649D01371}"/>
              </a:ext>
            </a:extLst>
          </p:cNvPr>
          <p:cNvSpPr txBox="1"/>
          <p:nvPr/>
        </p:nvSpPr>
        <p:spPr>
          <a:xfrm>
            <a:off x="1084216" y="1032415"/>
            <a:ext cx="11051185" cy="73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Group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groups rows that have the same values into summary rows.</a:t>
            </a: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Generally Group By statement is used in aggregate function.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Order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order rows by ascending or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e.city,COUNT(e.emp_id) as EmployeeCount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GROUP BY e.city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ORDER BY COUNT(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e.emp_id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 DESC;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in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SQL Having Statement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As “Where” statement cannot be used in case of aggregate function, hence “Having” statement is used.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SELECT e.city,COUNT(e.emp_id) as EmployeeCount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FROM testdb.mst_employee e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 BY e.city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HAVING COUNT(e.emp_id) &gt; 1;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where count of employees more than 1.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BEED6-B3E9-8904-0B1C-20565E1A2A5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246995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99A95-1146-8563-D82C-BF907DE4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DEF30E-C025-E7CB-78A3-6039917C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9B701-8DF2-5DE3-0E34-29642E057EF9}"/>
              </a:ext>
            </a:extLst>
          </p:cNvPr>
          <p:cNvSpPr txBox="1"/>
          <p:nvPr/>
        </p:nvSpPr>
        <p:spPr>
          <a:xfrm>
            <a:off x="1084216" y="1032415"/>
            <a:ext cx="1105118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MySQL Procedures --&gt;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A stored procedure is a prepared SQL code which can be saved, so the code can be reused over and over again.</a:t>
            </a: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The parameters can be passed in </a:t>
            </a:r>
            <a:r>
              <a:rPr lang="en-US" sz="200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stored procedure.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0737B-6430-E272-E6E9-7D719BA8B67D}"/>
              </a:ext>
            </a:extLst>
          </p:cNvPr>
          <p:cNvSpPr txBox="1"/>
          <p:nvPr/>
        </p:nvSpPr>
        <p:spPr>
          <a:xfrm>
            <a:off x="4454440" y="189410"/>
            <a:ext cx="339633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Procedures</a:t>
            </a:r>
          </a:p>
        </p:txBody>
      </p:sp>
    </p:spTree>
    <p:extLst>
      <p:ext uri="{BB962C8B-B14F-4D97-AF65-F5344CB8AC3E}">
        <p14:creationId xmlns:p14="http://schemas.microsoft.com/office/powerpoint/2010/main" val="17723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1316</TotalTime>
  <Words>2320</Words>
  <Application>Microsoft Office PowerPoint</Application>
  <PresentationFormat>Custom</PresentationFormat>
  <Paragraphs>425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279</cp:revision>
  <dcterms:created xsi:type="dcterms:W3CDTF">2024-02-19T05:26:56Z</dcterms:created>
  <dcterms:modified xsi:type="dcterms:W3CDTF">2024-02-23T10:16:27Z</dcterms:modified>
</cp:coreProperties>
</file>