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0" r:id="rId4"/>
    <p:sldId id="262" r:id="rId5"/>
    <p:sldId id="263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D3B"/>
    <a:srgbClr val="FFAD52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2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5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20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81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32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32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95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9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23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65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1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4F87-9B9E-4A4F-B3AC-3968D7D2EB59}" type="datetimeFigureOut">
              <a:rPr lang="en-AU" smtClean="0"/>
              <a:t>15/12/2023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CF5A-E1E6-4BA9-8A87-DF21871CE9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82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yanb0978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ayanb0978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emdutta1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remdutta13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1971671" y="1240237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rgbClr val="F57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491671" y="2500237"/>
            <a:ext cx="2520000" cy="252000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9068" y="348627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</a:t>
            </a:r>
            <a:r>
              <a:rPr lang="en-AU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Card</a:t>
            </a:r>
            <a:r>
              <a:rPr lang="en-AU" sz="2800" b="1" u="sng" dirty="0">
                <a:latin typeface="Oxygen" panose="02000503000000000000" pitchFamily="2" charset="0"/>
              </a:rPr>
              <a:t> – Back Side</a:t>
            </a:r>
          </a:p>
        </p:txBody>
      </p:sp>
    </p:spTree>
    <p:extLst>
      <p:ext uri="{BB962C8B-B14F-4D97-AF65-F5344CB8AC3E}">
        <p14:creationId xmlns:p14="http://schemas.microsoft.com/office/powerpoint/2010/main" val="90173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6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CEO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520362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sz="1400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32160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D64CA8-AA84-4ED6-8214-8CFD09AA362C}"/>
              </a:ext>
            </a:extLst>
          </p:cNvPr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0C70E0D-190E-42A7-B439-CD1217E3C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1D1E94CE-A919-432C-BD3C-6BF3964B7A0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6150551" y="2326605"/>
            <a:ext cx="2730235" cy="2508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Mr. Debashish Nath</a:t>
            </a:r>
          </a:p>
          <a:p>
            <a:pPr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C.I.O.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sz="1400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417042" y="4830884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202742" y="4113762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205943" y="335325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219337" y="347511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6158752" y="333150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205943" y="347839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71865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4931081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3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CEO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78671" y="554856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3397" y="1887334"/>
            <a:ext cx="3752950" cy="3716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sz="2400" b="1" dirty="0">
                <a:solidFill>
                  <a:prstClr val="black"/>
                </a:solidFill>
                <a:latin typeface="Oxygen" panose="02000503000000000000" pitchFamily="2" charset="0"/>
              </a:rPr>
              <a:t>Mr. Anirban Chakrabarty</a:t>
            </a:r>
          </a:p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C.E.O.</a:t>
            </a:r>
          </a:p>
          <a:p>
            <a:pPr lvl="0">
              <a:spcAft>
                <a:spcPts val="600"/>
              </a:spcAft>
            </a:pPr>
            <a:endParaRPr lang="en-AU" sz="1050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B.E.(Electronics), M.B.A. (Finance)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anirban@anodiam.com</a:t>
            </a:r>
          </a:p>
          <a:p>
            <a:pPr lvl="0"/>
            <a:r>
              <a:rPr lang="en-AU" b="1" dirty="0">
                <a:latin typeface="Oxygen" panose="02000503000000000000" pitchFamily="2" charset="0"/>
              </a:rPr>
              <a:t>      +91 9073 700094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+61 470 142 229</a:t>
            </a:r>
          </a:p>
          <a:p>
            <a:r>
              <a:rPr lang="en-AU" b="1" dirty="0">
                <a:latin typeface="Oxygen" panose="02000503000000000000" pitchFamily="2" charset="0"/>
              </a:rPr>
              <a:t>      N - 1/25 Patuli, Kolkata 94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8/71 Wolseley Street</a:t>
            </a:r>
          </a:p>
          <a:p>
            <a:pPr lvl="0"/>
            <a:r>
              <a:rPr lang="en-AU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  Bexley, Australia 2207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5638863" y="450428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5642063" y="356280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5655457" y="368466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5594872" y="354105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5642063" y="368794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404" y="392820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063" y="5683109"/>
            <a:ext cx="230977" cy="230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E9AF33-69D6-E33B-B302-F79CAEB8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73" y="2544549"/>
            <a:ext cx="1866900" cy="186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743396" y="237092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1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6370" y="329881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CIO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812EEAD-DDD2-4808-A407-5451476AFC24}"/>
              </a:ext>
            </a:extLst>
          </p:cNvPr>
          <p:cNvSpPr/>
          <p:nvPr/>
        </p:nvSpPr>
        <p:spPr>
          <a:xfrm>
            <a:off x="1971670" y="131167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173713-9A71-4CBF-8C12-530A1572993A}"/>
              </a:ext>
            </a:extLst>
          </p:cNvPr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188B8-164A-4091-A3E1-A7C3EF5EEAE5}"/>
              </a:ext>
            </a:extLst>
          </p:cNvPr>
          <p:cNvSpPr txBox="1"/>
          <p:nvPr/>
        </p:nvSpPr>
        <p:spPr>
          <a:xfrm>
            <a:off x="5907499" y="2107698"/>
            <a:ext cx="3438762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sz="2400" b="1" dirty="0">
                <a:latin typeface="Oxygen" panose="02000503000000000000" pitchFamily="2" charset="0"/>
              </a:rPr>
              <a:t>Mr. Debashish Nath</a:t>
            </a:r>
          </a:p>
          <a:p>
            <a:pPr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C.I.O.</a:t>
            </a:r>
          </a:p>
          <a:p>
            <a:pPr>
              <a:spcAft>
                <a:spcPts val="600"/>
              </a:spcAft>
            </a:pPr>
            <a:endParaRPr lang="en-AU" b="1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</a:t>
            </a:r>
            <a:r>
              <a:rPr lang="en-AU" b="1" u="sng" dirty="0">
                <a:solidFill>
                  <a:srgbClr val="002060"/>
                </a:solidFill>
                <a:latin typeface="Oxygen" panose="02000503000000000000" pitchFamily="2" charset="0"/>
              </a:rPr>
              <a:t>anodiam.dn@gmail.com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AU" b="1" dirty="0">
                <a:latin typeface="Oxygen" panose="02000503000000000000" pitchFamily="2" charset="0"/>
              </a:rPr>
              <a:t>      +91 79759 42642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 – 1/25 Patuli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Near Krishi Bikash Kendra</a:t>
            </a:r>
          </a:p>
          <a:p>
            <a:r>
              <a:rPr lang="en-AU" b="1" dirty="0">
                <a:latin typeface="Oxygen" panose="02000503000000000000" pitchFamily="2" charset="0"/>
              </a:rPr>
              <a:t>       Kolkata 700094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87DAF-48B4-4207-A80F-5D17C33AE3F0}"/>
              </a:ext>
            </a:extLst>
          </p:cNvPr>
          <p:cNvSpPr/>
          <p:nvPr/>
        </p:nvSpPr>
        <p:spPr>
          <a:xfrm>
            <a:off x="6293412" y="5249448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80B12C-44D3-4ADC-9100-23862583F08A}"/>
              </a:ext>
            </a:extLst>
          </p:cNvPr>
          <p:cNvSpPr/>
          <p:nvPr/>
        </p:nvSpPr>
        <p:spPr>
          <a:xfrm rot="8100000">
            <a:off x="6028132" y="4266360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E014D2-C2CC-46FD-A6CE-98BF47255732}"/>
              </a:ext>
            </a:extLst>
          </p:cNvPr>
          <p:cNvSpPr/>
          <p:nvPr/>
        </p:nvSpPr>
        <p:spPr>
          <a:xfrm>
            <a:off x="6027919" y="3361350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618B24B-9F40-4F29-A0AB-2FBAC8C77F6B}"/>
              </a:ext>
            </a:extLst>
          </p:cNvPr>
          <p:cNvSpPr/>
          <p:nvPr/>
        </p:nvSpPr>
        <p:spPr>
          <a:xfrm rot="10800000">
            <a:off x="6041313" y="3483202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D3526A-9877-4C26-AD42-24EE83D10068}"/>
              </a:ext>
            </a:extLst>
          </p:cNvPr>
          <p:cNvSpPr txBox="1"/>
          <p:nvPr/>
        </p:nvSpPr>
        <p:spPr>
          <a:xfrm>
            <a:off x="5980728" y="3339599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BFE888-F23A-4A9E-9FED-1E519B252B0F}"/>
              </a:ext>
            </a:extLst>
          </p:cNvPr>
          <p:cNvSpPr/>
          <p:nvPr/>
        </p:nvSpPr>
        <p:spPr>
          <a:xfrm>
            <a:off x="6027919" y="3486490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DEC334-2423-48CF-8151-B1C297BD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74" y="3871255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C10440A-064F-42E6-9CD6-32E8D28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76" y="5361385"/>
            <a:ext cx="230977" cy="2309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539D376-E4C7-D1EF-A948-45D1CA6B58C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E85609-4685-EC11-4179-81E16342B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D261F23D-2406-1A9B-3EAA-0EEC4D6AF74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3CDF906-3A3A-3136-E4FA-41F80F23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036" y="2391502"/>
            <a:ext cx="1990933" cy="2001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87EB6F-2AA1-DD5A-E3E3-3F7D001A308D}"/>
              </a:ext>
            </a:extLst>
          </p:cNvPr>
          <p:cNvSpPr/>
          <p:nvPr/>
        </p:nvSpPr>
        <p:spPr>
          <a:xfrm>
            <a:off x="2725855" y="2330560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18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5371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AI/ML Engineer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Sayan</a:t>
            </a: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Basak</a:t>
            </a:r>
            <a:endParaRPr lang="en-AU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A.I./M.L. Engineer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B.Tech.(Electrical)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sayanb0978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3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6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AI/ML Engineer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Sayan</a:t>
            </a: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 </a:t>
            </a:r>
            <a:r>
              <a:rPr lang="en-AU" b="1" dirty="0" err="1">
                <a:solidFill>
                  <a:prstClr val="black"/>
                </a:solidFill>
                <a:latin typeface="Oxygen" panose="02000503000000000000" pitchFamily="2" charset="0"/>
              </a:rPr>
              <a:t>Basak</a:t>
            </a:r>
            <a:endParaRPr lang="en-AU" b="1" dirty="0">
              <a:solidFill>
                <a:prstClr val="black"/>
              </a:solidFill>
              <a:latin typeface="Oxygen" panose="02000503000000000000" pitchFamily="2" charset="0"/>
            </a:endParaRP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A.I./M.L. Engineer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B.Tech.(Electrical)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2"/>
              </a:rPr>
              <a:t>sayanb0978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2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+91 70035 97510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4F3A59E-E7E5-17F4-3EF4-5FFB02965209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CBC9B4-C809-2235-D296-AB8B9AFCC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5E9E889-6A5C-54D8-256E-1E610F0B42C3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2614E-C0BB-F58D-3649-AC6509BF2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354" y="2420068"/>
            <a:ext cx="1917397" cy="19226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41FAE6-2D10-6702-0936-CC9368CAB38A}"/>
              </a:ext>
            </a:extLst>
          </p:cNvPr>
          <p:cNvSpPr/>
          <p:nvPr/>
        </p:nvSpPr>
        <p:spPr>
          <a:xfrm>
            <a:off x="2730762" y="2348061"/>
            <a:ext cx="2061114" cy="206158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1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1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Visiting Card – HOD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86370" y="3144685"/>
            <a:ext cx="2471777" cy="1145370"/>
            <a:chOff x="4600575" y="2600315"/>
            <a:chExt cx="2990850" cy="138589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0" name="Freeform 9"/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3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3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FF9FF99-0A06-41A7-BC2C-5003B49B20A1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0DE4366-3134-4E79-AD07-B89C53ABF78F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D1FB3-B4A2-47EF-AEBA-9BB3D41DBFE9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57C0F4-92A3-4AE9-8FC3-DEADDEB99F27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4090025-7000-4D7D-A74F-0D5873C3CE90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FC668B-EF80-45D1-9927-60145DF3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666D98-6E40-4127-BB7F-A63B9E92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971670" y="1309434"/>
            <a:ext cx="7560000" cy="5040000"/>
          </a:xfrm>
          <a:custGeom>
            <a:avLst/>
            <a:gdLst>
              <a:gd name="connsiteX0" fmla="*/ 1055455 w 8475260"/>
              <a:gd name="connsiteY0" fmla="*/ 0 h 5431810"/>
              <a:gd name="connsiteX1" fmla="*/ 7419805 w 8475260"/>
              <a:gd name="connsiteY1" fmla="*/ 0 h 5431810"/>
              <a:gd name="connsiteX2" fmla="*/ 7419824 w 8475260"/>
              <a:gd name="connsiteY2" fmla="*/ 1 h 5431810"/>
              <a:gd name="connsiteX3" fmla="*/ 8475260 w 8475260"/>
              <a:gd name="connsiteY3" fmla="*/ 1 h 5431810"/>
              <a:gd name="connsiteX4" fmla="*/ 8475260 w 8475260"/>
              <a:gd name="connsiteY4" fmla="*/ 1055455 h 5431810"/>
              <a:gd name="connsiteX5" fmla="*/ 8475260 w 8475260"/>
              <a:gd name="connsiteY5" fmla="*/ 2606723 h 5431810"/>
              <a:gd name="connsiteX6" fmla="*/ 8475260 w 8475260"/>
              <a:gd name="connsiteY6" fmla="*/ 4376354 h 5431810"/>
              <a:gd name="connsiteX7" fmla="*/ 7419805 w 8475260"/>
              <a:gd name="connsiteY7" fmla="*/ 5431809 h 5431810"/>
              <a:gd name="connsiteX8" fmla="*/ 4148920 w 8475260"/>
              <a:gd name="connsiteY8" fmla="*/ 5431809 h 5431810"/>
              <a:gd name="connsiteX9" fmla="*/ 4148920 w 8475260"/>
              <a:gd name="connsiteY9" fmla="*/ 5431810 h 5431810"/>
              <a:gd name="connsiteX10" fmla="*/ 0 w 8475260"/>
              <a:gd name="connsiteY10" fmla="*/ 5431810 h 5431810"/>
              <a:gd name="connsiteX11" fmla="*/ 0 w 8475260"/>
              <a:gd name="connsiteY11" fmla="*/ 4376354 h 5431810"/>
              <a:gd name="connsiteX12" fmla="*/ 0 w 8475260"/>
              <a:gd name="connsiteY12" fmla="*/ 2825088 h 5431810"/>
              <a:gd name="connsiteX13" fmla="*/ 0 w 8475260"/>
              <a:gd name="connsiteY13" fmla="*/ 1055455 h 5431810"/>
              <a:gd name="connsiteX14" fmla="*/ 1055455 w 8475260"/>
              <a:gd name="connsiteY14" fmla="*/ 0 h 543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475260" h="5431810">
                <a:moveTo>
                  <a:pt x="1055455" y="0"/>
                </a:moveTo>
                <a:lnTo>
                  <a:pt x="7419805" y="0"/>
                </a:lnTo>
                <a:lnTo>
                  <a:pt x="7419824" y="1"/>
                </a:lnTo>
                <a:lnTo>
                  <a:pt x="8475260" y="1"/>
                </a:lnTo>
                <a:lnTo>
                  <a:pt x="8475260" y="1055455"/>
                </a:lnTo>
                <a:lnTo>
                  <a:pt x="8475260" y="2606723"/>
                </a:lnTo>
                <a:lnTo>
                  <a:pt x="8475260" y="4376354"/>
                </a:lnTo>
                <a:cubicBezTo>
                  <a:pt x="8475260" y="4959266"/>
                  <a:pt x="8002717" y="5431809"/>
                  <a:pt x="7419805" y="5431809"/>
                </a:cubicBezTo>
                <a:lnTo>
                  <a:pt x="4148920" y="5431809"/>
                </a:lnTo>
                <a:lnTo>
                  <a:pt x="4148920" y="5431810"/>
                </a:lnTo>
                <a:lnTo>
                  <a:pt x="0" y="5431810"/>
                </a:lnTo>
                <a:lnTo>
                  <a:pt x="0" y="4376354"/>
                </a:lnTo>
                <a:lnTo>
                  <a:pt x="0" y="2825088"/>
                </a:lnTo>
                <a:lnTo>
                  <a:pt x="0" y="1055455"/>
                </a:lnTo>
                <a:cubicBezTo>
                  <a:pt x="0" y="472543"/>
                  <a:pt x="472543" y="0"/>
                  <a:pt x="1055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latin typeface="Oxygen" panose="02000503000000000000" pitchFamily="2" charset="0"/>
              </a:rPr>
              <a:t>e05a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89961" y="337130"/>
            <a:ext cx="496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u="sng" dirty="0">
                <a:latin typeface="Oxygen" panose="02000503000000000000" pitchFamily="2" charset="0"/>
              </a:rPr>
              <a:t>Identity Card – HOD English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9234" y="1311674"/>
            <a:ext cx="36000" cy="5040000"/>
          </a:xfrm>
          <a:prstGeom prst="rect">
            <a:avLst/>
          </a:prstGeom>
          <a:gradFill>
            <a:gsLst>
              <a:gs pos="0">
                <a:schemeClr val="bg1"/>
              </a:gs>
              <a:gs pos="60000">
                <a:srgbClr val="FF8C52"/>
              </a:gs>
              <a:gs pos="40000">
                <a:srgbClr val="FF8C52"/>
              </a:gs>
              <a:gs pos="20000">
                <a:schemeClr val="bg1"/>
              </a:gs>
              <a:gs pos="8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3F1AF4-CB40-79E6-FF84-B969177F23B5}"/>
              </a:ext>
            </a:extLst>
          </p:cNvPr>
          <p:cNvGrpSpPr/>
          <p:nvPr/>
        </p:nvGrpSpPr>
        <p:grpSpPr>
          <a:xfrm>
            <a:off x="2226833" y="4434741"/>
            <a:ext cx="2990851" cy="1259907"/>
            <a:chOff x="4600575" y="2600315"/>
            <a:chExt cx="2990850" cy="1385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AA97A2-52C3-1FA4-6645-04E5FB83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52583B-4310-9CB4-7339-2AE39E29F161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latin typeface="Oxygen" panose="02000503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DB08E5-8551-A110-2F99-1E2B8B06C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313" y="2258691"/>
            <a:ext cx="2047890" cy="2052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4632A6-9E41-E4F6-6F6A-30299247971B}"/>
              </a:ext>
            </a:extLst>
          </p:cNvPr>
          <p:cNvSpPr/>
          <p:nvPr/>
        </p:nvSpPr>
        <p:spPr>
          <a:xfrm>
            <a:off x="2595258" y="2250755"/>
            <a:ext cx="2267225" cy="2075830"/>
          </a:xfrm>
          <a:prstGeom prst="rect">
            <a:avLst/>
          </a:prstGeom>
          <a:gradFill>
            <a:gsLst>
              <a:gs pos="70000">
                <a:srgbClr val="FFFFFF"/>
              </a:gs>
              <a:gs pos="62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7A14A-1D15-E10C-97C2-524D2EAE104B}"/>
              </a:ext>
            </a:extLst>
          </p:cNvPr>
          <p:cNvSpPr/>
          <p:nvPr/>
        </p:nvSpPr>
        <p:spPr>
          <a:xfrm>
            <a:off x="6364914" y="4959786"/>
            <a:ext cx="18806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AU" sz="2000" b="1" dirty="0">
                <a:solidFill>
                  <a:srgbClr val="002060"/>
                </a:solidFill>
                <a:latin typeface="Oxygen" panose="02000503000000000000" pitchFamily="2" charset="0"/>
              </a:rPr>
              <a:t>anodiam.com</a:t>
            </a:r>
            <a:endParaRPr lang="en-AU" sz="2000" dirty="0">
              <a:latin typeface="Oxygen" panose="020005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0B62C5-6C1A-D4DA-6346-44ABCD6D0B6A}"/>
              </a:ext>
            </a:extLst>
          </p:cNvPr>
          <p:cNvSpPr txBox="1"/>
          <p:nvPr/>
        </p:nvSpPr>
        <p:spPr>
          <a:xfrm>
            <a:off x="6150551" y="2250755"/>
            <a:ext cx="308930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AU" b="1" dirty="0">
                <a:solidFill>
                  <a:prstClr val="black"/>
                </a:solidFill>
                <a:latin typeface="Oxygen" panose="02000503000000000000" pitchFamily="2" charset="0"/>
              </a:rPr>
              <a:t>Mr. Rahul Dutta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H.O.D. English</a:t>
            </a:r>
          </a:p>
          <a:p>
            <a:pPr lvl="0"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M.A.(English), D.R.S.</a:t>
            </a:r>
          </a:p>
          <a:p>
            <a:pPr lvl="0">
              <a:lnSpc>
                <a:spcPct val="250000"/>
              </a:lnSpc>
              <a:spcAft>
                <a:spcPts val="600"/>
              </a:spcAft>
            </a:pP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</a:rPr>
              <a:t>      </a:t>
            </a:r>
            <a:r>
              <a:rPr lang="en-AU" sz="1400" b="1" dirty="0">
                <a:solidFill>
                  <a:prstClr val="black"/>
                </a:solidFill>
                <a:latin typeface="Oxygen" panose="02000503000000000000" pitchFamily="2" charset="0"/>
                <a:hlinkClick r:id="rId4"/>
              </a:rPr>
              <a:t>remdutta13</a:t>
            </a:r>
            <a:r>
              <a:rPr lang="en-AU" sz="1400" b="1" u="sng" dirty="0">
                <a:solidFill>
                  <a:srgbClr val="002060"/>
                </a:solidFill>
                <a:latin typeface="Oxygen" panose="02000503000000000000" pitchFamily="2" charset="0"/>
                <a:hlinkClick r:id="rId4"/>
              </a:rPr>
              <a:t>@gmail.com</a:t>
            </a:r>
            <a:endParaRPr lang="en-AU" sz="1400" b="1" u="sng" dirty="0">
              <a:solidFill>
                <a:srgbClr val="002060"/>
              </a:solidFill>
              <a:latin typeface="Oxygen" panose="02000503000000000000" pitchFamily="2" charset="0"/>
            </a:endParaRPr>
          </a:p>
          <a:p>
            <a:pPr lvl="0">
              <a:lnSpc>
                <a:spcPct val="200000"/>
              </a:lnSpc>
            </a:pPr>
            <a:r>
              <a:rPr lang="en-AU" sz="1400" b="1" dirty="0">
                <a:latin typeface="Oxygen" panose="02000503000000000000" pitchFamily="2" charset="0"/>
              </a:rPr>
              <a:t>      +91 81004 36512</a:t>
            </a:r>
          </a:p>
          <a:p>
            <a:pPr lvl="0">
              <a:lnSpc>
                <a:spcPct val="200000"/>
              </a:lnSpc>
              <a:spcAft>
                <a:spcPts val="600"/>
              </a:spcAft>
            </a:pPr>
            <a:r>
              <a:rPr lang="en-AU" sz="1400" b="1" dirty="0">
                <a:latin typeface="Oxygen" panose="02000503000000000000" pitchFamily="2" charset="0"/>
              </a:rPr>
              <a:t>      N - 1/25 Patuli, Kolkata 700094</a:t>
            </a:r>
          </a:p>
          <a:p>
            <a:pPr lvl="0"/>
            <a:r>
              <a:rPr lang="en-AU" sz="1400" b="1" dirty="0">
                <a:solidFill>
                  <a:schemeClr val="bg1">
                    <a:lumMod val="65000"/>
                  </a:schemeClr>
                </a:solidFill>
                <a:latin typeface="Oxygen" panose="02000503000000000000" pitchFamily="2" charset="0"/>
              </a:rPr>
              <a:t>    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E34D3E-462E-9D9F-61F3-99350D6C14AD}"/>
              </a:ext>
            </a:extLst>
          </p:cNvPr>
          <p:cNvSpPr/>
          <p:nvPr/>
        </p:nvSpPr>
        <p:spPr>
          <a:xfrm rot="8100000">
            <a:off x="6202743" y="4367127"/>
            <a:ext cx="252000" cy="252000"/>
          </a:xfrm>
          <a:custGeom>
            <a:avLst/>
            <a:gdLst>
              <a:gd name="connsiteX0" fmla="*/ 93671 w 252000"/>
              <a:gd name="connsiteY0" fmla="*/ 158330 h 252000"/>
              <a:gd name="connsiteX1" fmla="*/ 158329 w 252000"/>
              <a:gd name="connsiteY1" fmla="*/ 158330 h 252000"/>
              <a:gd name="connsiteX2" fmla="*/ 158329 w 252000"/>
              <a:gd name="connsiteY2" fmla="*/ 93672 h 252000"/>
              <a:gd name="connsiteX3" fmla="*/ 93671 w 252000"/>
              <a:gd name="connsiteY3" fmla="*/ 93672 h 252000"/>
              <a:gd name="connsiteX4" fmla="*/ 93671 w 252000"/>
              <a:gd name="connsiteY4" fmla="*/ 158330 h 252000"/>
              <a:gd name="connsiteX5" fmla="*/ 36905 w 252000"/>
              <a:gd name="connsiteY5" fmla="*/ 215095 h 252000"/>
              <a:gd name="connsiteX6" fmla="*/ 0 w 252000"/>
              <a:gd name="connsiteY6" fmla="*/ 126000 h 252000"/>
              <a:gd name="connsiteX7" fmla="*/ 126000 w 252000"/>
              <a:gd name="connsiteY7" fmla="*/ 0 h 252000"/>
              <a:gd name="connsiteX8" fmla="*/ 252000 w 252000"/>
              <a:gd name="connsiteY8" fmla="*/ 0 h 252000"/>
              <a:gd name="connsiteX9" fmla="*/ 252000 w 252000"/>
              <a:gd name="connsiteY9" fmla="*/ 126000 h 252000"/>
              <a:gd name="connsiteX10" fmla="*/ 126000 w 252000"/>
              <a:gd name="connsiteY10" fmla="*/ 252000 h 252000"/>
              <a:gd name="connsiteX11" fmla="*/ 36905 w 252000"/>
              <a:gd name="connsiteY11" fmla="*/ 215095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" h="252000">
                <a:moveTo>
                  <a:pt x="93671" y="158330"/>
                </a:moveTo>
                <a:cubicBezTo>
                  <a:pt x="111526" y="176185"/>
                  <a:pt x="140474" y="176185"/>
                  <a:pt x="158329" y="158330"/>
                </a:cubicBezTo>
                <a:cubicBezTo>
                  <a:pt x="176183" y="140476"/>
                  <a:pt x="176183" y="111527"/>
                  <a:pt x="158329" y="93672"/>
                </a:cubicBezTo>
                <a:cubicBezTo>
                  <a:pt x="140474" y="75818"/>
                  <a:pt x="111526" y="75818"/>
                  <a:pt x="93671" y="93672"/>
                </a:cubicBezTo>
                <a:cubicBezTo>
                  <a:pt x="75817" y="111527"/>
                  <a:pt x="75817" y="140476"/>
                  <a:pt x="93671" y="158330"/>
                </a:cubicBezTo>
                <a:close/>
                <a:moveTo>
                  <a:pt x="36905" y="215095"/>
                </a:moveTo>
                <a:cubicBezTo>
                  <a:pt x="14103" y="192294"/>
                  <a:pt x="0" y="160794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lnTo>
                  <a:pt x="252000" y="0"/>
                </a:lnTo>
                <a:lnTo>
                  <a:pt x="252000" y="126000"/>
                </a:lnTo>
                <a:cubicBezTo>
                  <a:pt x="252000" y="195588"/>
                  <a:pt x="195588" y="252000"/>
                  <a:pt x="126000" y="252000"/>
                </a:cubicBezTo>
                <a:cubicBezTo>
                  <a:pt x="91206" y="252000"/>
                  <a:pt x="59706" y="237897"/>
                  <a:pt x="36905" y="215095"/>
                </a:cubicBez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DE948E2-6459-8A83-364D-5FBBE34DA2D6}"/>
              </a:ext>
            </a:extLst>
          </p:cNvPr>
          <p:cNvSpPr/>
          <p:nvPr/>
        </p:nvSpPr>
        <p:spPr>
          <a:xfrm>
            <a:off x="6205943" y="3425648"/>
            <a:ext cx="248888" cy="123663"/>
          </a:xfrm>
          <a:prstGeom prst="triangle">
            <a:avLst/>
          </a:pr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19CFB1A-22AE-D70F-9B6C-17112FE94C50}"/>
              </a:ext>
            </a:extLst>
          </p:cNvPr>
          <p:cNvSpPr/>
          <p:nvPr/>
        </p:nvSpPr>
        <p:spPr>
          <a:xfrm rot="10800000">
            <a:off x="6219337" y="3547500"/>
            <a:ext cx="226262" cy="123664"/>
          </a:xfrm>
          <a:prstGeom prst="triangle">
            <a:avLst/>
          </a:prstGeom>
          <a:solidFill>
            <a:srgbClr val="FFA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126025-5672-4707-DBAB-7F47773DE243}"/>
              </a:ext>
            </a:extLst>
          </p:cNvPr>
          <p:cNvSpPr txBox="1"/>
          <p:nvPr/>
        </p:nvSpPr>
        <p:spPr>
          <a:xfrm>
            <a:off x="6158752" y="3403897"/>
            <a:ext cx="25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@</a:t>
            </a:r>
            <a:endParaRPr lang="en-AU" sz="1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D39518-F8BB-8384-415B-1107CE75CE58}"/>
              </a:ext>
            </a:extLst>
          </p:cNvPr>
          <p:cNvSpPr/>
          <p:nvPr/>
        </p:nvSpPr>
        <p:spPr>
          <a:xfrm>
            <a:off x="6205943" y="3550788"/>
            <a:ext cx="248888" cy="160489"/>
          </a:xfrm>
          <a:custGeom>
            <a:avLst/>
            <a:gdLst>
              <a:gd name="connsiteX0" fmla="*/ 14525 w 273777"/>
              <a:gd name="connsiteY0" fmla="*/ 476 h 194191"/>
              <a:gd name="connsiteX1" fmla="*/ 138969 w 273777"/>
              <a:gd name="connsiteY1" fmla="*/ 124139 h 194191"/>
              <a:gd name="connsiteX2" fmla="*/ 263413 w 273777"/>
              <a:gd name="connsiteY2" fmla="*/ 476 h 194191"/>
              <a:gd name="connsiteX3" fmla="*/ 0 w 273777"/>
              <a:gd name="connsiteY3" fmla="*/ 0 h 194191"/>
              <a:gd name="connsiteX4" fmla="*/ 273777 w 273777"/>
              <a:gd name="connsiteY4" fmla="*/ 0 h 194191"/>
              <a:gd name="connsiteX5" fmla="*/ 273777 w 273777"/>
              <a:gd name="connsiteY5" fmla="*/ 194191 h 194191"/>
              <a:gd name="connsiteX6" fmla="*/ 0 w 273777"/>
              <a:gd name="connsiteY6" fmla="*/ 194191 h 19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77" h="194191">
                <a:moveTo>
                  <a:pt x="14525" y="476"/>
                </a:moveTo>
                <a:lnTo>
                  <a:pt x="138969" y="124139"/>
                </a:lnTo>
                <a:lnTo>
                  <a:pt x="263413" y="476"/>
                </a:lnTo>
                <a:close/>
                <a:moveTo>
                  <a:pt x="0" y="0"/>
                </a:moveTo>
                <a:lnTo>
                  <a:pt x="273777" y="0"/>
                </a:lnTo>
                <a:lnTo>
                  <a:pt x="273777" y="194191"/>
                </a:lnTo>
                <a:lnTo>
                  <a:pt x="0" y="194191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1F52E8-9E4B-7FDC-40BA-F36523C57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284" y="3905347"/>
            <a:ext cx="313738" cy="310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A8B2C7-0255-3B4E-3033-5A1490CEF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560" y="5077766"/>
            <a:ext cx="230977" cy="2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447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</dc:creator>
  <cp:lastModifiedBy>Anirban Chakrabarty</cp:lastModifiedBy>
  <cp:revision>62</cp:revision>
  <dcterms:created xsi:type="dcterms:W3CDTF">2023-03-11T03:05:49Z</dcterms:created>
  <dcterms:modified xsi:type="dcterms:W3CDTF">2023-12-15T15:20:05Z</dcterms:modified>
</cp:coreProperties>
</file>