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57" r:id="rId5"/>
  </p:sldIdLst>
  <p:sldSz cx="96012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E6F8"/>
    <a:srgbClr val="57C7EF"/>
    <a:srgbClr val="023C61"/>
    <a:srgbClr val="203C6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3" autoAdjust="0"/>
    <p:restoredTop sz="93775" autoAdjust="0"/>
  </p:normalViewPr>
  <p:slideViewPr>
    <p:cSldViewPr snapToGrid="0">
      <p:cViewPr varScale="1">
        <p:scale>
          <a:sx n="63" d="100"/>
          <a:sy n="63" d="100"/>
        </p:scale>
        <p:origin x="570" y="51"/>
      </p:cViewPr>
      <p:guideLst/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</p:sldLst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3.xml"/><Relationship Id="rId2" Type="http://schemas.openxmlformats.org/officeDocument/2006/relationships/slide" Target="slides/slide2.xml"/><Relationship Id="rId1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1122363"/>
            <a:ext cx="816102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3602038"/>
            <a:ext cx="72009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9C788-BD7A-464A-BA83-EDA42627DDC4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5145C-2625-4A2C-9E70-0EE20FA7D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422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9C788-BD7A-464A-BA83-EDA42627DDC4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5145C-2625-4A2C-9E70-0EE20FA7D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24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365125"/>
            <a:ext cx="2070259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365125"/>
            <a:ext cx="6090761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9C788-BD7A-464A-BA83-EDA42627DDC4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5145C-2625-4A2C-9E70-0EE20FA7D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366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9C788-BD7A-464A-BA83-EDA42627DDC4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5145C-2625-4A2C-9E70-0EE20FA7D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201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1709740"/>
            <a:ext cx="828103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4589465"/>
            <a:ext cx="828103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9C788-BD7A-464A-BA83-EDA42627DDC4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5145C-2625-4A2C-9E70-0EE20FA7D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81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1825625"/>
            <a:ext cx="408051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1825625"/>
            <a:ext cx="408051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9C788-BD7A-464A-BA83-EDA42627DDC4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5145C-2625-4A2C-9E70-0EE20FA7D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974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365127"/>
            <a:ext cx="828103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1681163"/>
            <a:ext cx="406175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2505075"/>
            <a:ext cx="406175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1681163"/>
            <a:ext cx="408176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2505075"/>
            <a:ext cx="408176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9C788-BD7A-464A-BA83-EDA42627DDC4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5145C-2625-4A2C-9E70-0EE20FA7D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140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9C788-BD7A-464A-BA83-EDA42627DDC4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5145C-2625-4A2C-9E70-0EE20FA7D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105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9C788-BD7A-464A-BA83-EDA42627DDC4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5145C-2625-4A2C-9E70-0EE20FA7D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553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457200"/>
            <a:ext cx="30966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987427"/>
            <a:ext cx="486060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2057400"/>
            <a:ext cx="30966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9C788-BD7A-464A-BA83-EDA42627DDC4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5145C-2625-4A2C-9E70-0EE20FA7D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727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457200"/>
            <a:ext cx="30966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987427"/>
            <a:ext cx="4860608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2057400"/>
            <a:ext cx="30966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9C788-BD7A-464A-BA83-EDA42627DDC4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5145C-2625-4A2C-9E70-0EE20FA7D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288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365127"/>
            <a:ext cx="828103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1825625"/>
            <a:ext cx="828103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6356352"/>
            <a:ext cx="21602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89C788-BD7A-464A-BA83-EDA42627DDC4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6356352"/>
            <a:ext cx="3240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6356352"/>
            <a:ext cx="21602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F5145C-2625-4A2C-9E70-0EE20FA7D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196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24EFFD7-C8A8-737F-AEE8-0FF0D8851D9A}"/>
              </a:ext>
            </a:extLst>
          </p:cNvPr>
          <p:cNvSpPr/>
          <p:nvPr/>
        </p:nvSpPr>
        <p:spPr>
          <a:xfrm>
            <a:off x="1021192" y="728662"/>
            <a:ext cx="7558817" cy="816173"/>
          </a:xfrm>
          <a:prstGeom prst="rect">
            <a:avLst/>
          </a:prstGeom>
          <a:solidFill>
            <a:srgbClr val="023C6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18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6BFA89-D660-8D2A-58A2-843E07F31F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191" y="830146"/>
            <a:ext cx="1826081" cy="613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380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CA5268F-BF9D-2739-7D63-270C5EAB76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5800"/>
            <a:ext cx="9601200" cy="54864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56745FA-5AD7-D557-A3F6-910A8A4A52CF}"/>
              </a:ext>
            </a:extLst>
          </p:cNvPr>
          <p:cNvSpPr/>
          <p:nvPr/>
        </p:nvSpPr>
        <p:spPr>
          <a:xfrm>
            <a:off x="0" y="685800"/>
            <a:ext cx="9601200" cy="5486400"/>
          </a:xfrm>
          <a:prstGeom prst="rect">
            <a:avLst/>
          </a:prstGeom>
          <a:solidFill>
            <a:srgbClr val="B2E6F8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7FE2F73-CDF0-76DC-A2D1-2E097283F268}"/>
              </a:ext>
            </a:extLst>
          </p:cNvPr>
          <p:cNvGrpSpPr/>
          <p:nvPr/>
        </p:nvGrpSpPr>
        <p:grpSpPr>
          <a:xfrm>
            <a:off x="5046558" y="1494627"/>
            <a:ext cx="4237437" cy="5189220"/>
            <a:chOff x="4860843" y="1383147"/>
            <a:chExt cx="4356707" cy="547485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1551394-1D53-A89B-10CB-15CDFFFB06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60843" y="1383147"/>
              <a:ext cx="4356707" cy="54748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5595E3A-4A3E-CA06-4E24-0EB5B7E72BA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432795">
              <a:off x="5026055" y="4112237"/>
              <a:ext cx="419665" cy="3967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55466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DFCC21-911D-39CA-28F3-25C31A3386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C265E59-0CD8-84C7-C95C-DCCDF722FF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5800"/>
            <a:ext cx="96012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633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3B4297AB-25AE-75FD-4832-4A83E51078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83407"/>
            <a:ext cx="9601200" cy="449118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9E94AAA-C705-E025-C2F0-CAE8B85AAF17}"/>
              </a:ext>
            </a:extLst>
          </p:cNvPr>
          <p:cNvSpPr/>
          <p:nvPr/>
        </p:nvSpPr>
        <p:spPr>
          <a:xfrm>
            <a:off x="0" y="1183407"/>
            <a:ext cx="9601200" cy="4491186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737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450</TotalTime>
  <Words>0</Words>
  <Application>Microsoft Office PowerPoint</Application>
  <PresentationFormat>Custom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Anirban Chakrabarty</dc:creator>
  <cp:lastModifiedBy>Anirban Chakrabarty</cp:lastModifiedBy>
  <cp:revision>17</cp:revision>
  <dcterms:created xsi:type="dcterms:W3CDTF">2024-02-01T11:49:50Z</dcterms:created>
  <dcterms:modified xsi:type="dcterms:W3CDTF">2024-02-08T03:08:51Z</dcterms:modified>
</cp:coreProperties>
</file>