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2" r:id="rId3"/>
    <p:sldId id="260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775" autoAdjust="0"/>
  </p:normalViewPr>
  <p:slideViewPr>
    <p:cSldViewPr snapToGrid="0">
      <p:cViewPr varScale="1">
        <p:scale>
          <a:sx n="63" d="100"/>
          <a:sy n="63" d="100"/>
        </p:scale>
        <p:origin x="8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5058-74E9-4340-8093-17691D60A22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329E5-A1E5-46A9-A4B3-BD2C8342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4C5-6C78-ADD0-42E2-21D7542A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CC882-B26C-B3EF-E602-1002243C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10DB-569D-8998-6775-421B2500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DE6F-7888-8778-0B47-083B2FFF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E282-CEEF-023C-DD58-4E0AA63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C69-38D5-FA97-B923-36FE8C7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3ED9-D275-E091-10E9-4937E7EE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F162-D7F5-6207-EED0-3CDC7CBC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996-FC04-1FFA-DB49-8EDAD5A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7AF4-3CD7-1653-0FB6-E77D399F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E785-22CD-6A54-20DB-0C9E22A2D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AE157-4EC5-12D8-8CC6-6205D7A9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895F-90AE-0AB5-9ABD-24B94AE0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A362-EB11-BD90-AC36-9B66CC0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1497-867D-2E4F-98E2-538A5B6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8A8F-5946-5085-5BC6-22AF418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B6F0-3D8B-A560-CE3B-8E02D81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93C8-2541-B985-A0FF-517272FB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C23A-3C8D-15E1-9590-6EFF0F6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014C-FA80-E225-6916-7CF41F5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525-C967-285F-6DB3-237AAEF0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BD08-A411-B3B3-4F0E-A9786F68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79E4-773E-91DD-2E6F-D4688DEB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784E-3231-14A8-2C97-282D4F66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418E-75F3-A5DD-FC08-0942B17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7E84-FE84-A92A-9657-6B1DB90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868-58FD-2B7B-80D7-71EFC1B9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4B99-6604-0635-DBB2-4140867D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D9BB-6E3D-C7B5-CA5F-FE70A4A0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73DE-E1F6-53CD-B7F8-DB53E3C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62826-52B3-4FC4-FCE6-AFE3524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721-7F60-CA8E-6C76-4D6BEBB7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0842-608E-DC7B-82E8-6A2C8606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7E0A-7012-605C-9A0B-829936887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C4D9-0A7E-38BB-5189-1BBA7FE76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8CB3-DFCD-4E21-5223-4FD563AD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0E2CB-4676-06CF-8DF5-E5762EF2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D0986-8BD8-A70F-2C05-63F3A0F8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68982-5E92-22B1-9E0D-C0B56BC9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82BA-586E-B84B-BB4B-901EE22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BC9CB-F077-1DCD-BB07-264D042F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A566-76FB-5273-FF7D-F3EB84AC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E8C6-0E26-789E-DAD1-AD1F0F3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9EE0-B5EB-DD2D-C260-789D9DF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DD26-D616-A45E-0CE5-90F58F8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E40C-0179-F897-79A3-9955884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3AC-EC42-05F4-94C4-17BC8DBC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6035-C66E-9A9A-513D-B47982A5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D355-F374-CC5F-B2CF-6F5ADE2C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48E7-FAD7-29D8-877B-EC3F0735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68FC-563B-0C61-FB4F-56897C8B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E723-3AC3-7FD7-394D-5AF6864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7236-7CA6-F20A-EE9D-CAACB26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E932-0E90-A0E9-9F9E-222D5EA0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912A-58D4-1D91-1F43-1ED7F98B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30DF-8A1B-D3C5-47D0-C744D7B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13D6-C375-CE77-FE41-CF8CDE5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FB9-A030-67F0-29C4-C4FCC13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4F72-C0A6-C2DA-FA74-69E2180C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3D13-7BCA-A47C-B503-96CE4A41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BB33-1FB9-867A-7A3A-736EB77A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870-610E-4233-AAEB-478922C5345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312E-73DB-8126-C089-D8009A66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38C8-F0F4-120C-F9AC-14806C7B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9D25ED-8DF6-0199-8D9F-8AD294FF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45" y="4492720"/>
            <a:ext cx="2390047" cy="1365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What is AI?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9953CB-3C50-0303-3C71-E82CBCF4D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11" y="4492729"/>
            <a:ext cx="2390031" cy="1365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1EF48-9E97-6B87-B6B7-E55669C60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763" y="4492720"/>
            <a:ext cx="2390047" cy="1365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51E4E-59B8-AAEE-3123-BEB97A5DE809}"/>
              </a:ext>
            </a:extLst>
          </p:cNvPr>
          <p:cNvSpPr txBox="1"/>
          <p:nvPr/>
        </p:nvSpPr>
        <p:spPr>
          <a:xfrm>
            <a:off x="1333698" y="793231"/>
            <a:ext cx="9227622" cy="56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that is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Artificial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works?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is a closed 2D figure in which all points are equidistant from another point called center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But we just follow a pattern that we have learnt to draw a circle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We also know how to improve our accuracy to follow the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makes computers learn patters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without being specifically programmed</a:t>
            </a:r>
          </a:p>
        </p:txBody>
      </p:sp>
      <p:pic>
        <p:nvPicPr>
          <p:cNvPr id="1026" name="Picture 2" descr="Full moon - Wikipedia">
            <a:extLst>
              <a:ext uri="{FF2B5EF4-FFF2-40B4-BE49-F238E27FC236}">
                <a16:creationId xmlns:a16="http://schemas.microsoft.com/office/drawing/2014/main" id="{5F870F31-80A1-FB25-5310-282C7275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99" y="2425245"/>
            <a:ext cx="1639090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ttery Wheel Throwing Class: Make a Ceramic Piece Sydney | ClassBento">
            <a:extLst>
              <a:ext uri="{FF2B5EF4-FFF2-40B4-BE49-F238E27FC236}">
                <a16:creationId xmlns:a16="http://schemas.microsoft.com/office/drawing/2014/main" id="{1A874DA1-D182-7BA5-E015-90435AA2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90" y="2425245"/>
            <a:ext cx="1641750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1B617C-8063-65FD-B18D-C8CB9ED6FE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140" y="2425245"/>
            <a:ext cx="1641750" cy="16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DED0D-264B-3900-E534-E5FBE833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FF407E-5AFA-D571-017B-9A71FC17C1ED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Conventional Program to Detect Activities</a:t>
            </a:r>
            <a:r>
              <a:rPr lang="en-US" sz="2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  <a:endParaRPr lang="en-US" sz="2400" b="1" cap="small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04BDC6-9372-83E2-EB52-50B89C59D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ABA6CA-C488-954A-1627-AFACD2A72415}"/>
              </a:ext>
            </a:extLst>
          </p:cNvPr>
          <p:cNvSpPr txBox="1"/>
          <p:nvPr/>
        </p:nvSpPr>
        <p:spPr>
          <a:xfrm>
            <a:off x="1305951" y="2384542"/>
            <a:ext cx="8804212" cy="15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Speed &gt; Some speed =&gt;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Speed &lt;= Above speed =&gt;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Walking or Swimming?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If on water =&gt; Swimming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If on land =&gt; Walking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97CFF-98A9-7BF2-DE22-C57C33A8E08B}"/>
              </a:ext>
            </a:extLst>
          </p:cNvPr>
          <p:cNvSpPr txBox="1"/>
          <p:nvPr/>
        </p:nvSpPr>
        <p:spPr>
          <a:xfrm>
            <a:off x="4887531" y="3254433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But how does our program differentiate</a:t>
            </a:r>
          </a:p>
          <a:p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between water &amp; land?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5CDF06C-37F9-6E1E-B7B5-32191410C91B}"/>
              </a:ext>
            </a:extLst>
          </p:cNvPr>
          <p:cNvSpPr/>
          <p:nvPr/>
        </p:nvSpPr>
        <p:spPr>
          <a:xfrm>
            <a:off x="4381472" y="3254433"/>
            <a:ext cx="518160" cy="624840"/>
          </a:xfrm>
          <a:prstGeom prst="rightBrac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xygen" panose="02000503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7743DF3-F8E6-D811-CCEE-AE71C38B251E}"/>
              </a:ext>
            </a:extLst>
          </p:cNvPr>
          <p:cNvSpPr/>
          <p:nvPr/>
        </p:nvSpPr>
        <p:spPr>
          <a:xfrm>
            <a:off x="5073122" y="5378063"/>
            <a:ext cx="1630680" cy="12931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Logic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E228B8B-01D2-CC2B-B518-E9012785F68A}"/>
              </a:ext>
            </a:extLst>
          </p:cNvPr>
          <p:cNvSpPr/>
          <p:nvPr/>
        </p:nvSpPr>
        <p:spPr>
          <a:xfrm>
            <a:off x="3628399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9986B21-B1EB-DDF4-A392-E7B7B20F3F53}"/>
              </a:ext>
            </a:extLst>
          </p:cNvPr>
          <p:cNvSpPr/>
          <p:nvPr/>
        </p:nvSpPr>
        <p:spPr>
          <a:xfrm>
            <a:off x="6703803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8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26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9A33-3436-3386-82C2-0AEFD93DC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CAE15984-2BB9-71AD-099D-72CE07D1A712}"/>
              </a:ext>
            </a:extLst>
          </p:cNvPr>
          <p:cNvSpPr/>
          <p:nvPr/>
        </p:nvSpPr>
        <p:spPr>
          <a:xfrm>
            <a:off x="1629019" y="5223344"/>
            <a:ext cx="199381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6A80B620-A2FF-1873-B9A6-ECD1BD73D056}"/>
              </a:ext>
            </a:extLst>
          </p:cNvPr>
          <p:cNvSpPr/>
          <p:nvPr/>
        </p:nvSpPr>
        <p:spPr>
          <a:xfrm>
            <a:off x="8124908" y="5777564"/>
            <a:ext cx="1204025" cy="447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DD94808-0813-10CE-1284-311C1A63D853}"/>
              </a:ext>
            </a:extLst>
          </p:cNvPr>
          <p:cNvSpPr/>
          <p:nvPr/>
        </p:nvSpPr>
        <p:spPr>
          <a:xfrm>
            <a:off x="5073122" y="5378063"/>
            <a:ext cx="1630680" cy="1293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64F5C-BD1A-72DF-A942-D3C566343872}"/>
              </a:ext>
            </a:extLst>
          </p:cNvPr>
          <p:cNvSpPr/>
          <p:nvPr/>
        </p:nvSpPr>
        <p:spPr>
          <a:xfrm>
            <a:off x="2891692" y="2117970"/>
            <a:ext cx="4156624" cy="2057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D3E38-0DA8-4285-1B3A-E1AEE7B80356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Power of Intelligence over Explicit Programming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68B73-3C09-A8FE-7227-807D13E86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1E30B-EACB-A22E-1D9D-063763844077}"/>
              </a:ext>
            </a:extLst>
          </p:cNvPr>
          <p:cNvSpPr txBox="1"/>
          <p:nvPr/>
        </p:nvSpPr>
        <p:spPr>
          <a:xfrm>
            <a:off x="1791051" y="832827"/>
            <a:ext cx="9627226" cy="12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 Can Easily Differentiate between Running, Walking and Swimming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Humans have previously seen and learnt the patterns of running, walking &amp; swimming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Similarly, Artificial Intelligence can learn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patterns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if we train it with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previous example images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E9D8E9-8569-D567-45D9-207CFE8F0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71" y="2225457"/>
            <a:ext cx="2926170" cy="5909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D02A78-E236-0789-0135-6B9B8C0114FC}"/>
              </a:ext>
            </a:extLst>
          </p:cNvPr>
          <p:cNvSpPr txBox="1"/>
          <p:nvPr/>
        </p:nvSpPr>
        <p:spPr>
          <a:xfrm>
            <a:off x="2891692" y="2380401"/>
            <a:ext cx="1406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Running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Walking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Swimming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457C59-D644-B8EC-825C-DA06055F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672" y="2850644"/>
            <a:ext cx="2926170" cy="564323"/>
          </a:xfrm>
          <a:prstGeom prst="rect">
            <a:avLst/>
          </a:prstGeom>
        </p:spPr>
      </p:pic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603B4E9F-1168-630E-D4D6-D6589FCE04EE}"/>
              </a:ext>
            </a:extLst>
          </p:cNvPr>
          <p:cNvSpPr/>
          <p:nvPr/>
        </p:nvSpPr>
        <p:spPr>
          <a:xfrm rot="5400000">
            <a:off x="5252207" y="4275290"/>
            <a:ext cx="1359879" cy="874782"/>
          </a:xfrm>
          <a:prstGeom prst="rightArrow">
            <a:avLst>
              <a:gd name="adj1" fmla="val 6491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Previous Examples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6D0D3B-1094-2E3F-B5B2-01057963931F}"/>
              </a:ext>
            </a:extLst>
          </p:cNvPr>
          <p:cNvSpPr/>
          <p:nvPr/>
        </p:nvSpPr>
        <p:spPr>
          <a:xfrm>
            <a:off x="6703803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15A66F-484A-4C94-7A6B-13A077E60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440" y="3466694"/>
            <a:ext cx="2935401" cy="5748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EC58FE-7121-213E-B37F-E48F7CBC1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497" y="5499735"/>
            <a:ext cx="1838325" cy="123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383498-BAD3-E3B4-C4C0-BF1B255EDBD9}"/>
              </a:ext>
            </a:extLst>
          </p:cNvPr>
          <p:cNvSpPr/>
          <p:nvPr/>
        </p:nvSpPr>
        <p:spPr>
          <a:xfrm>
            <a:off x="3628399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78E83-9CFA-3498-CF06-C5626E65A39A}"/>
              </a:ext>
            </a:extLst>
          </p:cNvPr>
          <p:cNvSpPr txBox="1"/>
          <p:nvPr/>
        </p:nvSpPr>
        <p:spPr>
          <a:xfrm>
            <a:off x="1728736" y="5223344"/>
            <a:ext cx="1706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Detect Activity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E1ED92E-3866-A484-70E4-C3625BA55EBA}"/>
              </a:ext>
            </a:extLst>
          </p:cNvPr>
          <p:cNvSpPr txBox="1"/>
          <p:nvPr/>
        </p:nvSpPr>
        <p:spPr>
          <a:xfrm>
            <a:off x="8084082" y="5844540"/>
            <a:ext cx="1250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Swimming</a:t>
            </a:r>
          </a:p>
        </p:txBody>
      </p:sp>
    </p:spTree>
    <p:extLst>
      <p:ext uri="{BB962C8B-B14F-4D97-AF65-F5344CB8AC3E}">
        <p14:creationId xmlns:p14="http://schemas.microsoft.com/office/powerpoint/2010/main" val="289483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026" grpId="0" animBg="1"/>
      <p:bldP spid="29" grpId="0" animBg="1"/>
      <p:bldP spid="12" grpId="0" animBg="1"/>
      <p:bldP spid="20" grpId="0"/>
      <p:bldP spid="1024" grpId="0" animBg="1"/>
      <p:bldP spid="16" grpId="0" animBg="1"/>
      <p:bldP spid="14" grpId="0" animBg="1"/>
      <p:bldP spid="25" grpId="0"/>
      <p:bldP spid="10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C57E8-D26B-91E3-47A4-A62CC0679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draw a circle if radius is given? - Using compass - Teachoo">
            <a:extLst>
              <a:ext uri="{FF2B5EF4-FFF2-40B4-BE49-F238E27FC236}">
                <a16:creationId xmlns:a16="http://schemas.microsoft.com/office/drawing/2014/main" id="{8F846D04-89BB-77AF-DD49-66C5720C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40" y="3605613"/>
            <a:ext cx="2700367" cy="299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52BBA6-2ECE-E593-1383-B85D5E0934D2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Recap: How Explicit Programs 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848ABB-6D21-F260-CE3E-989917C9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517F28-E314-5689-C283-C0B52FD5D47A}"/>
              </a:ext>
            </a:extLst>
          </p:cNvPr>
          <p:cNvSpPr/>
          <p:nvPr/>
        </p:nvSpPr>
        <p:spPr>
          <a:xfrm>
            <a:off x="4017161" y="1150620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5C3ADF-054A-D7B0-5A6E-F38397FDAA1D}"/>
              </a:ext>
            </a:extLst>
          </p:cNvPr>
          <p:cNvSpPr/>
          <p:nvPr/>
        </p:nvSpPr>
        <p:spPr>
          <a:xfrm>
            <a:off x="2386819" y="168762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 (Speed)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AA24448-41A1-A696-23E7-615BE98D7EB7}"/>
              </a:ext>
            </a:extLst>
          </p:cNvPr>
          <p:cNvSpPr/>
          <p:nvPr/>
        </p:nvSpPr>
        <p:spPr>
          <a:xfrm>
            <a:off x="4143464" y="1708842"/>
            <a:ext cx="2080897" cy="91859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Speed &gt; 5 kmph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991AC4-0481-5305-B156-DF6EDC68C55D}"/>
              </a:ext>
            </a:extLst>
          </p:cNvPr>
          <p:cNvSpPr/>
          <p:nvPr/>
        </p:nvSpPr>
        <p:spPr>
          <a:xfrm>
            <a:off x="4410189" y="2923519"/>
            <a:ext cx="1547446" cy="578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Running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B95DD2-4434-6189-3059-7CE043B2C97F}"/>
              </a:ext>
            </a:extLst>
          </p:cNvPr>
          <p:cNvCxnSpPr>
            <a:cxnSpLocks/>
          </p:cNvCxnSpPr>
          <p:nvPr/>
        </p:nvCxnSpPr>
        <p:spPr>
          <a:xfrm flipH="1">
            <a:off x="5179214" y="2630033"/>
            <a:ext cx="1" cy="31433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4FC7EC-E6B6-BB79-C490-B7BA243CAE51}"/>
              </a:ext>
            </a:extLst>
          </p:cNvPr>
          <p:cNvCxnSpPr>
            <a:cxnSpLocks/>
          </p:cNvCxnSpPr>
          <p:nvPr/>
        </p:nvCxnSpPr>
        <p:spPr>
          <a:xfrm>
            <a:off x="6224361" y="2172515"/>
            <a:ext cx="475472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27DDC66-467A-97E2-80C6-CD7E990D26E0}"/>
              </a:ext>
            </a:extLst>
          </p:cNvPr>
          <p:cNvSpPr/>
          <p:nvPr/>
        </p:nvSpPr>
        <p:spPr>
          <a:xfrm>
            <a:off x="6699833" y="1889665"/>
            <a:ext cx="1470372" cy="578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Walking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91C4E0B-7C21-0BB2-6D88-9784F5A244CB}"/>
              </a:ext>
            </a:extLst>
          </p:cNvPr>
          <p:cNvSpPr txBox="1"/>
          <p:nvPr/>
        </p:nvSpPr>
        <p:spPr>
          <a:xfrm>
            <a:off x="6175579" y="181334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No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334CE04-DF7F-7001-A9F2-C6C91190D59A}"/>
              </a:ext>
            </a:extLst>
          </p:cNvPr>
          <p:cNvSpPr txBox="1"/>
          <p:nvPr/>
        </p:nvSpPr>
        <p:spPr>
          <a:xfrm>
            <a:off x="5179214" y="25632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Yes</a:t>
            </a:r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69B008A0-0620-2F74-A40E-385CEA01009E}"/>
              </a:ext>
            </a:extLst>
          </p:cNvPr>
          <p:cNvSpPr/>
          <p:nvPr/>
        </p:nvSpPr>
        <p:spPr>
          <a:xfrm>
            <a:off x="8271047" y="168762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 (Activity)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CD11389-0A5B-054D-A1D3-8413585542BF}"/>
              </a:ext>
            </a:extLst>
          </p:cNvPr>
          <p:cNvSpPr txBox="1"/>
          <p:nvPr/>
        </p:nvSpPr>
        <p:spPr>
          <a:xfrm>
            <a:off x="4630022" y="1183932"/>
            <a:ext cx="3188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BD02D0AB-D6F8-886B-844A-769E36B0DA3B}"/>
              </a:ext>
            </a:extLst>
          </p:cNvPr>
          <p:cNvSpPr/>
          <p:nvPr/>
        </p:nvSpPr>
        <p:spPr>
          <a:xfrm>
            <a:off x="4024781" y="3985260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43" name="Arrow: Right 1042">
            <a:extLst>
              <a:ext uri="{FF2B5EF4-FFF2-40B4-BE49-F238E27FC236}">
                <a16:creationId xmlns:a16="http://schemas.microsoft.com/office/drawing/2014/main" id="{F4455E75-4DB2-736C-FF98-C33E615F8D8A}"/>
              </a:ext>
            </a:extLst>
          </p:cNvPr>
          <p:cNvSpPr/>
          <p:nvPr/>
        </p:nvSpPr>
        <p:spPr>
          <a:xfrm>
            <a:off x="8278667" y="452226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F5759F9-0F77-441E-83BA-FBF2095A76B2}"/>
              </a:ext>
            </a:extLst>
          </p:cNvPr>
          <p:cNvSpPr txBox="1"/>
          <p:nvPr/>
        </p:nvSpPr>
        <p:spPr>
          <a:xfrm>
            <a:off x="4637642" y="4018572"/>
            <a:ext cx="3188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</p:txBody>
      </p:sp>
      <p:sp>
        <p:nvSpPr>
          <p:cNvPr id="1045" name="Arrow: Right 1044">
            <a:extLst>
              <a:ext uri="{FF2B5EF4-FFF2-40B4-BE49-F238E27FC236}">
                <a16:creationId xmlns:a16="http://schemas.microsoft.com/office/drawing/2014/main" id="{8BDE4C66-5FFE-D298-3AAB-9CF7EB390CF5}"/>
              </a:ext>
            </a:extLst>
          </p:cNvPr>
          <p:cNvSpPr/>
          <p:nvPr/>
        </p:nvSpPr>
        <p:spPr>
          <a:xfrm>
            <a:off x="2386819" y="4603550"/>
            <a:ext cx="164653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(Draw circle)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62A86AC-5EE9-B393-3A27-D97509CD0632}"/>
              </a:ext>
            </a:extLst>
          </p:cNvPr>
          <p:cNvSpPr txBox="1"/>
          <p:nvPr/>
        </p:nvSpPr>
        <p:spPr>
          <a:xfrm>
            <a:off x="4229100" y="4543110"/>
            <a:ext cx="3863340" cy="170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is a closed 2D figure in which all points are equidistant from another point called center.</a:t>
            </a:r>
          </a:p>
          <a:p>
            <a:pPr lvl="1" algn="just">
              <a:lnSpc>
                <a:spcPct val="150000"/>
              </a:lnSpc>
            </a:pP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(x – h)</a:t>
            </a:r>
            <a:r>
              <a:rPr lang="pt-BR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 + (y – k)</a:t>
            </a:r>
            <a:r>
              <a:rPr lang="pt-BR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 = r</a:t>
            </a:r>
            <a:r>
              <a:rPr lang="pt-BR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endParaRPr lang="en-US" b="1" baseline="30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31" grpId="0" animBg="1"/>
      <p:bldP spid="1025" grpId="0"/>
      <p:bldP spid="1026" grpId="0"/>
      <p:bldP spid="1028" grpId="0" animBg="1"/>
      <p:bldP spid="1030" grpId="0"/>
      <p:bldP spid="1034" grpId="0" animBg="1"/>
      <p:bldP spid="1043" grpId="0" animBg="1"/>
      <p:bldP spid="1044" grpId="0"/>
      <p:bldP spid="1045" grpId="0" animBg="1"/>
      <p:bldP spid="1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45AE-104E-72F4-42BD-D8C8E5753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3B95EC2-73EF-CBBF-1E28-315E29E5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40" y="518161"/>
            <a:ext cx="6934200" cy="31330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3F4CB8-0A27-60F0-D051-5C7EED146DDD}"/>
              </a:ext>
            </a:extLst>
          </p:cNvPr>
          <p:cNvSpPr/>
          <p:nvPr/>
        </p:nvSpPr>
        <p:spPr>
          <a:xfrm>
            <a:off x="3621871" y="1046177"/>
            <a:ext cx="4253886" cy="1212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FD2D3-77AB-0504-29E5-0DA79014867A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Recap: How Intelligent Systems 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D330DE-E6BB-C0B8-9E5D-E308A39F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1031" name="Picture 2" descr="Full moon - Wikipedia">
            <a:extLst>
              <a:ext uri="{FF2B5EF4-FFF2-40B4-BE49-F238E27FC236}">
                <a16:creationId xmlns:a16="http://schemas.microsoft.com/office/drawing/2014/main" id="{36830C90-28F7-ECB7-512C-350C228E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23" y="1144265"/>
            <a:ext cx="1017748" cy="10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4" descr="Pottery Wheel Throwing Class: Make a Ceramic Piece Sydney | ClassBento">
            <a:extLst>
              <a:ext uri="{FF2B5EF4-FFF2-40B4-BE49-F238E27FC236}">
                <a16:creationId xmlns:a16="http://schemas.microsoft.com/office/drawing/2014/main" id="{B9B30F33-23E0-C8F7-AEA9-77CA20B2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72" y="1144265"/>
            <a:ext cx="1019398" cy="10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C02E058-5DE0-2140-4972-E86763461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665" y="1144265"/>
            <a:ext cx="1019398" cy="101939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2D3D24-EB7F-0688-BD8E-32CA1EFE7AA2}"/>
              </a:ext>
            </a:extLst>
          </p:cNvPr>
          <p:cNvSpPr/>
          <p:nvPr/>
        </p:nvSpPr>
        <p:spPr>
          <a:xfrm>
            <a:off x="3964771" y="4066548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C9AEB35-A574-A463-DFF6-B56FA99F6F40}"/>
              </a:ext>
            </a:extLst>
          </p:cNvPr>
          <p:cNvSpPr/>
          <p:nvPr/>
        </p:nvSpPr>
        <p:spPr>
          <a:xfrm>
            <a:off x="2141220" y="4603550"/>
            <a:ext cx="1823553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(Draw a circle)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7C547-01BE-2AA6-DA2C-6FF7913367F6}"/>
              </a:ext>
            </a:extLst>
          </p:cNvPr>
          <p:cNvSpPr txBox="1"/>
          <p:nvPr/>
        </p:nvSpPr>
        <p:spPr>
          <a:xfrm>
            <a:off x="3639428" y="1382035"/>
            <a:ext cx="8978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Pattern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0D2C522B-DE8E-B871-F62A-5E100D61CC2A}"/>
              </a:ext>
            </a:extLst>
          </p:cNvPr>
          <p:cNvSpPr/>
          <p:nvPr/>
        </p:nvSpPr>
        <p:spPr>
          <a:xfrm rot="5400000">
            <a:off x="4846294" y="2796517"/>
            <a:ext cx="2168060" cy="1078111"/>
          </a:xfrm>
          <a:prstGeom prst="rightArrow">
            <a:avLst>
              <a:gd name="adj1" fmla="val 6491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through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Previous Examples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80F6681-A765-7F61-24A0-1AF6924D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20" y="4405665"/>
            <a:ext cx="2290007" cy="196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5301B-6927-5391-B765-93623D892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6423" y="4419603"/>
            <a:ext cx="2390047" cy="136574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F8150E8-96BF-E026-80DD-56934F320B6C}"/>
              </a:ext>
            </a:extLst>
          </p:cNvPr>
          <p:cNvSpPr/>
          <p:nvPr/>
        </p:nvSpPr>
        <p:spPr>
          <a:xfrm>
            <a:off x="8218657" y="4603550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59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5" grpId="0"/>
      <p:bldP spid="1024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252</Words>
  <Application>Microsoft Office PowerPoint</Application>
  <PresentationFormat>Widescreen</PresentationFormat>
  <Paragraphs>67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40</cp:revision>
  <dcterms:created xsi:type="dcterms:W3CDTF">2024-02-12T06:27:55Z</dcterms:created>
  <dcterms:modified xsi:type="dcterms:W3CDTF">2024-02-15T16:09:04Z</dcterms:modified>
</cp:coreProperties>
</file>