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C64"/>
    <a:srgbClr val="FFFFFF"/>
    <a:srgbClr val="023C61"/>
    <a:srgbClr val="57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38F425-5625-694D-9FCA-B8E70A9C7F15}"/>
              </a:ext>
            </a:extLst>
          </p:cNvPr>
          <p:cNvSpPr/>
          <p:nvPr/>
        </p:nvSpPr>
        <p:spPr>
          <a:xfrm>
            <a:off x="0" y="0"/>
            <a:ext cx="9601200" cy="6858000"/>
          </a:xfrm>
          <a:prstGeom prst="rect">
            <a:avLst/>
          </a:prstGeom>
          <a:solidFill>
            <a:srgbClr val="203C6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013B5-7AE8-D8B7-D811-267E1E9F2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810" y="0"/>
            <a:ext cx="80695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0" y="0"/>
            <a:ext cx="96012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502703" y="1668780"/>
            <a:ext cx="4237437" cy="5189220"/>
            <a:chOff x="4860843" y="1383147"/>
            <a:chExt cx="4356707" cy="54748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4297AB-25AE-75FD-4832-4A83E51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07"/>
            <a:ext cx="9601200" cy="4491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E94AAA-C705-E025-C2F0-CAE8B85AAF17}"/>
              </a:ext>
            </a:extLst>
          </p:cNvPr>
          <p:cNvSpPr/>
          <p:nvPr/>
        </p:nvSpPr>
        <p:spPr>
          <a:xfrm>
            <a:off x="0" y="1183407"/>
            <a:ext cx="9601200" cy="4491186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329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13</cp:revision>
  <dcterms:created xsi:type="dcterms:W3CDTF">2024-02-01T11:49:50Z</dcterms:created>
  <dcterms:modified xsi:type="dcterms:W3CDTF">2024-02-07T13:45:57Z</dcterms:modified>
</cp:coreProperties>
</file>