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7218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04" autoAdjust="0"/>
  </p:normalViewPr>
  <p:slideViewPr>
    <p:cSldViewPr snapToGrid="0">
      <p:cViewPr varScale="1">
        <p:scale>
          <a:sx n="70" d="100"/>
          <a:sy n="70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87F90-4B37-4508-B704-1554B293682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143000"/>
            <a:ext cx="5213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1987E-C0E6-460D-B443-EF6ACD8A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57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1339"/>
            <a:ext cx="9144000" cy="25130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1312"/>
            <a:ext cx="9144000" cy="174276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73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5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4311"/>
            <a:ext cx="2628900" cy="61172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4311"/>
            <a:ext cx="7734300" cy="6117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52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37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99579"/>
            <a:ext cx="10515600" cy="30026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30623"/>
            <a:ext cx="10515600" cy="157901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76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1555"/>
            <a:ext cx="5181600" cy="4579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1555"/>
            <a:ext cx="5181600" cy="4579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10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4311"/>
            <a:ext cx="10515600" cy="1395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69502"/>
            <a:ext cx="5157787" cy="867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36707"/>
            <a:ext cx="5157787" cy="38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69502"/>
            <a:ext cx="5183188" cy="867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36707"/>
            <a:ext cx="5183188" cy="38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70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50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64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1224"/>
            <a:ext cx="3932237" cy="168428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39311"/>
            <a:ext cx="6172200" cy="51297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65509"/>
            <a:ext cx="3932237" cy="40118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06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1224"/>
            <a:ext cx="3932237" cy="168428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39311"/>
            <a:ext cx="6172200" cy="512971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65509"/>
            <a:ext cx="3932237" cy="40118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12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4311"/>
            <a:ext cx="10515600" cy="139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21555"/>
            <a:ext cx="10515600" cy="4579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690354"/>
            <a:ext cx="2743200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90354"/>
            <a:ext cx="4114800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690354"/>
            <a:ext cx="2743200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47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ow-to-install-mysq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2176210" y="366969"/>
            <a:ext cx="7839581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Contents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4" y="36696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3279A-1650-4AC4-E3FE-CD147CA2B563}"/>
              </a:ext>
            </a:extLst>
          </p:cNvPr>
          <p:cNvSpPr txBox="1"/>
          <p:nvPr/>
        </p:nvSpPr>
        <p:spPr>
          <a:xfrm>
            <a:off x="2176208" y="1615693"/>
            <a:ext cx="64368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dirty="0"/>
              <a:t>Introduction of MySQL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FontTx/>
              <a:buAutoNum type="arabicPeriod"/>
            </a:pPr>
            <a:r>
              <a:rPr lang="en-IN" dirty="0">
                <a:solidFill>
                  <a:srgbClr val="111111"/>
                </a:solidFill>
                <a:latin typeface="-apple-system"/>
              </a:rPr>
              <a:t>Database, Tables ,Keys, Views ,Queries &amp; Indexes</a:t>
            </a:r>
          </a:p>
          <a:p>
            <a:pPr marL="342913" indent="-342913">
              <a:buFontTx/>
              <a:buAutoNum type="arabicPeriod"/>
            </a:pPr>
            <a:endParaRPr lang="en-IN" dirty="0">
              <a:solidFill>
                <a:srgbClr val="111111"/>
              </a:solidFill>
              <a:latin typeface="-apple-system"/>
            </a:endParaRPr>
          </a:p>
          <a:p>
            <a:pPr marL="342913" indent="-342913">
              <a:buFontTx/>
              <a:buAutoNum type="arabicPeriod"/>
            </a:pPr>
            <a:r>
              <a:rPr lang="en-IN" dirty="0">
                <a:solidFill>
                  <a:srgbClr val="111111"/>
                </a:solidFill>
                <a:latin typeface="-apple-system"/>
              </a:rPr>
              <a:t>DML Statements, Joins &amp; Aggregate functions</a:t>
            </a:r>
          </a:p>
          <a:p>
            <a:pPr marL="342913" indent="-342913">
              <a:buFontTx/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dirty="0"/>
              <a:t>MySQL Procedures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dirty="0"/>
              <a:t>MySQL Triggers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dirty="0"/>
              <a:t>User Management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dirty="0"/>
              <a:t>MySQL Backup &amp; Restore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79186-A99B-FDA1-E8F3-BF8F0CF24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A111CC-999B-5720-C759-14921A370EDD}"/>
              </a:ext>
            </a:extLst>
          </p:cNvPr>
          <p:cNvSpPr txBox="1"/>
          <p:nvPr/>
        </p:nvSpPr>
        <p:spPr>
          <a:xfrm>
            <a:off x="1930403" y="366969"/>
            <a:ext cx="7839581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Introduction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81953F-45CB-C2D6-715F-EBE18B56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4" y="36696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AE6EED-7E89-EAFB-B1DA-3C2D16C62552}"/>
              </a:ext>
            </a:extLst>
          </p:cNvPr>
          <p:cNvSpPr txBox="1"/>
          <p:nvPr/>
        </p:nvSpPr>
        <p:spPr>
          <a:xfrm>
            <a:off x="1474841" y="1114243"/>
            <a:ext cx="865238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r>
              <a:rPr lang="en-IN" sz="1400" dirty="0">
                <a:latin typeface="Oxygen" panose="02000503000000000000" pitchFamily="2" charset="0"/>
              </a:rPr>
              <a:t>MySQL is relational database management system.</a:t>
            </a:r>
          </a:p>
          <a:p>
            <a:r>
              <a:rPr lang="en-IN" sz="1400" dirty="0">
                <a:latin typeface="Oxygen" panose="02000503000000000000" pitchFamily="2" charset="0"/>
              </a:rPr>
              <a:t>It is free and open source.</a:t>
            </a:r>
          </a:p>
          <a:p>
            <a:r>
              <a:rPr lang="en-US" sz="1400" dirty="0">
                <a:solidFill>
                  <a:srgbClr val="000000"/>
                </a:solidFill>
                <a:latin typeface="Oxygen" panose="02000503000000000000" pitchFamily="2" charset="0"/>
              </a:rPr>
              <a:t>It is very fast, reliable, scalable, easy to use and cross platform.</a:t>
            </a:r>
          </a:p>
          <a:p>
            <a:r>
              <a:rPr lang="en-US" sz="1400" dirty="0">
                <a:solidFill>
                  <a:srgbClr val="000000"/>
                </a:solidFill>
                <a:latin typeface="Oxygen" panose="02000503000000000000" pitchFamily="2" charset="0"/>
              </a:rPr>
              <a:t>MySQL is ideal for both small and large applications.</a:t>
            </a:r>
          </a:p>
          <a:p>
            <a:r>
              <a:rPr lang="en-US" sz="1400" dirty="0">
                <a:solidFill>
                  <a:srgbClr val="000000"/>
                </a:solidFill>
                <a:latin typeface="Oxygen" panose="02000503000000000000" pitchFamily="2" charset="0"/>
              </a:rPr>
              <a:t>MySQL is developed, distributed, and supported by Oracle Corporation</a:t>
            </a: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Oxygen" panose="02000503000000000000" pitchFamily="2" charset="0"/>
              </a:rPr>
              <a:t>For installation of MySQL in your computer, please click the below link</a:t>
            </a:r>
          </a:p>
          <a:p>
            <a:r>
              <a:rPr lang="en-IN" sz="1600" dirty="0">
                <a:latin typeface="Oxygen" panose="02000503000000000000" pitchFamily="2" charset="0"/>
                <a:hlinkClick r:id="rId3"/>
              </a:rPr>
              <a:t>https://www.javatpoint.com/how-to-install-mysql</a:t>
            </a:r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23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799FF-1E01-84D8-85A2-6B34BB96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B7F5F-1F8E-13F9-7452-ADFE5F9663B3}"/>
              </a:ext>
            </a:extLst>
          </p:cNvPr>
          <p:cNvSpPr txBox="1"/>
          <p:nvPr/>
        </p:nvSpPr>
        <p:spPr>
          <a:xfrm>
            <a:off x="1930403" y="366969"/>
            <a:ext cx="7839581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Database handling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A65876-724E-1783-C423-50CBA505E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4" y="36696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8F97AD-1DE8-22B9-1A36-9644532E124E}"/>
              </a:ext>
            </a:extLst>
          </p:cNvPr>
          <p:cNvSpPr txBox="1"/>
          <p:nvPr/>
        </p:nvSpPr>
        <p:spPr>
          <a:xfrm>
            <a:off x="1474841" y="1114245"/>
            <a:ext cx="865238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Oxygen" panose="02000503000000000000" pitchFamily="2" charset="0"/>
              </a:rPr>
              <a:t>MySQL create database statement 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r>
              <a:rPr lang="en-IN" sz="1600" dirty="0">
                <a:latin typeface="Oxygen" panose="02000503000000000000" pitchFamily="2" charset="0"/>
              </a:rPr>
              <a:t> create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Oxygen" panose="02000503000000000000" pitchFamily="2" charset="0"/>
              </a:rPr>
              <a:t>MySQL DROP DATABASE Statement </a:t>
            </a:r>
            <a:r>
              <a:rPr lang="en-IN" sz="1400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 </a:t>
            </a:r>
            <a:r>
              <a:rPr lang="en-IN" sz="1600" dirty="0">
                <a:latin typeface="Oxygen" panose="02000503000000000000" pitchFamily="2" charset="0"/>
              </a:rPr>
              <a:t>drop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drops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Inside the database following objects can be created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Tables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Views 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Procedures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Triggers</a:t>
            </a:r>
          </a:p>
          <a:p>
            <a:endParaRPr lang="en-IN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MySQL create table statement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employee (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</a:t>
            </a:r>
            <a:r>
              <a:rPr lang="en-IN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emp_id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 int,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</a:t>
            </a:r>
            <a:r>
              <a:rPr lang="en-IN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emp_name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 varchar(50),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salary double )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table named as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inside testDB database.</a:t>
            </a:r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employee table consists of 3 fields</a:t>
            </a:r>
          </a:p>
          <a:p>
            <a:r>
              <a:rPr lang="en-IN" sz="1600" dirty="0">
                <a:latin typeface="Oxygen" panose="02000503000000000000" pitchFamily="2" charset="0"/>
              </a:rPr>
              <a:t>a) </a:t>
            </a:r>
            <a:r>
              <a:rPr lang="en-IN" sz="1600" dirty="0" err="1">
                <a:latin typeface="Oxygen" panose="02000503000000000000" pitchFamily="2" charset="0"/>
              </a:rPr>
              <a:t>emp_id</a:t>
            </a:r>
            <a:r>
              <a:rPr lang="en-IN" sz="1600" dirty="0">
                <a:latin typeface="Oxygen" panose="02000503000000000000" pitchFamily="2" charset="0"/>
              </a:rPr>
              <a:t> </a:t>
            </a:r>
          </a:p>
          <a:p>
            <a:r>
              <a:rPr lang="en-IN" dirty="0"/>
              <a:t>b) </a:t>
            </a:r>
            <a:r>
              <a:rPr lang="en-IN" dirty="0" err="1"/>
              <a:t>emp_name</a:t>
            </a:r>
            <a:endParaRPr lang="en-IN" dirty="0"/>
          </a:p>
          <a:p>
            <a:r>
              <a:rPr lang="en-IN" dirty="0"/>
              <a:t>c) salary</a:t>
            </a:r>
          </a:p>
        </p:txBody>
      </p:sp>
    </p:spTree>
    <p:extLst>
      <p:ext uri="{BB962C8B-B14F-4D97-AF65-F5344CB8AC3E}">
        <p14:creationId xmlns:p14="http://schemas.microsoft.com/office/powerpoint/2010/main" val="251722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844</TotalTime>
  <Words>217</Words>
  <Application>Microsoft Office PowerPoint</Application>
  <PresentationFormat>Custom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Debashish Nath</dc:creator>
  <cp:lastModifiedBy>Debashish Nath</cp:lastModifiedBy>
  <cp:revision>166</cp:revision>
  <dcterms:created xsi:type="dcterms:W3CDTF">2024-02-19T05:26:56Z</dcterms:created>
  <dcterms:modified xsi:type="dcterms:W3CDTF">2024-02-21T11:04:16Z</dcterms:modified>
</cp:coreProperties>
</file>