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5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6.xml" ContentType="application/vnd.openxmlformats-officedocument.theme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1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notesSlides/notesSlide12.xml" ContentType="application/vnd.openxmlformats-officedocument.presentationml.notesSlide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notesSlides/notesSlide13.xml" ContentType="application/vnd.openxmlformats-officedocument.presentationml.notesSlide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notesSlides/notesSlide14.xml" ContentType="application/vnd.openxmlformats-officedocument.presentationml.notesSlide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notesSlides/notesSlide15.xml" ContentType="application/vnd.openxmlformats-officedocument.presentationml.notesSlide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notesSlides/notesSlide18.xml" ContentType="application/vnd.openxmlformats-officedocument.presentationml.notesSlide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notesSlides/notesSlide19.xml" ContentType="application/vnd.openxmlformats-officedocument.presentationml.notesSlide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notesSlides/notesSlide20.xml" ContentType="application/vnd.openxmlformats-officedocument.presentationml.notesSlide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notesSlides/notesSlide21.xml" ContentType="application/vnd.openxmlformats-officedocument.presentationml.notesSlide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notesSlides/notesSlide24.xml" ContentType="application/vnd.openxmlformats-officedocument.presentationml.notesSlide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notesSlides/notesSlide25.xml" ContentType="application/vnd.openxmlformats-officedocument.presentationml.notesSlide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notesSlides/notesSlide26.xml" ContentType="application/vnd.openxmlformats-officedocument.presentationml.notesSlide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2" r:id="rId2"/>
    <p:sldMasterId id="2147483664" r:id="rId3"/>
    <p:sldMasterId id="2147483676" r:id="rId4"/>
    <p:sldMasterId id="2147483688" r:id="rId5"/>
    <p:sldMasterId id="2147483700" r:id="rId6"/>
    <p:sldMasterId id="2147483712" r:id="rId7"/>
    <p:sldMasterId id="2147483714" r:id="rId8"/>
  </p:sldMasterIdLst>
  <p:notesMasterIdLst>
    <p:notesMasterId r:id="rId90"/>
  </p:notesMasterIdLst>
  <p:sldIdLst>
    <p:sldId id="395" r:id="rId9"/>
    <p:sldId id="340" r:id="rId10"/>
    <p:sldId id="277" r:id="rId11"/>
    <p:sldId id="278" r:id="rId12"/>
    <p:sldId id="279" r:id="rId13"/>
    <p:sldId id="280" r:id="rId14"/>
    <p:sldId id="281" r:id="rId15"/>
    <p:sldId id="302" r:id="rId16"/>
    <p:sldId id="303" r:id="rId17"/>
    <p:sldId id="304" r:id="rId18"/>
    <p:sldId id="305" r:id="rId19"/>
    <p:sldId id="341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42" r:id="rId28"/>
    <p:sldId id="282" r:id="rId29"/>
    <p:sldId id="283" r:id="rId30"/>
    <p:sldId id="343" r:id="rId31"/>
    <p:sldId id="356" r:id="rId32"/>
    <p:sldId id="357" r:id="rId33"/>
    <p:sldId id="396" r:id="rId34"/>
    <p:sldId id="344" r:id="rId35"/>
    <p:sldId id="360" r:id="rId36"/>
    <p:sldId id="361" r:id="rId37"/>
    <p:sldId id="362" r:id="rId38"/>
    <p:sldId id="363" r:id="rId39"/>
    <p:sldId id="364" r:id="rId40"/>
    <p:sldId id="365" r:id="rId41"/>
    <p:sldId id="366" r:id="rId42"/>
    <p:sldId id="367" r:id="rId43"/>
    <p:sldId id="368" r:id="rId44"/>
    <p:sldId id="369" r:id="rId45"/>
    <p:sldId id="370" r:id="rId46"/>
    <p:sldId id="371" r:id="rId47"/>
    <p:sldId id="372" r:id="rId48"/>
    <p:sldId id="373" r:id="rId49"/>
    <p:sldId id="374" r:id="rId50"/>
    <p:sldId id="397" r:id="rId51"/>
    <p:sldId id="377" r:id="rId52"/>
    <p:sldId id="378" r:id="rId53"/>
    <p:sldId id="379" r:id="rId54"/>
    <p:sldId id="380" r:id="rId55"/>
    <p:sldId id="381" r:id="rId56"/>
    <p:sldId id="399" r:id="rId57"/>
    <p:sldId id="400" r:id="rId58"/>
    <p:sldId id="385" r:id="rId59"/>
    <p:sldId id="386" r:id="rId60"/>
    <p:sldId id="387" r:id="rId61"/>
    <p:sldId id="388" r:id="rId62"/>
    <p:sldId id="389" r:id="rId63"/>
    <p:sldId id="390" r:id="rId64"/>
    <p:sldId id="391" r:id="rId65"/>
    <p:sldId id="392" r:id="rId66"/>
    <p:sldId id="284" r:id="rId67"/>
    <p:sldId id="285" r:id="rId68"/>
    <p:sldId id="398" r:id="rId69"/>
    <p:sldId id="346" r:id="rId70"/>
    <p:sldId id="393" r:id="rId71"/>
    <p:sldId id="394" r:id="rId72"/>
    <p:sldId id="347" r:id="rId73"/>
    <p:sldId id="294" r:id="rId74"/>
    <p:sldId id="295" r:id="rId75"/>
    <p:sldId id="296" r:id="rId76"/>
    <p:sldId id="382" r:id="rId77"/>
    <p:sldId id="352" r:id="rId78"/>
    <p:sldId id="297" r:id="rId79"/>
    <p:sldId id="298" r:id="rId80"/>
    <p:sldId id="299" r:id="rId81"/>
    <p:sldId id="300" r:id="rId82"/>
    <p:sldId id="353" r:id="rId83"/>
    <p:sldId id="257" r:id="rId84"/>
    <p:sldId id="258" r:id="rId85"/>
    <p:sldId id="354" r:id="rId86"/>
    <p:sldId id="259" r:id="rId87"/>
    <p:sldId id="260" r:id="rId88"/>
    <p:sldId id="301" r:id="rId8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FF6600"/>
    <a:srgbClr val="000099"/>
    <a:srgbClr val="0000FF"/>
    <a:srgbClr val="FF00FF"/>
    <a:srgbClr val="336600"/>
    <a:srgbClr val="006600"/>
    <a:srgbClr val="00E668"/>
    <a:srgbClr val="003300"/>
    <a:srgbClr val="745A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98" autoAdjust="0"/>
    <p:restoredTop sz="91697" autoAdjust="0"/>
  </p:normalViewPr>
  <p:slideViewPr>
    <p:cSldViewPr>
      <p:cViewPr>
        <p:scale>
          <a:sx n="110" d="100"/>
          <a:sy n="110" d="100"/>
        </p:scale>
        <p:origin x="-54" y="-414"/>
      </p:cViewPr>
      <p:guideLst>
        <p:guide orient="horz" pos="2491"/>
        <p:guide pos="57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50" d="100"/>
        <a:sy n="50" d="100"/>
      </p:scale>
      <p:origin x="0" y="0"/>
    </p:cViewPr>
  </p:notesTextViewPr>
  <p:sorterViewPr>
    <p:cViewPr>
      <p:scale>
        <a:sx n="100" d="100"/>
        <a:sy n="100" d="100"/>
      </p:scale>
      <p:origin x="0" y="312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slide" Target="slides/slide39.xml"/><Relationship Id="rId50" Type="http://schemas.openxmlformats.org/officeDocument/2006/relationships/slide" Target="slides/slide42.xml"/><Relationship Id="rId55" Type="http://schemas.openxmlformats.org/officeDocument/2006/relationships/slide" Target="slides/slide47.xml"/><Relationship Id="rId63" Type="http://schemas.openxmlformats.org/officeDocument/2006/relationships/slide" Target="slides/slide55.xml"/><Relationship Id="rId68" Type="http://schemas.openxmlformats.org/officeDocument/2006/relationships/slide" Target="slides/slide60.xml"/><Relationship Id="rId76" Type="http://schemas.openxmlformats.org/officeDocument/2006/relationships/slide" Target="slides/slide68.xml"/><Relationship Id="rId84" Type="http://schemas.openxmlformats.org/officeDocument/2006/relationships/slide" Target="slides/slide76.xml"/><Relationship Id="rId89" Type="http://schemas.openxmlformats.org/officeDocument/2006/relationships/slide" Target="slides/slide81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3.xml"/><Relationship Id="rId9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9" Type="http://schemas.openxmlformats.org/officeDocument/2006/relationships/slide" Target="slides/slide21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3" Type="http://schemas.openxmlformats.org/officeDocument/2006/relationships/slide" Target="slides/slide45.xml"/><Relationship Id="rId58" Type="http://schemas.openxmlformats.org/officeDocument/2006/relationships/slide" Target="slides/slide50.xml"/><Relationship Id="rId66" Type="http://schemas.openxmlformats.org/officeDocument/2006/relationships/slide" Target="slides/slide58.xml"/><Relationship Id="rId74" Type="http://schemas.openxmlformats.org/officeDocument/2006/relationships/slide" Target="slides/slide66.xml"/><Relationship Id="rId79" Type="http://schemas.openxmlformats.org/officeDocument/2006/relationships/slide" Target="slides/slide71.xml"/><Relationship Id="rId87" Type="http://schemas.openxmlformats.org/officeDocument/2006/relationships/slide" Target="slides/slide79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3.xml"/><Relationship Id="rId82" Type="http://schemas.openxmlformats.org/officeDocument/2006/relationships/slide" Target="slides/slide74.xml"/><Relationship Id="rId90" Type="http://schemas.openxmlformats.org/officeDocument/2006/relationships/notesMaster" Target="notesMasters/notesMaster1.xml"/><Relationship Id="rId19" Type="http://schemas.openxmlformats.org/officeDocument/2006/relationships/slide" Target="slides/slide1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slide" Target="slides/slide40.xml"/><Relationship Id="rId56" Type="http://schemas.openxmlformats.org/officeDocument/2006/relationships/slide" Target="slides/slide48.xml"/><Relationship Id="rId64" Type="http://schemas.openxmlformats.org/officeDocument/2006/relationships/slide" Target="slides/slide56.xml"/><Relationship Id="rId69" Type="http://schemas.openxmlformats.org/officeDocument/2006/relationships/slide" Target="slides/slide61.xml"/><Relationship Id="rId77" Type="http://schemas.openxmlformats.org/officeDocument/2006/relationships/slide" Target="slides/slide69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3.xml"/><Relationship Id="rId72" Type="http://schemas.openxmlformats.org/officeDocument/2006/relationships/slide" Target="slides/slide64.xml"/><Relationship Id="rId80" Type="http://schemas.openxmlformats.org/officeDocument/2006/relationships/slide" Target="slides/slide72.xml"/><Relationship Id="rId85" Type="http://schemas.openxmlformats.org/officeDocument/2006/relationships/slide" Target="slides/slide77.xml"/><Relationship Id="rId9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59" Type="http://schemas.openxmlformats.org/officeDocument/2006/relationships/slide" Target="slides/slide51.xml"/><Relationship Id="rId67" Type="http://schemas.openxmlformats.org/officeDocument/2006/relationships/slide" Target="slides/slide59.xml"/><Relationship Id="rId20" Type="http://schemas.openxmlformats.org/officeDocument/2006/relationships/slide" Target="slides/slide12.xml"/><Relationship Id="rId41" Type="http://schemas.openxmlformats.org/officeDocument/2006/relationships/slide" Target="slides/slide33.xml"/><Relationship Id="rId54" Type="http://schemas.openxmlformats.org/officeDocument/2006/relationships/slide" Target="slides/slide46.xml"/><Relationship Id="rId62" Type="http://schemas.openxmlformats.org/officeDocument/2006/relationships/slide" Target="slides/slide54.xml"/><Relationship Id="rId70" Type="http://schemas.openxmlformats.org/officeDocument/2006/relationships/slide" Target="slides/slide62.xml"/><Relationship Id="rId75" Type="http://schemas.openxmlformats.org/officeDocument/2006/relationships/slide" Target="slides/slide67.xml"/><Relationship Id="rId83" Type="http://schemas.openxmlformats.org/officeDocument/2006/relationships/slide" Target="slides/slide75.xml"/><Relationship Id="rId88" Type="http://schemas.openxmlformats.org/officeDocument/2006/relationships/slide" Target="slides/slide80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slide" Target="slides/slide41.xml"/><Relationship Id="rId57" Type="http://schemas.openxmlformats.org/officeDocument/2006/relationships/slide" Target="slides/slide49.xml"/><Relationship Id="rId10" Type="http://schemas.openxmlformats.org/officeDocument/2006/relationships/slide" Target="slides/slide2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slide" Target="slides/slide44.xml"/><Relationship Id="rId60" Type="http://schemas.openxmlformats.org/officeDocument/2006/relationships/slide" Target="slides/slide52.xml"/><Relationship Id="rId65" Type="http://schemas.openxmlformats.org/officeDocument/2006/relationships/slide" Target="slides/slide57.xml"/><Relationship Id="rId73" Type="http://schemas.openxmlformats.org/officeDocument/2006/relationships/slide" Target="slides/slide65.xml"/><Relationship Id="rId78" Type="http://schemas.openxmlformats.org/officeDocument/2006/relationships/slide" Target="slides/slide70.xml"/><Relationship Id="rId81" Type="http://schemas.openxmlformats.org/officeDocument/2006/relationships/slide" Target="slides/slide73.xml"/><Relationship Id="rId86" Type="http://schemas.openxmlformats.org/officeDocument/2006/relationships/slide" Target="slides/slide78.xml"/><Relationship Id="rId9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871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5ACDB-FAAE-4BF9-873B-D77F0268D0F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424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B03F8-1C2E-4970-9043-FD0364F809F4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6396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5ACDB-FAAE-4BF9-873B-D77F0268D0F7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1330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5ACDB-FAAE-4BF9-873B-D77F0268D0F7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218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5ACDB-FAAE-4BF9-873B-D77F0268D0F7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218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5ACDB-FAAE-4BF9-873B-D77F0268D0F7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1330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5ACDB-FAAE-4BF9-873B-D77F0268D0F7}" type="slidenum">
              <a:rPr lang="en-US" smtClean="0">
                <a:solidFill>
                  <a:prstClr val="black"/>
                </a:solidFill>
              </a:rPr>
              <a:pPr/>
              <a:t>42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8780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5ACDB-FAAE-4BF9-873B-D77F0268D0F7}" type="slidenum">
              <a:rPr lang="en-US" smtClean="0">
                <a:solidFill>
                  <a:prstClr val="black"/>
                </a:solidFill>
              </a:rPr>
              <a:pPr/>
              <a:t>45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0545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5B7D0-3C10-49DD-9C3E-6191A902B141}" type="slidenum">
              <a:rPr lang="en-US" smtClean="0">
                <a:solidFill>
                  <a:prstClr val="black"/>
                </a:solidFill>
              </a:rPr>
              <a:pPr/>
              <a:t>52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9162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5B7D0-3C10-49DD-9C3E-6191A902B141}" type="slidenum">
              <a:rPr lang="en-US" smtClean="0">
                <a:solidFill>
                  <a:prstClr val="black"/>
                </a:solidFill>
              </a:rPr>
              <a:pPr/>
              <a:t>53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916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871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5B7D0-3C10-49DD-9C3E-6191A902B141}" type="slidenum">
              <a:rPr lang="en-US" smtClean="0">
                <a:solidFill>
                  <a:prstClr val="black"/>
                </a:solidFill>
              </a:rPr>
              <a:pPr/>
              <a:t>54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9162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5B7D0-3C10-49DD-9C3E-6191A902B141}" type="slidenum">
              <a:rPr lang="en-US" smtClean="0">
                <a:solidFill>
                  <a:prstClr val="black"/>
                </a:solidFill>
              </a:rPr>
              <a:pPr/>
              <a:t>56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9162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5B7D0-3C10-49DD-9C3E-6191A902B141}" type="slidenum">
              <a:rPr lang="en-US" smtClean="0">
                <a:solidFill>
                  <a:prstClr val="black"/>
                </a:solidFill>
              </a:rPr>
              <a:pPr/>
              <a:t>57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9162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5ACDB-FAAE-4BF9-873B-D77F0268D0F7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301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5691" y="685800"/>
            <a:ext cx="3426619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5B7D0-3C10-49DD-9C3E-6191A902B141}" type="slidenum">
              <a:rPr lang="en-US" smtClean="0">
                <a:solidFill>
                  <a:prstClr val="black"/>
                </a:solidFill>
              </a:rPr>
              <a:pPr/>
              <a:t>63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8735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5691" y="685800"/>
            <a:ext cx="3426619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5B7D0-3C10-49DD-9C3E-6191A902B141}" type="slidenum">
              <a:rPr lang="en-US" smtClean="0">
                <a:solidFill>
                  <a:prstClr val="black"/>
                </a:solidFill>
              </a:rPr>
              <a:pPr/>
              <a:t>64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8735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5ACDB-FAAE-4BF9-873B-D77F0268D0F7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545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7138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7138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713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871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713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87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87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87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87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871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5ACDB-FAAE-4BF9-873B-D77F0268D0F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21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5"/>
            <a:ext cx="2133600" cy="274637"/>
          </a:xfrm>
          <a:prstGeom prst="rect">
            <a:avLst/>
          </a:prstGeom>
        </p:spPr>
        <p:txBody>
          <a:bodyPr/>
          <a:lstStyle/>
          <a:p>
            <a:fld id="{4BD96E2F-C5B8-4607-B95F-8EC97B7DD28D}" type="datetimeFigureOut">
              <a:rPr lang="en-US" smtClean="0">
                <a:solidFill>
                  <a:prstClr val="black"/>
                </a:solidFill>
              </a:rPr>
              <a:pPr/>
              <a:t>5/3/2017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5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5"/>
            <a:ext cx="2133600" cy="274637"/>
          </a:xfrm>
          <a:prstGeom prst="rect">
            <a:avLst/>
          </a:prstGeom>
        </p:spPr>
        <p:txBody>
          <a:bodyPr/>
          <a:lstStyle/>
          <a:p>
            <a:fld id="{2C9162FC-3F9A-4D3C-B991-A6C4CCAC289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476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5"/>
            <a:ext cx="2133600" cy="274637"/>
          </a:xfrm>
          <a:prstGeom prst="rect">
            <a:avLst/>
          </a:prstGeom>
        </p:spPr>
        <p:txBody>
          <a:bodyPr/>
          <a:lstStyle/>
          <a:p>
            <a:fld id="{4BD96E2F-C5B8-4607-B95F-8EC97B7DD28D}" type="datetimeFigureOut">
              <a:rPr lang="en-US" smtClean="0">
                <a:solidFill>
                  <a:prstClr val="black"/>
                </a:solidFill>
              </a:rPr>
              <a:pPr/>
              <a:t>5/3/2017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5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5"/>
            <a:ext cx="2133600" cy="274637"/>
          </a:xfrm>
          <a:prstGeom prst="rect">
            <a:avLst/>
          </a:prstGeom>
        </p:spPr>
        <p:txBody>
          <a:bodyPr/>
          <a:lstStyle/>
          <a:p>
            <a:fld id="{2C9162FC-3F9A-4D3C-B991-A6C4CCAC289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549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2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5"/>
            <a:ext cx="2133600" cy="274637"/>
          </a:xfrm>
          <a:prstGeom prst="rect">
            <a:avLst/>
          </a:prstGeom>
        </p:spPr>
        <p:txBody>
          <a:bodyPr/>
          <a:lstStyle/>
          <a:p>
            <a:fld id="{4BD96E2F-C5B8-4607-B95F-8EC97B7DD28D}" type="datetimeFigureOut">
              <a:rPr lang="en-US" smtClean="0">
                <a:solidFill>
                  <a:prstClr val="black"/>
                </a:solidFill>
              </a:rPr>
              <a:pPr/>
              <a:t>5/3/2017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5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5"/>
            <a:ext cx="2133600" cy="274637"/>
          </a:xfrm>
          <a:prstGeom prst="rect">
            <a:avLst/>
          </a:prstGeom>
        </p:spPr>
        <p:txBody>
          <a:bodyPr/>
          <a:lstStyle/>
          <a:p>
            <a:fld id="{2C9162FC-3F9A-4D3C-B991-A6C4CCAC289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415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2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5"/>
            <a:ext cx="2133600" cy="274637"/>
          </a:xfrm>
          <a:prstGeom prst="rect">
            <a:avLst/>
          </a:prstGeom>
        </p:spPr>
        <p:txBody>
          <a:bodyPr/>
          <a:lstStyle/>
          <a:p>
            <a:fld id="{4BD96E2F-C5B8-4607-B95F-8EC97B7DD28D}" type="datetimeFigureOut">
              <a:rPr lang="en-US" smtClean="0">
                <a:solidFill>
                  <a:prstClr val="black"/>
                </a:solidFill>
              </a:rPr>
              <a:pPr/>
              <a:t>5/3/2017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5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5"/>
            <a:ext cx="2133600" cy="274637"/>
          </a:xfrm>
          <a:prstGeom prst="rect">
            <a:avLst/>
          </a:prstGeom>
        </p:spPr>
        <p:txBody>
          <a:bodyPr/>
          <a:lstStyle/>
          <a:p>
            <a:fld id="{2C9162FC-3F9A-4D3C-B991-A6C4CCAC289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058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5"/>
            <a:ext cx="2133600" cy="274637"/>
          </a:xfrm>
          <a:prstGeom prst="rect">
            <a:avLst/>
          </a:prstGeom>
        </p:spPr>
        <p:txBody>
          <a:bodyPr/>
          <a:lstStyle/>
          <a:p>
            <a:fld id="{4BD96E2F-C5B8-4607-B95F-8EC97B7DD28D}" type="datetimeFigureOut">
              <a:rPr lang="en-US" smtClean="0">
                <a:solidFill>
                  <a:prstClr val="black"/>
                </a:solidFill>
              </a:rPr>
              <a:pPr/>
              <a:t>5/3/2017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5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5"/>
            <a:ext cx="2133600" cy="274637"/>
          </a:xfrm>
          <a:prstGeom prst="rect">
            <a:avLst/>
          </a:prstGeom>
        </p:spPr>
        <p:txBody>
          <a:bodyPr/>
          <a:lstStyle/>
          <a:p>
            <a:fld id="{2C9162FC-3F9A-4D3C-B991-A6C4CCAC289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0928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5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5"/>
            <a:ext cx="2133600" cy="274637"/>
          </a:xfrm>
          <a:prstGeom prst="rect">
            <a:avLst/>
          </a:prstGeom>
        </p:spPr>
        <p:txBody>
          <a:bodyPr/>
          <a:lstStyle/>
          <a:p>
            <a:fld id="{4BD96E2F-C5B8-4607-B95F-8EC97B7DD28D}" type="datetimeFigureOut">
              <a:rPr lang="en-US" smtClean="0">
                <a:solidFill>
                  <a:prstClr val="black"/>
                </a:solidFill>
              </a:rPr>
              <a:pPr/>
              <a:t>5/3/2017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5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5"/>
            <a:ext cx="2133600" cy="274637"/>
          </a:xfrm>
          <a:prstGeom prst="rect">
            <a:avLst/>
          </a:prstGeom>
        </p:spPr>
        <p:txBody>
          <a:bodyPr/>
          <a:lstStyle/>
          <a:p>
            <a:fld id="{2C9162FC-3F9A-4D3C-B991-A6C4CCAC289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1782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2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5"/>
            <a:ext cx="2133600" cy="274637"/>
          </a:xfrm>
          <a:prstGeom prst="rect">
            <a:avLst/>
          </a:prstGeom>
        </p:spPr>
        <p:txBody>
          <a:bodyPr/>
          <a:lstStyle/>
          <a:p>
            <a:fld id="{4BD96E2F-C5B8-4607-B95F-8EC97B7DD28D}" type="datetimeFigureOut">
              <a:rPr lang="en-US" smtClean="0">
                <a:solidFill>
                  <a:prstClr val="black"/>
                </a:solidFill>
              </a:rPr>
              <a:pPr/>
              <a:t>5/3/2017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5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5"/>
            <a:ext cx="2133600" cy="274637"/>
          </a:xfrm>
          <a:prstGeom prst="rect">
            <a:avLst/>
          </a:prstGeom>
        </p:spPr>
        <p:txBody>
          <a:bodyPr/>
          <a:lstStyle/>
          <a:p>
            <a:fld id="{2C9162FC-3F9A-4D3C-B991-A6C4CCAC289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2320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40"/>
            <a:ext cx="7772400" cy="112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5"/>
            <a:ext cx="2133600" cy="274637"/>
          </a:xfrm>
          <a:prstGeom prst="rect">
            <a:avLst/>
          </a:prstGeom>
        </p:spPr>
        <p:txBody>
          <a:bodyPr/>
          <a:lstStyle/>
          <a:p>
            <a:fld id="{4BD96E2F-C5B8-4607-B95F-8EC97B7DD28D}" type="datetimeFigureOut">
              <a:rPr lang="en-US" smtClean="0">
                <a:solidFill>
                  <a:prstClr val="black"/>
                </a:solidFill>
              </a:rPr>
              <a:pPr/>
              <a:t>5/3/2017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5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5"/>
            <a:ext cx="2133600" cy="274637"/>
          </a:xfrm>
          <a:prstGeom prst="rect">
            <a:avLst/>
          </a:prstGeom>
        </p:spPr>
        <p:txBody>
          <a:bodyPr/>
          <a:lstStyle/>
          <a:p>
            <a:fld id="{2C9162FC-3F9A-4D3C-B991-A6C4CCAC289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7189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2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2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5"/>
            <a:ext cx="2133600" cy="274637"/>
          </a:xfrm>
          <a:prstGeom prst="rect">
            <a:avLst/>
          </a:prstGeom>
        </p:spPr>
        <p:txBody>
          <a:bodyPr/>
          <a:lstStyle/>
          <a:p>
            <a:fld id="{4BD96E2F-C5B8-4607-B95F-8EC97B7DD28D}" type="datetimeFigureOut">
              <a:rPr lang="en-US" smtClean="0">
                <a:solidFill>
                  <a:prstClr val="black"/>
                </a:solidFill>
              </a:rPr>
              <a:pPr/>
              <a:t>5/3/2017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5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5"/>
            <a:ext cx="2133600" cy="274637"/>
          </a:xfrm>
          <a:prstGeom prst="rect">
            <a:avLst/>
          </a:prstGeom>
        </p:spPr>
        <p:txBody>
          <a:bodyPr/>
          <a:lstStyle/>
          <a:p>
            <a:fld id="{2C9162FC-3F9A-4D3C-B991-A6C4CCAC289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6064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2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631952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5"/>
            <a:ext cx="2133600" cy="274637"/>
          </a:xfrm>
          <a:prstGeom prst="rect">
            <a:avLst/>
          </a:prstGeom>
        </p:spPr>
        <p:txBody>
          <a:bodyPr/>
          <a:lstStyle/>
          <a:p>
            <a:fld id="{4BD96E2F-C5B8-4607-B95F-8EC97B7DD28D}" type="datetimeFigureOut">
              <a:rPr lang="en-US" smtClean="0">
                <a:solidFill>
                  <a:prstClr val="black"/>
                </a:solidFill>
              </a:rPr>
              <a:pPr/>
              <a:t>5/3/2017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5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5"/>
            <a:ext cx="2133600" cy="274637"/>
          </a:xfrm>
          <a:prstGeom prst="rect">
            <a:avLst/>
          </a:prstGeom>
        </p:spPr>
        <p:txBody>
          <a:bodyPr/>
          <a:lstStyle/>
          <a:p>
            <a:fld id="{2C9162FC-3F9A-4D3C-B991-A6C4CCAC289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003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5"/>
            <a:ext cx="2133600" cy="274637"/>
          </a:xfrm>
          <a:prstGeom prst="rect">
            <a:avLst/>
          </a:prstGeom>
        </p:spPr>
        <p:txBody>
          <a:bodyPr/>
          <a:lstStyle/>
          <a:p>
            <a:fld id="{4BD96E2F-C5B8-4607-B95F-8EC97B7DD28D}" type="datetimeFigureOut">
              <a:rPr lang="en-US" smtClean="0">
                <a:solidFill>
                  <a:prstClr val="black"/>
                </a:solidFill>
              </a:rPr>
              <a:pPr/>
              <a:t>5/3/2017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5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5"/>
            <a:ext cx="2133600" cy="274637"/>
          </a:xfrm>
          <a:prstGeom prst="rect">
            <a:avLst/>
          </a:prstGeom>
        </p:spPr>
        <p:txBody>
          <a:bodyPr/>
          <a:lstStyle/>
          <a:p>
            <a:fld id="{2C9162FC-3F9A-4D3C-B991-A6C4CCAC289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1016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5"/>
            <a:ext cx="2133600" cy="274637"/>
          </a:xfrm>
          <a:prstGeom prst="rect">
            <a:avLst/>
          </a:prstGeom>
        </p:spPr>
        <p:txBody>
          <a:bodyPr/>
          <a:lstStyle/>
          <a:p>
            <a:fld id="{4BD96E2F-C5B8-4607-B95F-8EC97B7DD28D}" type="datetimeFigureOut">
              <a:rPr lang="en-US" smtClean="0">
                <a:solidFill>
                  <a:prstClr val="black"/>
                </a:solidFill>
              </a:rPr>
              <a:pPr/>
              <a:t>5/3/2017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5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5"/>
            <a:ext cx="2133600" cy="274637"/>
          </a:xfrm>
          <a:prstGeom prst="rect">
            <a:avLst/>
          </a:prstGeom>
        </p:spPr>
        <p:txBody>
          <a:bodyPr/>
          <a:lstStyle/>
          <a:p>
            <a:fld id="{2C9162FC-3F9A-4D3C-B991-A6C4CCAC289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459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5"/>
            <a:ext cx="2133600" cy="274637"/>
          </a:xfrm>
          <a:prstGeom prst="rect">
            <a:avLst/>
          </a:prstGeom>
        </p:spPr>
        <p:txBody>
          <a:bodyPr/>
          <a:lstStyle/>
          <a:p>
            <a:fld id="{4BD96E2F-C5B8-4607-B95F-8EC97B7DD28D}" type="datetimeFigureOut">
              <a:rPr lang="en-US" smtClean="0">
                <a:solidFill>
                  <a:prstClr val="black"/>
                </a:solidFill>
              </a:rPr>
              <a:pPr/>
              <a:t>5/3/2017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5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5"/>
            <a:ext cx="2133600" cy="274637"/>
          </a:xfrm>
          <a:prstGeom prst="rect">
            <a:avLst/>
          </a:prstGeom>
        </p:spPr>
        <p:txBody>
          <a:bodyPr/>
          <a:lstStyle/>
          <a:p>
            <a:fld id="{2C9162FC-3F9A-4D3C-B991-A6C4CCAC289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5834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2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5"/>
            <a:ext cx="2133600" cy="274637"/>
          </a:xfrm>
          <a:prstGeom prst="rect">
            <a:avLst/>
          </a:prstGeom>
        </p:spPr>
        <p:txBody>
          <a:bodyPr/>
          <a:lstStyle/>
          <a:p>
            <a:fld id="{4BD96E2F-C5B8-4607-B95F-8EC97B7DD28D}" type="datetimeFigureOut">
              <a:rPr lang="en-US" smtClean="0">
                <a:solidFill>
                  <a:prstClr val="black"/>
                </a:solidFill>
              </a:rPr>
              <a:pPr/>
              <a:t>5/3/2017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5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5"/>
            <a:ext cx="2133600" cy="274637"/>
          </a:xfrm>
          <a:prstGeom prst="rect">
            <a:avLst/>
          </a:prstGeom>
        </p:spPr>
        <p:txBody>
          <a:bodyPr/>
          <a:lstStyle/>
          <a:p>
            <a:fld id="{2C9162FC-3F9A-4D3C-B991-A6C4CCAC289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6034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2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5"/>
            <a:ext cx="2133600" cy="274637"/>
          </a:xfrm>
          <a:prstGeom prst="rect">
            <a:avLst/>
          </a:prstGeom>
        </p:spPr>
        <p:txBody>
          <a:bodyPr/>
          <a:lstStyle/>
          <a:p>
            <a:fld id="{4BD96E2F-C5B8-4607-B95F-8EC97B7DD28D}" type="datetimeFigureOut">
              <a:rPr lang="en-US" smtClean="0">
                <a:solidFill>
                  <a:prstClr val="black"/>
                </a:solidFill>
              </a:rPr>
              <a:pPr/>
              <a:t>5/3/2017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5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5"/>
            <a:ext cx="2133600" cy="274637"/>
          </a:xfrm>
          <a:prstGeom prst="rect">
            <a:avLst/>
          </a:prstGeom>
        </p:spPr>
        <p:txBody>
          <a:bodyPr/>
          <a:lstStyle/>
          <a:p>
            <a:fld id="{2C9162FC-3F9A-4D3C-B991-A6C4CCAC289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8461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5"/>
            <a:ext cx="2133600" cy="274637"/>
          </a:xfrm>
          <a:prstGeom prst="rect">
            <a:avLst/>
          </a:prstGeom>
        </p:spPr>
        <p:txBody>
          <a:bodyPr/>
          <a:lstStyle/>
          <a:p>
            <a:fld id="{4BD96E2F-C5B8-4607-B95F-8EC97B7DD28D}" type="datetimeFigureOut">
              <a:rPr lang="en-US" smtClean="0">
                <a:solidFill>
                  <a:prstClr val="black"/>
                </a:solidFill>
              </a:rPr>
              <a:pPr/>
              <a:t>5/3/2017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5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5"/>
            <a:ext cx="2133600" cy="274637"/>
          </a:xfrm>
          <a:prstGeom prst="rect">
            <a:avLst/>
          </a:prstGeom>
        </p:spPr>
        <p:txBody>
          <a:bodyPr/>
          <a:lstStyle/>
          <a:p>
            <a:fld id="{2C9162FC-3F9A-4D3C-B991-A6C4CCAC289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5061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5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5"/>
            <a:ext cx="2133600" cy="274637"/>
          </a:xfrm>
          <a:prstGeom prst="rect">
            <a:avLst/>
          </a:prstGeom>
        </p:spPr>
        <p:txBody>
          <a:bodyPr/>
          <a:lstStyle/>
          <a:p>
            <a:fld id="{4BD96E2F-C5B8-4607-B95F-8EC97B7DD28D}" type="datetimeFigureOut">
              <a:rPr lang="en-US" smtClean="0">
                <a:solidFill>
                  <a:prstClr val="black"/>
                </a:solidFill>
              </a:rPr>
              <a:pPr/>
              <a:t>5/3/2017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5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5"/>
            <a:ext cx="2133600" cy="274637"/>
          </a:xfrm>
          <a:prstGeom prst="rect">
            <a:avLst/>
          </a:prstGeom>
        </p:spPr>
        <p:txBody>
          <a:bodyPr/>
          <a:lstStyle/>
          <a:p>
            <a:fld id="{2C9162FC-3F9A-4D3C-B991-A6C4CCAC289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4082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2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5"/>
            <a:ext cx="2133600" cy="274637"/>
          </a:xfrm>
          <a:prstGeom prst="rect">
            <a:avLst/>
          </a:prstGeom>
        </p:spPr>
        <p:txBody>
          <a:bodyPr/>
          <a:lstStyle/>
          <a:p>
            <a:fld id="{4BD96E2F-C5B8-4607-B95F-8EC97B7DD28D}" type="datetimeFigureOut">
              <a:rPr lang="en-US" smtClean="0">
                <a:solidFill>
                  <a:prstClr val="black"/>
                </a:solidFill>
              </a:rPr>
              <a:pPr/>
              <a:t>5/3/2017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5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5"/>
            <a:ext cx="2133600" cy="274637"/>
          </a:xfrm>
          <a:prstGeom prst="rect">
            <a:avLst/>
          </a:prstGeom>
        </p:spPr>
        <p:txBody>
          <a:bodyPr/>
          <a:lstStyle/>
          <a:p>
            <a:fld id="{2C9162FC-3F9A-4D3C-B991-A6C4CCAC289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9292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40"/>
            <a:ext cx="7772400" cy="112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5"/>
            <a:ext cx="2133600" cy="274637"/>
          </a:xfrm>
          <a:prstGeom prst="rect">
            <a:avLst/>
          </a:prstGeom>
        </p:spPr>
        <p:txBody>
          <a:bodyPr/>
          <a:lstStyle/>
          <a:p>
            <a:fld id="{4BD96E2F-C5B8-4607-B95F-8EC97B7DD28D}" type="datetimeFigureOut">
              <a:rPr lang="en-US" smtClean="0">
                <a:solidFill>
                  <a:prstClr val="black"/>
                </a:solidFill>
              </a:rPr>
              <a:pPr/>
              <a:t>5/3/2017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5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5"/>
            <a:ext cx="2133600" cy="274637"/>
          </a:xfrm>
          <a:prstGeom prst="rect">
            <a:avLst/>
          </a:prstGeom>
        </p:spPr>
        <p:txBody>
          <a:bodyPr/>
          <a:lstStyle/>
          <a:p>
            <a:fld id="{2C9162FC-3F9A-4D3C-B991-A6C4CCAC289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3006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2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2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5"/>
            <a:ext cx="2133600" cy="274637"/>
          </a:xfrm>
          <a:prstGeom prst="rect">
            <a:avLst/>
          </a:prstGeom>
        </p:spPr>
        <p:txBody>
          <a:bodyPr/>
          <a:lstStyle/>
          <a:p>
            <a:fld id="{4BD96E2F-C5B8-4607-B95F-8EC97B7DD28D}" type="datetimeFigureOut">
              <a:rPr lang="en-US" smtClean="0">
                <a:solidFill>
                  <a:prstClr val="black"/>
                </a:solidFill>
              </a:rPr>
              <a:pPr/>
              <a:t>5/3/2017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5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5"/>
            <a:ext cx="2133600" cy="274637"/>
          </a:xfrm>
          <a:prstGeom prst="rect">
            <a:avLst/>
          </a:prstGeom>
        </p:spPr>
        <p:txBody>
          <a:bodyPr/>
          <a:lstStyle/>
          <a:p>
            <a:fld id="{2C9162FC-3F9A-4D3C-B991-A6C4CCAC289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999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6632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2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631952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5"/>
            <a:ext cx="2133600" cy="274637"/>
          </a:xfrm>
          <a:prstGeom prst="rect">
            <a:avLst/>
          </a:prstGeom>
        </p:spPr>
        <p:txBody>
          <a:bodyPr/>
          <a:lstStyle/>
          <a:p>
            <a:fld id="{4BD96E2F-C5B8-4607-B95F-8EC97B7DD28D}" type="datetimeFigureOut">
              <a:rPr lang="en-US" smtClean="0">
                <a:solidFill>
                  <a:prstClr val="black"/>
                </a:solidFill>
              </a:rPr>
              <a:pPr/>
              <a:t>5/3/2017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5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5"/>
            <a:ext cx="2133600" cy="274637"/>
          </a:xfrm>
          <a:prstGeom prst="rect">
            <a:avLst/>
          </a:prstGeom>
        </p:spPr>
        <p:txBody>
          <a:bodyPr/>
          <a:lstStyle/>
          <a:p>
            <a:fld id="{2C9162FC-3F9A-4D3C-B991-A6C4CCAC289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8964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5"/>
            <a:ext cx="2133600" cy="274637"/>
          </a:xfrm>
          <a:prstGeom prst="rect">
            <a:avLst/>
          </a:prstGeom>
        </p:spPr>
        <p:txBody>
          <a:bodyPr/>
          <a:lstStyle/>
          <a:p>
            <a:fld id="{4BD96E2F-C5B8-4607-B95F-8EC97B7DD28D}" type="datetimeFigureOut">
              <a:rPr lang="en-US" smtClean="0">
                <a:solidFill>
                  <a:prstClr val="black"/>
                </a:solidFill>
              </a:rPr>
              <a:pPr/>
              <a:t>5/3/2017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5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5"/>
            <a:ext cx="2133600" cy="274637"/>
          </a:xfrm>
          <a:prstGeom prst="rect">
            <a:avLst/>
          </a:prstGeom>
        </p:spPr>
        <p:txBody>
          <a:bodyPr/>
          <a:lstStyle/>
          <a:p>
            <a:fld id="{2C9162FC-3F9A-4D3C-B991-A6C4CCAC289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71737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5"/>
            <a:ext cx="2133600" cy="274637"/>
          </a:xfrm>
          <a:prstGeom prst="rect">
            <a:avLst/>
          </a:prstGeom>
        </p:spPr>
        <p:txBody>
          <a:bodyPr/>
          <a:lstStyle/>
          <a:p>
            <a:fld id="{4BD96E2F-C5B8-4607-B95F-8EC97B7DD28D}" type="datetimeFigureOut">
              <a:rPr lang="en-US" smtClean="0">
                <a:solidFill>
                  <a:prstClr val="black"/>
                </a:solidFill>
              </a:rPr>
              <a:pPr/>
              <a:t>5/3/2017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5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5"/>
            <a:ext cx="2133600" cy="274637"/>
          </a:xfrm>
          <a:prstGeom prst="rect">
            <a:avLst/>
          </a:prstGeom>
        </p:spPr>
        <p:txBody>
          <a:bodyPr/>
          <a:lstStyle/>
          <a:p>
            <a:fld id="{2C9162FC-3F9A-4D3C-B991-A6C4CCAC289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819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5"/>
            <a:ext cx="2133600" cy="274637"/>
          </a:xfrm>
          <a:prstGeom prst="rect">
            <a:avLst/>
          </a:prstGeom>
        </p:spPr>
        <p:txBody>
          <a:bodyPr/>
          <a:lstStyle/>
          <a:p>
            <a:fld id="{4BD96E2F-C5B8-4607-B95F-8EC97B7DD28D}" type="datetimeFigureOut">
              <a:rPr lang="en-US" smtClean="0">
                <a:solidFill>
                  <a:prstClr val="black"/>
                </a:solidFill>
              </a:rPr>
              <a:pPr/>
              <a:t>5/3/2017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5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5"/>
            <a:ext cx="2133600" cy="274637"/>
          </a:xfrm>
          <a:prstGeom prst="rect">
            <a:avLst/>
          </a:prstGeom>
        </p:spPr>
        <p:txBody>
          <a:bodyPr/>
          <a:lstStyle/>
          <a:p>
            <a:fld id="{2C9162FC-3F9A-4D3C-B991-A6C4CCAC289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6805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2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5"/>
            <a:ext cx="2133600" cy="274637"/>
          </a:xfrm>
          <a:prstGeom prst="rect">
            <a:avLst/>
          </a:prstGeom>
        </p:spPr>
        <p:txBody>
          <a:bodyPr/>
          <a:lstStyle/>
          <a:p>
            <a:fld id="{4BD96E2F-C5B8-4607-B95F-8EC97B7DD28D}" type="datetimeFigureOut">
              <a:rPr lang="en-US" smtClean="0">
                <a:solidFill>
                  <a:prstClr val="black"/>
                </a:solidFill>
              </a:rPr>
              <a:pPr/>
              <a:t>5/3/2017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5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5"/>
            <a:ext cx="2133600" cy="274637"/>
          </a:xfrm>
          <a:prstGeom prst="rect">
            <a:avLst/>
          </a:prstGeom>
        </p:spPr>
        <p:txBody>
          <a:bodyPr/>
          <a:lstStyle/>
          <a:p>
            <a:fld id="{2C9162FC-3F9A-4D3C-B991-A6C4CCAC289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2623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2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5"/>
            <a:ext cx="2133600" cy="274637"/>
          </a:xfrm>
          <a:prstGeom prst="rect">
            <a:avLst/>
          </a:prstGeom>
        </p:spPr>
        <p:txBody>
          <a:bodyPr/>
          <a:lstStyle/>
          <a:p>
            <a:fld id="{4BD96E2F-C5B8-4607-B95F-8EC97B7DD28D}" type="datetimeFigureOut">
              <a:rPr lang="en-US" smtClean="0">
                <a:solidFill>
                  <a:prstClr val="black"/>
                </a:solidFill>
              </a:rPr>
              <a:pPr/>
              <a:t>5/3/2017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5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5"/>
            <a:ext cx="2133600" cy="274637"/>
          </a:xfrm>
          <a:prstGeom prst="rect">
            <a:avLst/>
          </a:prstGeom>
        </p:spPr>
        <p:txBody>
          <a:bodyPr/>
          <a:lstStyle/>
          <a:p>
            <a:fld id="{2C9162FC-3F9A-4D3C-B991-A6C4CCAC289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50121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5"/>
            <a:ext cx="2133600" cy="274637"/>
          </a:xfrm>
          <a:prstGeom prst="rect">
            <a:avLst/>
          </a:prstGeom>
        </p:spPr>
        <p:txBody>
          <a:bodyPr/>
          <a:lstStyle/>
          <a:p>
            <a:fld id="{4BD96E2F-C5B8-4607-B95F-8EC97B7DD28D}" type="datetimeFigureOut">
              <a:rPr lang="en-US" smtClean="0">
                <a:solidFill>
                  <a:prstClr val="black"/>
                </a:solidFill>
              </a:rPr>
              <a:pPr/>
              <a:t>5/3/2017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5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5"/>
            <a:ext cx="2133600" cy="274637"/>
          </a:xfrm>
          <a:prstGeom prst="rect">
            <a:avLst/>
          </a:prstGeom>
        </p:spPr>
        <p:txBody>
          <a:bodyPr/>
          <a:lstStyle/>
          <a:p>
            <a:fld id="{2C9162FC-3F9A-4D3C-B991-A6C4CCAC289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79477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5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5"/>
            <a:ext cx="2133600" cy="274637"/>
          </a:xfrm>
          <a:prstGeom prst="rect">
            <a:avLst/>
          </a:prstGeom>
        </p:spPr>
        <p:txBody>
          <a:bodyPr/>
          <a:lstStyle/>
          <a:p>
            <a:fld id="{4BD96E2F-C5B8-4607-B95F-8EC97B7DD28D}" type="datetimeFigureOut">
              <a:rPr lang="en-US" smtClean="0">
                <a:solidFill>
                  <a:prstClr val="black"/>
                </a:solidFill>
              </a:rPr>
              <a:pPr/>
              <a:t>5/3/2017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5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5"/>
            <a:ext cx="2133600" cy="274637"/>
          </a:xfrm>
          <a:prstGeom prst="rect">
            <a:avLst/>
          </a:prstGeom>
        </p:spPr>
        <p:txBody>
          <a:bodyPr/>
          <a:lstStyle/>
          <a:p>
            <a:fld id="{2C9162FC-3F9A-4D3C-B991-A6C4CCAC289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50370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2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5"/>
            <a:ext cx="2133600" cy="274637"/>
          </a:xfrm>
          <a:prstGeom prst="rect">
            <a:avLst/>
          </a:prstGeom>
        </p:spPr>
        <p:txBody>
          <a:bodyPr/>
          <a:lstStyle/>
          <a:p>
            <a:fld id="{4BD96E2F-C5B8-4607-B95F-8EC97B7DD28D}" type="datetimeFigureOut">
              <a:rPr lang="en-US" smtClean="0">
                <a:solidFill>
                  <a:prstClr val="black"/>
                </a:solidFill>
              </a:rPr>
              <a:pPr/>
              <a:t>5/3/2017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5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5"/>
            <a:ext cx="2133600" cy="274637"/>
          </a:xfrm>
          <a:prstGeom prst="rect">
            <a:avLst/>
          </a:prstGeom>
        </p:spPr>
        <p:txBody>
          <a:bodyPr/>
          <a:lstStyle/>
          <a:p>
            <a:fld id="{2C9162FC-3F9A-4D3C-B991-A6C4CCAC289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26220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40"/>
            <a:ext cx="7772400" cy="112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5"/>
            <a:ext cx="2133600" cy="274637"/>
          </a:xfrm>
          <a:prstGeom prst="rect">
            <a:avLst/>
          </a:prstGeom>
        </p:spPr>
        <p:txBody>
          <a:bodyPr/>
          <a:lstStyle/>
          <a:p>
            <a:fld id="{4BD96E2F-C5B8-4607-B95F-8EC97B7DD28D}" type="datetimeFigureOut">
              <a:rPr lang="en-US" smtClean="0">
                <a:solidFill>
                  <a:prstClr val="black"/>
                </a:solidFill>
              </a:rPr>
              <a:pPr/>
              <a:t>5/3/2017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5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5"/>
            <a:ext cx="2133600" cy="274637"/>
          </a:xfrm>
          <a:prstGeom prst="rect">
            <a:avLst/>
          </a:prstGeom>
        </p:spPr>
        <p:txBody>
          <a:bodyPr/>
          <a:lstStyle/>
          <a:p>
            <a:fld id="{2C9162FC-3F9A-4D3C-B991-A6C4CCAC289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519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5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5"/>
            <a:ext cx="2133600" cy="274637"/>
          </a:xfrm>
          <a:prstGeom prst="rect">
            <a:avLst/>
          </a:prstGeom>
        </p:spPr>
        <p:txBody>
          <a:bodyPr/>
          <a:lstStyle/>
          <a:p>
            <a:fld id="{4BD96E2F-C5B8-4607-B95F-8EC97B7DD28D}" type="datetimeFigureOut">
              <a:rPr lang="en-US" smtClean="0">
                <a:solidFill>
                  <a:prstClr val="black"/>
                </a:solidFill>
              </a:rPr>
              <a:pPr/>
              <a:t>5/3/2017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5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5"/>
            <a:ext cx="2133600" cy="274637"/>
          </a:xfrm>
          <a:prstGeom prst="rect">
            <a:avLst/>
          </a:prstGeom>
        </p:spPr>
        <p:txBody>
          <a:bodyPr/>
          <a:lstStyle/>
          <a:p>
            <a:fld id="{2C9162FC-3F9A-4D3C-B991-A6C4CCAC289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13871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2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2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5"/>
            <a:ext cx="2133600" cy="274637"/>
          </a:xfrm>
          <a:prstGeom prst="rect">
            <a:avLst/>
          </a:prstGeom>
        </p:spPr>
        <p:txBody>
          <a:bodyPr/>
          <a:lstStyle/>
          <a:p>
            <a:fld id="{4BD96E2F-C5B8-4607-B95F-8EC97B7DD28D}" type="datetimeFigureOut">
              <a:rPr lang="en-US" smtClean="0">
                <a:solidFill>
                  <a:prstClr val="black"/>
                </a:solidFill>
              </a:rPr>
              <a:pPr/>
              <a:t>5/3/2017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5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5"/>
            <a:ext cx="2133600" cy="274637"/>
          </a:xfrm>
          <a:prstGeom prst="rect">
            <a:avLst/>
          </a:prstGeom>
        </p:spPr>
        <p:txBody>
          <a:bodyPr/>
          <a:lstStyle/>
          <a:p>
            <a:fld id="{2C9162FC-3F9A-4D3C-B991-A6C4CCAC289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38872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2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631952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5"/>
            <a:ext cx="2133600" cy="274637"/>
          </a:xfrm>
          <a:prstGeom prst="rect">
            <a:avLst/>
          </a:prstGeom>
        </p:spPr>
        <p:txBody>
          <a:bodyPr/>
          <a:lstStyle/>
          <a:p>
            <a:fld id="{4BD96E2F-C5B8-4607-B95F-8EC97B7DD28D}" type="datetimeFigureOut">
              <a:rPr lang="en-US" smtClean="0">
                <a:solidFill>
                  <a:prstClr val="black"/>
                </a:solidFill>
              </a:rPr>
              <a:pPr/>
              <a:t>5/3/2017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5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5"/>
            <a:ext cx="2133600" cy="274637"/>
          </a:xfrm>
          <a:prstGeom prst="rect">
            <a:avLst/>
          </a:prstGeom>
        </p:spPr>
        <p:txBody>
          <a:bodyPr/>
          <a:lstStyle/>
          <a:p>
            <a:fld id="{2C9162FC-3F9A-4D3C-B991-A6C4CCAC289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22014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5"/>
            <a:ext cx="2133600" cy="274637"/>
          </a:xfrm>
          <a:prstGeom prst="rect">
            <a:avLst/>
          </a:prstGeom>
        </p:spPr>
        <p:txBody>
          <a:bodyPr/>
          <a:lstStyle/>
          <a:p>
            <a:fld id="{4BD96E2F-C5B8-4607-B95F-8EC97B7DD28D}" type="datetimeFigureOut">
              <a:rPr lang="en-US" smtClean="0">
                <a:solidFill>
                  <a:prstClr val="black"/>
                </a:solidFill>
              </a:rPr>
              <a:pPr/>
              <a:t>5/3/2017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5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5"/>
            <a:ext cx="2133600" cy="274637"/>
          </a:xfrm>
          <a:prstGeom prst="rect">
            <a:avLst/>
          </a:prstGeom>
        </p:spPr>
        <p:txBody>
          <a:bodyPr/>
          <a:lstStyle/>
          <a:p>
            <a:fld id="{2C9162FC-3F9A-4D3C-B991-A6C4CCAC289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18789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5"/>
            <a:ext cx="2133600" cy="274637"/>
          </a:xfrm>
          <a:prstGeom prst="rect">
            <a:avLst/>
          </a:prstGeom>
        </p:spPr>
        <p:txBody>
          <a:bodyPr/>
          <a:lstStyle/>
          <a:p>
            <a:fld id="{4BD96E2F-C5B8-4607-B95F-8EC97B7DD28D}" type="datetimeFigureOut">
              <a:rPr lang="en-US" smtClean="0">
                <a:solidFill>
                  <a:prstClr val="black"/>
                </a:solidFill>
              </a:rPr>
              <a:pPr/>
              <a:t>5/3/2017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5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5"/>
            <a:ext cx="2133600" cy="274637"/>
          </a:xfrm>
          <a:prstGeom prst="rect">
            <a:avLst/>
          </a:prstGeom>
        </p:spPr>
        <p:txBody>
          <a:bodyPr/>
          <a:lstStyle/>
          <a:p>
            <a:fld id="{2C9162FC-3F9A-4D3C-B991-A6C4CCAC289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267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5"/>
            <a:ext cx="2133600" cy="274637"/>
          </a:xfrm>
          <a:prstGeom prst="rect">
            <a:avLst/>
          </a:prstGeom>
        </p:spPr>
        <p:txBody>
          <a:bodyPr/>
          <a:lstStyle/>
          <a:p>
            <a:fld id="{4BD96E2F-C5B8-4607-B95F-8EC97B7DD28D}" type="datetimeFigureOut">
              <a:rPr lang="en-US" smtClean="0">
                <a:solidFill>
                  <a:prstClr val="black"/>
                </a:solidFill>
              </a:rPr>
              <a:pPr/>
              <a:t>5/3/2017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5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5"/>
            <a:ext cx="2133600" cy="274637"/>
          </a:xfrm>
          <a:prstGeom prst="rect">
            <a:avLst/>
          </a:prstGeom>
        </p:spPr>
        <p:txBody>
          <a:bodyPr/>
          <a:lstStyle/>
          <a:p>
            <a:fld id="{2C9162FC-3F9A-4D3C-B991-A6C4CCAC289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99540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2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5"/>
            <a:ext cx="2133600" cy="274637"/>
          </a:xfrm>
          <a:prstGeom prst="rect">
            <a:avLst/>
          </a:prstGeom>
        </p:spPr>
        <p:txBody>
          <a:bodyPr/>
          <a:lstStyle/>
          <a:p>
            <a:fld id="{4BD96E2F-C5B8-4607-B95F-8EC97B7DD28D}" type="datetimeFigureOut">
              <a:rPr lang="en-US" smtClean="0">
                <a:solidFill>
                  <a:prstClr val="black"/>
                </a:solidFill>
              </a:rPr>
              <a:pPr/>
              <a:t>5/3/2017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5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5"/>
            <a:ext cx="2133600" cy="274637"/>
          </a:xfrm>
          <a:prstGeom prst="rect">
            <a:avLst/>
          </a:prstGeom>
        </p:spPr>
        <p:txBody>
          <a:bodyPr/>
          <a:lstStyle/>
          <a:p>
            <a:fld id="{2C9162FC-3F9A-4D3C-B991-A6C4CCAC289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71939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2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5"/>
            <a:ext cx="2133600" cy="274637"/>
          </a:xfrm>
          <a:prstGeom prst="rect">
            <a:avLst/>
          </a:prstGeom>
        </p:spPr>
        <p:txBody>
          <a:bodyPr/>
          <a:lstStyle/>
          <a:p>
            <a:fld id="{4BD96E2F-C5B8-4607-B95F-8EC97B7DD28D}" type="datetimeFigureOut">
              <a:rPr lang="en-US" smtClean="0">
                <a:solidFill>
                  <a:prstClr val="black"/>
                </a:solidFill>
              </a:rPr>
              <a:pPr/>
              <a:t>5/3/2017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5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5"/>
            <a:ext cx="2133600" cy="274637"/>
          </a:xfrm>
          <a:prstGeom prst="rect">
            <a:avLst/>
          </a:prstGeom>
        </p:spPr>
        <p:txBody>
          <a:bodyPr/>
          <a:lstStyle/>
          <a:p>
            <a:fld id="{2C9162FC-3F9A-4D3C-B991-A6C4CCAC289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00315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5"/>
            <a:ext cx="2133600" cy="274637"/>
          </a:xfrm>
          <a:prstGeom prst="rect">
            <a:avLst/>
          </a:prstGeom>
        </p:spPr>
        <p:txBody>
          <a:bodyPr/>
          <a:lstStyle/>
          <a:p>
            <a:fld id="{4BD96E2F-C5B8-4607-B95F-8EC97B7DD28D}" type="datetimeFigureOut">
              <a:rPr lang="en-US" smtClean="0">
                <a:solidFill>
                  <a:prstClr val="black"/>
                </a:solidFill>
              </a:rPr>
              <a:pPr/>
              <a:t>5/3/2017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5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5"/>
            <a:ext cx="2133600" cy="274637"/>
          </a:xfrm>
          <a:prstGeom prst="rect">
            <a:avLst/>
          </a:prstGeom>
        </p:spPr>
        <p:txBody>
          <a:bodyPr/>
          <a:lstStyle/>
          <a:p>
            <a:fld id="{2C9162FC-3F9A-4D3C-B991-A6C4CCAC289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08281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5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5"/>
            <a:ext cx="2133600" cy="274637"/>
          </a:xfrm>
          <a:prstGeom prst="rect">
            <a:avLst/>
          </a:prstGeom>
        </p:spPr>
        <p:txBody>
          <a:bodyPr/>
          <a:lstStyle/>
          <a:p>
            <a:fld id="{4BD96E2F-C5B8-4607-B95F-8EC97B7DD28D}" type="datetimeFigureOut">
              <a:rPr lang="en-US" smtClean="0">
                <a:solidFill>
                  <a:prstClr val="black"/>
                </a:solidFill>
              </a:rPr>
              <a:pPr/>
              <a:t>5/3/2017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5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5"/>
            <a:ext cx="2133600" cy="274637"/>
          </a:xfrm>
          <a:prstGeom prst="rect">
            <a:avLst/>
          </a:prstGeom>
        </p:spPr>
        <p:txBody>
          <a:bodyPr/>
          <a:lstStyle/>
          <a:p>
            <a:fld id="{2C9162FC-3F9A-4D3C-B991-A6C4CCAC289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36867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2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5"/>
            <a:ext cx="2133600" cy="274637"/>
          </a:xfrm>
          <a:prstGeom prst="rect">
            <a:avLst/>
          </a:prstGeom>
        </p:spPr>
        <p:txBody>
          <a:bodyPr/>
          <a:lstStyle/>
          <a:p>
            <a:fld id="{4BD96E2F-C5B8-4607-B95F-8EC97B7DD28D}" type="datetimeFigureOut">
              <a:rPr lang="en-US" smtClean="0">
                <a:solidFill>
                  <a:prstClr val="black"/>
                </a:solidFill>
              </a:rPr>
              <a:pPr/>
              <a:t>5/3/2017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5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5"/>
            <a:ext cx="2133600" cy="274637"/>
          </a:xfrm>
          <a:prstGeom prst="rect">
            <a:avLst/>
          </a:prstGeom>
        </p:spPr>
        <p:txBody>
          <a:bodyPr/>
          <a:lstStyle/>
          <a:p>
            <a:fld id="{2C9162FC-3F9A-4D3C-B991-A6C4CCAC289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034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2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5"/>
            <a:ext cx="2133600" cy="274637"/>
          </a:xfrm>
          <a:prstGeom prst="rect">
            <a:avLst/>
          </a:prstGeom>
        </p:spPr>
        <p:txBody>
          <a:bodyPr/>
          <a:lstStyle/>
          <a:p>
            <a:fld id="{4BD96E2F-C5B8-4607-B95F-8EC97B7DD28D}" type="datetimeFigureOut">
              <a:rPr lang="en-US" smtClean="0">
                <a:solidFill>
                  <a:prstClr val="black"/>
                </a:solidFill>
              </a:rPr>
              <a:pPr/>
              <a:t>5/3/2017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5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5"/>
            <a:ext cx="2133600" cy="274637"/>
          </a:xfrm>
          <a:prstGeom prst="rect">
            <a:avLst/>
          </a:prstGeom>
        </p:spPr>
        <p:txBody>
          <a:bodyPr/>
          <a:lstStyle/>
          <a:p>
            <a:fld id="{2C9162FC-3F9A-4D3C-B991-A6C4CCAC289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19969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40"/>
            <a:ext cx="7772400" cy="112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5"/>
            <a:ext cx="2133600" cy="274637"/>
          </a:xfrm>
          <a:prstGeom prst="rect">
            <a:avLst/>
          </a:prstGeom>
        </p:spPr>
        <p:txBody>
          <a:bodyPr/>
          <a:lstStyle/>
          <a:p>
            <a:fld id="{4BD96E2F-C5B8-4607-B95F-8EC97B7DD28D}" type="datetimeFigureOut">
              <a:rPr lang="en-US" smtClean="0">
                <a:solidFill>
                  <a:prstClr val="black"/>
                </a:solidFill>
              </a:rPr>
              <a:pPr/>
              <a:t>5/3/2017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5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5"/>
            <a:ext cx="2133600" cy="274637"/>
          </a:xfrm>
          <a:prstGeom prst="rect">
            <a:avLst/>
          </a:prstGeom>
        </p:spPr>
        <p:txBody>
          <a:bodyPr/>
          <a:lstStyle/>
          <a:p>
            <a:fld id="{2C9162FC-3F9A-4D3C-B991-A6C4CCAC289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27172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2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2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5"/>
            <a:ext cx="2133600" cy="274637"/>
          </a:xfrm>
          <a:prstGeom prst="rect">
            <a:avLst/>
          </a:prstGeom>
        </p:spPr>
        <p:txBody>
          <a:bodyPr/>
          <a:lstStyle/>
          <a:p>
            <a:fld id="{4BD96E2F-C5B8-4607-B95F-8EC97B7DD28D}" type="datetimeFigureOut">
              <a:rPr lang="en-US" smtClean="0">
                <a:solidFill>
                  <a:prstClr val="black"/>
                </a:solidFill>
              </a:rPr>
              <a:pPr/>
              <a:t>5/3/2017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5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5"/>
            <a:ext cx="2133600" cy="274637"/>
          </a:xfrm>
          <a:prstGeom prst="rect">
            <a:avLst/>
          </a:prstGeom>
        </p:spPr>
        <p:txBody>
          <a:bodyPr/>
          <a:lstStyle/>
          <a:p>
            <a:fld id="{2C9162FC-3F9A-4D3C-B991-A6C4CCAC289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77334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2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631952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5"/>
            <a:ext cx="2133600" cy="274637"/>
          </a:xfrm>
          <a:prstGeom prst="rect">
            <a:avLst/>
          </a:prstGeom>
        </p:spPr>
        <p:txBody>
          <a:bodyPr/>
          <a:lstStyle/>
          <a:p>
            <a:fld id="{4BD96E2F-C5B8-4607-B95F-8EC97B7DD28D}" type="datetimeFigureOut">
              <a:rPr lang="en-US" smtClean="0">
                <a:solidFill>
                  <a:prstClr val="black"/>
                </a:solidFill>
              </a:rPr>
              <a:pPr/>
              <a:t>5/3/2017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5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5"/>
            <a:ext cx="2133600" cy="274637"/>
          </a:xfrm>
          <a:prstGeom prst="rect">
            <a:avLst/>
          </a:prstGeom>
        </p:spPr>
        <p:txBody>
          <a:bodyPr/>
          <a:lstStyle/>
          <a:p>
            <a:fld id="{2C9162FC-3F9A-4D3C-B991-A6C4CCAC289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24308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5"/>
            <a:ext cx="2133600" cy="274637"/>
          </a:xfrm>
          <a:prstGeom prst="rect">
            <a:avLst/>
          </a:prstGeom>
        </p:spPr>
        <p:txBody>
          <a:bodyPr/>
          <a:lstStyle/>
          <a:p>
            <a:fld id="{4BD96E2F-C5B8-4607-B95F-8EC97B7DD28D}" type="datetimeFigureOut">
              <a:rPr lang="en-US" smtClean="0">
                <a:solidFill>
                  <a:prstClr val="black"/>
                </a:solidFill>
              </a:rPr>
              <a:pPr/>
              <a:t>5/3/2017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5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5"/>
            <a:ext cx="2133600" cy="274637"/>
          </a:xfrm>
          <a:prstGeom prst="rect">
            <a:avLst/>
          </a:prstGeom>
        </p:spPr>
        <p:txBody>
          <a:bodyPr/>
          <a:lstStyle/>
          <a:p>
            <a:fld id="{2C9162FC-3F9A-4D3C-B991-A6C4CCAC289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60329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5"/>
            <a:ext cx="2133600" cy="274637"/>
          </a:xfrm>
          <a:prstGeom prst="rect">
            <a:avLst/>
          </a:prstGeom>
        </p:spPr>
        <p:txBody>
          <a:bodyPr/>
          <a:lstStyle/>
          <a:p>
            <a:fld id="{4BD96E2F-C5B8-4607-B95F-8EC97B7DD28D}" type="datetimeFigureOut">
              <a:rPr lang="en-US" smtClean="0">
                <a:solidFill>
                  <a:prstClr val="black"/>
                </a:solidFill>
              </a:rPr>
              <a:pPr/>
              <a:t>5/3/2017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5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5"/>
            <a:ext cx="2133600" cy="274637"/>
          </a:xfrm>
          <a:prstGeom prst="rect">
            <a:avLst/>
          </a:prstGeom>
        </p:spPr>
        <p:txBody>
          <a:bodyPr/>
          <a:lstStyle/>
          <a:p>
            <a:fld id="{2C9162FC-3F9A-4D3C-B991-A6C4CCAC289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486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5"/>
            <a:ext cx="2133600" cy="274637"/>
          </a:xfrm>
          <a:prstGeom prst="rect">
            <a:avLst/>
          </a:prstGeom>
        </p:spPr>
        <p:txBody>
          <a:bodyPr/>
          <a:lstStyle/>
          <a:p>
            <a:fld id="{4BD96E2F-C5B8-4607-B95F-8EC97B7DD28D}" type="datetimeFigureOut">
              <a:rPr lang="en-US" smtClean="0">
                <a:solidFill>
                  <a:prstClr val="black"/>
                </a:solidFill>
              </a:rPr>
              <a:pPr/>
              <a:t>5/3/2017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5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5"/>
            <a:ext cx="2133600" cy="274637"/>
          </a:xfrm>
          <a:prstGeom prst="rect">
            <a:avLst/>
          </a:prstGeom>
        </p:spPr>
        <p:txBody>
          <a:bodyPr/>
          <a:lstStyle/>
          <a:p>
            <a:fld id="{2C9162FC-3F9A-4D3C-B991-A6C4CCAC289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61614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2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5"/>
            <a:ext cx="2133600" cy="274637"/>
          </a:xfrm>
          <a:prstGeom prst="rect">
            <a:avLst/>
          </a:prstGeom>
        </p:spPr>
        <p:txBody>
          <a:bodyPr/>
          <a:lstStyle/>
          <a:p>
            <a:fld id="{4BD96E2F-C5B8-4607-B95F-8EC97B7DD28D}" type="datetimeFigureOut">
              <a:rPr lang="en-US" smtClean="0">
                <a:solidFill>
                  <a:prstClr val="black"/>
                </a:solidFill>
              </a:rPr>
              <a:pPr/>
              <a:t>5/3/2017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5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5"/>
            <a:ext cx="2133600" cy="274637"/>
          </a:xfrm>
          <a:prstGeom prst="rect">
            <a:avLst/>
          </a:prstGeom>
        </p:spPr>
        <p:txBody>
          <a:bodyPr/>
          <a:lstStyle/>
          <a:p>
            <a:fld id="{2C9162FC-3F9A-4D3C-B991-A6C4CCAC289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50734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2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5"/>
            <a:ext cx="2133600" cy="274637"/>
          </a:xfrm>
          <a:prstGeom prst="rect">
            <a:avLst/>
          </a:prstGeom>
        </p:spPr>
        <p:txBody>
          <a:bodyPr/>
          <a:lstStyle/>
          <a:p>
            <a:fld id="{4BD96E2F-C5B8-4607-B95F-8EC97B7DD28D}" type="datetimeFigureOut">
              <a:rPr lang="en-US" smtClean="0">
                <a:solidFill>
                  <a:prstClr val="black"/>
                </a:solidFill>
              </a:rPr>
              <a:pPr/>
              <a:t>5/3/2017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5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5"/>
            <a:ext cx="2133600" cy="274637"/>
          </a:xfrm>
          <a:prstGeom prst="rect">
            <a:avLst/>
          </a:prstGeom>
        </p:spPr>
        <p:txBody>
          <a:bodyPr/>
          <a:lstStyle/>
          <a:p>
            <a:fld id="{2C9162FC-3F9A-4D3C-B991-A6C4CCAC289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0488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5"/>
            <a:ext cx="2133600" cy="274637"/>
          </a:xfrm>
          <a:prstGeom prst="rect">
            <a:avLst/>
          </a:prstGeom>
        </p:spPr>
        <p:txBody>
          <a:bodyPr/>
          <a:lstStyle/>
          <a:p>
            <a:fld id="{4BD96E2F-C5B8-4607-B95F-8EC97B7DD28D}" type="datetimeFigureOut">
              <a:rPr lang="en-US" smtClean="0">
                <a:solidFill>
                  <a:prstClr val="black"/>
                </a:solidFill>
              </a:rPr>
              <a:pPr/>
              <a:t>5/3/2017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5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5"/>
            <a:ext cx="2133600" cy="274637"/>
          </a:xfrm>
          <a:prstGeom prst="rect">
            <a:avLst/>
          </a:prstGeom>
        </p:spPr>
        <p:txBody>
          <a:bodyPr/>
          <a:lstStyle/>
          <a:p>
            <a:fld id="{2C9162FC-3F9A-4D3C-B991-A6C4CCAC289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06408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494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40"/>
            <a:ext cx="7772400" cy="112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5"/>
            <a:ext cx="2133600" cy="274637"/>
          </a:xfrm>
          <a:prstGeom prst="rect">
            <a:avLst/>
          </a:prstGeom>
        </p:spPr>
        <p:txBody>
          <a:bodyPr/>
          <a:lstStyle/>
          <a:p>
            <a:fld id="{4BD96E2F-C5B8-4607-B95F-8EC97B7DD28D}" type="datetimeFigureOut">
              <a:rPr lang="en-US" smtClean="0">
                <a:solidFill>
                  <a:prstClr val="black"/>
                </a:solidFill>
              </a:rPr>
              <a:pPr/>
              <a:t>5/3/2017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5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5"/>
            <a:ext cx="2133600" cy="274637"/>
          </a:xfrm>
          <a:prstGeom prst="rect">
            <a:avLst/>
          </a:prstGeom>
        </p:spPr>
        <p:txBody>
          <a:bodyPr/>
          <a:lstStyle/>
          <a:p>
            <a:fld id="{2C9162FC-3F9A-4D3C-B991-A6C4CCAC289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03511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4BD96E2F-C5B8-4607-B95F-8EC97B7DD28D}" type="datetimeFigureOut">
              <a:rPr lang="en-US" smtClean="0">
                <a:solidFill>
                  <a:prstClr val="black"/>
                </a:solidFill>
              </a:rPr>
              <a:pPr/>
              <a:t>5/3/2017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2C9162FC-3F9A-4D3C-B991-A6C4CCAC289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31537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4BD96E2F-C5B8-4607-B95F-8EC97B7DD28D}" type="datetimeFigureOut">
              <a:rPr lang="en-US" smtClean="0">
                <a:solidFill>
                  <a:prstClr val="black"/>
                </a:solidFill>
              </a:rPr>
              <a:pPr/>
              <a:t>5/3/2017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2C9162FC-3F9A-4D3C-B991-A6C4CCAC289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96813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4BD96E2F-C5B8-4607-B95F-8EC97B7DD28D}" type="datetimeFigureOut">
              <a:rPr lang="en-US" smtClean="0">
                <a:solidFill>
                  <a:prstClr val="black"/>
                </a:solidFill>
              </a:rPr>
              <a:pPr/>
              <a:t>5/3/2017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2C9162FC-3F9A-4D3C-B991-A6C4CCAC289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1843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4BD96E2F-C5B8-4607-B95F-8EC97B7DD28D}" type="datetimeFigureOut">
              <a:rPr lang="en-US" smtClean="0">
                <a:solidFill>
                  <a:prstClr val="black"/>
                </a:solidFill>
              </a:rPr>
              <a:pPr/>
              <a:t>5/3/2017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2C9162FC-3F9A-4D3C-B991-A6C4CCAC289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53245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4BD96E2F-C5B8-4607-B95F-8EC97B7DD28D}" type="datetimeFigureOut">
              <a:rPr lang="en-US" smtClean="0">
                <a:solidFill>
                  <a:prstClr val="black"/>
                </a:solidFill>
              </a:rPr>
              <a:pPr/>
              <a:t>5/3/2017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2C9162FC-3F9A-4D3C-B991-A6C4CCAC289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85874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4BD96E2F-C5B8-4607-B95F-8EC97B7DD28D}" type="datetimeFigureOut">
              <a:rPr lang="en-US" smtClean="0">
                <a:solidFill>
                  <a:prstClr val="black"/>
                </a:solidFill>
              </a:rPr>
              <a:pPr/>
              <a:t>5/3/2017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2C9162FC-3F9A-4D3C-B991-A6C4CCAC289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17902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4BD96E2F-C5B8-4607-B95F-8EC97B7DD28D}" type="datetimeFigureOut">
              <a:rPr lang="en-US" smtClean="0">
                <a:solidFill>
                  <a:prstClr val="black"/>
                </a:solidFill>
              </a:rPr>
              <a:pPr/>
              <a:t>5/3/2017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2C9162FC-3F9A-4D3C-B991-A6C4CCAC289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343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4BD96E2F-C5B8-4607-B95F-8EC97B7DD28D}" type="datetimeFigureOut">
              <a:rPr lang="en-US" smtClean="0">
                <a:solidFill>
                  <a:prstClr val="black"/>
                </a:solidFill>
              </a:rPr>
              <a:pPr/>
              <a:t>5/3/2017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2C9162FC-3F9A-4D3C-B991-A6C4CCAC289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67508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4BD96E2F-C5B8-4607-B95F-8EC97B7DD28D}" type="datetimeFigureOut">
              <a:rPr lang="en-US" smtClean="0">
                <a:solidFill>
                  <a:prstClr val="black"/>
                </a:solidFill>
              </a:rPr>
              <a:pPr/>
              <a:t>5/3/2017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2C9162FC-3F9A-4D3C-B991-A6C4CCAC289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67936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4BD96E2F-C5B8-4607-B95F-8EC97B7DD28D}" type="datetimeFigureOut">
              <a:rPr lang="en-US" smtClean="0">
                <a:solidFill>
                  <a:prstClr val="black"/>
                </a:solidFill>
              </a:rPr>
              <a:pPr/>
              <a:t>5/3/2017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2C9162FC-3F9A-4D3C-B991-A6C4CCAC289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773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2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2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5"/>
            <a:ext cx="2133600" cy="274637"/>
          </a:xfrm>
          <a:prstGeom prst="rect">
            <a:avLst/>
          </a:prstGeom>
        </p:spPr>
        <p:txBody>
          <a:bodyPr/>
          <a:lstStyle/>
          <a:p>
            <a:fld id="{4BD96E2F-C5B8-4607-B95F-8EC97B7DD28D}" type="datetimeFigureOut">
              <a:rPr lang="en-US" smtClean="0">
                <a:solidFill>
                  <a:prstClr val="black"/>
                </a:solidFill>
              </a:rPr>
              <a:pPr/>
              <a:t>5/3/2017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5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5"/>
            <a:ext cx="2133600" cy="274637"/>
          </a:xfrm>
          <a:prstGeom prst="rect">
            <a:avLst/>
          </a:prstGeom>
        </p:spPr>
        <p:txBody>
          <a:bodyPr/>
          <a:lstStyle/>
          <a:p>
            <a:fld id="{2C9162FC-3F9A-4D3C-B991-A6C4CCAC289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16298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4BD96E2F-C5B8-4607-B95F-8EC97B7DD28D}" type="datetimeFigureOut">
              <a:rPr lang="en-US" smtClean="0">
                <a:solidFill>
                  <a:prstClr val="black"/>
                </a:solidFill>
              </a:rPr>
              <a:pPr/>
              <a:t>5/3/2017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2C9162FC-3F9A-4D3C-B991-A6C4CCAC289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535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2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631952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5"/>
            <a:ext cx="2133600" cy="274637"/>
          </a:xfrm>
          <a:prstGeom prst="rect">
            <a:avLst/>
          </a:prstGeom>
        </p:spPr>
        <p:txBody>
          <a:bodyPr/>
          <a:lstStyle/>
          <a:p>
            <a:fld id="{4BD96E2F-C5B8-4607-B95F-8EC97B7DD28D}" type="datetimeFigureOut">
              <a:rPr lang="en-US" smtClean="0">
                <a:solidFill>
                  <a:prstClr val="black"/>
                </a:solidFill>
              </a:rPr>
              <a:pPr/>
              <a:t>5/3/2017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5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5"/>
            <a:ext cx="2133600" cy="274637"/>
          </a:xfrm>
          <a:prstGeom prst="rect">
            <a:avLst/>
          </a:prstGeom>
        </p:spPr>
        <p:txBody>
          <a:bodyPr/>
          <a:lstStyle/>
          <a:p>
            <a:fld id="{2C9162FC-3F9A-4D3C-B991-A6C4CCAC289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673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5"/>
            <a:ext cx="2133600" cy="274637"/>
          </a:xfrm>
          <a:prstGeom prst="rect">
            <a:avLst/>
          </a:prstGeom>
        </p:spPr>
        <p:txBody>
          <a:bodyPr/>
          <a:lstStyle/>
          <a:p>
            <a:fld id="{4BD96E2F-C5B8-4607-B95F-8EC97B7DD28D}" type="datetimeFigureOut">
              <a:rPr lang="en-US" smtClean="0">
                <a:solidFill>
                  <a:prstClr val="black"/>
                </a:solidFill>
              </a:rPr>
              <a:pPr/>
              <a:t>5/3/2017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5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5"/>
            <a:ext cx="2133600" cy="274637"/>
          </a:xfrm>
          <a:prstGeom prst="rect">
            <a:avLst/>
          </a:prstGeom>
        </p:spPr>
        <p:txBody>
          <a:bodyPr/>
          <a:lstStyle/>
          <a:p>
            <a:fld id="{2C9162FC-3F9A-4D3C-B991-A6C4CCAC289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719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59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8967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001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677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549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4059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7024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8346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image" Target="../media/image16.png"/><Relationship Id="rId21" Type="http://schemas.openxmlformats.org/officeDocument/2006/relationships/image" Target="../media/image32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9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19" Type="http://schemas.openxmlformats.org/officeDocument/2006/relationships/image" Target="../media/image11.jpe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320.png"/><Relationship Id="rId3" Type="http://schemas.openxmlformats.org/officeDocument/2006/relationships/image" Target="../media/image33.png"/><Relationship Id="rId7" Type="http://schemas.openxmlformats.org/officeDocument/2006/relationships/image" Target="../media/image11.jpe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39.png"/><Relationship Id="rId5" Type="http://schemas.openxmlformats.org/officeDocument/2006/relationships/image" Target="../media/image35.png"/><Relationship Id="rId10" Type="http://schemas.openxmlformats.org/officeDocument/2006/relationships/image" Target="../media/image38.png"/><Relationship Id="rId4" Type="http://schemas.openxmlformats.org/officeDocument/2006/relationships/image" Target="../media/image34.png"/><Relationship Id="rId9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1.png"/><Relationship Id="rId7" Type="http://schemas.openxmlformats.org/officeDocument/2006/relationships/image" Target="../media/image44.png"/><Relationship Id="rId12" Type="http://schemas.openxmlformats.org/officeDocument/2006/relationships/image" Target="../media/image4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11.jpe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10.png"/><Relationship Id="rId9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57.png"/><Relationship Id="rId3" Type="http://schemas.openxmlformats.org/officeDocument/2006/relationships/image" Target="../media/image49.png"/><Relationship Id="rId7" Type="http://schemas.openxmlformats.org/officeDocument/2006/relationships/image" Target="../media/image11.jpeg"/><Relationship Id="rId12" Type="http://schemas.openxmlformats.org/officeDocument/2006/relationships/image" Target="../media/image5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5.png"/><Relationship Id="rId5" Type="http://schemas.openxmlformats.org/officeDocument/2006/relationships/image" Target="../media/image51.png"/><Relationship Id="rId10" Type="http://schemas.openxmlformats.org/officeDocument/2006/relationships/image" Target="../media/image54.png"/><Relationship Id="rId4" Type="http://schemas.openxmlformats.org/officeDocument/2006/relationships/image" Target="../media/image50.png"/><Relationship Id="rId9" Type="http://schemas.openxmlformats.org/officeDocument/2006/relationships/image" Target="../media/image5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image" Target="../media/image12.jpe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notesSlide" Target="../notesSlides/notesSlide11.xml"/><Relationship Id="rId2" Type="http://schemas.openxmlformats.org/officeDocument/2006/relationships/tags" Target="../tags/tag2.xml"/><Relationship Id="rId16" Type="http://schemas.openxmlformats.org/officeDocument/2006/relationships/slideLayout" Target="../slideLayouts/slideLayout1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tags" Target="../tags/tag28.xml"/><Relationship Id="rId18" Type="http://schemas.openxmlformats.org/officeDocument/2006/relationships/tags" Target="../tags/tag33.xml"/><Relationship Id="rId26" Type="http://schemas.openxmlformats.org/officeDocument/2006/relationships/tags" Target="../tags/tag41.xml"/><Relationship Id="rId39" Type="http://schemas.openxmlformats.org/officeDocument/2006/relationships/tags" Target="../tags/tag54.xml"/><Relationship Id="rId3" Type="http://schemas.openxmlformats.org/officeDocument/2006/relationships/tags" Target="../tags/tag18.xml"/><Relationship Id="rId21" Type="http://schemas.openxmlformats.org/officeDocument/2006/relationships/tags" Target="../tags/tag36.xml"/><Relationship Id="rId34" Type="http://schemas.openxmlformats.org/officeDocument/2006/relationships/tags" Target="../tags/tag49.xml"/><Relationship Id="rId42" Type="http://schemas.openxmlformats.org/officeDocument/2006/relationships/tags" Target="../tags/tag57.xml"/><Relationship Id="rId47" Type="http://schemas.openxmlformats.org/officeDocument/2006/relationships/tags" Target="../tags/tag62.xml"/><Relationship Id="rId50" Type="http://schemas.openxmlformats.org/officeDocument/2006/relationships/tags" Target="../tags/tag65.xml"/><Relationship Id="rId7" Type="http://schemas.openxmlformats.org/officeDocument/2006/relationships/tags" Target="../tags/tag22.xml"/><Relationship Id="rId12" Type="http://schemas.openxmlformats.org/officeDocument/2006/relationships/tags" Target="../tags/tag27.xml"/><Relationship Id="rId17" Type="http://schemas.openxmlformats.org/officeDocument/2006/relationships/tags" Target="../tags/tag32.xml"/><Relationship Id="rId25" Type="http://schemas.openxmlformats.org/officeDocument/2006/relationships/tags" Target="../tags/tag40.xml"/><Relationship Id="rId33" Type="http://schemas.openxmlformats.org/officeDocument/2006/relationships/tags" Target="../tags/tag48.xml"/><Relationship Id="rId38" Type="http://schemas.openxmlformats.org/officeDocument/2006/relationships/tags" Target="../tags/tag53.xml"/><Relationship Id="rId46" Type="http://schemas.openxmlformats.org/officeDocument/2006/relationships/tags" Target="../tags/tag61.xml"/><Relationship Id="rId2" Type="http://schemas.openxmlformats.org/officeDocument/2006/relationships/tags" Target="../tags/tag17.xml"/><Relationship Id="rId16" Type="http://schemas.openxmlformats.org/officeDocument/2006/relationships/tags" Target="../tags/tag31.xml"/><Relationship Id="rId20" Type="http://schemas.openxmlformats.org/officeDocument/2006/relationships/tags" Target="../tags/tag35.xml"/><Relationship Id="rId29" Type="http://schemas.openxmlformats.org/officeDocument/2006/relationships/tags" Target="../tags/tag44.xml"/><Relationship Id="rId41" Type="http://schemas.openxmlformats.org/officeDocument/2006/relationships/tags" Target="../tags/tag56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tags" Target="../tags/tag26.xml"/><Relationship Id="rId24" Type="http://schemas.openxmlformats.org/officeDocument/2006/relationships/tags" Target="../tags/tag39.xml"/><Relationship Id="rId32" Type="http://schemas.openxmlformats.org/officeDocument/2006/relationships/tags" Target="../tags/tag47.xml"/><Relationship Id="rId37" Type="http://schemas.openxmlformats.org/officeDocument/2006/relationships/tags" Target="../tags/tag52.xml"/><Relationship Id="rId40" Type="http://schemas.openxmlformats.org/officeDocument/2006/relationships/tags" Target="../tags/tag55.xml"/><Relationship Id="rId45" Type="http://schemas.openxmlformats.org/officeDocument/2006/relationships/tags" Target="../tags/tag60.xml"/><Relationship Id="rId53" Type="http://schemas.openxmlformats.org/officeDocument/2006/relationships/slideLayout" Target="../slideLayouts/slideLayout3.xml"/><Relationship Id="rId5" Type="http://schemas.openxmlformats.org/officeDocument/2006/relationships/tags" Target="../tags/tag20.xml"/><Relationship Id="rId15" Type="http://schemas.openxmlformats.org/officeDocument/2006/relationships/tags" Target="../tags/tag30.xml"/><Relationship Id="rId23" Type="http://schemas.openxmlformats.org/officeDocument/2006/relationships/tags" Target="../tags/tag38.xml"/><Relationship Id="rId28" Type="http://schemas.openxmlformats.org/officeDocument/2006/relationships/tags" Target="../tags/tag43.xml"/><Relationship Id="rId36" Type="http://schemas.openxmlformats.org/officeDocument/2006/relationships/tags" Target="../tags/tag51.xml"/><Relationship Id="rId49" Type="http://schemas.openxmlformats.org/officeDocument/2006/relationships/tags" Target="../tags/tag64.xml"/><Relationship Id="rId10" Type="http://schemas.openxmlformats.org/officeDocument/2006/relationships/tags" Target="../tags/tag25.xml"/><Relationship Id="rId19" Type="http://schemas.openxmlformats.org/officeDocument/2006/relationships/tags" Target="../tags/tag34.xml"/><Relationship Id="rId31" Type="http://schemas.openxmlformats.org/officeDocument/2006/relationships/tags" Target="../tags/tag46.xml"/><Relationship Id="rId44" Type="http://schemas.openxmlformats.org/officeDocument/2006/relationships/tags" Target="../tags/tag59.xml"/><Relationship Id="rId52" Type="http://schemas.openxmlformats.org/officeDocument/2006/relationships/tags" Target="../tags/tag67.xml"/><Relationship Id="rId4" Type="http://schemas.openxmlformats.org/officeDocument/2006/relationships/tags" Target="../tags/tag19.xml"/><Relationship Id="rId9" Type="http://schemas.openxmlformats.org/officeDocument/2006/relationships/tags" Target="../tags/tag24.xml"/><Relationship Id="rId14" Type="http://schemas.openxmlformats.org/officeDocument/2006/relationships/tags" Target="../tags/tag29.xml"/><Relationship Id="rId22" Type="http://schemas.openxmlformats.org/officeDocument/2006/relationships/tags" Target="../tags/tag37.xml"/><Relationship Id="rId27" Type="http://schemas.openxmlformats.org/officeDocument/2006/relationships/tags" Target="../tags/tag42.xml"/><Relationship Id="rId30" Type="http://schemas.openxmlformats.org/officeDocument/2006/relationships/tags" Target="../tags/tag45.xml"/><Relationship Id="rId35" Type="http://schemas.openxmlformats.org/officeDocument/2006/relationships/tags" Target="../tags/tag50.xml"/><Relationship Id="rId43" Type="http://schemas.openxmlformats.org/officeDocument/2006/relationships/tags" Target="../tags/tag58.xml"/><Relationship Id="rId48" Type="http://schemas.openxmlformats.org/officeDocument/2006/relationships/tags" Target="../tags/tag63.xml"/><Relationship Id="rId8" Type="http://schemas.openxmlformats.org/officeDocument/2006/relationships/tags" Target="../tags/tag23.xml"/><Relationship Id="rId5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75.xml"/><Relationship Id="rId13" Type="http://schemas.openxmlformats.org/officeDocument/2006/relationships/tags" Target="../tags/tag80.xml"/><Relationship Id="rId18" Type="http://schemas.openxmlformats.org/officeDocument/2006/relationships/tags" Target="../tags/tag85.xml"/><Relationship Id="rId26" Type="http://schemas.openxmlformats.org/officeDocument/2006/relationships/tags" Target="../tags/tag93.xml"/><Relationship Id="rId39" Type="http://schemas.openxmlformats.org/officeDocument/2006/relationships/slideLayout" Target="../slideLayouts/slideLayout3.xml"/><Relationship Id="rId3" Type="http://schemas.openxmlformats.org/officeDocument/2006/relationships/tags" Target="../tags/tag70.xml"/><Relationship Id="rId21" Type="http://schemas.openxmlformats.org/officeDocument/2006/relationships/tags" Target="../tags/tag88.xml"/><Relationship Id="rId34" Type="http://schemas.openxmlformats.org/officeDocument/2006/relationships/tags" Target="../tags/tag101.xml"/><Relationship Id="rId7" Type="http://schemas.openxmlformats.org/officeDocument/2006/relationships/tags" Target="../tags/tag74.xml"/><Relationship Id="rId12" Type="http://schemas.openxmlformats.org/officeDocument/2006/relationships/tags" Target="../tags/tag79.xml"/><Relationship Id="rId17" Type="http://schemas.openxmlformats.org/officeDocument/2006/relationships/tags" Target="../tags/tag84.xml"/><Relationship Id="rId25" Type="http://schemas.openxmlformats.org/officeDocument/2006/relationships/tags" Target="../tags/tag92.xml"/><Relationship Id="rId33" Type="http://schemas.openxmlformats.org/officeDocument/2006/relationships/tags" Target="../tags/tag100.xml"/><Relationship Id="rId38" Type="http://schemas.openxmlformats.org/officeDocument/2006/relationships/tags" Target="../tags/tag105.xml"/><Relationship Id="rId2" Type="http://schemas.openxmlformats.org/officeDocument/2006/relationships/tags" Target="../tags/tag69.xml"/><Relationship Id="rId16" Type="http://schemas.openxmlformats.org/officeDocument/2006/relationships/tags" Target="../tags/tag83.xml"/><Relationship Id="rId20" Type="http://schemas.openxmlformats.org/officeDocument/2006/relationships/tags" Target="../tags/tag87.xml"/><Relationship Id="rId29" Type="http://schemas.openxmlformats.org/officeDocument/2006/relationships/tags" Target="../tags/tag96.xml"/><Relationship Id="rId1" Type="http://schemas.openxmlformats.org/officeDocument/2006/relationships/tags" Target="../tags/tag68.xml"/><Relationship Id="rId6" Type="http://schemas.openxmlformats.org/officeDocument/2006/relationships/tags" Target="../tags/tag73.xml"/><Relationship Id="rId11" Type="http://schemas.openxmlformats.org/officeDocument/2006/relationships/tags" Target="../tags/tag78.xml"/><Relationship Id="rId24" Type="http://schemas.openxmlformats.org/officeDocument/2006/relationships/tags" Target="../tags/tag91.xml"/><Relationship Id="rId32" Type="http://schemas.openxmlformats.org/officeDocument/2006/relationships/tags" Target="../tags/tag99.xml"/><Relationship Id="rId37" Type="http://schemas.openxmlformats.org/officeDocument/2006/relationships/tags" Target="../tags/tag104.xml"/><Relationship Id="rId5" Type="http://schemas.openxmlformats.org/officeDocument/2006/relationships/tags" Target="../tags/tag72.xml"/><Relationship Id="rId15" Type="http://schemas.openxmlformats.org/officeDocument/2006/relationships/tags" Target="../tags/tag82.xml"/><Relationship Id="rId23" Type="http://schemas.openxmlformats.org/officeDocument/2006/relationships/tags" Target="../tags/tag90.xml"/><Relationship Id="rId28" Type="http://schemas.openxmlformats.org/officeDocument/2006/relationships/tags" Target="../tags/tag95.xml"/><Relationship Id="rId36" Type="http://schemas.openxmlformats.org/officeDocument/2006/relationships/tags" Target="../tags/tag103.xml"/><Relationship Id="rId10" Type="http://schemas.openxmlformats.org/officeDocument/2006/relationships/tags" Target="../tags/tag77.xml"/><Relationship Id="rId19" Type="http://schemas.openxmlformats.org/officeDocument/2006/relationships/tags" Target="../tags/tag86.xml"/><Relationship Id="rId31" Type="http://schemas.openxmlformats.org/officeDocument/2006/relationships/tags" Target="../tags/tag98.xml"/><Relationship Id="rId4" Type="http://schemas.openxmlformats.org/officeDocument/2006/relationships/tags" Target="../tags/tag71.xml"/><Relationship Id="rId9" Type="http://schemas.openxmlformats.org/officeDocument/2006/relationships/tags" Target="../tags/tag76.xml"/><Relationship Id="rId14" Type="http://schemas.openxmlformats.org/officeDocument/2006/relationships/tags" Target="../tags/tag81.xml"/><Relationship Id="rId22" Type="http://schemas.openxmlformats.org/officeDocument/2006/relationships/tags" Target="../tags/tag89.xml"/><Relationship Id="rId27" Type="http://schemas.openxmlformats.org/officeDocument/2006/relationships/tags" Target="../tags/tag94.xml"/><Relationship Id="rId30" Type="http://schemas.openxmlformats.org/officeDocument/2006/relationships/tags" Target="../tags/tag97.xml"/><Relationship Id="rId35" Type="http://schemas.openxmlformats.org/officeDocument/2006/relationships/tags" Target="../tags/tag10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113.xml"/><Relationship Id="rId13" Type="http://schemas.openxmlformats.org/officeDocument/2006/relationships/tags" Target="../tags/tag118.xml"/><Relationship Id="rId3" Type="http://schemas.openxmlformats.org/officeDocument/2006/relationships/tags" Target="../tags/tag108.xml"/><Relationship Id="rId7" Type="http://schemas.openxmlformats.org/officeDocument/2006/relationships/tags" Target="../tags/tag112.xml"/><Relationship Id="rId12" Type="http://schemas.openxmlformats.org/officeDocument/2006/relationships/tags" Target="../tags/tag117.xml"/><Relationship Id="rId17" Type="http://schemas.openxmlformats.org/officeDocument/2006/relationships/image" Target="../media/image12.jpeg"/><Relationship Id="rId2" Type="http://schemas.openxmlformats.org/officeDocument/2006/relationships/tags" Target="../tags/tag107.xml"/><Relationship Id="rId16" Type="http://schemas.openxmlformats.org/officeDocument/2006/relationships/notesSlide" Target="../notesSlides/notesSlide12.xml"/><Relationship Id="rId1" Type="http://schemas.openxmlformats.org/officeDocument/2006/relationships/tags" Target="../tags/tag106.xml"/><Relationship Id="rId6" Type="http://schemas.openxmlformats.org/officeDocument/2006/relationships/tags" Target="../tags/tag111.xml"/><Relationship Id="rId11" Type="http://schemas.openxmlformats.org/officeDocument/2006/relationships/tags" Target="../tags/tag116.xml"/><Relationship Id="rId5" Type="http://schemas.openxmlformats.org/officeDocument/2006/relationships/tags" Target="../tags/tag110.xml"/><Relationship Id="rId15" Type="http://schemas.openxmlformats.org/officeDocument/2006/relationships/slideLayout" Target="../slideLayouts/slideLayout3.xml"/><Relationship Id="rId10" Type="http://schemas.openxmlformats.org/officeDocument/2006/relationships/tags" Target="../tags/tag115.xml"/><Relationship Id="rId4" Type="http://schemas.openxmlformats.org/officeDocument/2006/relationships/tags" Target="../tags/tag109.xml"/><Relationship Id="rId9" Type="http://schemas.openxmlformats.org/officeDocument/2006/relationships/tags" Target="../tags/tag114.xml"/><Relationship Id="rId14" Type="http://schemas.openxmlformats.org/officeDocument/2006/relationships/tags" Target="../tags/tag119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tags" Target="../tags/tag127.xml"/><Relationship Id="rId13" Type="http://schemas.openxmlformats.org/officeDocument/2006/relationships/slideLayout" Target="../slideLayouts/slideLayout3.xml"/><Relationship Id="rId3" Type="http://schemas.openxmlformats.org/officeDocument/2006/relationships/tags" Target="../tags/tag122.xml"/><Relationship Id="rId7" Type="http://schemas.openxmlformats.org/officeDocument/2006/relationships/tags" Target="../tags/tag126.xml"/><Relationship Id="rId12" Type="http://schemas.openxmlformats.org/officeDocument/2006/relationships/tags" Target="../tags/tag131.xml"/><Relationship Id="rId2" Type="http://schemas.openxmlformats.org/officeDocument/2006/relationships/tags" Target="../tags/tag121.xml"/><Relationship Id="rId1" Type="http://schemas.openxmlformats.org/officeDocument/2006/relationships/tags" Target="../tags/tag120.xml"/><Relationship Id="rId6" Type="http://schemas.openxmlformats.org/officeDocument/2006/relationships/tags" Target="../tags/tag125.xml"/><Relationship Id="rId11" Type="http://schemas.openxmlformats.org/officeDocument/2006/relationships/tags" Target="../tags/tag130.xml"/><Relationship Id="rId5" Type="http://schemas.openxmlformats.org/officeDocument/2006/relationships/tags" Target="../tags/tag124.xml"/><Relationship Id="rId10" Type="http://schemas.openxmlformats.org/officeDocument/2006/relationships/tags" Target="../tags/tag129.xml"/><Relationship Id="rId4" Type="http://schemas.openxmlformats.org/officeDocument/2006/relationships/tags" Target="../tags/tag123.xml"/><Relationship Id="rId9" Type="http://schemas.openxmlformats.org/officeDocument/2006/relationships/tags" Target="../tags/tag128.xml"/><Relationship Id="rId14" Type="http://schemas.openxmlformats.org/officeDocument/2006/relationships/image" Target="../media/image12.jpe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tags" Target="../tags/tag139.xml"/><Relationship Id="rId13" Type="http://schemas.openxmlformats.org/officeDocument/2006/relationships/slideLayout" Target="../slideLayouts/slideLayout3.xml"/><Relationship Id="rId3" Type="http://schemas.openxmlformats.org/officeDocument/2006/relationships/tags" Target="../tags/tag134.xml"/><Relationship Id="rId7" Type="http://schemas.openxmlformats.org/officeDocument/2006/relationships/tags" Target="../tags/tag138.xml"/><Relationship Id="rId12" Type="http://schemas.openxmlformats.org/officeDocument/2006/relationships/tags" Target="../tags/tag143.xml"/><Relationship Id="rId2" Type="http://schemas.openxmlformats.org/officeDocument/2006/relationships/tags" Target="../tags/tag133.xml"/><Relationship Id="rId1" Type="http://schemas.openxmlformats.org/officeDocument/2006/relationships/tags" Target="../tags/tag132.xml"/><Relationship Id="rId6" Type="http://schemas.openxmlformats.org/officeDocument/2006/relationships/tags" Target="../tags/tag137.xml"/><Relationship Id="rId11" Type="http://schemas.openxmlformats.org/officeDocument/2006/relationships/tags" Target="../tags/tag142.xml"/><Relationship Id="rId5" Type="http://schemas.openxmlformats.org/officeDocument/2006/relationships/tags" Target="../tags/tag136.xml"/><Relationship Id="rId15" Type="http://schemas.openxmlformats.org/officeDocument/2006/relationships/image" Target="../media/image12.jpeg"/><Relationship Id="rId10" Type="http://schemas.openxmlformats.org/officeDocument/2006/relationships/tags" Target="../tags/tag141.xml"/><Relationship Id="rId4" Type="http://schemas.openxmlformats.org/officeDocument/2006/relationships/tags" Target="../tags/tag135.xml"/><Relationship Id="rId9" Type="http://schemas.openxmlformats.org/officeDocument/2006/relationships/tags" Target="../tags/tag140.xml"/><Relationship Id="rId14" Type="http://schemas.openxmlformats.org/officeDocument/2006/relationships/notesSlide" Target="../notesSlides/notesSlide13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tags" Target="../tags/tag151.xml"/><Relationship Id="rId13" Type="http://schemas.openxmlformats.org/officeDocument/2006/relationships/slideLayout" Target="../slideLayouts/slideLayout3.xml"/><Relationship Id="rId3" Type="http://schemas.openxmlformats.org/officeDocument/2006/relationships/tags" Target="../tags/tag146.xml"/><Relationship Id="rId7" Type="http://schemas.openxmlformats.org/officeDocument/2006/relationships/tags" Target="../tags/tag150.xml"/><Relationship Id="rId12" Type="http://schemas.openxmlformats.org/officeDocument/2006/relationships/tags" Target="../tags/tag155.xml"/><Relationship Id="rId2" Type="http://schemas.openxmlformats.org/officeDocument/2006/relationships/tags" Target="../tags/tag145.xml"/><Relationship Id="rId1" Type="http://schemas.openxmlformats.org/officeDocument/2006/relationships/tags" Target="../tags/tag144.xml"/><Relationship Id="rId6" Type="http://schemas.openxmlformats.org/officeDocument/2006/relationships/tags" Target="../tags/tag149.xml"/><Relationship Id="rId11" Type="http://schemas.openxmlformats.org/officeDocument/2006/relationships/tags" Target="../tags/tag154.xml"/><Relationship Id="rId5" Type="http://schemas.openxmlformats.org/officeDocument/2006/relationships/tags" Target="../tags/tag148.xml"/><Relationship Id="rId15" Type="http://schemas.openxmlformats.org/officeDocument/2006/relationships/image" Target="../media/image12.jpeg"/><Relationship Id="rId10" Type="http://schemas.openxmlformats.org/officeDocument/2006/relationships/tags" Target="../tags/tag153.xml"/><Relationship Id="rId4" Type="http://schemas.openxmlformats.org/officeDocument/2006/relationships/tags" Target="../tags/tag147.xml"/><Relationship Id="rId9" Type="http://schemas.openxmlformats.org/officeDocument/2006/relationships/tags" Target="../tags/tag152.xml"/><Relationship Id="rId14" Type="http://schemas.openxmlformats.org/officeDocument/2006/relationships/notesSlide" Target="../notesSlides/notesSlide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tags" Target="../tags/tag163.xml"/><Relationship Id="rId3" Type="http://schemas.openxmlformats.org/officeDocument/2006/relationships/tags" Target="../tags/tag158.xml"/><Relationship Id="rId7" Type="http://schemas.openxmlformats.org/officeDocument/2006/relationships/tags" Target="../tags/tag162.xml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6" Type="http://schemas.openxmlformats.org/officeDocument/2006/relationships/tags" Target="../tags/tag161.xml"/><Relationship Id="rId5" Type="http://schemas.openxmlformats.org/officeDocument/2006/relationships/tags" Target="../tags/tag160.xml"/><Relationship Id="rId4" Type="http://schemas.openxmlformats.org/officeDocument/2006/relationships/tags" Target="../tags/tag159.xml"/><Relationship Id="rId9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tags" Target="../tags/tag171.xml"/><Relationship Id="rId13" Type="http://schemas.openxmlformats.org/officeDocument/2006/relationships/notesSlide" Target="../notesSlides/notesSlide15.xml"/><Relationship Id="rId3" Type="http://schemas.openxmlformats.org/officeDocument/2006/relationships/tags" Target="../tags/tag166.xml"/><Relationship Id="rId7" Type="http://schemas.openxmlformats.org/officeDocument/2006/relationships/tags" Target="../tags/tag170.xml"/><Relationship Id="rId12" Type="http://schemas.openxmlformats.org/officeDocument/2006/relationships/slideLayout" Target="../slideLayouts/slideLayout3.xml"/><Relationship Id="rId2" Type="http://schemas.openxmlformats.org/officeDocument/2006/relationships/tags" Target="../tags/tag165.xml"/><Relationship Id="rId1" Type="http://schemas.openxmlformats.org/officeDocument/2006/relationships/tags" Target="../tags/tag164.xml"/><Relationship Id="rId6" Type="http://schemas.openxmlformats.org/officeDocument/2006/relationships/tags" Target="../tags/tag169.xml"/><Relationship Id="rId11" Type="http://schemas.openxmlformats.org/officeDocument/2006/relationships/tags" Target="../tags/tag174.xml"/><Relationship Id="rId5" Type="http://schemas.openxmlformats.org/officeDocument/2006/relationships/tags" Target="../tags/tag168.xml"/><Relationship Id="rId10" Type="http://schemas.openxmlformats.org/officeDocument/2006/relationships/tags" Target="../tags/tag173.xml"/><Relationship Id="rId4" Type="http://schemas.openxmlformats.org/officeDocument/2006/relationships/tags" Target="../tags/tag167.xml"/><Relationship Id="rId9" Type="http://schemas.openxmlformats.org/officeDocument/2006/relationships/tags" Target="../tags/tag17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tags" Target="../tags/tag182.xml"/><Relationship Id="rId13" Type="http://schemas.openxmlformats.org/officeDocument/2006/relationships/tags" Target="../tags/tag187.xml"/><Relationship Id="rId3" Type="http://schemas.openxmlformats.org/officeDocument/2006/relationships/tags" Target="../tags/tag177.xml"/><Relationship Id="rId7" Type="http://schemas.openxmlformats.org/officeDocument/2006/relationships/tags" Target="../tags/tag181.xml"/><Relationship Id="rId12" Type="http://schemas.openxmlformats.org/officeDocument/2006/relationships/tags" Target="../tags/tag186.xml"/><Relationship Id="rId2" Type="http://schemas.openxmlformats.org/officeDocument/2006/relationships/tags" Target="../tags/tag176.xml"/><Relationship Id="rId16" Type="http://schemas.openxmlformats.org/officeDocument/2006/relationships/image" Target="../media/image12.jpeg"/><Relationship Id="rId1" Type="http://schemas.openxmlformats.org/officeDocument/2006/relationships/tags" Target="../tags/tag175.xml"/><Relationship Id="rId6" Type="http://schemas.openxmlformats.org/officeDocument/2006/relationships/tags" Target="../tags/tag180.xml"/><Relationship Id="rId11" Type="http://schemas.openxmlformats.org/officeDocument/2006/relationships/tags" Target="../tags/tag185.xml"/><Relationship Id="rId5" Type="http://schemas.openxmlformats.org/officeDocument/2006/relationships/tags" Target="../tags/tag179.xml"/><Relationship Id="rId15" Type="http://schemas.openxmlformats.org/officeDocument/2006/relationships/slideLayout" Target="../slideLayouts/slideLayout3.xml"/><Relationship Id="rId10" Type="http://schemas.openxmlformats.org/officeDocument/2006/relationships/tags" Target="../tags/tag184.xml"/><Relationship Id="rId4" Type="http://schemas.openxmlformats.org/officeDocument/2006/relationships/tags" Target="../tags/tag178.xml"/><Relationship Id="rId9" Type="http://schemas.openxmlformats.org/officeDocument/2006/relationships/tags" Target="../tags/tag183.xml"/><Relationship Id="rId14" Type="http://schemas.openxmlformats.org/officeDocument/2006/relationships/tags" Target="../tags/tag188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3" Type="http://schemas.openxmlformats.org/officeDocument/2006/relationships/tags" Target="../tags/tag191.xml"/><Relationship Id="rId7" Type="http://schemas.openxmlformats.org/officeDocument/2006/relationships/tags" Target="../tags/tag195.xml"/><Relationship Id="rId2" Type="http://schemas.openxmlformats.org/officeDocument/2006/relationships/tags" Target="../tags/tag190.xml"/><Relationship Id="rId1" Type="http://schemas.openxmlformats.org/officeDocument/2006/relationships/tags" Target="../tags/tag189.xml"/><Relationship Id="rId6" Type="http://schemas.openxmlformats.org/officeDocument/2006/relationships/tags" Target="../tags/tag194.xml"/><Relationship Id="rId5" Type="http://schemas.openxmlformats.org/officeDocument/2006/relationships/tags" Target="../tags/tag193.xml"/><Relationship Id="rId10" Type="http://schemas.openxmlformats.org/officeDocument/2006/relationships/image" Target="../media/image14.jpeg"/><Relationship Id="rId4" Type="http://schemas.openxmlformats.org/officeDocument/2006/relationships/tags" Target="../tags/tag192.xml"/><Relationship Id="rId9" Type="http://schemas.openxmlformats.org/officeDocument/2006/relationships/image" Target="../media/image12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198.xml"/><Relationship Id="rId2" Type="http://schemas.openxmlformats.org/officeDocument/2006/relationships/tags" Target="../tags/tag197.xml"/><Relationship Id="rId1" Type="http://schemas.openxmlformats.org/officeDocument/2006/relationships/tags" Target="../tags/tag196.xml"/><Relationship Id="rId6" Type="http://schemas.openxmlformats.org/officeDocument/2006/relationships/image" Target="../media/image12.jpeg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200.xml"/><Relationship Id="rId1" Type="http://schemas.openxmlformats.org/officeDocument/2006/relationships/tags" Target="../tags/tag19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202.xml"/><Relationship Id="rId1" Type="http://schemas.openxmlformats.org/officeDocument/2006/relationships/tags" Target="../tags/tag20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tags" Target="../tags/tag210.xml"/><Relationship Id="rId13" Type="http://schemas.openxmlformats.org/officeDocument/2006/relationships/tags" Target="../tags/tag215.xml"/><Relationship Id="rId3" Type="http://schemas.openxmlformats.org/officeDocument/2006/relationships/tags" Target="../tags/tag205.xml"/><Relationship Id="rId7" Type="http://schemas.openxmlformats.org/officeDocument/2006/relationships/tags" Target="../tags/tag209.xml"/><Relationship Id="rId12" Type="http://schemas.openxmlformats.org/officeDocument/2006/relationships/tags" Target="../tags/tag214.xml"/><Relationship Id="rId2" Type="http://schemas.openxmlformats.org/officeDocument/2006/relationships/tags" Target="../tags/tag204.xml"/><Relationship Id="rId16" Type="http://schemas.openxmlformats.org/officeDocument/2006/relationships/notesSlide" Target="../notesSlides/notesSlide18.xml"/><Relationship Id="rId1" Type="http://schemas.openxmlformats.org/officeDocument/2006/relationships/tags" Target="../tags/tag203.xml"/><Relationship Id="rId6" Type="http://schemas.openxmlformats.org/officeDocument/2006/relationships/tags" Target="../tags/tag208.xml"/><Relationship Id="rId11" Type="http://schemas.openxmlformats.org/officeDocument/2006/relationships/tags" Target="../tags/tag213.xml"/><Relationship Id="rId5" Type="http://schemas.openxmlformats.org/officeDocument/2006/relationships/tags" Target="../tags/tag207.xml"/><Relationship Id="rId15" Type="http://schemas.openxmlformats.org/officeDocument/2006/relationships/slideLayout" Target="../slideLayouts/slideLayout59.xml"/><Relationship Id="rId10" Type="http://schemas.openxmlformats.org/officeDocument/2006/relationships/tags" Target="../tags/tag212.xml"/><Relationship Id="rId4" Type="http://schemas.openxmlformats.org/officeDocument/2006/relationships/tags" Target="../tags/tag206.xml"/><Relationship Id="rId9" Type="http://schemas.openxmlformats.org/officeDocument/2006/relationships/tags" Target="../tags/tag211.xml"/><Relationship Id="rId14" Type="http://schemas.openxmlformats.org/officeDocument/2006/relationships/tags" Target="../tags/tag216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tags" Target="../tags/tag224.xml"/><Relationship Id="rId13" Type="http://schemas.openxmlformats.org/officeDocument/2006/relationships/image" Target="../media/image16.jpeg"/><Relationship Id="rId3" Type="http://schemas.openxmlformats.org/officeDocument/2006/relationships/tags" Target="../tags/tag219.xml"/><Relationship Id="rId7" Type="http://schemas.openxmlformats.org/officeDocument/2006/relationships/tags" Target="../tags/tag223.xml"/><Relationship Id="rId12" Type="http://schemas.openxmlformats.org/officeDocument/2006/relationships/notesSlide" Target="../notesSlides/notesSlide19.xml"/><Relationship Id="rId2" Type="http://schemas.openxmlformats.org/officeDocument/2006/relationships/tags" Target="../tags/tag218.xml"/><Relationship Id="rId1" Type="http://schemas.openxmlformats.org/officeDocument/2006/relationships/tags" Target="../tags/tag217.xml"/><Relationship Id="rId6" Type="http://schemas.openxmlformats.org/officeDocument/2006/relationships/tags" Target="../tags/tag222.xml"/><Relationship Id="rId11" Type="http://schemas.openxmlformats.org/officeDocument/2006/relationships/slideLayout" Target="../slideLayouts/slideLayout59.xml"/><Relationship Id="rId5" Type="http://schemas.openxmlformats.org/officeDocument/2006/relationships/tags" Target="../tags/tag221.xml"/><Relationship Id="rId10" Type="http://schemas.openxmlformats.org/officeDocument/2006/relationships/tags" Target="../tags/tag226.xml"/><Relationship Id="rId4" Type="http://schemas.openxmlformats.org/officeDocument/2006/relationships/tags" Target="../tags/tag220.xml"/><Relationship Id="rId9" Type="http://schemas.openxmlformats.org/officeDocument/2006/relationships/tags" Target="../tags/tag225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tags" Target="../tags/tag234.xml"/><Relationship Id="rId13" Type="http://schemas.openxmlformats.org/officeDocument/2006/relationships/image" Target="../media/image16.jpeg"/><Relationship Id="rId3" Type="http://schemas.openxmlformats.org/officeDocument/2006/relationships/tags" Target="../tags/tag229.xml"/><Relationship Id="rId7" Type="http://schemas.openxmlformats.org/officeDocument/2006/relationships/tags" Target="../tags/tag233.xml"/><Relationship Id="rId12" Type="http://schemas.openxmlformats.org/officeDocument/2006/relationships/notesSlide" Target="../notesSlides/notesSlide20.xml"/><Relationship Id="rId2" Type="http://schemas.openxmlformats.org/officeDocument/2006/relationships/tags" Target="../tags/tag228.xml"/><Relationship Id="rId1" Type="http://schemas.openxmlformats.org/officeDocument/2006/relationships/tags" Target="../tags/tag227.xml"/><Relationship Id="rId6" Type="http://schemas.openxmlformats.org/officeDocument/2006/relationships/tags" Target="../tags/tag232.xml"/><Relationship Id="rId11" Type="http://schemas.openxmlformats.org/officeDocument/2006/relationships/slideLayout" Target="../slideLayouts/slideLayout59.xml"/><Relationship Id="rId5" Type="http://schemas.openxmlformats.org/officeDocument/2006/relationships/tags" Target="../tags/tag231.xml"/><Relationship Id="rId10" Type="http://schemas.openxmlformats.org/officeDocument/2006/relationships/tags" Target="../tags/tag236.xml"/><Relationship Id="rId4" Type="http://schemas.openxmlformats.org/officeDocument/2006/relationships/tags" Target="../tags/tag230.xml"/><Relationship Id="rId9" Type="http://schemas.openxmlformats.org/officeDocument/2006/relationships/tags" Target="../tags/tag23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1.xml"/><Relationship Id="rId3" Type="http://schemas.openxmlformats.org/officeDocument/2006/relationships/tags" Target="../tags/tag239.xml"/><Relationship Id="rId7" Type="http://schemas.openxmlformats.org/officeDocument/2006/relationships/slideLayout" Target="../slideLayouts/slideLayout59.xml"/><Relationship Id="rId2" Type="http://schemas.openxmlformats.org/officeDocument/2006/relationships/tags" Target="../tags/tag238.xml"/><Relationship Id="rId1" Type="http://schemas.openxmlformats.org/officeDocument/2006/relationships/tags" Target="../tags/tag237.xml"/><Relationship Id="rId6" Type="http://schemas.openxmlformats.org/officeDocument/2006/relationships/tags" Target="../tags/tag242.xml"/><Relationship Id="rId5" Type="http://schemas.openxmlformats.org/officeDocument/2006/relationships/tags" Target="../tags/tag241.xml"/><Relationship Id="rId4" Type="http://schemas.openxmlformats.org/officeDocument/2006/relationships/tags" Target="../tags/tag240.xml"/><Relationship Id="rId9" Type="http://schemas.openxmlformats.org/officeDocument/2006/relationships/image" Target="../media/image16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tags" Target="../tags/tag245.xml"/><Relationship Id="rId7" Type="http://schemas.openxmlformats.org/officeDocument/2006/relationships/image" Target="../media/image16.jpeg"/><Relationship Id="rId2" Type="http://schemas.openxmlformats.org/officeDocument/2006/relationships/tags" Target="../tags/tag244.xml"/><Relationship Id="rId1" Type="http://schemas.openxmlformats.org/officeDocument/2006/relationships/tags" Target="../tags/tag243.xml"/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59.xml"/><Relationship Id="rId4" Type="http://schemas.openxmlformats.org/officeDocument/2006/relationships/tags" Target="../tags/tag24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tags" Target="../tags/tag249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248.xml"/><Relationship Id="rId1" Type="http://schemas.openxmlformats.org/officeDocument/2006/relationships/tags" Target="../tags/tag247.xml"/><Relationship Id="rId6" Type="http://schemas.openxmlformats.org/officeDocument/2006/relationships/tags" Target="../tags/tag252.xml"/><Relationship Id="rId5" Type="http://schemas.openxmlformats.org/officeDocument/2006/relationships/tags" Target="../tags/tag251.xml"/><Relationship Id="rId4" Type="http://schemas.openxmlformats.org/officeDocument/2006/relationships/tags" Target="../tags/tag25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9.xml"/><Relationship Id="rId2" Type="http://schemas.openxmlformats.org/officeDocument/2006/relationships/tags" Target="../tags/tag254.xml"/><Relationship Id="rId1" Type="http://schemas.openxmlformats.org/officeDocument/2006/relationships/tags" Target="../tags/tag253.xml"/><Relationship Id="rId4" Type="http://schemas.openxmlformats.org/officeDocument/2006/relationships/notesSlide" Target="../notesSlides/notesSlide2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9.xml"/><Relationship Id="rId2" Type="http://schemas.openxmlformats.org/officeDocument/2006/relationships/tags" Target="../tags/tag256.xml"/><Relationship Id="rId1" Type="http://schemas.openxmlformats.org/officeDocument/2006/relationships/tags" Target="../tags/tag255.xml"/><Relationship Id="rId5" Type="http://schemas.openxmlformats.org/officeDocument/2006/relationships/image" Target="../media/image16.jpeg"/><Relationship Id="rId4" Type="http://schemas.openxmlformats.org/officeDocument/2006/relationships/notesSlide" Target="../notesSlides/notesSlide2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6.png"/><Relationship Id="rId11" Type="http://schemas.openxmlformats.org/officeDocument/2006/relationships/image" Target="../media/image12.jpeg"/><Relationship Id="rId5" Type="http://schemas.openxmlformats.org/officeDocument/2006/relationships/image" Target="../media/image75.png"/><Relationship Id="rId10" Type="http://schemas.openxmlformats.org/officeDocument/2006/relationships/image" Target="../media/image170.png"/><Relationship Id="rId4" Type="http://schemas.openxmlformats.org/officeDocument/2006/relationships/image" Target="../media/image6.png"/><Relationship Id="rId9" Type="http://schemas.openxmlformats.org/officeDocument/2006/relationships/image" Target="../media/image1010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jpeg"/><Relationship Id="rId5" Type="http://schemas.openxmlformats.org/officeDocument/2006/relationships/image" Target="../media/image75.png"/><Relationship Id="rId4" Type="http://schemas.microsoft.com/office/2007/relationships/hdphoto" Target="../media/hdphoto2.wdp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2.jpeg"/><Relationship Id="rId2" Type="http://schemas.openxmlformats.org/officeDocument/2006/relationships/tags" Target="../tags/tag258.xml"/><Relationship Id="rId1" Type="http://schemas.openxmlformats.org/officeDocument/2006/relationships/tags" Target="../tags/tag257.xml"/><Relationship Id="rId6" Type="http://schemas.openxmlformats.org/officeDocument/2006/relationships/image" Target="../media/image78.png"/><Relationship Id="rId5" Type="http://schemas.openxmlformats.org/officeDocument/2006/relationships/image" Target="../media/image75.png"/><Relationship Id="rId4" Type="http://schemas.openxmlformats.org/officeDocument/2006/relationships/image" Target="../media/image200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jpeg"/><Relationship Id="rId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e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tags" Target="../tags/tag266.xml"/><Relationship Id="rId13" Type="http://schemas.openxmlformats.org/officeDocument/2006/relationships/tags" Target="../tags/tag271.xml"/><Relationship Id="rId18" Type="http://schemas.openxmlformats.org/officeDocument/2006/relationships/tags" Target="../tags/tag276.xml"/><Relationship Id="rId26" Type="http://schemas.openxmlformats.org/officeDocument/2006/relationships/tags" Target="../tags/tag284.xml"/><Relationship Id="rId39" Type="http://schemas.openxmlformats.org/officeDocument/2006/relationships/tags" Target="../tags/tag297.xml"/><Relationship Id="rId3" Type="http://schemas.openxmlformats.org/officeDocument/2006/relationships/tags" Target="../tags/tag261.xml"/><Relationship Id="rId21" Type="http://schemas.openxmlformats.org/officeDocument/2006/relationships/tags" Target="../tags/tag279.xml"/><Relationship Id="rId34" Type="http://schemas.openxmlformats.org/officeDocument/2006/relationships/tags" Target="../tags/tag292.xml"/><Relationship Id="rId42" Type="http://schemas.openxmlformats.org/officeDocument/2006/relationships/tags" Target="../tags/tag300.xml"/><Relationship Id="rId7" Type="http://schemas.openxmlformats.org/officeDocument/2006/relationships/tags" Target="../tags/tag265.xml"/><Relationship Id="rId12" Type="http://schemas.openxmlformats.org/officeDocument/2006/relationships/tags" Target="../tags/tag270.xml"/><Relationship Id="rId17" Type="http://schemas.openxmlformats.org/officeDocument/2006/relationships/tags" Target="../tags/tag275.xml"/><Relationship Id="rId25" Type="http://schemas.openxmlformats.org/officeDocument/2006/relationships/tags" Target="../tags/tag283.xml"/><Relationship Id="rId33" Type="http://schemas.openxmlformats.org/officeDocument/2006/relationships/tags" Target="../tags/tag291.xml"/><Relationship Id="rId38" Type="http://schemas.openxmlformats.org/officeDocument/2006/relationships/tags" Target="../tags/tag296.xml"/><Relationship Id="rId2" Type="http://schemas.openxmlformats.org/officeDocument/2006/relationships/tags" Target="../tags/tag260.xml"/><Relationship Id="rId16" Type="http://schemas.openxmlformats.org/officeDocument/2006/relationships/tags" Target="../tags/tag274.xml"/><Relationship Id="rId20" Type="http://schemas.openxmlformats.org/officeDocument/2006/relationships/tags" Target="../tags/tag278.xml"/><Relationship Id="rId29" Type="http://schemas.openxmlformats.org/officeDocument/2006/relationships/tags" Target="../tags/tag287.xml"/><Relationship Id="rId41" Type="http://schemas.openxmlformats.org/officeDocument/2006/relationships/tags" Target="../tags/tag299.xml"/><Relationship Id="rId1" Type="http://schemas.openxmlformats.org/officeDocument/2006/relationships/tags" Target="../tags/tag259.xml"/><Relationship Id="rId6" Type="http://schemas.openxmlformats.org/officeDocument/2006/relationships/tags" Target="../tags/tag264.xml"/><Relationship Id="rId11" Type="http://schemas.openxmlformats.org/officeDocument/2006/relationships/tags" Target="../tags/tag269.xml"/><Relationship Id="rId24" Type="http://schemas.openxmlformats.org/officeDocument/2006/relationships/tags" Target="../tags/tag282.xml"/><Relationship Id="rId32" Type="http://schemas.openxmlformats.org/officeDocument/2006/relationships/tags" Target="../tags/tag290.xml"/><Relationship Id="rId37" Type="http://schemas.openxmlformats.org/officeDocument/2006/relationships/tags" Target="../tags/tag295.xml"/><Relationship Id="rId40" Type="http://schemas.openxmlformats.org/officeDocument/2006/relationships/tags" Target="../tags/tag298.xml"/><Relationship Id="rId5" Type="http://schemas.openxmlformats.org/officeDocument/2006/relationships/tags" Target="../tags/tag263.xml"/><Relationship Id="rId15" Type="http://schemas.openxmlformats.org/officeDocument/2006/relationships/tags" Target="../tags/tag273.xml"/><Relationship Id="rId23" Type="http://schemas.openxmlformats.org/officeDocument/2006/relationships/tags" Target="../tags/tag281.xml"/><Relationship Id="rId28" Type="http://schemas.openxmlformats.org/officeDocument/2006/relationships/tags" Target="../tags/tag286.xml"/><Relationship Id="rId36" Type="http://schemas.openxmlformats.org/officeDocument/2006/relationships/tags" Target="../tags/tag294.xml"/><Relationship Id="rId10" Type="http://schemas.openxmlformats.org/officeDocument/2006/relationships/tags" Target="../tags/tag268.xml"/><Relationship Id="rId19" Type="http://schemas.openxmlformats.org/officeDocument/2006/relationships/tags" Target="../tags/tag277.xml"/><Relationship Id="rId31" Type="http://schemas.openxmlformats.org/officeDocument/2006/relationships/tags" Target="../tags/tag289.xml"/><Relationship Id="rId44" Type="http://schemas.openxmlformats.org/officeDocument/2006/relationships/image" Target="../media/image12.jpeg"/><Relationship Id="rId4" Type="http://schemas.openxmlformats.org/officeDocument/2006/relationships/tags" Target="../tags/tag262.xml"/><Relationship Id="rId9" Type="http://schemas.openxmlformats.org/officeDocument/2006/relationships/tags" Target="../tags/tag267.xml"/><Relationship Id="rId14" Type="http://schemas.openxmlformats.org/officeDocument/2006/relationships/tags" Target="../tags/tag272.xml"/><Relationship Id="rId22" Type="http://schemas.openxmlformats.org/officeDocument/2006/relationships/tags" Target="../tags/tag280.xml"/><Relationship Id="rId27" Type="http://schemas.openxmlformats.org/officeDocument/2006/relationships/tags" Target="../tags/tag285.xml"/><Relationship Id="rId30" Type="http://schemas.openxmlformats.org/officeDocument/2006/relationships/tags" Target="../tags/tag288.xml"/><Relationship Id="rId35" Type="http://schemas.openxmlformats.org/officeDocument/2006/relationships/tags" Target="../tags/tag293.xml"/><Relationship Id="rId43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3" Type="http://schemas.openxmlformats.org/officeDocument/2006/relationships/tags" Target="../tags/tag313.xml"/><Relationship Id="rId18" Type="http://schemas.openxmlformats.org/officeDocument/2006/relationships/tags" Target="../tags/tag318.xml"/><Relationship Id="rId26" Type="http://schemas.openxmlformats.org/officeDocument/2006/relationships/tags" Target="../tags/tag326.xml"/><Relationship Id="rId39" Type="http://schemas.openxmlformats.org/officeDocument/2006/relationships/tags" Target="../tags/tag339.xml"/><Relationship Id="rId3" Type="http://schemas.openxmlformats.org/officeDocument/2006/relationships/tags" Target="../tags/tag303.xml"/><Relationship Id="rId21" Type="http://schemas.openxmlformats.org/officeDocument/2006/relationships/tags" Target="../tags/tag321.xml"/><Relationship Id="rId34" Type="http://schemas.openxmlformats.org/officeDocument/2006/relationships/tags" Target="../tags/tag334.xml"/><Relationship Id="rId42" Type="http://schemas.openxmlformats.org/officeDocument/2006/relationships/tags" Target="../tags/tag342.xml"/><Relationship Id="rId47" Type="http://schemas.openxmlformats.org/officeDocument/2006/relationships/tags" Target="../tags/tag347.xml"/><Relationship Id="rId50" Type="http://schemas.openxmlformats.org/officeDocument/2006/relationships/tags" Target="../tags/tag350.xml"/><Relationship Id="rId7" Type="http://schemas.openxmlformats.org/officeDocument/2006/relationships/tags" Target="../tags/tag307.xml"/><Relationship Id="rId12" Type="http://schemas.openxmlformats.org/officeDocument/2006/relationships/tags" Target="../tags/tag312.xml"/><Relationship Id="rId17" Type="http://schemas.openxmlformats.org/officeDocument/2006/relationships/tags" Target="../tags/tag317.xml"/><Relationship Id="rId25" Type="http://schemas.openxmlformats.org/officeDocument/2006/relationships/tags" Target="../tags/tag325.xml"/><Relationship Id="rId33" Type="http://schemas.openxmlformats.org/officeDocument/2006/relationships/tags" Target="../tags/tag333.xml"/><Relationship Id="rId38" Type="http://schemas.openxmlformats.org/officeDocument/2006/relationships/tags" Target="../tags/tag338.xml"/><Relationship Id="rId46" Type="http://schemas.openxmlformats.org/officeDocument/2006/relationships/tags" Target="../tags/tag346.xml"/><Relationship Id="rId2" Type="http://schemas.openxmlformats.org/officeDocument/2006/relationships/tags" Target="../tags/tag302.xml"/><Relationship Id="rId16" Type="http://schemas.openxmlformats.org/officeDocument/2006/relationships/tags" Target="../tags/tag316.xml"/><Relationship Id="rId20" Type="http://schemas.openxmlformats.org/officeDocument/2006/relationships/tags" Target="../tags/tag320.xml"/><Relationship Id="rId29" Type="http://schemas.openxmlformats.org/officeDocument/2006/relationships/tags" Target="../tags/tag329.xml"/><Relationship Id="rId41" Type="http://schemas.openxmlformats.org/officeDocument/2006/relationships/tags" Target="../tags/tag341.xml"/><Relationship Id="rId1" Type="http://schemas.openxmlformats.org/officeDocument/2006/relationships/tags" Target="../tags/tag301.xml"/><Relationship Id="rId6" Type="http://schemas.openxmlformats.org/officeDocument/2006/relationships/tags" Target="../tags/tag306.xml"/><Relationship Id="rId11" Type="http://schemas.openxmlformats.org/officeDocument/2006/relationships/tags" Target="../tags/tag311.xml"/><Relationship Id="rId24" Type="http://schemas.openxmlformats.org/officeDocument/2006/relationships/tags" Target="../tags/tag324.xml"/><Relationship Id="rId32" Type="http://schemas.openxmlformats.org/officeDocument/2006/relationships/tags" Target="../tags/tag332.xml"/><Relationship Id="rId37" Type="http://schemas.openxmlformats.org/officeDocument/2006/relationships/tags" Target="../tags/tag337.xml"/><Relationship Id="rId40" Type="http://schemas.openxmlformats.org/officeDocument/2006/relationships/tags" Target="../tags/tag340.xml"/><Relationship Id="rId45" Type="http://schemas.openxmlformats.org/officeDocument/2006/relationships/tags" Target="../tags/tag345.xml"/><Relationship Id="rId5" Type="http://schemas.openxmlformats.org/officeDocument/2006/relationships/tags" Target="../tags/tag305.xml"/><Relationship Id="rId15" Type="http://schemas.openxmlformats.org/officeDocument/2006/relationships/tags" Target="../tags/tag315.xml"/><Relationship Id="rId23" Type="http://schemas.openxmlformats.org/officeDocument/2006/relationships/tags" Target="../tags/tag323.xml"/><Relationship Id="rId28" Type="http://schemas.openxmlformats.org/officeDocument/2006/relationships/tags" Target="../tags/tag328.xml"/><Relationship Id="rId36" Type="http://schemas.openxmlformats.org/officeDocument/2006/relationships/tags" Target="../tags/tag336.xml"/><Relationship Id="rId49" Type="http://schemas.openxmlformats.org/officeDocument/2006/relationships/tags" Target="../tags/tag349.xml"/><Relationship Id="rId10" Type="http://schemas.openxmlformats.org/officeDocument/2006/relationships/tags" Target="../tags/tag310.xml"/><Relationship Id="rId19" Type="http://schemas.openxmlformats.org/officeDocument/2006/relationships/tags" Target="../tags/tag319.xml"/><Relationship Id="rId31" Type="http://schemas.openxmlformats.org/officeDocument/2006/relationships/tags" Target="../tags/tag331.xml"/><Relationship Id="rId44" Type="http://schemas.openxmlformats.org/officeDocument/2006/relationships/tags" Target="../tags/tag344.xml"/><Relationship Id="rId52" Type="http://schemas.openxmlformats.org/officeDocument/2006/relationships/image" Target="../media/image12.jpeg"/><Relationship Id="rId4" Type="http://schemas.openxmlformats.org/officeDocument/2006/relationships/tags" Target="../tags/tag304.xml"/><Relationship Id="rId9" Type="http://schemas.openxmlformats.org/officeDocument/2006/relationships/tags" Target="../tags/tag309.xml"/><Relationship Id="rId14" Type="http://schemas.openxmlformats.org/officeDocument/2006/relationships/tags" Target="../tags/tag314.xml"/><Relationship Id="rId22" Type="http://schemas.openxmlformats.org/officeDocument/2006/relationships/tags" Target="../tags/tag322.xml"/><Relationship Id="rId27" Type="http://schemas.openxmlformats.org/officeDocument/2006/relationships/tags" Target="../tags/tag327.xml"/><Relationship Id="rId30" Type="http://schemas.openxmlformats.org/officeDocument/2006/relationships/tags" Target="../tags/tag330.xml"/><Relationship Id="rId35" Type="http://schemas.openxmlformats.org/officeDocument/2006/relationships/tags" Target="../tags/tag335.xml"/><Relationship Id="rId43" Type="http://schemas.openxmlformats.org/officeDocument/2006/relationships/tags" Target="../tags/tag343.xml"/><Relationship Id="rId48" Type="http://schemas.openxmlformats.org/officeDocument/2006/relationships/tags" Target="../tags/tag348.xml"/><Relationship Id="rId8" Type="http://schemas.openxmlformats.org/officeDocument/2006/relationships/tags" Target="../tags/tag308.xml"/><Relationship Id="rId5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tags" Target="../tags/tag358.xml"/><Relationship Id="rId13" Type="http://schemas.openxmlformats.org/officeDocument/2006/relationships/tags" Target="../tags/tag363.xml"/><Relationship Id="rId18" Type="http://schemas.openxmlformats.org/officeDocument/2006/relationships/tags" Target="../tags/tag368.xml"/><Relationship Id="rId26" Type="http://schemas.openxmlformats.org/officeDocument/2006/relationships/tags" Target="../tags/tag376.xml"/><Relationship Id="rId39" Type="http://schemas.openxmlformats.org/officeDocument/2006/relationships/tags" Target="../tags/tag389.xml"/><Relationship Id="rId3" Type="http://schemas.openxmlformats.org/officeDocument/2006/relationships/tags" Target="../tags/tag353.xml"/><Relationship Id="rId21" Type="http://schemas.openxmlformats.org/officeDocument/2006/relationships/tags" Target="../tags/tag371.xml"/><Relationship Id="rId34" Type="http://schemas.openxmlformats.org/officeDocument/2006/relationships/tags" Target="../tags/tag384.xml"/><Relationship Id="rId42" Type="http://schemas.openxmlformats.org/officeDocument/2006/relationships/image" Target="../media/image12.jpeg"/><Relationship Id="rId7" Type="http://schemas.openxmlformats.org/officeDocument/2006/relationships/tags" Target="../tags/tag357.xml"/><Relationship Id="rId12" Type="http://schemas.openxmlformats.org/officeDocument/2006/relationships/tags" Target="../tags/tag362.xml"/><Relationship Id="rId17" Type="http://schemas.openxmlformats.org/officeDocument/2006/relationships/tags" Target="../tags/tag367.xml"/><Relationship Id="rId25" Type="http://schemas.openxmlformats.org/officeDocument/2006/relationships/tags" Target="../tags/tag375.xml"/><Relationship Id="rId33" Type="http://schemas.openxmlformats.org/officeDocument/2006/relationships/tags" Target="../tags/tag383.xml"/><Relationship Id="rId38" Type="http://schemas.openxmlformats.org/officeDocument/2006/relationships/tags" Target="../tags/tag388.xml"/><Relationship Id="rId2" Type="http://schemas.openxmlformats.org/officeDocument/2006/relationships/tags" Target="../tags/tag352.xml"/><Relationship Id="rId16" Type="http://schemas.openxmlformats.org/officeDocument/2006/relationships/tags" Target="../tags/tag366.xml"/><Relationship Id="rId20" Type="http://schemas.openxmlformats.org/officeDocument/2006/relationships/tags" Target="../tags/tag370.xml"/><Relationship Id="rId29" Type="http://schemas.openxmlformats.org/officeDocument/2006/relationships/tags" Target="../tags/tag379.xml"/><Relationship Id="rId41" Type="http://schemas.openxmlformats.org/officeDocument/2006/relationships/slideLayout" Target="../slideLayouts/slideLayout3.xml"/><Relationship Id="rId1" Type="http://schemas.openxmlformats.org/officeDocument/2006/relationships/tags" Target="../tags/tag351.xml"/><Relationship Id="rId6" Type="http://schemas.openxmlformats.org/officeDocument/2006/relationships/tags" Target="../tags/tag356.xml"/><Relationship Id="rId11" Type="http://schemas.openxmlformats.org/officeDocument/2006/relationships/tags" Target="../tags/tag361.xml"/><Relationship Id="rId24" Type="http://schemas.openxmlformats.org/officeDocument/2006/relationships/tags" Target="../tags/tag374.xml"/><Relationship Id="rId32" Type="http://schemas.openxmlformats.org/officeDocument/2006/relationships/tags" Target="../tags/tag382.xml"/><Relationship Id="rId37" Type="http://schemas.openxmlformats.org/officeDocument/2006/relationships/tags" Target="../tags/tag387.xml"/><Relationship Id="rId40" Type="http://schemas.openxmlformats.org/officeDocument/2006/relationships/tags" Target="../tags/tag390.xml"/><Relationship Id="rId5" Type="http://schemas.openxmlformats.org/officeDocument/2006/relationships/tags" Target="../tags/tag355.xml"/><Relationship Id="rId15" Type="http://schemas.openxmlformats.org/officeDocument/2006/relationships/tags" Target="../tags/tag365.xml"/><Relationship Id="rId23" Type="http://schemas.openxmlformats.org/officeDocument/2006/relationships/tags" Target="../tags/tag373.xml"/><Relationship Id="rId28" Type="http://schemas.openxmlformats.org/officeDocument/2006/relationships/tags" Target="../tags/tag378.xml"/><Relationship Id="rId36" Type="http://schemas.openxmlformats.org/officeDocument/2006/relationships/tags" Target="../tags/tag386.xml"/><Relationship Id="rId10" Type="http://schemas.openxmlformats.org/officeDocument/2006/relationships/tags" Target="../tags/tag360.xml"/><Relationship Id="rId19" Type="http://schemas.openxmlformats.org/officeDocument/2006/relationships/tags" Target="../tags/tag369.xml"/><Relationship Id="rId31" Type="http://schemas.openxmlformats.org/officeDocument/2006/relationships/tags" Target="../tags/tag381.xml"/><Relationship Id="rId4" Type="http://schemas.openxmlformats.org/officeDocument/2006/relationships/tags" Target="../tags/tag354.xml"/><Relationship Id="rId9" Type="http://schemas.openxmlformats.org/officeDocument/2006/relationships/tags" Target="../tags/tag359.xml"/><Relationship Id="rId14" Type="http://schemas.openxmlformats.org/officeDocument/2006/relationships/tags" Target="../tags/tag364.xml"/><Relationship Id="rId22" Type="http://schemas.openxmlformats.org/officeDocument/2006/relationships/tags" Target="../tags/tag372.xml"/><Relationship Id="rId27" Type="http://schemas.openxmlformats.org/officeDocument/2006/relationships/tags" Target="../tags/tag377.xml"/><Relationship Id="rId30" Type="http://schemas.openxmlformats.org/officeDocument/2006/relationships/tags" Target="../tags/tag380.xml"/><Relationship Id="rId35" Type="http://schemas.openxmlformats.org/officeDocument/2006/relationships/tags" Target="../tags/tag38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microsoft.com/office/2007/relationships/hdphoto" Target="../media/hdphoto4.wdp"/><Relationship Id="rId18" Type="http://schemas.openxmlformats.org/officeDocument/2006/relationships/image" Target="../media/image91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12" Type="http://schemas.openxmlformats.org/officeDocument/2006/relationships/image" Target="../media/image80.png"/><Relationship Id="rId17" Type="http://schemas.microsoft.com/office/2007/relationships/hdphoto" Target="../media/hdphoto5.wdp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11.jpeg"/><Relationship Id="rId5" Type="http://schemas.openxmlformats.org/officeDocument/2006/relationships/image" Target="../media/image84.png"/><Relationship Id="rId15" Type="http://schemas.openxmlformats.org/officeDocument/2006/relationships/image" Target="../media/image93.png"/><Relationship Id="rId10" Type="http://schemas.openxmlformats.org/officeDocument/2006/relationships/image" Target="../media/image89.png"/><Relationship Id="rId19" Type="http://schemas.microsoft.com/office/2007/relationships/hdphoto" Target="../media/hdphoto6.wdp"/><Relationship Id="rId4" Type="http://schemas.openxmlformats.org/officeDocument/2006/relationships/image" Target="../media/image83.png"/><Relationship Id="rId9" Type="http://schemas.openxmlformats.org/officeDocument/2006/relationships/image" Target="../media/image88.png"/><Relationship Id="rId14" Type="http://schemas.openxmlformats.org/officeDocument/2006/relationships/image" Target="../media/image92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13" Type="http://schemas.openxmlformats.org/officeDocument/2006/relationships/image" Target="../media/image104.png"/><Relationship Id="rId18" Type="http://schemas.openxmlformats.org/officeDocument/2006/relationships/image" Target="../media/image107.png"/><Relationship Id="rId26" Type="http://schemas.microsoft.com/office/2007/relationships/hdphoto" Target="../media/hdphoto7.wdp"/><Relationship Id="rId3" Type="http://schemas.openxmlformats.org/officeDocument/2006/relationships/image" Target="../media/image108.png"/><Relationship Id="rId21" Type="http://schemas.openxmlformats.org/officeDocument/2006/relationships/image" Target="../media/image11.jpeg"/><Relationship Id="rId7" Type="http://schemas.openxmlformats.org/officeDocument/2006/relationships/image" Target="../media/image98.png"/><Relationship Id="rId12" Type="http://schemas.openxmlformats.org/officeDocument/2006/relationships/image" Target="../media/image103.png"/><Relationship Id="rId17" Type="http://schemas.microsoft.com/office/2007/relationships/hdphoto" Target="../media/hdphoto4.wdp"/><Relationship Id="rId25" Type="http://schemas.openxmlformats.org/officeDocument/2006/relationships/image" Target="../media/image111.pn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80.png"/><Relationship Id="rId20" Type="http://schemas.microsoft.com/office/2007/relationships/hdphoto" Target="../media/hdphoto5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11" Type="http://schemas.openxmlformats.org/officeDocument/2006/relationships/image" Target="../media/image102.png"/><Relationship Id="rId24" Type="http://schemas.openxmlformats.org/officeDocument/2006/relationships/image" Target="../media/image110.jpg"/><Relationship Id="rId5" Type="http://schemas.openxmlformats.org/officeDocument/2006/relationships/image" Target="../media/image96.png"/><Relationship Id="rId15" Type="http://schemas.openxmlformats.org/officeDocument/2006/relationships/image" Target="../media/image106.png"/><Relationship Id="rId23" Type="http://schemas.microsoft.com/office/2007/relationships/hdphoto" Target="../media/hdphoto6.wdp"/><Relationship Id="rId10" Type="http://schemas.openxmlformats.org/officeDocument/2006/relationships/image" Target="../media/image101.png"/><Relationship Id="rId19" Type="http://schemas.openxmlformats.org/officeDocument/2006/relationships/image" Target="../media/image108.png"/><Relationship Id="rId4" Type="http://schemas.openxmlformats.org/officeDocument/2006/relationships/image" Target="../media/image109.png"/><Relationship Id="rId9" Type="http://schemas.openxmlformats.org/officeDocument/2006/relationships/image" Target="../media/image100.png"/><Relationship Id="rId14" Type="http://schemas.openxmlformats.org/officeDocument/2006/relationships/image" Target="../media/image105.png"/><Relationship Id="rId22" Type="http://schemas.openxmlformats.org/officeDocument/2006/relationships/image" Target="../media/image109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0.png"/><Relationship Id="rId13" Type="http://schemas.openxmlformats.org/officeDocument/2006/relationships/image" Target="../media/image11.jpeg"/><Relationship Id="rId18" Type="http://schemas.microsoft.com/office/2007/relationships/hdphoto" Target="../media/hdphoto6.wdp"/><Relationship Id="rId3" Type="http://schemas.openxmlformats.org/officeDocument/2006/relationships/image" Target="../media/image11.png"/><Relationship Id="rId7" Type="http://schemas.openxmlformats.org/officeDocument/2006/relationships/image" Target="../media/image310.png"/><Relationship Id="rId12" Type="http://schemas.microsoft.com/office/2007/relationships/hdphoto" Target="../media/hdphoto4.wdp"/><Relationship Id="rId17" Type="http://schemas.openxmlformats.org/officeDocument/2006/relationships/image" Target="../media/image91.png"/><Relationship Id="rId2" Type="http://schemas.openxmlformats.org/officeDocument/2006/relationships/notesSlide" Target="../notesSlides/notesSlide29.xml"/><Relationship Id="rId16" Type="http://schemas.microsoft.com/office/2007/relationships/hdphoto" Target="../media/hdphoto5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11" Type="http://schemas.openxmlformats.org/officeDocument/2006/relationships/image" Target="../media/image80.png"/><Relationship Id="rId5" Type="http://schemas.openxmlformats.org/officeDocument/2006/relationships/image" Target="../media/image290.png"/><Relationship Id="rId15" Type="http://schemas.openxmlformats.org/officeDocument/2006/relationships/image" Target="../media/image81.png"/><Relationship Id="rId10" Type="http://schemas.openxmlformats.org/officeDocument/2006/relationships/image" Target="../media/image330.png"/><Relationship Id="rId4" Type="http://schemas.openxmlformats.org/officeDocument/2006/relationships/image" Target="../media/image140.png"/><Relationship Id="rId14" Type="http://schemas.openxmlformats.org/officeDocument/2006/relationships/image" Target="../media/image34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13" Type="http://schemas.openxmlformats.org/officeDocument/2006/relationships/image" Target="../media/image121.png"/><Relationship Id="rId18" Type="http://schemas.openxmlformats.org/officeDocument/2006/relationships/image" Target="../media/image81.png"/><Relationship Id="rId3" Type="http://schemas.openxmlformats.org/officeDocument/2006/relationships/image" Target="../media/image1110.png"/><Relationship Id="rId21" Type="http://schemas.microsoft.com/office/2007/relationships/hdphoto" Target="../media/hdphoto4.wdp"/><Relationship Id="rId7" Type="http://schemas.openxmlformats.org/officeDocument/2006/relationships/image" Target="../media/image115.png"/><Relationship Id="rId12" Type="http://schemas.openxmlformats.org/officeDocument/2006/relationships/image" Target="../media/image120.png"/><Relationship Id="rId17" Type="http://schemas.openxmlformats.org/officeDocument/2006/relationships/image" Target="../media/image124.png"/><Relationship Id="rId2" Type="http://schemas.openxmlformats.org/officeDocument/2006/relationships/notesSlide" Target="../notesSlides/notesSlide30.xml"/><Relationship Id="rId16" Type="http://schemas.openxmlformats.org/officeDocument/2006/relationships/image" Target="../media/image11.jpeg"/><Relationship Id="rId20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11" Type="http://schemas.openxmlformats.org/officeDocument/2006/relationships/image" Target="../media/image119.png"/><Relationship Id="rId24" Type="http://schemas.microsoft.com/office/2007/relationships/hdphoto" Target="../media/hdphoto6.wdp"/><Relationship Id="rId5" Type="http://schemas.openxmlformats.org/officeDocument/2006/relationships/image" Target="../media/image1130.png"/><Relationship Id="rId15" Type="http://schemas.openxmlformats.org/officeDocument/2006/relationships/image" Target="../media/image123.png"/><Relationship Id="rId23" Type="http://schemas.openxmlformats.org/officeDocument/2006/relationships/image" Target="../media/image91.png"/><Relationship Id="rId10" Type="http://schemas.openxmlformats.org/officeDocument/2006/relationships/image" Target="../media/image118.png"/><Relationship Id="rId19" Type="http://schemas.microsoft.com/office/2007/relationships/hdphoto" Target="../media/hdphoto5.wdp"/><Relationship Id="rId4" Type="http://schemas.openxmlformats.org/officeDocument/2006/relationships/image" Target="../media/image112.png"/><Relationship Id="rId9" Type="http://schemas.openxmlformats.org/officeDocument/2006/relationships/image" Target="../media/image117.png"/><Relationship Id="rId14" Type="http://schemas.openxmlformats.org/officeDocument/2006/relationships/image" Target="../media/image122.png"/><Relationship Id="rId22" Type="http://schemas.openxmlformats.org/officeDocument/2006/relationships/image" Target="../media/image126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gi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997395" y="1381195"/>
            <a:ext cx="2957185" cy="1881845"/>
          </a:xfrm>
          <a:prstGeom prst="round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7C8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38318" y="2138959"/>
            <a:ext cx="126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Lecture 01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06312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991834"/>
              </p:ext>
            </p:extLst>
          </p:nvPr>
        </p:nvGraphicFramePr>
        <p:xfrm>
          <a:off x="541672" y="1010153"/>
          <a:ext cx="6973755" cy="382292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79435"/>
                <a:gridCol w="3113584"/>
                <a:gridCol w="2480736"/>
              </a:tblGrid>
              <a:tr h="62566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9725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31179" y="1151070"/>
            <a:ext cx="115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Operation</a:t>
            </a:r>
            <a:endParaRPr lang="en-US" b="1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36160" y="1151070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Numbers</a:t>
            </a:r>
            <a:endParaRPr lang="en-US" b="1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55349" y="1151070"/>
            <a:ext cx="1038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Remarks</a:t>
            </a:r>
            <a:endParaRPr lang="en-US" b="1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031" y="176524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Multiplication</a:t>
            </a:r>
            <a:endParaRPr lang="en-US" b="1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22392" y="1630027"/>
            <a:ext cx="3121735" cy="3203910"/>
          </a:xfrm>
          <a:prstGeom prst="rect">
            <a:avLst/>
          </a:prstGeom>
          <a:solidFill>
            <a:srgbClr val="0000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02825" y="2058803"/>
            <a:ext cx="263040" cy="369332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b="1" dirty="0" smtClean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US" b="1" dirty="0">
              <a:solidFill>
                <a:prstClr val="white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58000" y="2058803"/>
            <a:ext cx="304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sz="2000" dirty="0">
                <a:solidFill>
                  <a:prstClr val="white"/>
                </a:solidFill>
                <a:latin typeface="Bookman Old Style" pitchFamily="18" charset="0"/>
              </a:rPr>
              <a:t>×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454935" y="2058803"/>
            <a:ext cx="263040" cy="369332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b="1" dirty="0" smtClean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endParaRPr lang="en-US" b="1" dirty="0">
              <a:solidFill>
                <a:prstClr val="white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0110" y="2058803"/>
            <a:ext cx="304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sz="2000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2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07045" y="2058803"/>
            <a:ext cx="263040" cy="369332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b="1" dirty="0" smtClean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US" b="1" dirty="0">
              <a:solidFill>
                <a:prstClr val="white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094066" y="1626343"/>
            <a:ext cx="6297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dirty="0" smtClean="0">
                <a:solidFill>
                  <a:prstClr val="black"/>
                </a:solidFill>
                <a:effectLst>
                  <a:glow rad="127000">
                    <a:srgbClr val="FFFF00"/>
                  </a:glow>
                </a:effectLst>
                <a:latin typeface="Cambria Math" panose="02040503050406030204" pitchFamily="18" charset="0"/>
              </a:rPr>
              <a:t>And</a:t>
            </a:r>
            <a:endParaRPr lang="en-US" dirty="0">
              <a:solidFill>
                <a:prstClr val="black"/>
              </a:solidFill>
              <a:effectLst>
                <a:glow rad="127000">
                  <a:srgbClr val="FFFF00"/>
                </a:glow>
              </a:effectLst>
              <a:latin typeface="Cambria Math" panose="020405030504060302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547794" y="2058803"/>
            <a:ext cx="263040" cy="369332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b="1" dirty="0" smtClean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endParaRPr lang="en-US" b="1" dirty="0">
              <a:solidFill>
                <a:prstClr val="white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802969" y="2058803"/>
            <a:ext cx="304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sz="2000" dirty="0">
                <a:solidFill>
                  <a:prstClr val="white"/>
                </a:solidFill>
                <a:latin typeface="Bookman Old Style" pitchFamily="18" charset="0"/>
              </a:rPr>
              <a:t>×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99902" y="2058803"/>
            <a:ext cx="263040" cy="369332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b="1" dirty="0" smtClean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US" b="1" dirty="0">
              <a:solidFill>
                <a:prstClr val="white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355077" y="2058803"/>
            <a:ext cx="304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sz="2000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2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652012" y="2058803"/>
            <a:ext cx="263040" cy="369332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b="1" dirty="0" smtClean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US" b="1" dirty="0">
              <a:solidFill>
                <a:prstClr val="white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05623" y="2694659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  <a:latin typeface="Cambria Math" panose="02040503050406030204" pitchFamily="18" charset="0"/>
                <a:cs typeface="Arial" pitchFamily="34" charset="0"/>
              </a:rPr>
              <a:t>i.e.</a:t>
            </a:r>
            <a:endParaRPr lang="en-US" dirty="0">
              <a:solidFill>
                <a:prstClr val="white"/>
              </a:solidFill>
              <a:latin typeface="Cambria Math" panose="020405030504060302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915160" y="3232255"/>
            <a:ext cx="3143252" cy="62454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For any two whole numbers 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a and b,</a:t>
            </a:r>
            <a:endParaRPr lang="en-US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1921510" y="3737870"/>
            <a:ext cx="3143252" cy="1094480"/>
          </a:xfrm>
          <a:custGeom>
            <a:avLst/>
            <a:gdLst>
              <a:gd name="connsiteX0" fmla="*/ 3032760 w 3040380"/>
              <a:gd name="connsiteY0" fmla="*/ 0 h 624840"/>
              <a:gd name="connsiteX1" fmla="*/ 3040380 w 3040380"/>
              <a:gd name="connsiteY1" fmla="*/ 624840 h 624840"/>
              <a:gd name="connsiteX2" fmla="*/ 7620 w 3040380"/>
              <a:gd name="connsiteY2" fmla="*/ 617220 h 624840"/>
              <a:gd name="connsiteX3" fmla="*/ 0 w 3040380"/>
              <a:gd name="connsiteY3" fmla="*/ 0 h 624840"/>
              <a:gd name="connsiteX4" fmla="*/ 53340 w 3040380"/>
              <a:gd name="connsiteY4" fmla="*/ 76200 h 624840"/>
              <a:gd name="connsiteX5" fmla="*/ 2987040 w 3040380"/>
              <a:gd name="connsiteY5" fmla="*/ 60960 h 624840"/>
              <a:gd name="connsiteX6" fmla="*/ 3032760 w 3040380"/>
              <a:gd name="connsiteY6" fmla="*/ 0 h 624840"/>
              <a:gd name="connsiteX0" fmla="*/ 3032760 w 3040380"/>
              <a:gd name="connsiteY0" fmla="*/ 0 h 624840"/>
              <a:gd name="connsiteX1" fmla="*/ 3040380 w 3040380"/>
              <a:gd name="connsiteY1" fmla="*/ 624840 h 624840"/>
              <a:gd name="connsiteX2" fmla="*/ 7620 w 3040380"/>
              <a:gd name="connsiteY2" fmla="*/ 617220 h 624840"/>
              <a:gd name="connsiteX3" fmla="*/ 0 w 3040380"/>
              <a:gd name="connsiteY3" fmla="*/ 0 h 624840"/>
              <a:gd name="connsiteX4" fmla="*/ 62865 w 3040380"/>
              <a:gd name="connsiteY4" fmla="*/ 66675 h 624840"/>
              <a:gd name="connsiteX5" fmla="*/ 2987040 w 3040380"/>
              <a:gd name="connsiteY5" fmla="*/ 60960 h 624840"/>
              <a:gd name="connsiteX6" fmla="*/ 3032760 w 3040380"/>
              <a:gd name="connsiteY6" fmla="*/ 0 h 624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40380" h="624840">
                <a:moveTo>
                  <a:pt x="3032760" y="0"/>
                </a:moveTo>
                <a:lnTo>
                  <a:pt x="3040380" y="624840"/>
                </a:lnTo>
                <a:lnTo>
                  <a:pt x="7620" y="617220"/>
                </a:lnTo>
                <a:lnTo>
                  <a:pt x="0" y="0"/>
                </a:lnTo>
                <a:lnTo>
                  <a:pt x="62865" y="66675"/>
                </a:lnTo>
                <a:lnTo>
                  <a:pt x="2987040" y="60960"/>
                </a:lnTo>
                <a:lnTo>
                  <a:pt x="3032760" y="0"/>
                </a:lnTo>
                <a:close/>
              </a:path>
            </a:pathLst>
          </a:custGeom>
          <a:solidFill>
            <a:srgbClr val="00E668"/>
          </a:solidFill>
          <a:ln>
            <a:solidFill>
              <a:srgbClr val="00E668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621835" y="1765248"/>
            <a:ext cx="2951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Multiplication is commutative</a:t>
            </a:r>
            <a:endParaRPr lang="en-US" b="1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310091" y="4021072"/>
            <a:ext cx="2508853" cy="6245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606843" y="4145145"/>
            <a:ext cx="263040" cy="369332"/>
          </a:xfrm>
          <a:prstGeom prst="rect">
            <a:avLst/>
          </a:prstGeom>
          <a:solidFill>
            <a:srgbClr val="FF00FF"/>
          </a:solidFill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b="1" dirty="0" smtClean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b="1" dirty="0">
              <a:solidFill>
                <a:prstClr val="white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869883" y="4133291"/>
            <a:ext cx="304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sz="2000" dirty="0">
                <a:solidFill>
                  <a:srgbClr val="FFFF00"/>
                </a:solidFill>
                <a:latin typeface="Bookman Old Style" pitchFamily="18" charset="0"/>
              </a:rPr>
              <a:t>×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158953" y="4145145"/>
            <a:ext cx="263040" cy="369332"/>
          </a:xfrm>
          <a:prstGeom prst="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b="1" dirty="0" smtClean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b="1" dirty="0">
              <a:solidFill>
                <a:prstClr val="white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421993" y="4133291"/>
            <a:ext cx="304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sz="2000" dirty="0" smtClean="0">
                <a:solidFill>
                  <a:srgbClr val="FFFF00"/>
                </a:solidFill>
                <a:latin typeface="Bookman Old Style" pitchFamily="18" charset="0"/>
              </a:rPr>
              <a:t>=</a:t>
            </a:r>
            <a:endParaRPr lang="en-US" sz="2000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707035" y="4145145"/>
            <a:ext cx="263040" cy="369332"/>
          </a:xfrm>
          <a:prstGeom prst="rect">
            <a:avLst/>
          </a:prstGeom>
          <a:solidFill>
            <a:srgbClr val="FF00FF"/>
          </a:solidFill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b="1" dirty="0" smtClean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b="1" dirty="0">
              <a:solidFill>
                <a:prstClr val="white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962210" y="4133291"/>
            <a:ext cx="304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sz="2000" dirty="0">
                <a:solidFill>
                  <a:srgbClr val="FFFF00"/>
                </a:solidFill>
                <a:latin typeface="Bookman Old Style" pitchFamily="18" charset="0"/>
              </a:rPr>
              <a:t>×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259145" y="4145145"/>
            <a:ext cx="263040" cy="369332"/>
          </a:xfrm>
          <a:prstGeom prst="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b="1" dirty="0" smtClean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b="1" dirty="0">
              <a:solidFill>
                <a:prstClr val="white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454935" y="2698819"/>
            <a:ext cx="263040" cy="369332"/>
          </a:xfrm>
          <a:prstGeom prst="rect">
            <a:avLst/>
          </a:prstGeom>
          <a:solidFill>
            <a:srgbClr val="FF00FF"/>
          </a:solidFill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tabLst>
                <a:tab pos="457200" algn="l"/>
              </a:tabLst>
            </a:pPr>
            <a:endParaRPr lang="en-US" b="1" dirty="0">
              <a:solidFill>
                <a:prstClr val="white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07045" y="2698819"/>
            <a:ext cx="263040" cy="369332"/>
          </a:xfrm>
          <a:prstGeom prst="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tabLst>
                <a:tab pos="457200" algn="l"/>
              </a:tabLst>
            </a:pPr>
            <a:endParaRPr lang="en-US" b="1" dirty="0">
              <a:solidFill>
                <a:prstClr val="white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555129" y="2698819"/>
            <a:ext cx="263040" cy="369332"/>
          </a:xfrm>
          <a:prstGeom prst="rect">
            <a:avLst/>
          </a:prstGeom>
          <a:solidFill>
            <a:srgbClr val="FF00FF"/>
          </a:solidFill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tabLst>
                <a:tab pos="457200" algn="l"/>
              </a:tabLst>
            </a:pPr>
            <a:endParaRPr lang="en-US" b="1" dirty="0">
              <a:solidFill>
                <a:prstClr val="white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107237" y="2698819"/>
            <a:ext cx="263040" cy="369332"/>
          </a:xfrm>
          <a:prstGeom prst="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tabLst>
                <a:tab pos="457200" algn="l"/>
              </a:tabLst>
            </a:pPr>
            <a:endParaRPr lang="en-US" b="1" dirty="0">
              <a:solidFill>
                <a:prstClr val="white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2306105" y="317897"/>
            <a:ext cx="6566194" cy="461376"/>
            <a:chOff x="1995464" y="-936044"/>
            <a:chExt cx="6566193" cy="461376"/>
          </a:xfrm>
        </p:grpSpPr>
        <p:sp>
          <p:nvSpPr>
            <p:cNvPr id="64" name="Rounded Rectangle 63"/>
            <p:cNvSpPr/>
            <p:nvPr/>
          </p:nvSpPr>
          <p:spPr>
            <a:xfrm>
              <a:off x="1995464" y="-936044"/>
              <a:ext cx="4992650" cy="461376"/>
            </a:xfrm>
            <a:prstGeom prst="roundRect">
              <a:avLst/>
            </a:prstGeom>
            <a:gradFill flip="none" rotWithShape="1">
              <a:gsLst>
                <a:gs pos="66700">
                  <a:srgbClr val="7030A0">
                    <a:lumMod val="13000"/>
                    <a:lumOff val="87000"/>
                  </a:srgbClr>
                </a:gs>
                <a:gs pos="0">
                  <a:srgbClr val="7030A0">
                    <a:lumMod val="67000"/>
                    <a:lumOff val="33000"/>
                  </a:srgbClr>
                </a:gs>
                <a:gs pos="100000">
                  <a:schemeClr val="bg1">
                    <a:lumMod val="48000"/>
                    <a:lumOff val="52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275157" y="-874633"/>
              <a:ext cx="62865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Cambria Math" panose="02040503050406030204" pitchFamily="18" charset="0"/>
                </a:rPr>
                <a:t>Two rational numbers can be multiplied in any order</a:t>
              </a:r>
              <a:endParaRPr lang="en-US" sz="1600" b="1" dirty="0">
                <a:solidFill>
                  <a:prstClr val="black"/>
                </a:solidFill>
                <a:latin typeface="Cambria Math" panose="02040503050406030204" pitchFamily="18" charset="0"/>
              </a:endParaRPr>
            </a:p>
          </p:txBody>
        </p:sp>
      </p:grpSp>
      <p:sp>
        <p:nvSpPr>
          <p:cNvPr id="66" name="Snip Diagonal Corner Rectangle 65"/>
          <p:cNvSpPr/>
          <p:nvPr/>
        </p:nvSpPr>
        <p:spPr>
          <a:xfrm>
            <a:off x="523874" y="306162"/>
            <a:ext cx="2045266" cy="440769"/>
          </a:xfrm>
          <a:prstGeom prst="snip2DiagRect">
            <a:avLst/>
          </a:prstGeom>
          <a:solidFill>
            <a:srgbClr val="7030A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Cambria Math" panose="02040503050406030204" pitchFamily="18" charset="0"/>
              </a:rPr>
              <a:t>COMMUTATIVITY</a:t>
            </a:r>
          </a:p>
        </p:txBody>
      </p:sp>
      <p:pic>
        <p:nvPicPr>
          <p:cNvPr id="68" name="Picture 6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6299" y="2603180"/>
            <a:ext cx="1006361" cy="2196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69" name="Oval Callout 68"/>
          <p:cNvSpPr/>
          <p:nvPr/>
        </p:nvSpPr>
        <p:spPr>
          <a:xfrm flipH="1">
            <a:off x="1881420" y="2734795"/>
            <a:ext cx="1845253" cy="1108364"/>
          </a:xfrm>
          <a:prstGeom prst="wedgeEllipseCallout">
            <a:avLst>
              <a:gd name="adj1" fmla="val 74726"/>
              <a:gd name="adj2" fmla="val 4269"/>
            </a:avLst>
          </a:prstGeom>
          <a:solidFill>
            <a:srgbClr val="FF3300"/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ambria Math" panose="02040503050406030204" pitchFamily="18" charset="0"/>
              </a:rPr>
              <a:t>Lets take an example</a:t>
            </a:r>
            <a:endParaRPr lang="en-US" b="1" dirty="0">
              <a:solidFill>
                <a:prstClr val="white"/>
              </a:solidFill>
              <a:latin typeface="Cambria Math" panose="02040503050406030204" pitchFamily="18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902825" y="2059600"/>
            <a:ext cx="263040" cy="369332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b="1" dirty="0" smtClean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US" b="1" dirty="0">
              <a:solidFill>
                <a:prstClr val="white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158000" y="2059602"/>
            <a:ext cx="304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sz="2000" dirty="0">
                <a:solidFill>
                  <a:prstClr val="white"/>
                </a:solidFill>
                <a:latin typeface="Bookman Old Style" pitchFamily="18" charset="0"/>
              </a:rPr>
              <a:t>×</a:t>
            </a:r>
          </a:p>
        </p:txBody>
      </p:sp>
      <p:sp>
        <p:nvSpPr>
          <p:cNvPr id="72" name="Rectangle 71"/>
          <p:cNvSpPr/>
          <p:nvPr/>
        </p:nvSpPr>
        <p:spPr>
          <a:xfrm>
            <a:off x="2454935" y="2059600"/>
            <a:ext cx="263040" cy="369332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b="1" dirty="0" smtClean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endParaRPr lang="en-US" b="1" dirty="0">
              <a:solidFill>
                <a:prstClr val="white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47794" y="2056425"/>
            <a:ext cx="263040" cy="369332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b="1" dirty="0" smtClean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endParaRPr lang="en-US" b="1" dirty="0">
              <a:solidFill>
                <a:prstClr val="white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802969" y="2056425"/>
            <a:ext cx="304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sz="2000" dirty="0">
                <a:solidFill>
                  <a:prstClr val="white"/>
                </a:solidFill>
                <a:latin typeface="Bookman Old Style" pitchFamily="18" charset="0"/>
              </a:rPr>
              <a:t>×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099902" y="2056425"/>
            <a:ext cx="263040" cy="369332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b="1" dirty="0" smtClean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US" b="1" dirty="0">
              <a:solidFill>
                <a:prstClr val="white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 rot="10800000">
            <a:off x="3005478" y="2034080"/>
            <a:ext cx="253790" cy="39522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  <a:effectLst>
            <a:glow rad="381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effectLst>
                <a:glow rad="558800">
                  <a:prstClr val="white">
                    <a:lumMod val="95000"/>
                  </a:prstClr>
                </a:glow>
              </a:effectLst>
            </a:endParaRPr>
          </a:p>
        </p:txBody>
      </p:sp>
      <p:sp>
        <p:nvSpPr>
          <p:cNvPr id="77" name="Rectangle 76"/>
          <p:cNvSpPr/>
          <p:nvPr/>
        </p:nvSpPr>
        <p:spPr>
          <a:xfrm rot="10800000">
            <a:off x="4641656" y="2034080"/>
            <a:ext cx="253790" cy="39522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  <a:effectLst>
            <a:glow rad="381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effectLst>
                <a:glow rad="558800">
                  <a:prstClr val="white">
                    <a:lumMod val="95000"/>
                  </a:prstClr>
                </a:glo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454935" y="2698819"/>
            <a:ext cx="263040" cy="369332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b="1" dirty="0" smtClean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US" b="1" dirty="0">
              <a:solidFill>
                <a:prstClr val="white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717975" y="2686967"/>
            <a:ext cx="304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sz="2000" dirty="0">
                <a:solidFill>
                  <a:prstClr val="white"/>
                </a:solidFill>
                <a:latin typeface="Bookman Old Style" pitchFamily="18" charset="0"/>
              </a:rPr>
              <a:t>×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007045" y="2698819"/>
            <a:ext cx="263040" cy="369332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b="1" dirty="0" smtClean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endParaRPr lang="en-US" b="1" dirty="0">
              <a:solidFill>
                <a:prstClr val="white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270085" y="2686967"/>
            <a:ext cx="304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sz="2000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2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547794" y="2698819"/>
            <a:ext cx="263040" cy="369332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b="1" dirty="0" smtClean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endParaRPr lang="en-US" b="1" dirty="0">
              <a:solidFill>
                <a:prstClr val="white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802969" y="2686967"/>
            <a:ext cx="304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sz="2000" dirty="0">
                <a:solidFill>
                  <a:prstClr val="white"/>
                </a:solidFill>
                <a:latin typeface="Bookman Old Style" pitchFamily="18" charset="0"/>
              </a:rPr>
              <a:t>×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099902" y="2698819"/>
            <a:ext cx="263040" cy="369332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b="1" dirty="0" smtClean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US" b="1" dirty="0">
              <a:solidFill>
                <a:prstClr val="white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1038741" y="1489144"/>
            <a:ext cx="1617374" cy="960324"/>
            <a:chOff x="3509313" y="1269801"/>
            <a:chExt cx="1516502" cy="950056"/>
          </a:xfrm>
        </p:grpSpPr>
        <p:sp>
          <p:nvSpPr>
            <p:cNvPr id="58" name="Cloud Callout 57"/>
            <p:cNvSpPr/>
            <p:nvPr/>
          </p:nvSpPr>
          <p:spPr>
            <a:xfrm>
              <a:off x="3509313" y="1269801"/>
              <a:ext cx="1516502" cy="950056"/>
            </a:xfrm>
            <a:prstGeom prst="cloudCallout">
              <a:avLst>
                <a:gd name="adj1" fmla="val -17553"/>
                <a:gd name="adj2" fmla="val 147318"/>
              </a:avLst>
            </a:prstGeom>
            <a:solidFill>
              <a:srgbClr val="7030A0"/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0" name="TextBox 56"/>
            <p:cNvSpPr txBox="1"/>
            <p:nvPr/>
          </p:nvSpPr>
          <p:spPr>
            <a:xfrm>
              <a:off x="3642588" y="1455568"/>
              <a:ext cx="1285835" cy="59945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 smtClean="0">
                  <a:solidFill>
                    <a:srgbClr val="FFFF00"/>
                  </a:solidFill>
                  <a:latin typeface="Cambria Math" pitchFamily="18" charset="0"/>
                  <a:ea typeface="Cambria Math" pitchFamily="18" charset="0"/>
                </a:rPr>
                <a:t>What do you observe ?</a:t>
              </a:r>
              <a:endParaRPr lang="en-US" sz="1600" b="1" dirty="0">
                <a:solidFill>
                  <a:srgbClr val="FFFF0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</p:grpSp>
      <p:pic>
        <p:nvPicPr>
          <p:cNvPr id="62" name="Picture 61" descr="D:\MJ\ROBOMATE\Rashmi mam\20480625-vector-illustration-of-cartoon-boy-thinking-with-white-bubble copy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35694" y="2994690"/>
            <a:ext cx="1683913" cy="1826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>
                <a:off x="3261472" y="2125608"/>
                <a:ext cx="47971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tabLst>
                    <a:tab pos="457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>
                          <a:solidFill>
                            <a:prstClr val="black"/>
                          </a:solidFill>
                          <a:effectLst>
                            <a:glow rad="127000">
                              <a:srgbClr val="FFFF00"/>
                            </a:glow>
                          </a:effectLst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  <a:effectLst>
                    <a:glow rad="127000">
                      <a:srgbClr val="FFFF00"/>
                    </a:glow>
                  </a:effectLst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468" y="2125608"/>
                <a:ext cx="479717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077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 tmFilter="0, 0; .2, .5; .8, .5; 1, 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4" dur="250" autoRev="1" fill="hold"/>
                                        <p:tgtEl>
                                          <p:spTgt spid="7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 tmFilter="0, 0; .2, .5; .8, .5; 1, 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250" autoRev="1" fill="hold"/>
                                        <p:tgtEl>
                                          <p:spTgt spid="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5868 0.11975 " pathEditMode="relative" ptsTypes="AA">
                                      <p:cBhvr>
                                        <p:cTn id="103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5868 0.11975 " pathEditMode="relative" ptsTypes="AA">
                                      <p:cBhvr>
                                        <p:cTn id="105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5868 0.11975 " pathEditMode="relative" ptsTypes="AA">
                                      <p:cBhvr>
                                        <p:cTn id="107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8 0.12716 " pathEditMode="relative" ptsTypes="AA">
                                      <p:cBhvr>
                                        <p:cTn id="134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8 0.12716 " pathEditMode="relative" ptsTypes="AA">
                                      <p:cBhvr>
                                        <p:cTn id="136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8 0.12716 " pathEditMode="relative" ptsTypes="AA">
                                      <p:cBhvr>
                                        <p:cTn id="138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000"/>
                            </p:stCondLst>
                            <p:childTnLst>
                              <p:par>
                                <p:cTn id="14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00"/>
                            </p:stCondLst>
                            <p:childTnLst>
                              <p:par>
                                <p:cTn id="1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00"/>
                            </p:stCondLst>
                            <p:childTnLst>
                              <p:par>
                                <p:cTn id="19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500"/>
                            </p:stCondLst>
                            <p:childTnLst>
                              <p:par>
                                <p:cTn id="2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500"/>
                            </p:stCondLst>
                            <p:childTnLst>
                              <p:par>
                                <p:cTn id="2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 animBg="1"/>
      <p:bldP spid="10" grpId="0"/>
      <p:bldP spid="11" grpId="0"/>
      <p:bldP spid="12" grpId="0"/>
      <p:bldP spid="13" grpId="0"/>
      <p:bldP spid="14" grpId="0"/>
      <p:bldP spid="15" grpId="0"/>
      <p:bldP spid="21" grpId="0"/>
      <p:bldP spid="22" grpId="0"/>
      <p:bldP spid="23" grpId="0"/>
      <p:bldP spid="24" grpId="0"/>
      <p:bldP spid="25" grpId="0"/>
      <p:bldP spid="4" grpId="0"/>
      <p:bldP spid="5" grpId="0" animBg="1"/>
      <p:bldP spid="9" grpId="0" animBg="1"/>
      <p:bldP spid="53" grpId="0"/>
      <p:bldP spid="54" grpId="0" animBg="1"/>
      <p:bldP spid="46" grpId="0" animBg="1"/>
      <p:bldP spid="47" grpId="0"/>
      <p:bldP spid="48" grpId="0" animBg="1"/>
      <p:bldP spid="49" grpId="0"/>
      <p:bldP spid="50" grpId="0" animBg="1"/>
      <p:bldP spid="51" grpId="0"/>
      <p:bldP spid="52" grpId="0" animBg="1"/>
      <p:bldP spid="57" grpId="0" animBg="1"/>
      <p:bldP spid="59" grpId="0" animBg="1"/>
      <p:bldP spid="61" grpId="0" animBg="1"/>
      <p:bldP spid="63" grpId="0" animBg="1"/>
      <p:bldP spid="69" grpId="0" animBg="1"/>
      <p:bldP spid="69" grpId="1" animBg="1"/>
      <p:bldP spid="70" grpId="0"/>
      <p:bldP spid="70" grpId="1"/>
      <p:bldP spid="70" grpId="2"/>
      <p:bldP spid="71" grpId="0"/>
      <p:bldP spid="71" grpId="1"/>
      <p:bldP spid="71" grpId="2"/>
      <p:bldP spid="72" grpId="0"/>
      <p:bldP spid="72" grpId="1"/>
      <p:bldP spid="72" grpId="2"/>
      <p:bldP spid="73" grpId="0"/>
      <p:bldP spid="73" grpId="1"/>
      <p:bldP spid="73" grpId="2"/>
      <p:bldP spid="74" grpId="0"/>
      <p:bldP spid="74" grpId="1"/>
      <p:bldP spid="74" grpId="2"/>
      <p:bldP spid="75" grpId="0"/>
      <p:bldP spid="75" grpId="1"/>
      <p:bldP spid="75" grpId="2"/>
      <p:bldP spid="76" grpId="0" animBg="1"/>
      <p:bldP spid="76" grpId="1" animBg="1"/>
      <p:bldP spid="76" grpId="2" animBg="1"/>
      <p:bldP spid="77" grpId="0" animBg="1"/>
      <p:bldP spid="77" grpId="1" animBg="1"/>
      <p:bldP spid="77" grpId="2" animBg="1"/>
      <p:bldP spid="27" grpId="0"/>
      <p:bldP spid="28" grpId="0"/>
      <p:bldP spid="29" grpId="0"/>
      <p:bldP spid="33" grpId="0"/>
      <p:bldP spid="34" grpId="0"/>
      <p:bldP spid="35" grpId="0"/>
      <p:bldP spid="36" grpId="0"/>
      <p:bldP spid="7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315466"/>
              </p:ext>
            </p:extLst>
          </p:nvPr>
        </p:nvGraphicFramePr>
        <p:xfrm>
          <a:off x="541672" y="1010153"/>
          <a:ext cx="6973755" cy="382292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79435"/>
                <a:gridCol w="3113584"/>
                <a:gridCol w="2480736"/>
              </a:tblGrid>
              <a:tr h="62566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9725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31179" y="1151070"/>
            <a:ext cx="115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Operation</a:t>
            </a:r>
            <a:endParaRPr lang="en-US" b="1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36160" y="1151070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Numbers</a:t>
            </a:r>
            <a:endParaRPr lang="en-US" b="1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55349" y="1151070"/>
            <a:ext cx="1038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Remarks</a:t>
            </a:r>
            <a:endParaRPr lang="en-US" b="1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476" y="1726840"/>
            <a:ext cx="97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Division</a:t>
            </a:r>
            <a:endParaRPr lang="en-US" b="1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12229" y="1630029"/>
            <a:ext cx="3121735" cy="1758297"/>
          </a:xfrm>
          <a:prstGeom prst="rect">
            <a:avLst/>
          </a:prstGeom>
          <a:solidFill>
            <a:srgbClr val="0000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92665" y="2058803"/>
            <a:ext cx="263040" cy="369332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b="1" dirty="0" smtClean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endParaRPr lang="en-US" b="1" dirty="0">
              <a:solidFill>
                <a:prstClr val="white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216494" y="2026460"/>
                <a:ext cx="30480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tabLst>
                    <a:tab pos="457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>
                          <a:solidFill>
                            <a:prstClr val="white"/>
                          </a:solidFill>
                          <a:latin typeface="Bookman Old Style" pitchFamily="18" charset="0"/>
                        </a:rPr>
                        <m:t>÷</m:t>
                      </m:r>
                    </m:oMath>
                  </m:oMathPara>
                </a14:m>
                <a:endParaRPr lang="en-US" sz="2000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494" y="2026460"/>
                <a:ext cx="304800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2444775" y="2058803"/>
            <a:ext cx="263040" cy="369332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b="1" dirty="0" smtClean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US" b="1" dirty="0">
              <a:solidFill>
                <a:prstClr val="white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99950" y="2058803"/>
            <a:ext cx="304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sz="2000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2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05374" y="2057238"/>
            <a:ext cx="716771" cy="369332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b="1" dirty="0" err="1" smtClean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N.d</a:t>
            </a:r>
            <a:endParaRPr lang="en-US" b="1" dirty="0">
              <a:solidFill>
                <a:prstClr val="white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083906" y="1626343"/>
            <a:ext cx="6297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dirty="0" smtClean="0">
                <a:solidFill>
                  <a:prstClr val="black"/>
                </a:solidFill>
                <a:effectLst>
                  <a:glow rad="127000">
                    <a:srgbClr val="FFFF00"/>
                  </a:glow>
                </a:effectLst>
                <a:latin typeface="Cambria Math" panose="02040503050406030204" pitchFamily="18" charset="0"/>
              </a:rPr>
              <a:t>And</a:t>
            </a:r>
            <a:endParaRPr lang="en-US" dirty="0">
              <a:solidFill>
                <a:prstClr val="black"/>
              </a:solidFill>
              <a:effectLst>
                <a:glow rad="127000">
                  <a:srgbClr val="FFFF00"/>
                </a:glow>
              </a:effectLst>
              <a:latin typeface="Cambria Math" panose="020405030504060302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537634" y="2058803"/>
            <a:ext cx="263040" cy="369332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b="1" dirty="0" smtClean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US" b="1" dirty="0">
              <a:solidFill>
                <a:prstClr val="white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792809" y="2026460"/>
            <a:ext cx="304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sz="2000" dirty="0">
                <a:solidFill>
                  <a:prstClr val="white"/>
                </a:solidFill>
                <a:latin typeface="Bookman Old Style" pitchFamily="18" charset="0"/>
              </a:rPr>
              <a:t>÷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89742" y="2058803"/>
            <a:ext cx="263040" cy="369332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b="1" dirty="0" smtClean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endParaRPr lang="en-US" b="1" dirty="0">
              <a:solidFill>
                <a:prstClr val="white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344917" y="2058803"/>
            <a:ext cx="304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sz="2000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2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610409" y="2058803"/>
            <a:ext cx="423557" cy="369332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b="1" dirty="0" smtClean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US" b="1" dirty="0">
              <a:solidFill>
                <a:prstClr val="white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853269" y="1802442"/>
            <a:ext cx="2599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Division is not commutative</a:t>
            </a:r>
            <a:endParaRPr lang="en-US" b="1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p:sp>
        <p:nvSpPr>
          <p:cNvPr id="66" name="Snip Diagonal Corner Rectangle 65"/>
          <p:cNvSpPr/>
          <p:nvPr/>
        </p:nvSpPr>
        <p:spPr>
          <a:xfrm>
            <a:off x="523874" y="306162"/>
            <a:ext cx="2045266" cy="440769"/>
          </a:xfrm>
          <a:prstGeom prst="snip2DiagRect">
            <a:avLst/>
          </a:prstGeom>
          <a:solidFill>
            <a:srgbClr val="7030A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Cambria Math" panose="02040503050406030204" pitchFamily="18" charset="0"/>
              </a:rPr>
              <a:t>COMMUTATIVITY</a:t>
            </a:r>
          </a:p>
        </p:txBody>
      </p:sp>
      <p:pic>
        <p:nvPicPr>
          <p:cNvPr id="68" name="Picture 6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3439" y="2603180"/>
            <a:ext cx="1006361" cy="2196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69" name="Oval Callout 68"/>
          <p:cNvSpPr/>
          <p:nvPr/>
        </p:nvSpPr>
        <p:spPr>
          <a:xfrm flipH="1">
            <a:off x="1871260" y="2734795"/>
            <a:ext cx="1845253" cy="1108364"/>
          </a:xfrm>
          <a:prstGeom prst="wedgeEllipseCallout">
            <a:avLst>
              <a:gd name="adj1" fmla="val 74726"/>
              <a:gd name="adj2" fmla="val 4269"/>
            </a:avLst>
          </a:prstGeom>
          <a:solidFill>
            <a:srgbClr val="FF3300"/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ambria Math" panose="02040503050406030204" pitchFamily="18" charset="0"/>
              </a:rPr>
              <a:t>Lets take an example</a:t>
            </a:r>
            <a:endParaRPr lang="en-US" b="1" dirty="0">
              <a:solidFill>
                <a:prstClr val="white"/>
              </a:solidFill>
              <a:latin typeface="Cambria Math" panose="02040503050406030204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 rot="10800000">
            <a:off x="2958990" y="2034080"/>
            <a:ext cx="439788" cy="39522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  <a:effectLst>
            <a:glow rad="381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effectLst>
                <a:glow rad="558800">
                  <a:prstClr val="white">
                    <a:lumMod val="95000"/>
                  </a:prstClr>
                </a:glow>
              </a:effectLst>
            </a:endParaRPr>
          </a:p>
        </p:txBody>
      </p:sp>
      <p:sp>
        <p:nvSpPr>
          <p:cNvPr id="77" name="Rectangle 76"/>
          <p:cNvSpPr/>
          <p:nvPr/>
        </p:nvSpPr>
        <p:spPr>
          <a:xfrm rot="10800000">
            <a:off x="4631496" y="2034080"/>
            <a:ext cx="362960" cy="39522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  <a:effectLst>
            <a:glow rad="381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effectLst>
                <a:glow rad="558800">
                  <a:prstClr val="white">
                    <a:lumMod val="95000"/>
                  </a:prstClr>
                </a:glow>
              </a:effectLst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1038741" y="1489144"/>
            <a:ext cx="1617374" cy="960324"/>
            <a:chOff x="3509313" y="1269801"/>
            <a:chExt cx="1516502" cy="950056"/>
          </a:xfrm>
        </p:grpSpPr>
        <p:sp>
          <p:nvSpPr>
            <p:cNvPr id="58" name="Cloud Callout 57"/>
            <p:cNvSpPr/>
            <p:nvPr/>
          </p:nvSpPr>
          <p:spPr>
            <a:xfrm>
              <a:off x="3509313" y="1269801"/>
              <a:ext cx="1516502" cy="950056"/>
            </a:xfrm>
            <a:prstGeom prst="cloudCallout">
              <a:avLst>
                <a:gd name="adj1" fmla="val -17553"/>
                <a:gd name="adj2" fmla="val 147318"/>
              </a:avLst>
            </a:prstGeom>
            <a:solidFill>
              <a:srgbClr val="7030A0"/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0" name="TextBox 56"/>
            <p:cNvSpPr txBox="1"/>
            <p:nvPr/>
          </p:nvSpPr>
          <p:spPr>
            <a:xfrm>
              <a:off x="3642588" y="1455568"/>
              <a:ext cx="1285835" cy="59945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 smtClean="0">
                  <a:solidFill>
                    <a:srgbClr val="FFFF00"/>
                  </a:solidFill>
                  <a:latin typeface="Cambria Math" pitchFamily="18" charset="0"/>
                  <a:ea typeface="Cambria Math" pitchFamily="18" charset="0"/>
                </a:rPr>
                <a:t>What do you observe ?</a:t>
              </a:r>
              <a:endParaRPr lang="en-US" sz="1600" b="1" dirty="0">
                <a:solidFill>
                  <a:srgbClr val="FFFF0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</p:grpSp>
      <p:pic>
        <p:nvPicPr>
          <p:cNvPr id="62" name="Picture 61" descr="D:\MJ\ROBOMATE\Rashmi mam\20480625-vector-illustration-of-cartoon-boy-thinking-with-white-bubble copy.jp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35694" y="2994690"/>
            <a:ext cx="1683913" cy="1826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32"/>
          <p:cNvGrpSpPr/>
          <p:nvPr/>
        </p:nvGrpSpPr>
        <p:grpSpPr>
          <a:xfrm>
            <a:off x="2446971" y="2763775"/>
            <a:ext cx="2052251" cy="624548"/>
            <a:chOff x="2445068" y="3003430"/>
            <a:chExt cx="2052250" cy="624548"/>
          </a:xfrm>
        </p:grpSpPr>
        <p:sp>
          <p:nvSpPr>
            <p:cNvPr id="34" name="Rectangle 33"/>
            <p:cNvSpPr/>
            <p:nvPr/>
          </p:nvSpPr>
          <p:spPr>
            <a:xfrm>
              <a:off x="2445068" y="3003430"/>
              <a:ext cx="2052250" cy="6245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3333515" y="3194399"/>
              <a:ext cx="270374" cy="274953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2549658" y="3099478"/>
              <a:ext cx="1843070" cy="432453"/>
              <a:chOff x="1892665" y="2433790"/>
              <a:chExt cx="1843070" cy="432453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1892665" y="2466133"/>
                <a:ext cx="263040" cy="369332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 algn="ctr">
                  <a:tabLst>
                    <a:tab pos="457200" algn="l"/>
                  </a:tabLst>
                </a:pPr>
                <a:r>
                  <a:rPr lang="en-US" b="1" dirty="0" smtClean="0">
                    <a:solidFill>
                      <a:prstClr val="white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7</a:t>
                </a:r>
                <a:endParaRPr lang="en-US" b="1" dirty="0">
                  <a:solidFill>
                    <a:prstClr val="white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2171776" y="2433790"/>
                    <a:ext cx="304800" cy="40011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>
                      <a:tabLst>
                        <a:tab pos="457200" algn="l"/>
                      </a:tabLs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÷</m:t>
                          </m:r>
                        </m:oMath>
                      </m:oMathPara>
                    </a14:m>
                    <a:endParaRPr lang="en-US" sz="2000" dirty="0">
                      <a:solidFill>
                        <a:prstClr val="white"/>
                      </a:solidFill>
                      <a:latin typeface="Bookman Old Style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8" name="Rectangle 3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71776" y="2433790"/>
                    <a:ext cx="304800" cy="400110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l="-6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" name="Rectangle 38"/>
              <p:cNvSpPr/>
              <p:nvPr/>
            </p:nvSpPr>
            <p:spPr>
              <a:xfrm>
                <a:off x="2419340" y="2466133"/>
                <a:ext cx="263040" cy="369332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 algn="ctr">
                  <a:tabLst>
                    <a:tab pos="457200" algn="l"/>
                  </a:tabLst>
                </a:pPr>
                <a:r>
                  <a:rPr lang="en-US" b="1" dirty="0" smtClean="0">
                    <a:solidFill>
                      <a:prstClr val="white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en-US" b="1" dirty="0">
                  <a:solidFill>
                    <a:prstClr val="white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2661799" y="2466133"/>
                <a:ext cx="30480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tabLst>
                    <a:tab pos="457200" algn="l"/>
                  </a:tabLst>
                </a:pPr>
                <a:r>
                  <a:rPr lang="en-US" sz="2000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≠</a:t>
                </a:r>
                <a:endParaRPr lang="en-US" sz="2000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2946018" y="2466133"/>
                <a:ext cx="263040" cy="369332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 algn="ctr">
                  <a:tabLst>
                    <a:tab pos="457200" algn="l"/>
                  </a:tabLst>
                </a:pPr>
                <a:r>
                  <a:rPr lang="en-US" b="1" dirty="0" smtClean="0">
                    <a:solidFill>
                      <a:prstClr val="white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en-US" b="1" dirty="0">
                  <a:solidFill>
                    <a:prstClr val="white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Rectangle 41"/>
                  <p:cNvSpPr/>
                  <p:nvPr/>
                </p:nvSpPr>
                <p:spPr>
                  <a:xfrm>
                    <a:off x="3188476" y="2433790"/>
                    <a:ext cx="304800" cy="40011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>
                      <a:tabLst>
                        <a:tab pos="457200" algn="l"/>
                      </a:tabLs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÷</m:t>
                          </m:r>
                        </m:oMath>
                      </m:oMathPara>
                    </a14:m>
                    <a:endParaRPr lang="en-US" sz="2000" dirty="0">
                      <a:solidFill>
                        <a:prstClr val="white"/>
                      </a:solidFill>
                      <a:latin typeface="Bookman Old Style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2" name="Rectangle 4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8476" y="2433790"/>
                    <a:ext cx="304800" cy="400110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l="-6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3" name="Rectangle 42"/>
              <p:cNvSpPr/>
              <p:nvPr/>
            </p:nvSpPr>
            <p:spPr>
              <a:xfrm>
                <a:off x="3472695" y="2466133"/>
                <a:ext cx="263040" cy="369332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 algn="ctr">
                  <a:tabLst>
                    <a:tab pos="457200" algn="l"/>
                  </a:tabLst>
                </a:pPr>
                <a:r>
                  <a:rPr lang="en-US" b="1" dirty="0" smtClean="0">
                    <a:solidFill>
                      <a:prstClr val="white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7</a:t>
                </a:r>
                <a:endParaRPr lang="en-US" b="1" dirty="0">
                  <a:solidFill>
                    <a:prstClr val="white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3261472" y="2125608"/>
                <a:ext cx="47971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tabLst>
                    <a:tab pos="457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>
                          <a:solidFill>
                            <a:prstClr val="black"/>
                          </a:solidFill>
                          <a:effectLst>
                            <a:glow rad="127000">
                              <a:srgbClr val="FFFF00"/>
                            </a:glow>
                          </a:effectLst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  <a:effectLst>
                    <a:glow rad="127000">
                      <a:srgbClr val="FFFF00"/>
                    </a:glow>
                  </a:effectLst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468" y="2125608"/>
                <a:ext cx="479717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787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 tmFilter="0, 0; .2, .5; .8, .5; 1, 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250" autoRev="1" fill="hold"/>
                                        <p:tgtEl>
                                          <p:spTgt spid="7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0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 tmFilter="0, 0; .2, .5; .8, .5; 1, 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2" dur="250" autoRev="1" fill="hold"/>
                                        <p:tgtEl>
                                          <p:spTgt spid="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 animBg="1"/>
      <p:bldP spid="10" grpId="0"/>
      <p:bldP spid="11" grpId="0"/>
      <p:bldP spid="12" grpId="0"/>
      <p:bldP spid="13" grpId="0"/>
      <p:bldP spid="14" grpId="0"/>
      <p:bldP spid="15" grpId="0"/>
      <p:bldP spid="21" grpId="0"/>
      <p:bldP spid="22" grpId="0"/>
      <p:bldP spid="23" grpId="0"/>
      <p:bldP spid="24" grpId="0"/>
      <p:bldP spid="25" grpId="0"/>
      <p:bldP spid="53" grpId="0"/>
      <p:bldP spid="69" grpId="0" animBg="1"/>
      <p:bldP spid="69" grpId="1" animBg="1"/>
      <p:bldP spid="76" grpId="0" animBg="1"/>
      <p:bldP spid="76" grpId="1" animBg="1"/>
      <p:bldP spid="76" grpId="2" animBg="1"/>
      <p:bldP spid="77" grpId="0" animBg="1"/>
      <p:bldP spid="77" grpId="1" animBg="1"/>
      <p:bldP spid="77" grpId="2" animBg="1"/>
      <p:bldP spid="4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32704" y="2387084"/>
            <a:ext cx="147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Module 02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32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762278"/>
              </p:ext>
            </p:extLst>
          </p:nvPr>
        </p:nvGraphicFramePr>
        <p:xfrm>
          <a:off x="541672" y="1010153"/>
          <a:ext cx="6973755" cy="382292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79435"/>
                <a:gridCol w="3113584"/>
                <a:gridCol w="2480736"/>
              </a:tblGrid>
              <a:tr h="62566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9725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31179" y="1151070"/>
            <a:ext cx="115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Operation</a:t>
            </a:r>
            <a:endParaRPr lang="en-US" b="1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36160" y="1151070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Numbers</a:t>
            </a:r>
            <a:endParaRPr lang="en-US" b="1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55349" y="1151070"/>
            <a:ext cx="1038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Remarks</a:t>
            </a:r>
            <a:endParaRPr lang="en-US" b="1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0375" y="1765245"/>
            <a:ext cx="1022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Addition</a:t>
            </a:r>
            <a:endParaRPr lang="en-US" b="1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12229" y="1630027"/>
            <a:ext cx="3121735" cy="3203910"/>
          </a:xfrm>
          <a:prstGeom prst="rect">
            <a:avLst/>
          </a:prstGeom>
          <a:solidFill>
            <a:srgbClr val="0000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62185" y="2058803"/>
            <a:ext cx="263040" cy="369332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b="1" dirty="0" smtClean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endParaRPr lang="en-US" b="1" dirty="0">
              <a:solidFill>
                <a:prstClr val="white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042569" y="2058803"/>
                <a:ext cx="3048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tabLst>
                    <a:tab pos="457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prstClr val="white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</m:oMath>
                  </m:oMathPara>
                </a14:m>
                <a:endParaRPr lang="en-US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569" y="2058803"/>
                <a:ext cx="30480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122010" y="2058803"/>
                <a:ext cx="849851" cy="369332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 algn="ctr">
                  <a:tabLst>
                    <a:tab pos="457200" algn="l"/>
                  </a:tabLst>
                </a:pPr>
                <a:r>
                  <a:rPr lang="en-US" b="1" dirty="0" smtClean="0">
                    <a:solidFill>
                      <a:prstClr val="white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(2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prstClr val="white"/>
                        </a:solidFill>
                        <a:latin typeface="Cambria Math"/>
                        <a:ea typeface="Cambria Math"/>
                      </a:rPr>
                      <m:t>+</m:t>
                    </m:r>
                  </m:oMath>
                </a14:m>
                <a:r>
                  <a:rPr lang="en-US" b="1" dirty="0" smtClean="0">
                    <a:solidFill>
                      <a:prstClr val="white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5)</a:t>
                </a:r>
                <a:endParaRPr lang="en-US" b="1" dirty="0">
                  <a:solidFill>
                    <a:prstClr val="white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006" y="2058803"/>
                <a:ext cx="849851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2851700" y="2058803"/>
            <a:ext cx="304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sz="2000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2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33756" y="2058803"/>
            <a:ext cx="448619" cy="369332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b="1" dirty="0" smtClean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14</a:t>
            </a:r>
            <a:endParaRPr lang="en-US" b="1" dirty="0">
              <a:solidFill>
                <a:prstClr val="white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04632" y="1626343"/>
            <a:ext cx="6297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dirty="0" smtClean="0">
                <a:solidFill>
                  <a:prstClr val="black"/>
                </a:solidFill>
                <a:effectLst>
                  <a:glow rad="127000">
                    <a:srgbClr val="FFFF00"/>
                  </a:glow>
                </a:effectLst>
                <a:latin typeface="Cambria Math" panose="02040503050406030204" pitchFamily="18" charset="0"/>
              </a:rPr>
              <a:t>And</a:t>
            </a:r>
            <a:endParaRPr lang="en-US" dirty="0">
              <a:solidFill>
                <a:prstClr val="black"/>
              </a:solidFill>
              <a:effectLst>
                <a:glow rad="127000">
                  <a:srgbClr val="FFFF00"/>
                </a:glow>
              </a:effectLst>
              <a:latin typeface="Cambria Math" panose="02040503050406030204" pitchFamily="18" charset="0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2306106" y="317897"/>
            <a:ext cx="6517236" cy="461376"/>
            <a:chOff x="1995464" y="-936044"/>
            <a:chExt cx="6517235" cy="461376"/>
          </a:xfrm>
        </p:grpSpPr>
        <p:sp>
          <p:nvSpPr>
            <p:cNvPr id="64" name="Rounded Rectangle 63"/>
            <p:cNvSpPr/>
            <p:nvPr/>
          </p:nvSpPr>
          <p:spPr>
            <a:xfrm>
              <a:off x="1995464" y="-936044"/>
              <a:ext cx="4915840" cy="461376"/>
            </a:xfrm>
            <a:prstGeom prst="roundRect">
              <a:avLst/>
            </a:prstGeom>
            <a:gradFill flip="none" rotWithShape="1">
              <a:gsLst>
                <a:gs pos="66700">
                  <a:schemeClr val="accent6">
                    <a:lumMod val="40000"/>
                    <a:lumOff val="60000"/>
                  </a:schemeClr>
                </a:gs>
                <a:gs pos="0">
                  <a:srgbClr val="FF6600">
                    <a:lumMod val="60000"/>
                    <a:lumOff val="40000"/>
                  </a:srgbClr>
                </a:gs>
                <a:gs pos="100000">
                  <a:schemeClr val="bg1">
                    <a:lumMod val="48000"/>
                    <a:lumOff val="52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226199" y="-890022"/>
              <a:ext cx="62865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Cambria Math" panose="02040503050406030204" pitchFamily="18" charset="0"/>
                </a:rPr>
                <a:t>Three rational numbers can be grouped in any order</a:t>
              </a:r>
              <a:endParaRPr lang="en-US" sz="1600" b="1" dirty="0">
                <a:solidFill>
                  <a:prstClr val="black"/>
                </a:solidFill>
                <a:latin typeface="Cambria Math" panose="02040503050406030204" pitchFamily="18" charset="0"/>
              </a:endParaRPr>
            </a:p>
          </p:txBody>
        </p:sp>
      </p:grpSp>
      <p:sp>
        <p:nvSpPr>
          <p:cNvPr id="66" name="Snip Diagonal Corner Rectangle 65"/>
          <p:cNvSpPr/>
          <p:nvPr/>
        </p:nvSpPr>
        <p:spPr>
          <a:xfrm>
            <a:off x="523879" y="306163"/>
            <a:ext cx="1920901" cy="440769"/>
          </a:xfrm>
          <a:prstGeom prst="snip2Diag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ASSOCIATIVITY</a:t>
            </a:r>
            <a:endParaRPr lang="en-US" b="1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/>
              <p:cNvSpPr/>
              <p:nvPr/>
            </p:nvSpPr>
            <p:spPr>
              <a:xfrm>
                <a:off x="3343044" y="2058803"/>
                <a:ext cx="989515" cy="369332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 algn="ctr">
                  <a:tabLst>
                    <a:tab pos="457200" algn="l"/>
                  </a:tabLst>
                </a:pPr>
                <a:r>
                  <a:rPr lang="en-US" b="1" dirty="0" smtClean="0">
                    <a:solidFill>
                      <a:prstClr val="white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(7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prstClr val="white"/>
                        </a:solidFill>
                        <a:latin typeface="Cambria Math"/>
                        <a:ea typeface="Cambria Math"/>
                      </a:rPr>
                      <m:t>+</m:t>
                    </m:r>
                  </m:oMath>
                </a14:m>
                <a:r>
                  <a:rPr lang="en-US" b="1" dirty="0" smtClean="0">
                    <a:solidFill>
                      <a:prstClr val="white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2)</a:t>
                </a:r>
                <a:endParaRPr lang="en-US" b="1" dirty="0">
                  <a:solidFill>
                    <a:prstClr val="white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8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3040" y="2058803"/>
                <a:ext cx="98951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4072741" y="2058803"/>
                <a:ext cx="479717" cy="369332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 algn="ctr">
                  <a:tabLst>
                    <a:tab pos="457200" algn="l"/>
                  </a:tabLst>
                </a:pPr>
                <a14:m>
                  <m:oMath xmlns:m="http://schemas.openxmlformats.org/officeDocument/2006/math">
                    <m:r>
                      <a:rPr lang="en-US" i="1" dirty="0">
                        <a:solidFill>
                          <a:prstClr val="white"/>
                        </a:solidFill>
                        <a:latin typeface="Cambria Math"/>
                        <a:ea typeface="Cambria Math"/>
                      </a:rPr>
                      <m:t>+</m:t>
                    </m:r>
                  </m:oMath>
                </a14:m>
                <a:r>
                  <a:rPr lang="en-US" b="1" dirty="0" smtClean="0">
                    <a:solidFill>
                      <a:prstClr val="white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5</a:t>
                </a:r>
                <a:endParaRPr lang="en-US" b="1" dirty="0">
                  <a:solidFill>
                    <a:prstClr val="white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2737" y="2058803"/>
                <a:ext cx="47971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Rectangle 82"/>
          <p:cNvSpPr/>
          <p:nvPr/>
        </p:nvSpPr>
        <p:spPr>
          <a:xfrm>
            <a:off x="4433520" y="2058803"/>
            <a:ext cx="304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sz="2000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2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622651" y="2058803"/>
            <a:ext cx="448619" cy="369332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b="1" dirty="0" smtClean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14</a:t>
            </a:r>
            <a:endParaRPr lang="en-US" b="1" dirty="0">
              <a:solidFill>
                <a:prstClr val="white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5" name="Rectangle 84"/>
          <p:cNvSpPr/>
          <p:nvPr/>
        </p:nvSpPr>
        <p:spPr>
          <a:xfrm rot="10800000">
            <a:off x="3081699" y="2034080"/>
            <a:ext cx="371575" cy="39522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  <a:effectLst>
            <a:glow rad="381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effectLst>
                <a:glow rad="558800">
                  <a:prstClr val="white">
                    <a:lumMod val="95000"/>
                  </a:prstClr>
                </a:glow>
              </a:effectLst>
            </a:endParaRPr>
          </a:p>
        </p:txBody>
      </p:sp>
      <p:sp>
        <p:nvSpPr>
          <p:cNvPr id="86" name="Rectangle 85"/>
          <p:cNvSpPr/>
          <p:nvPr/>
        </p:nvSpPr>
        <p:spPr>
          <a:xfrm rot="10800000">
            <a:off x="4662452" y="2034080"/>
            <a:ext cx="362960" cy="39522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  <a:effectLst>
            <a:glow rad="381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effectLst>
                <a:glow rad="558800">
                  <a:prstClr val="white">
                    <a:lumMod val="95000"/>
                  </a:prstClr>
                </a:glow>
              </a:effectLst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343045" y="2058324"/>
            <a:ext cx="1209413" cy="369332"/>
            <a:chOff x="3343040" y="1638967"/>
            <a:chExt cx="1209413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Rectangle 98"/>
                <p:cNvSpPr/>
                <p:nvPr/>
              </p:nvSpPr>
              <p:spPr>
                <a:xfrm>
                  <a:off x="3343040" y="1638967"/>
                  <a:ext cx="989514" cy="369332"/>
                </a:xfrm>
                <a:prstGeom prst="rect">
                  <a:avLst/>
                </a:prstGeom>
                <a:noFill/>
                <a:ln>
                  <a:noFill/>
                </a:ln>
                <a:scene3d>
                  <a:camera prst="orthographicFront"/>
                  <a:lightRig rig="threePt" dir="t"/>
                </a:scene3d>
                <a:sp3d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>
                  <a:spAutoFit/>
                </a:bodyPr>
                <a:lstStyle/>
                <a:p>
                  <a:pPr algn="ctr">
                    <a:tabLst>
                      <a:tab pos="457200" algn="l"/>
                    </a:tabLst>
                  </a:pPr>
                  <a:r>
                    <a:rPr lang="en-US" b="1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(7</a:t>
                  </a:r>
                  <a14:m>
                    <m:oMath xmlns:m="http://schemas.openxmlformats.org/officeDocument/2006/math">
                      <m:r>
                        <a:rPr lang="en-US" i="1" dirty="0">
                          <a:solidFill>
                            <a:prstClr val="white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</m:oMath>
                  </a14:m>
                  <a:r>
                    <a:rPr lang="en-US" b="1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2)</a:t>
                  </a:r>
                  <a:endParaRPr lang="en-US" b="1" dirty="0">
                    <a:solidFill>
                      <a:prstClr val="white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99" name="Rectangle 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3040" y="1638967"/>
                  <a:ext cx="98951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Rectangle 99"/>
                <p:cNvSpPr/>
                <p:nvPr/>
              </p:nvSpPr>
              <p:spPr>
                <a:xfrm>
                  <a:off x="4072735" y="1638967"/>
                  <a:ext cx="479718" cy="369332"/>
                </a:xfrm>
                <a:prstGeom prst="rect">
                  <a:avLst/>
                </a:prstGeom>
                <a:noFill/>
                <a:ln>
                  <a:noFill/>
                </a:ln>
                <a:scene3d>
                  <a:camera prst="orthographicFront"/>
                  <a:lightRig rig="threePt" dir="t"/>
                </a:scene3d>
                <a:sp3d/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wrap="square">
                  <a:spAutoFit/>
                </a:bodyPr>
                <a:lstStyle/>
                <a:p>
                  <a:pPr algn="ctr">
                    <a:tabLst>
                      <a:tab pos="457200" algn="l"/>
                    </a:tabLst>
                  </a:pPr>
                  <a14:m>
                    <m:oMath xmlns:m="http://schemas.openxmlformats.org/officeDocument/2006/math">
                      <m:r>
                        <a:rPr lang="en-US" i="1" dirty="0">
                          <a:solidFill>
                            <a:prstClr val="white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</m:oMath>
                  </a14:m>
                  <a:r>
                    <a:rPr lang="en-US" b="1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5</a:t>
                  </a:r>
                  <a:endParaRPr lang="en-US" b="1" dirty="0">
                    <a:solidFill>
                      <a:prstClr val="white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0" name="Rectangle 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2735" y="1638967"/>
                  <a:ext cx="479718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1862190" y="2059594"/>
            <a:ext cx="1109669" cy="369332"/>
            <a:chOff x="1862185" y="1709207"/>
            <a:chExt cx="1109670" cy="369332"/>
          </a:xfrm>
        </p:grpSpPr>
        <p:sp>
          <p:nvSpPr>
            <p:cNvPr id="101" name="Rectangle 100"/>
            <p:cNvSpPr/>
            <p:nvPr/>
          </p:nvSpPr>
          <p:spPr>
            <a:xfrm>
              <a:off x="1862185" y="1709207"/>
              <a:ext cx="263040" cy="369332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tabLst>
                  <a:tab pos="457200" algn="l"/>
                </a:tabLst>
              </a:pPr>
              <a:r>
                <a:rPr lang="en-US" b="1" dirty="0" smtClean="0">
                  <a:solidFill>
                    <a:prstClr val="white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7</a:t>
              </a:r>
              <a:endParaRPr lang="en-US" b="1" dirty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Rectangle 101"/>
                <p:cNvSpPr/>
                <p:nvPr/>
              </p:nvSpPr>
              <p:spPr>
                <a:xfrm>
                  <a:off x="2042567" y="1709207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tabLst>
                      <a:tab pos="45720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prstClr val="white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</m:oMath>
                    </m:oMathPara>
                  </a14:m>
                  <a:endParaRPr lang="en-US" dirty="0">
                    <a:solidFill>
                      <a:prstClr val="white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102" name="Rectangle 1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2567" y="1709207"/>
                  <a:ext cx="304800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1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Rectangle 102"/>
                <p:cNvSpPr/>
                <p:nvPr/>
              </p:nvSpPr>
              <p:spPr>
                <a:xfrm>
                  <a:off x="2122006" y="1709207"/>
                  <a:ext cx="849849" cy="369332"/>
                </a:xfrm>
                <a:prstGeom prst="rect">
                  <a:avLst/>
                </a:prstGeom>
                <a:noFill/>
                <a:ln>
                  <a:noFill/>
                </a:ln>
                <a:scene3d>
                  <a:camera prst="orthographicFront"/>
                  <a:lightRig rig="threePt" dir="t"/>
                </a:scene3d>
                <a:sp3d/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wrap="square">
                  <a:spAutoFit/>
                </a:bodyPr>
                <a:lstStyle/>
                <a:p>
                  <a:pPr algn="ctr">
                    <a:tabLst>
                      <a:tab pos="457200" algn="l"/>
                    </a:tabLst>
                  </a:pPr>
                  <a:r>
                    <a:rPr lang="en-US" b="1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(2</a:t>
                  </a:r>
                  <a14:m>
                    <m:oMath xmlns:m="http://schemas.openxmlformats.org/officeDocument/2006/math">
                      <m:r>
                        <a:rPr lang="en-US" i="1" dirty="0">
                          <a:solidFill>
                            <a:prstClr val="white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</m:oMath>
                  </a14:m>
                  <a:r>
                    <a:rPr lang="en-US" b="1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5)</a:t>
                  </a:r>
                  <a:endParaRPr lang="en-US" b="1" dirty="0">
                    <a:solidFill>
                      <a:prstClr val="white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3" name="Rectangle 1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2006" y="1709207"/>
                  <a:ext cx="849849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1" name="Rectangle 110"/>
          <p:cNvSpPr/>
          <p:nvPr/>
        </p:nvSpPr>
        <p:spPr>
          <a:xfrm>
            <a:off x="3230265" y="2652766"/>
            <a:ext cx="304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sz="2000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2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1854770" y="2668155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  <a:latin typeface="Cambria Math" panose="02040503050406030204" pitchFamily="18" charset="0"/>
                <a:cs typeface="Arial" pitchFamily="34" charset="0"/>
              </a:rPr>
              <a:t>i.e.</a:t>
            </a:r>
            <a:endParaRPr lang="en-US" dirty="0">
              <a:solidFill>
                <a:prstClr val="white"/>
              </a:solidFill>
              <a:latin typeface="Cambria Math" panose="02040503050406030204" pitchFamily="18" charset="0"/>
            </a:endParaRPr>
          </a:p>
        </p:txBody>
      </p:sp>
      <p:sp>
        <p:nvSpPr>
          <p:cNvPr id="113" name="Rounded Rectangle 112"/>
          <p:cNvSpPr/>
          <p:nvPr/>
        </p:nvSpPr>
        <p:spPr>
          <a:xfrm>
            <a:off x="1883650" y="3220917"/>
            <a:ext cx="3143252" cy="62454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For </a:t>
            </a:r>
            <a:r>
              <a:rPr lang="en-US" smtClean="0">
                <a:solidFill>
                  <a:prstClr val="black"/>
                </a:solidFill>
                <a:latin typeface="Cambria Math" panose="02040503050406030204" pitchFamily="18" charset="0"/>
              </a:rPr>
              <a:t>any three </a:t>
            </a:r>
            <a:r>
              <a:rPr lang="en-US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whole numbers 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a, b and c</a:t>
            </a:r>
            <a:endParaRPr lang="en-US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p:sp>
        <p:nvSpPr>
          <p:cNvPr id="114" name="Freeform 113"/>
          <p:cNvSpPr/>
          <p:nvPr/>
        </p:nvSpPr>
        <p:spPr>
          <a:xfrm>
            <a:off x="1883650" y="3743165"/>
            <a:ext cx="3143252" cy="1094480"/>
          </a:xfrm>
          <a:custGeom>
            <a:avLst/>
            <a:gdLst>
              <a:gd name="connsiteX0" fmla="*/ 3032760 w 3040380"/>
              <a:gd name="connsiteY0" fmla="*/ 0 h 624840"/>
              <a:gd name="connsiteX1" fmla="*/ 3040380 w 3040380"/>
              <a:gd name="connsiteY1" fmla="*/ 624840 h 624840"/>
              <a:gd name="connsiteX2" fmla="*/ 7620 w 3040380"/>
              <a:gd name="connsiteY2" fmla="*/ 617220 h 624840"/>
              <a:gd name="connsiteX3" fmla="*/ 0 w 3040380"/>
              <a:gd name="connsiteY3" fmla="*/ 0 h 624840"/>
              <a:gd name="connsiteX4" fmla="*/ 53340 w 3040380"/>
              <a:gd name="connsiteY4" fmla="*/ 76200 h 624840"/>
              <a:gd name="connsiteX5" fmla="*/ 2987040 w 3040380"/>
              <a:gd name="connsiteY5" fmla="*/ 60960 h 624840"/>
              <a:gd name="connsiteX6" fmla="*/ 3032760 w 3040380"/>
              <a:gd name="connsiteY6" fmla="*/ 0 h 624840"/>
              <a:gd name="connsiteX0" fmla="*/ 3032760 w 3040380"/>
              <a:gd name="connsiteY0" fmla="*/ 0 h 624840"/>
              <a:gd name="connsiteX1" fmla="*/ 3040380 w 3040380"/>
              <a:gd name="connsiteY1" fmla="*/ 624840 h 624840"/>
              <a:gd name="connsiteX2" fmla="*/ 7620 w 3040380"/>
              <a:gd name="connsiteY2" fmla="*/ 617220 h 624840"/>
              <a:gd name="connsiteX3" fmla="*/ 0 w 3040380"/>
              <a:gd name="connsiteY3" fmla="*/ 0 h 624840"/>
              <a:gd name="connsiteX4" fmla="*/ 62865 w 3040380"/>
              <a:gd name="connsiteY4" fmla="*/ 66675 h 624840"/>
              <a:gd name="connsiteX5" fmla="*/ 2987040 w 3040380"/>
              <a:gd name="connsiteY5" fmla="*/ 60960 h 624840"/>
              <a:gd name="connsiteX6" fmla="*/ 3032760 w 3040380"/>
              <a:gd name="connsiteY6" fmla="*/ 0 h 624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40380" h="624840">
                <a:moveTo>
                  <a:pt x="3032760" y="0"/>
                </a:moveTo>
                <a:lnTo>
                  <a:pt x="3040380" y="624840"/>
                </a:lnTo>
                <a:lnTo>
                  <a:pt x="7620" y="617220"/>
                </a:lnTo>
                <a:lnTo>
                  <a:pt x="0" y="0"/>
                </a:lnTo>
                <a:lnTo>
                  <a:pt x="62865" y="66675"/>
                </a:lnTo>
                <a:lnTo>
                  <a:pt x="2987040" y="60960"/>
                </a:lnTo>
                <a:lnTo>
                  <a:pt x="3032760" y="0"/>
                </a:lnTo>
                <a:close/>
              </a:path>
            </a:pathLst>
          </a:custGeom>
          <a:solidFill>
            <a:srgbClr val="00E668"/>
          </a:solidFill>
          <a:ln>
            <a:solidFill>
              <a:srgbClr val="00E668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2133734" y="4021072"/>
            <a:ext cx="2643084" cy="6245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2200720" y="4152219"/>
            <a:ext cx="263040" cy="369332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b="1" dirty="0" smtClean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b="1" dirty="0">
              <a:solidFill>
                <a:prstClr val="white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Rectangle 128"/>
              <p:cNvSpPr/>
              <p:nvPr/>
            </p:nvSpPr>
            <p:spPr>
              <a:xfrm>
                <a:off x="2419493" y="4152219"/>
                <a:ext cx="3048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tabLst>
                    <a:tab pos="457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prstClr val="white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</m:oMath>
                  </m:oMathPara>
                </a14:m>
                <a:endParaRPr lang="en-US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29" name="Rectangle 1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493" y="4152219"/>
                <a:ext cx="304800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Rectangle 133"/>
          <p:cNvSpPr/>
          <p:nvPr/>
        </p:nvSpPr>
        <p:spPr>
          <a:xfrm>
            <a:off x="3293284" y="4136832"/>
            <a:ext cx="304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sz="2000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2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2311191" y="4152219"/>
            <a:ext cx="849851" cy="369332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b="1" dirty="0" smtClean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(b</a:t>
            </a:r>
            <a:endParaRPr lang="en-US" b="1" dirty="0">
              <a:solidFill>
                <a:prstClr val="white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2773943" y="4152219"/>
            <a:ext cx="849851" cy="369332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b="1" dirty="0" smtClean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US" b="1" dirty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Rectangle 136"/>
              <p:cNvSpPr/>
              <p:nvPr/>
            </p:nvSpPr>
            <p:spPr>
              <a:xfrm>
                <a:off x="2844329" y="4152219"/>
                <a:ext cx="3048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tabLst>
                    <a:tab pos="457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prstClr val="white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</m:oMath>
                  </m:oMathPara>
                </a14:m>
                <a:endParaRPr lang="en-US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37" name="Rectangle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329" y="4152219"/>
                <a:ext cx="304800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Rectangle 138"/>
          <p:cNvSpPr/>
          <p:nvPr/>
        </p:nvSpPr>
        <p:spPr>
          <a:xfrm>
            <a:off x="2272432" y="2724611"/>
            <a:ext cx="197625" cy="368990"/>
          </a:xfrm>
          <a:prstGeom prst="rect">
            <a:avLst/>
          </a:prstGeom>
          <a:solidFill>
            <a:srgbClr val="FF00FF"/>
          </a:solidFill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tabLst>
                <a:tab pos="457200" algn="l"/>
              </a:tabLst>
            </a:pPr>
            <a:endParaRPr lang="en-US" b="1" dirty="0">
              <a:solidFill>
                <a:prstClr val="white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2608259" y="2712670"/>
            <a:ext cx="628361" cy="368990"/>
          </a:xfrm>
          <a:prstGeom prst="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tabLst>
                <a:tab pos="457200" algn="l"/>
              </a:tabLst>
            </a:pPr>
            <a:endParaRPr lang="en-US" b="1" dirty="0">
              <a:solidFill>
                <a:prstClr val="white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104" name="Group 103"/>
          <p:cNvGrpSpPr/>
          <p:nvPr/>
        </p:nvGrpSpPr>
        <p:grpSpPr>
          <a:xfrm>
            <a:off x="2233376" y="2668156"/>
            <a:ext cx="1109669" cy="369332"/>
            <a:chOff x="1862185" y="1709207"/>
            <a:chExt cx="1109670" cy="369332"/>
          </a:xfrm>
        </p:grpSpPr>
        <p:sp>
          <p:nvSpPr>
            <p:cNvPr id="105" name="Rectangle 104"/>
            <p:cNvSpPr/>
            <p:nvPr/>
          </p:nvSpPr>
          <p:spPr>
            <a:xfrm>
              <a:off x="1862185" y="1709207"/>
              <a:ext cx="263040" cy="369332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tabLst>
                  <a:tab pos="457200" algn="l"/>
                </a:tabLst>
              </a:pPr>
              <a:r>
                <a:rPr lang="en-US" b="1" dirty="0" smtClean="0">
                  <a:solidFill>
                    <a:prstClr val="white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7</a:t>
              </a:r>
              <a:endParaRPr lang="en-US" b="1" dirty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Rectangle 105"/>
                <p:cNvSpPr/>
                <p:nvPr/>
              </p:nvSpPr>
              <p:spPr>
                <a:xfrm>
                  <a:off x="2042567" y="1709207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tabLst>
                      <a:tab pos="45720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prstClr val="white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</m:oMath>
                    </m:oMathPara>
                  </a14:m>
                  <a:endParaRPr lang="en-US" dirty="0">
                    <a:solidFill>
                      <a:prstClr val="white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106" name="Rectangle 1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2567" y="1709207"/>
                  <a:ext cx="304800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Rectangle 106"/>
                <p:cNvSpPr/>
                <p:nvPr/>
              </p:nvSpPr>
              <p:spPr>
                <a:xfrm>
                  <a:off x="2122006" y="1709207"/>
                  <a:ext cx="849849" cy="369332"/>
                </a:xfrm>
                <a:prstGeom prst="rect">
                  <a:avLst/>
                </a:prstGeom>
                <a:noFill/>
                <a:ln>
                  <a:noFill/>
                </a:ln>
                <a:scene3d>
                  <a:camera prst="orthographicFront"/>
                  <a:lightRig rig="threePt" dir="t"/>
                </a:scene3d>
                <a:sp3d/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wrap="square">
                  <a:spAutoFit/>
                </a:bodyPr>
                <a:lstStyle/>
                <a:p>
                  <a:pPr algn="ctr">
                    <a:tabLst>
                      <a:tab pos="457200" algn="l"/>
                    </a:tabLst>
                  </a:pPr>
                  <a:r>
                    <a:rPr lang="en-US" b="1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(2</a:t>
                  </a:r>
                  <a14:m>
                    <m:oMath xmlns:m="http://schemas.openxmlformats.org/officeDocument/2006/math">
                      <m:r>
                        <a:rPr lang="en-US" i="1" dirty="0">
                          <a:solidFill>
                            <a:prstClr val="white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</m:oMath>
                  </a14:m>
                  <a:r>
                    <a:rPr lang="en-US" b="1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5)</a:t>
                  </a:r>
                  <a:endParaRPr lang="en-US" b="1" dirty="0">
                    <a:solidFill>
                      <a:prstClr val="white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7" name="Rectangle 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2006" y="1709207"/>
                  <a:ext cx="849849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7" name="Rectangle 166"/>
          <p:cNvSpPr/>
          <p:nvPr/>
        </p:nvSpPr>
        <p:spPr>
          <a:xfrm>
            <a:off x="3269230" y="4152219"/>
            <a:ext cx="849851" cy="369332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b="1" dirty="0" smtClean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(a</a:t>
            </a:r>
            <a:endParaRPr lang="en-US" b="1" dirty="0">
              <a:solidFill>
                <a:prstClr val="white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3731985" y="4152219"/>
            <a:ext cx="849851" cy="369332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b="1" dirty="0" smtClean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b)</a:t>
            </a:r>
            <a:endParaRPr lang="en-US" b="1" dirty="0">
              <a:solidFill>
                <a:prstClr val="white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Rectangle 170"/>
              <p:cNvSpPr/>
              <p:nvPr/>
            </p:nvSpPr>
            <p:spPr>
              <a:xfrm>
                <a:off x="3808720" y="4152219"/>
                <a:ext cx="3048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tabLst>
                    <a:tab pos="457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prstClr val="white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</m:oMath>
                  </m:oMathPara>
                </a14:m>
                <a:endParaRPr lang="en-US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71" name="Rectangle 1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720" y="4152219"/>
                <a:ext cx="304800" cy="369332"/>
              </a:xfrm>
              <a:prstGeom prst="rect">
                <a:avLst/>
              </a:prstGeom>
              <a:blipFill rotWithShape="1">
                <a:blip r:embed="rId15"/>
                <a:stretch>
                  <a:fillRect l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7" name="Rectangle 176"/>
          <p:cNvSpPr/>
          <p:nvPr/>
        </p:nvSpPr>
        <p:spPr>
          <a:xfrm>
            <a:off x="4434005" y="4152219"/>
            <a:ext cx="263040" cy="369332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b="1" dirty="0" smtClean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en-US" b="1" dirty="0">
              <a:solidFill>
                <a:prstClr val="white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Rectangle 177"/>
              <p:cNvSpPr/>
              <p:nvPr/>
            </p:nvSpPr>
            <p:spPr>
              <a:xfrm>
                <a:off x="4264331" y="4152219"/>
                <a:ext cx="3048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tabLst>
                    <a:tab pos="457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prstClr val="white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</m:oMath>
                  </m:oMathPara>
                </a14:m>
                <a:endParaRPr lang="en-US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78" name="Rectangle 1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4331" y="4152219"/>
                <a:ext cx="304800" cy="369332"/>
              </a:xfrm>
              <a:prstGeom prst="rect">
                <a:avLst/>
              </a:prstGeom>
              <a:blipFill rotWithShape="1">
                <a:blip r:embed="rId16"/>
                <a:stretch>
                  <a:fillRect l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0" name="Rectangle 179"/>
          <p:cNvSpPr/>
          <p:nvPr/>
        </p:nvSpPr>
        <p:spPr>
          <a:xfrm>
            <a:off x="3537459" y="2729374"/>
            <a:ext cx="625801" cy="368990"/>
          </a:xfrm>
          <a:prstGeom prst="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tabLst>
                <a:tab pos="457200" algn="l"/>
              </a:tabLst>
            </a:pPr>
            <a:endParaRPr lang="en-US" b="1" dirty="0">
              <a:solidFill>
                <a:prstClr val="white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4296216" y="2723726"/>
            <a:ext cx="227588" cy="368990"/>
          </a:xfrm>
          <a:prstGeom prst="rect">
            <a:avLst/>
          </a:prstGeom>
          <a:solidFill>
            <a:srgbClr val="FF00FF"/>
          </a:solidFill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tabLst>
                <a:tab pos="457200" algn="l"/>
              </a:tabLst>
            </a:pPr>
            <a:endParaRPr lang="en-US" b="1" dirty="0">
              <a:solidFill>
                <a:prstClr val="white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108" name="Group 107"/>
          <p:cNvGrpSpPr/>
          <p:nvPr/>
        </p:nvGrpSpPr>
        <p:grpSpPr>
          <a:xfrm>
            <a:off x="3343045" y="2668155"/>
            <a:ext cx="1209413" cy="369332"/>
            <a:chOff x="3343040" y="1638967"/>
            <a:chExt cx="1209413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Rectangle 108"/>
                <p:cNvSpPr/>
                <p:nvPr/>
              </p:nvSpPr>
              <p:spPr>
                <a:xfrm>
                  <a:off x="3343040" y="1638967"/>
                  <a:ext cx="989514" cy="369332"/>
                </a:xfrm>
                <a:prstGeom prst="rect">
                  <a:avLst/>
                </a:prstGeom>
                <a:noFill/>
                <a:ln>
                  <a:noFill/>
                </a:ln>
                <a:scene3d>
                  <a:camera prst="orthographicFront"/>
                  <a:lightRig rig="threePt" dir="t"/>
                </a:scene3d>
                <a:sp3d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>
                  <a:spAutoFit/>
                </a:bodyPr>
                <a:lstStyle/>
                <a:p>
                  <a:pPr algn="ctr">
                    <a:tabLst>
                      <a:tab pos="457200" algn="l"/>
                    </a:tabLst>
                  </a:pPr>
                  <a:r>
                    <a:rPr lang="en-US" b="1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(7</a:t>
                  </a:r>
                  <a14:m>
                    <m:oMath xmlns:m="http://schemas.openxmlformats.org/officeDocument/2006/math">
                      <m:r>
                        <a:rPr lang="en-US" i="1" dirty="0">
                          <a:solidFill>
                            <a:prstClr val="white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</m:oMath>
                  </a14:m>
                  <a:r>
                    <a:rPr lang="en-US" b="1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2)</a:t>
                  </a:r>
                  <a:endParaRPr lang="en-US" b="1" dirty="0">
                    <a:solidFill>
                      <a:prstClr val="white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9" name="Rectangle 1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3040" y="1638967"/>
                  <a:ext cx="989514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Rectangle 109"/>
                <p:cNvSpPr/>
                <p:nvPr/>
              </p:nvSpPr>
              <p:spPr>
                <a:xfrm>
                  <a:off x="4072735" y="1638967"/>
                  <a:ext cx="479718" cy="369332"/>
                </a:xfrm>
                <a:prstGeom prst="rect">
                  <a:avLst/>
                </a:prstGeom>
                <a:noFill/>
                <a:ln>
                  <a:noFill/>
                </a:ln>
                <a:scene3d>
                  <a:camera prst="orthographicFront"/>
                  <a:lightRig rig="threePt" dir="t"/>
                </a:scene3d>
                <a:sp3d/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wrap="square">
                  <a:spAutoFit/>
                </a:bodyPr>
                <a:lstStyle/>
                <a:p>
                  <a:pPr algn="ctr">
                    <a:tabLst>
                      <a:tab pos="457200" algn="l"/>
                    </a:tabLst>
                  </a:pPr>
                  <a14:m>
                    <m:oMath xmlns:m="http://schemas.openxmlformats.org/officeDocument/2006/math">
                      <m:r>
                        <a:rPr lang="en-US" i="1" dirty="0">
                          <a:solidFill>
                            <a:prstClr val="white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</m:oMath>
                  </a14:m>
                  <a:r>
                    <a:rPr lang="en-US" b="1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5</a:t>
                  </a:r>
                  <a:endParaRPr lang="en-US" b="1" dirty="0">
                    <a:solidFill>
                      <a:prstClr val="white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0" name="Rectangle 1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2735" y="1638967"/>
                  <a:ext cx="479718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8" name="TextBox 187"/>
          <p:cNvSpPr txBox="1"/>
          <p:nvPr/>
        </p:nvSpPr>
        <p:spPr>
          <a:xfrm>
            <a:off x="5032861" y="1765245"/>
            <a:ext cx="2503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Addition is associative</a:t>
            </a:r>
            <a:endParaRPr lang="en-US" b="1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p:grpSp>
        <p:nvGrpSpPr>
          <p:cNvPr id="189" name="Group 188"/>
          <p:cNvGrpSpPr/>
          <p:nvPr/>
        </p:nvGrpSpPr>
        <p:grpSpPr>
          <a:xfrm>
            <a:off x="1038741" y="1489144"/>
            <a:ext cx="1617374" cy="960324"/>
            <a:chOff x="3509313" y="1269801"/>
            <a:chExt cx="1516502" cy="950056"/>
          </a:xfrm>
        </p:grpSpPr>
        <p:sp>
          <p:nvSpPr>
            <p:cNvPr id="190" name="Cloud Callout 189"/>
            <p:cNvSpPr/>
            <p:nvPr/>
          </p:nvSpPr>
          <p:spPr>
            <a:xfrm>
              <a:off x="3509313" y="1269801"/>
              <a:ext cx="1516502" cy="950056"/>
            </a:xfrm>
            <a:prstGeom prst="cloudCallout">
              <a:avLst>
                <a:gd name="adj1" fmla="val -17553"/>
                <a:gd name="adj2" fmla="val 147318"/>
              </a:avLst>
            </a:prstGeom>
            <a:solidFill>
              <a:srgbClr val="7030A0"/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91" name="TextBox 56"/>
            <p:cNvSpPr txBox="1"/>
            <p:nvPr/>
          </p:nvSpPr>
          <p:spPr>
            <a:xfrm>
              <a:off x="3642588" y="1455568"/>
              <a:ext cx="1285835" cy="59945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 smtClean="0">
                  <a:solidFill>
                    <a:srgbClr val="FFFF00"/>
                  </a:solidFill>
                  <a:latin typeface="Cambria Math" pitchFamily="18" charset="0"/>
                  <a:ea typeface="Cambria Math" pitchFamily="18" charset="0"/>
                </a:rPr>
                <a:t>What do you observe ?</a:t>
              </a:r>
              <a:endParaRPr lang="en-US" sz="1600" b="1" dirty="0">
                <a:solidFill>
                  <a:srgbClr val="FFFF0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</p:grpSp>
      <p:pic>
        <p:nvPicPr>
          <p:cNvPr id="192" name="Picture 191" descr="D:\MJ\ROBOMATE\Rashmi mam\20480625-vector-illustration-of-cartoon-boy-thinking-with-white-bubble copy.jpg"/>
          <p:cNvPicPr>
            <a:picLocks noChangeAspect="1" noChangeArrowheads="1"/>
          </p:cNvPicPr>
          <p:nvPr/>
        </p:nvPicPr>
        <p:blipFill>
          <a:blip r:embed="rId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35694" y="2994690"/>
            <a:ext cx="1683913" cy="1826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67"/>
          <p:cNvPicPr>
            <a:picLocks noChangeAspect="1" noChangeArrowheads="1"/>
          </p:cNvPicPr>
          <p:nvPr/>
        </p:nvPicPr>
        <p:blipFill>
          <a:blip r:embed="rId2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3439" y="2603180"/>
            <a:ext cx="1006361" cy="2196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69" name="Oval Callout 68"/>
          <p:cNvSpPr/>
          <p:nvPr/>
        </p:nvSpPr>
        <p:spPr>
          <a:xfrm flipH="1">
            <a:off x="1871260" y="2734795"/>
            <a:ext cx="1845253" cy="1108364"/>
          </a:xfrm>
          <a:prstGeom prst="wedgeEllipseCallout">
            <a:avLst>
              <a:gd name="adj1" fmla="val 74726"/>
              <a:gd name="adj2" fmla="val 4269"/>
            </a:avLst>
          </a:prstGeom>
          <a:solidFill>
            <a:srgbClr val="FF3300"/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ambria Math" panose="02040503050406030204" pitchFamily="18" charset="0"/>
              </a:rPr>
              <a:t>Lets take an example...</a:t>
            </a:r>
            <a:endParaRPr lang="en-US" b="1" dirty="0">
              <a:solidFill>
                <a:prstClr val="white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>
                <a:off x="3261472" y="2125608"/>
                <a:ext cx="47971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tabLst>
                    <a:tab pos="457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>
                          <a:solidFill>
                            <a:prstClr val="black"/>
                          </a:solidFill>
                          <a:effectLst>
                            <a:glow rad="88900">
                              <a:srgbClr val="FFFF00"/>
                            </a:glow>
                          </a:effectLst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  <a:effectLst>
                    <a:glow rad="88900">
                      <a:srgbClr val="FFFF00"/>
                    </a:glow>
                  </a:effectLst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468" y="2125608"/>
                <a:ext cx="479717" cy="369332"/>
              </a:xfrm>
              <a:prstGeom prst="rect">
                <a:avLst/>
              </a:prstGeom>
              <a:blipFill rotWithShape="1">
                <a:blip r:embed="rId2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6167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 tmFilter="0, 0; .2, .5; .8, .5; 1, 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0" dur="250" autoRev="1" fill="hold"/>
                                        <p:tgtEl>
                                          <p:spTgt spid="8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 tmFilter="0, 0; .2, .5; .8, .5; 1, 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3" dur="250" autoRev="1" fill="hold"/>
                                        <p:tgtEl>
                                          <p:spTgt spid="8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1.11111E-6 L 0.04253 0.12377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8" y="61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000"/>
                            </p:stCondLst>
                            <p:childTnLst>
                              <p:par>
                                <p:cTn id="10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11111E-6 L 0.00122 0.12377 " pathEditMode="relative" rAng="0" ptsTypes="AA">
                                      <p:cBhvr>
                                        <p:cTn id="11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61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000"/>
                            </p:stCondLst>
                            <p:childTnLst>
                              <p:par>
                                <p:cTn id="12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000"/>
                            </p:stCondLst>
                            <p:childTnLst>
                              <p:par>
                                <p:cTn id="1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500"/>
                            </p:stCondLst>
                            <p:childTnLst>
                              <p:par>
                                <p:cTn id="1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000"/>
                            </p:stCondLst>
                            <p:childTnLst>
                              <p:par>
                                <p:cTn id="1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500"/>
                            </p:stCondLst>
                            <p:childTnLst>
                              <p:par>
                                <p:cTn id="1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500"/>
                            </p:stCondLst>
                            <p:childTnLst>
                              <p:par>
                                <p:cTn id="2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9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 animBg="1"/>
      <p:bldP spid="10" grpId="0"/>
      <p:bldP spid="11" grpId="0"/>
      <p:bldP spid="12" grpId="0"/>
      <p:bldP spid="13" grpId="0"/>
      <p:bldP spid="14" grpId="0"/>
      <p:bldP spid="15" grpId="0"/>
      <p:bldP spid="66" grpId="0" animBg="1"/>
      <p:bldP spid="78" grpId="0"/>
      <p:bldP spid="80" grpId="0"/>
      <p:bldP spid="83" grpId="0"/>
      <p:bldP spid="84" grpId="0"/>
      <p:bldP spid="85" grpId="0" animBg="1"/>
      <p:bldP spid="85" grpId="1" animBg="1"/>
      <p:bldP spid="85" grpId="2" animBg="1"/>
      <p:bldP spid="86" grpId="0" animBg="1"/>
      <p:bldP spid="86" grpId="1" animBg="1"/>
      <p:bldP spid="86" grpId="2" animBg="1"/>
      <p:bldP spid="111" grpId="0"/>
      <p:bldP spid="112" grpId="0"/>
      <p:bldP spid="113" grpId="0" animBg="1"/>
      <p:bldP spid="114" grpId="0" animBg="1"/>
      <p:bldP spid="115" grpId="0" animBg="1"/>
      <p:bldP spid="128" grpId="0"/>
      <p:bldP spid="129" grpId="0"/>
      <p:bldP spid="134" grpId="0"/>
      <p:bldP spid="130" grpId="0"/>
      <p:bldP spid="136" grpId="0"/>
      <p:bldP spid="137" grpId="0"/>
      <p:bldP spid="139" grpId="0" animBg="1"/>
      <p:bldP spid="143" grpId="0" animBg="1"/>
      <p:bldP spid="167" grpId="0"/>
      <p:bldP spid="170" grpId="0"/>
      <p:bldP spid="171" grpId="0"/>
      <p:bldP spid="177" grpId="0"/>
      <p:bldP spid="178" grpId="0"/>
      <p:bldP spid="180" grpId="0" animBg="1"/>
      <p:bldP spid="183" grpId="0" animBg="1"/>
      <p:bldP spid="188" grpId="0"/>
      <p:bldP spid="69" grpId="0" animBg="1"/>
      <p:bldP spid="69" grpId="1" animBg="1"/>
      <p:bldP spid="7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531924"/>
              </p:ext>
            </p:extLst>
          </p:nvPr>
        </p:nvGraphicFramePr>
        <p:xfrm>
          <a:off x="541672" y="1010153"/>
          <a:ext cx="6973755" cy="382292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79435"/>
                <a:gridCol w="3113584"/>
                <a:gridCol w="2480736"/>
              </a:tblGrid>
              <a:tr h="62566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9725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31179" y="1151070"/>
            <a:ext cx="115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Operation</a:t>
            </a:r>
            <a:endParaRPr lang="en-US" b="1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36160" y="1151070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Numbers</a:t>
            </a:r>
            <a:endParaRPr lang="en-US" b="1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55349" y="1151070"/>
            <a:ext cx="1038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Remarks</a:t>
            </a:r>
            <a:endParaRPr lang="en-US" b="1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2480" y="1765245"/>
            <a:ext cx="1307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Subtraction</a:t>
            </a:r>
            <a:endParaRPr lang="en-US" b="1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12229" y="1630027"/>
            <a:ext cx="3121735" cy="1758296"/>
          </a:xfrm>
          <a:prstGeom prst="rect">
            <a:avLst/>
          </a:prstGeom>
          <a:solidFill>
            <a:srgbClr val="0000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62185" y="2058803"/>
            <a:ext cx="263040" cy="369332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b="1" dirty="0" smtClean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endParaRPr lang="en-US" b="1" dirty="0">
              <a:solidFill>
                <a:prstClr val="white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042569" y="2058803"/>
                <a:ext cx="3048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tabLst>
                    <a:tab pos="457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prstClr val="white"/>
                          </a:solidFill>
                          <a:latin typeface="Cambria Math"/>
                          <a:ea typeface="Cambria Math"/>
                        </a:rPr>
                        <m:t>–</m:t>
                      </m:r>
                    </m:oMath>
                  </m:oMathPara>
                </a14:m>
                <a:endParaRPr lang="en-US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569" y="2058803"/>
                <a:ext cx="30480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122010" y="2058803"/>
                <a:ext cx="849851" cy="369332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 algn="ctr">
                  <a:tabLst>
                    <a:tab pos="457200" algn="l"/>
                  </a:tabLst>
                </a:pPr>
                <a:r>
                  <a:rPr lang="en-US" b="1" dirty="0" smtClean="0">
                    <a:solidFill>
                      <a:prstClr val="white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(2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prstClr val="white"/>
                        </a:solidFill>
                        <a:latin typeface="Cambria Math"/>
                        <a:ea typeface="Cambria Math"/>
                      </a:rPr>
                      <m:t>−</m:t>
                    </m:r>
                  </m:oMath>
                </a14:m>
                <a:r>
                  <a:rPr lang="en-US" b="1" dirty="0" smtClean="0">
                    <a:solidFill>
                      <a:prstClr val="white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5)</a:t>
                </a:r>
                <a:endParaRPr lang="en-US" b="1" dirty="0">
                  <a:solidFill>
                    <a:prstClr val="white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006" y="2058803"/>
                <a:ext cx="849851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2851700" y="2058803"/>
            <a:ext cx="304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sz="2000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2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33756" y="2058803"/>
            <a:ext cx="448619" cy="369332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b="1" dirty="0" smtClean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endParaRPr lang="en-US" b="1" dirty="0">
              <a:solidFill>
                <a:prstClr val="white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04632" y="1626343"/>
            <a:ext cx="6297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dirty="0" smtClean="0">
                <a:solidFill>
                  <a:prstClr val="black"/>
                </a:solidFill>
                <a:effectLst>
                  <a:glow rad="127000">
                    <a:srgbClr val="FFFF00"/>
                  </a:glow>
                </a:effectLst>
                <a:latin typeface="Cambria Math" panose="02040503050406030204" pitchFamily="18" charset="0"/>
              </a:rPr>
              <a:t>And</a:t>
            </a:r>
            <a:endParaRPr lang="en-US" dirty="0">
              <a:solidFill>
                <a:prstClr val="black"/>
              </a:solidFill>
              <a:effectLst>
                <a:glow rad="127000">
                  <a:srgbClr val="FFFF00"/>
                </a:glow>
              </a:effectLst>
              <a:latin typeface="Cambria Math" panose="02040503050406030204" pitchFamily="18" charset="0"/>
            </a:endParaRPr>
          </a:p>
        </p:txBody>
      </p:sp>
      <p:sp>
        <p:nvSpPr>
          <p:cNvPr id="66" name="Snip Diagonal Corner Rectangle 65"/>
          <p:cNvSpPr/>
          <p:nvPr/>
        </p:nvSpPr>
        <p:spPr>
          <a:xfrm>
            <a:off x="523879" y="306163"/>
            <a:ext cx="1920901" cy="440769"/>
          </a:xfrm>
          <a:prstGeom prst="snip2Diag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ASSOCIATIVITY</a:t>
            </a:r>
            <a:endParaRPr lang="en-US" b="1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/>
              <p:cNvSpPr/>
              <p:nvPr/>
            </p:nvSpPr>
            <p:spPr>
              <a:xfrm>
                <a:off x="3343044" y="2058803"/>
                <a:ext cx="989515" cy="369332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 algn="ctr">
                  <a:tabLst>
                    <a:tab pos="457200" algn="l"/>
                  </a:tabLst>
                </a:pPr>
                <a:r>
                  <a:rPr lang="en-US" b="1" dirty="0" smtClean="0">
                    <a:solidFill>
                      <a:prstClr val="white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(7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prstClr val="white"/>
                        </a:solidFill>
                        <a:latin typeface="Cambria Math"/>
                        <a:ea typeface="Cambria Math"/>
                      </a:rPr>
                      <m:t>−</m:t>
                    </m:r>
                  </m:oMath>
                </a14:m>
                <a:r>
                  <a:rPr lang="en-US" b="1" dirty="0" smtClean="0">
                    <a:solidFill>
                      <a:prstClr val="white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2)</a:t>
                </a:r>
                <a:endParaRPr lang="en-US" b="1" dirty="0">
                  <a:solidFill>
                    <a:prstClr val="white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8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3040" y="2058803"/>
                <a:ext cx="98951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4072741" y="2058803"/>
                <a:ext cx="479717" cy="369332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 algn="ctr">
                  <a:tabLst>
                    <a:tab pos="457200" algn="l"/>
                  </a:tabLst>
                </a:pPr>
                <a14:m>
                  <m:oMath xmlns:m="http://schemas.openxmlformats.org/officeDocument/2006/math">
                    <m:r>
                      <a:rPr lang="en-US" i="1" dirty="0">
                        <a:solidFill>
                          <a:prstClr val="white"/>
                        </a:solidFill>
                        <a:latin typeface="Cambria Math"/>
                        <a:ea typeface="Cambria Math"/>
                      </a:rPr>
                      <m:t>−</m:t>
                    </m:r>
                  </m:oMath>
                </a14:m>
                <a:r>
                  <a:rPr lang="en-US" b="1" dirty="0" smtClean="0">
                    <a:solidFill>
                      <a:prstClr val="white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5</a:t>
                </a:r>
                <a:endParaRPr lang="en-US" b="1" dirty="0">
                  <a:solidFill>
                    <a:prstClr val="white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2737" y="2058803"/>
                <a:ext cx="47971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Rectangle 82"/>
          <p:cNvSpPr/>
          <p:nvPr/>
        </p:nvSpPr>
        <p:spPr>
          <a:xfrm>
            <a:off x="4433520" y="2058803"/>
            <a:ext cx="304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sz="2000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2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622651" y="2058803"/>
            <a:ext cx="448619" cy="369332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b="1" dirty="0" smtClean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US" b="1" dirty="0">
              <a:solidFill>
                <a:prstClr val="white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5" name="Rectangle 84"/>
          <p:cNvSpPr/>
          <p:nvPr/>
        </p:nvSpPr>
        <p:spPr>
          <a:xfrm rot="10800000">
            <a:off x="3081699" y="2034080"/>
            <a:ext cx="371575" cy="39522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  <a:effectLst>
            <a:glow rad="381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effectLst>
                <a:glow rad="558800">
                  <a:prstClr val="white">
                    <a:lumMod val="95000"/>
                  </a:prstClr>
                </a:glow>
              </a:effectLst>
            </a:endParaRPr>
          </a:p>
        </p:txBody>
      </p:sp>
      <p:sp>
        <p:nvSpPr>
          <p:cNvPr id="86" name="Rectangle 85"/>
          <p:cNvSpPr/>
          <p:nvPr/>
        </p:nvSpPr>
        <p:spPr>
          <a:xfrm rot="10800000">
            <a:off x="4662452" y="2034080"/>
            <a:ext cx="362960" cy="39522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  <a:effectLst>
            <a:glow rad="381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effectLst>
                <a:glow rad="558800">
                  <a:prstClr val="white">
                    <a:lumMod val="95000"/>
                  </a:prstClr>
                </a:glow>
              </a:effectLst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4956053" y="1765247"/>
            <a:ext cx="2503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Subtraction is not associative</a:t>
            </a:r>
            <a:endParaRPr lang="en-US" b="1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p:grpSp>
        <p:nvGrpSpPr>
          <p:cNvPr id="189" name="Group 188"/>
          <p:cNvGrpSpPr/>
          <p:nvPr/>
        </p:nvGrpSpPr>
        <p:grpSpPr>
          <a:xfrm>
            <a:off x="1038741" y="1489144"/>
            <a:ext cx="1617374" cy="960324"/>
            <a:chOff x="3509313" y="1269801"/>
            <a:chExt cx="1516502" cy="950056"/>
          </a:xfrm>
        </p:grpSpPr>
        <p:sp>
          <p:nvSpPr>
            <p:cNvPr id="190" name="Cloud Callout 189"/>
            <p:cNvSpPr/>
            <p:nvPr/>
          </p:nvSpPr>
          <p:spPr>
            <a:xfrm>
              <a:off x="3509313" y="1269801"/>
              <a:ext cx="1516502" cy="950056"/>
            </a:xfrm>
            <a:prstGeom prst="cloudCallout">
              <a:avLst>
                <a:gd name="adj1" fmla="val -17553"/>
                <a:gd name="adj2" fmla="val 147318"/>
              </a:avLst>
            </a:prstGeom>
            <a:solidFill>
              <a:srgbClr val="7030A0"/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91" name="TextBox 56"/>
            <p:cNvSpPr txBox="1"/>
            <p:nvPr/>
          </p:nvSpPr>
          <p:spPr>
            <a:xfrm>
              <a:off x="3642588" y="1455568"/>
              <a:ext cx="1285835" cy="59945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 smtClean="0">
                  <a:solidFill>
                    <a:srgbClr val="FFFF00"/>
                  </a:solidFill>
                  <a:latin typeface="Cambria Math" pitchFamily="18" charset="0"/>
                  <a:ea typeface="Cambria Math" pitchFamily="18" charset="0"/>
                </a:rPr>
                <a:t>What do you observe ?</a:t>
              </a:r>
              <a:endParaRPr lang="en-US" sz="1600" b="1" dirty="0">
                <a:solidFill>
                  <a:srgbClr val="FFFF0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</p:grpSp>
      <p:pic>
        <p:nvPicPr>
          <p:cNvPr id="192" name="Picture 191" descr="D:\MJ\ROBOMATE\Rashmi mam\20480625-vector-illustration-of-cartoon-boy-thinking-with-white-bubble copy.jpg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35694" y="2994690"/>
            <a:ext cx="1683913" cy="1826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67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3439" y="2603180"/>
            <a:ext cx="1006361" cy="2196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69" name="Oval Callout 68"/>
          <p:cNvSpPr/>
          <p:nvPr/>
        </p:nvSpPr>
        <p:spPr>
          <a:xfrm flipH="1">
            <a:off x="1871260" y="2734795"/>
            <a:ext cx="1845253" cy="1108364"/>
          </a:xfrm>
          <a:prstGeom prst="wedgeEllipseCallout">
            <a:avLst>
              <a:gd name="adj1" fmla="val 74726"/>
              <a:gd name="adj2" fmla="val 4269"/>
            </a:avLst>
          </a:prstGeom>
          <a:solidFill>
            <a:srgbClr val="FF3300"/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ambria Math" panose="02040503050406030204" pitchFamily="18" charset="0"/>
              </a:rPr>
              <a:t>Lets take an example</a:t>
            </a:r>
            <a:endParaRPr lang="en-US" b="1" dirty="0">
              <a:solidFill>
                <a:prstClr val="white"/>
              </a:solidFill>
              <a:latin typeface="Cambria Math" panose="02040503050406030204" pitchFamily="18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262516" y="2763773"/>
            <a:ext cx="2421161" cy="624548"/>
            <a:chOff x="2381270" y="3503422"/>
            <a:chExt cx="2421160" cy="624548"/>
          </a:xfrm>
        </p:grpSpPr>
        <p:sp>
          <p:nvSpPr>
            <p:cNvPr id="119" name="Rectangle 118"/>
            <p:cNvSpPr/>
            <p:nvPr/>
          </p:nvSpPr>
          <p:spPr>
            <a:xfrm>
              <a:off x="2381270" y="3503422"/>
              <a:ext cx="2421160" cy="6245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  <a:latin typeface="Cambria Math" panose="02040503050406030204" pitchFamily="18" charset="0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2426041" y="3615641"/>
              <a:ext cx="2331618" cy="400110"/>
              <a:chOff x="2470812" y="3631030"/>
              <a:chExt cx="2331618" cy="400110"/>
            </a:xfrm>
          </p:grpSpPr>
          <p:sp>
            <p:nvSpPr>
              <p:cNvPr id="118" name="Rounded Rectangle 117"/>
              <p:cNvSpPr/>
              <p:nvPr/>
            </p:nvSpPr>
            <p:spPr>
              <a:xfrm>
                <a:off x="3489447" y="3696319"/>
                <a:ext cx="270374" cy="274953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2470812" y="3631030"/>
                <a:ext cx="2331618" cy="400110"/>
                <a:chOff x="1843135" y="2533345"/>
                <a:chExt cx="2331618" cy="400110"/>
              </a:xfrm>
            </p:grpSpPr>
            <p:sp>
              <p:nvSpPr>
                <p:cNvPr id="79" name="Rectangle 78"/>
                <p:cNvSpPr/>
                <p:nvPr/>
              </p:nvSpPr>
              <p:spPr>
                <a:xfrm>
                  <a:off x="1843135" y="2533345"/>
                  <a:ext cx="263040" cy="369332"/>
                </a:xfrm>
                <a:prstGeom prst="rect">
                  <a:avLst/>
                </a:prstGeom>
                <a:noFill/>
                <a:ln>
                  <a:noFill/>
                </a:ln>
                <a:scene3d>
                  <a:camera prst="orthographicFront"/>
                  <a:lightRig rig="threePt" dir="t"/>
                </a:scene3d>
                <a:sp3d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>
                  <a:spAutoFit/>
                </a:bodyPr>
                <a:lstStyle/>
                <a:p>
                  <a:pPr algn="ctr">
                    <a:tabLst>
                      <a:tab pos="457200" algn="l"/>
                    </a:tabLst>
                  </a:pPr>
                  <a:r>
                    <a:rPr lang="en-US" b="1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7</a:t>
                  </a:r>
                  <a:endParaRPr lang="en-US" b="1" dirty="0">
                    <a:solidFill>
                      <a:prstClr val="white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" name="Rectangle 80"/>
                    <p:cNvSpPr/>
                    <p:nvPr/>
                  </p:nvSpPr>
                  <p:spPr>
                    <a:xfrm>
                      <a:off x="2023519" y="2533345"/>
                      <a:ext cx="30480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ctr">
                        <a:tabLst>
                          <a:tab pos="457200" algn="l"/>
                        </a:tabLs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solidFill>
                                  <a:prstClr val="white"/>
                                </a:solidFill>
                                <a:latin typeface="Cambria Math"/>
                                <a:ea typeface="Cambria Math"/>
                              </a:rPr>
                              <m:t>–</m:t>
                            </m:r>
                          </m:oMath>
                        </m:oMathPara>
                      </a14:m>
                      <a:endParaRPr lang="en-US" dirty="0">
                        <a:solidFill>
                          <a:prstClr val="white"/>
                        </a:solidFill>
                        <a:latin typeface="Bookman Old Style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1" name="Rectangle 8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23519" y="2533345"/>
                      <a:ext cx="304800" cy="369332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2" name="Rectangle 81"/>
                    <p:cNvSpPr/>
                    <p:nvPr/>
                  </p:nvSpPr>
                  <p:spPr>
                    <a:xfrm>
                      <a:off x="2102955" y="2533345"/>
                      <a:ext cx="849850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scene3d>
                      <a:camera prst="orthographicFront"/>
                      <a:lightRig rig="threePt" dir="t"/>
                    </a:scene3d>
                    <a:sp3d/>
                  </p:spPr>
                  <p:style>
                    <a:lnRef idx="3">
                      <a:schemeClr val="lt1"/>
                    </a:lnRef>
                    <a:fillRef idx="1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wrap="square">
                      <a:spAutoFit/>
                    </a:bodyPr>
                    <a:lstStyle/>
                    <a:p>
                      <a:pPr algn="ctr">
                        <a:tabLst>
                          <a:tab pos="457200" algn="l"/>
                        </a:tabLst>
                      </a:pPr>
                      <a:r>
                        <a:rPr lang="en-US" b="1" dirty="0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(2</a:t>
                      </a:r>
                      <a14:m>
                        <m:oMath xmlns:m="http://schemas.openxmlformats.org/officeDocument/2006/math">
                          <m:r>
                            <a:rPr lang="en-US" i="1" dirty="0" smtClean="0">
                              <a:solidFill>
                                <a:prstClr val="white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</m:oMath>
                      </a14:m>
                      <a:r>
                        <a:rPr lang="en-US" b="1" dirty="0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5)</a:t>
                      </a:r>
                      <a:endParaRPr lang="en-US" b="1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2" name="Rectangle 8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02955" y="2533345"/>
                      <a:ext cx="849850" cy="369332"/>
                    </a:xfrm>
                    <a:prstGeom prst="rect">
                      <a:avLst/>
                    </a:prstGeom>
                    <a:blipFill rotWithShape="1">
                      <a:blip r:embed="rId10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7" name="Rectangle 86"/>
                <p:cNvSpPr/>
                <p:nvPr/>
              </p:nvSpPr>
              <p:spPr>
                <a:xfrm>
                  <a:off x="2851700" y="2533345"/>
                  <a:ext cx="304800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tabLst>
                      <a:tab pos="457200" algn="l"/>
                    </a:tabLst>
                  </a:pPr>
                  <a:r>
                    <a:rPr lang="en-US" sz="2000" dirty="0" smtClean="0">
                      <a:solidFill>
                        <a:prstClr val="white"/>
                      </a:solidFill>
                      <a:latin typeface="Bookman Old Style" pitchFamily="18" charset="0"/>
                    </a:rPr>
                    <a:t>≠</a:t>
                  </a:r>
                  <a:endParaRPr lang="en-US" sz="2000" dirty="0">
                    <a:solidFill>
                      <a:prstClr val="white"/>
                    </a:solidFill>
                    <a:latin typeface="Bookman Old Style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Rectangle 87"/>
                    <p:cNvSpPr/>
                    <p:nvPr/>
                  </p:nvSpPr>
                  <p:spPr>
                    <a:xfrm>
                      <a:off x="2965340" y="2533345"/>
                      <a:ext cx="989516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scene3d>
                      <a:camera prst="orthographicFront"/>
                      <a:lightRig rig="threePt" dir="t"/>
                    </a:scene3d>
                    <a:sp3d/>
                  </p:spPr>
                  <p:style>
                    <a:lnRef idx="3">
                      <a:schemeClr val="lt1"/>
                    </a:lnRef>
                    <a:fillRef idx="1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wrap="square">
                      <a:spAutoFit/>
                    </a:bodyPr>
                    <a:lstStyle/>
                    <a:p>
                      <a:pPr algn="ctr">
                        <a:tabLst>
                          <a:tab pos="457200" algn="l"/>
                        </a:tabLst>
                      </a:pPr>
                      <a:r>
                        <a:rPr lang="en-US" b="1" dirty="0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(7</a:t>
                      </a:r>
                      <a14:m>
                        <m:oMath xmlns:m="http://schemas.openxmlformats.org/officeDocument/2006/math">
                          <m:r>
                            <a:rPr lang="en-US" i="1" dirty="0">
                              <a:solidFill>
                                <a:prstClr val="white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</m:oMath>
                      </a14:m>
                      <a:r>
                        <a:rPr lang="en-US" b="1" dirty="0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2)</a:t>
                      </a:r>
                      <a:endParaRPr lang="en-US" b="1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8" name="Rectangle 8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65340" y="2533345"/>
                      <a:ext cx="989516" cy="369332"/>
                    </a:xfrm>
                    <a:prstGeom prst="rect">
                      <a:avLst/>
                    </a:prstGeom>
                    <a:blipFill rotWithShape="1">
                      <a:blip r:embed="rId11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Rectangle 88"/>
                    <p:cNvSpPr/>
                    <p:nvPr/>
                  </p:nvSpPr>
                  <p:spPr>
                    <a:xfrm>
                      <a:off x="3695035" y="2533345"/>
                      <a:ext cx="479718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scene3d>
                      <a:camera prst="orthographicFront"/>
                      <a:lightRig rig="threePt" dir="t"/>
                    </a:scene3d>
                    <a:sp3d/>
                  </p:spPr>
                  <p:style>
                    <a:lnRef idx="3">
                      <a:schemeClr val="lt1"/>
                    </a:lnRef>
                    <a:fillRef idx="1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wrap="square">
                      <a:spAutoFit/>
                    </a:bodyPr>
                    <a:lstStyle/>
                    <a:p>
                      <a:pPr algn="ctr">
                        <a:tabLst>
                          <a:tab pos="457200" algn="l"/>
                        </a:tabLst>
                      </a:pPr>
                      <a14:m>
                        <m:oMath xmlns:m="http://schemas.openxmlformats.org/officeDocument/2006/math">
                          <m:r>
                            <a:rPr lang="en-US" i="1" dirty="0">
                              <a:solidFill>
                                <a:prstClr val="white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</m:oMath>
                      </a14:m>
                      <a:r>
                        <a:rPr lang="en-US" b="1" dirty="0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</a:t>
                      </a:r>
                      <a:endParaRPr lang="en-US" b="1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9" name="Rectangle 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95035" y="2533345"/>
                      <a:ext cx="479718" cy="369332"/>
                    </a:xfrm>
                    <a:prstGeom prst="rect">
                      <a:avLst/>
                    </a:prstGeom>
                    <a:blipFill rotWithShape="1">
                      <a:blip r:embed="rId12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119"/>
              <p:cNvSpPr/>
              <p:nvPr/>
            </p:nvSpPr>
            <p:spPr>
              <a:xfrm>
                <a:off x="3261472" y="2125608"/>
                <a:ext cx="47971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tabLst>
                    <a:tab pos="457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>
                          <a:solidFill>
                            <a:prstClr val="black"/>
                          </a:solidFill>
                          <a:effectLst>
                            <a:glow rad="88900">
                              <a:srgbClr val="FFFF00"/>
                            </a:glow>
                          </a:effectLst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  <a:effectLst>
                    <a:glow rad="88900">
                      <a:srgbClr val="FFFF00"/>
                    </a:glow>
                  </a:effectLst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0" name="Rectangle 1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468" y="2125608"/>
                <a:ext cx="479717" cy="369332"/>
              </a:xfrm>
              <a:prstGeom prst="rect">
                <a:avLst/>
              </a:prstGeom>
              <a:blipFill rotWithShape="1">
                <a:blip r:embed="rId1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596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 tmFilter="0, 0; .2, .5; .8, .5; 1, 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50" autoRev="1" fill="hold"/>
                                        <p:tgtEl>
                                          <p:spTgt spid="8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8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 tmFilter="0, 0; .2, .5; .8, .5; 1, 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250" autoRev="1" fill="hold"/>
                                        <p:tgtEl>
                                          <p:spTgt spid="8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 animBg="1"/>
      <p:bldP spid="10" grpId="0"/>
      <p:bldP spid="11" grpId="0"/>
      <p:bldP spid="12" grpId="0"/>
      <p:bldP spid="13" grpId="0"/>
      <p:bldP spid="14" grpId="0"/>
      <p:bldP spid="15" grpId="0"/>
      <p:bldP spid="78" grpId="0"/>
      <p:bldP spid="80" grpId="0"/>
      <p:bldP spid="83" grpId="0"/>
      <p:bldP spid="84" grpId="0"/>
      <p:bldP spid="85" grpId="0" animBg="1"/>
      <p:bldP spid="85" grpId="1" animBg="1"/>
      <p:bldP spid="85" grpId="2" animBg="1"/>
      <p:bldP spid="86" grpId="0" animBg="1"/>
      <p:bldP spid="86" grpId="1" animBg="1"/>
      <p:bldP spid="86" grpId="2" animBg="1"/>
      <p:bldP spid="188" grpId="0"/>
      <p:bldP spid="69" grpId="0" animBg="1"/>
      <p:bldP spid="69" grpId="1" animBg="1"/>
      <p:bldP spid="1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395176"/>
              </p:ext>
            </p:extLst>
          </p:nvPr>
        </p:nvGraphicFramePr>
        <p:xfrm>
          <a:off x="541672" y="1010153"/>
          <a:ext cx="6973755" cy="382292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79435"/>
                <a:gridCol w="3113584"/>
                <a:gridCol w="2480736"/>
              </a:tblGrid>
              <a:tr h="62566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9725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31179" y="1151070"/>
            <a:ext cx="115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Operation</a:t>
            </a:r>
            <a:endParaRPr lang="en-US" b="1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36160" y="1151070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Numbers</a:t>
            </a:r>
            <a:endParaRPr lang="en-US" b="1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55349" y="1151070"/>
            <a:ext cx="1038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Remarks</a:t>
            </a:r>
            <a:endParaRPr lang="en-US" b="1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8059" y="176524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Multiplication</a:t>
            </a:r>
            <a:endParaRPr lang="en-US" b="1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12229" y="1630027"/>
            <a:ext cx="3121735" cy="3203910"/>
          </a:xfrm>
          <a:prstGeom prst="rect">
            <a:avLst/>
          </a:prstGeom>
          <a:solidFill>
            <a:srgbClr val="0000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62185" y="2058803"/>
            <a:ext cx="263040" cy="369332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b="1" dirty="0" smtClean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endParaRPr lang="en-US" b="1" dirty="0">
              <a:solidFill>
                <a:prstClr val="white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042569" y="2058803"/>
                <a:ext cx="3048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tabLst>
                    <a:tab pos="457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prstClr val="white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</m:oMath>
                  </m:oMathPara>
                </a14:m>
                <a:endParaRPr lang="en-US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569" y="2058803"/>
                <a:ext cx="30480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2122010" y="2058803"/>
            <a:ext cx="849851" cy="369332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b="1" dirty="0" smtClean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(2×5)</a:t>
            </a:r>
            <a:endParaRPr lang="en-US" b="1" dirty="0">
              <a:solidFill>
                <a:prstClr val="white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51700" y="2058803"/>
            <a:ext cx="304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sz="2000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2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33756" y="2058803"/>
            <a:ext cx="448619" cy="369332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b="1" dirty="0" smtClean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70</a:t>
            </a:r>
            <a:endParaRPr lang="en-US" b="1" dirty="0">
              <a:solidFill>
                <a:prstClr val="white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04937" y="1626343"/>
            <a:ext cx="6297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dirty="0" smtClean="0">
                <a:solidFill>
                  <a:prstClr val="black"/>
                </a:solidFill>
                <a:effectLst>
                  <a:glow rad="127000">
                    <a:srgbClr val="FFFF00"/>
                  </a:glow>
                </a:effectLst>
                <a:latin typeface="Cambria Math" panose="02040503050406030204" pitchFamily="18" charset="0"/>
              </a:rPr>
              <a:t>And</a:t>
            </a:r>
            <a:endParaRPr lang="en-US" dirty="0">
              <a:solidFill>
                <a:prstClr val="black"/>
              </a:solidFill>
              <a:effectLst>
                <a:glow rad="127000">
                  <a:srgbClr val="FFFF00"/>
                </a:glow>
              </a:effectLst>
              <a:latin typeface="Cambria Math" panose="02040503050406030204" pitchFamily="18" charset="0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2306105" y="317897"/>
            <a:ext cx="6566194" cy="461376"/>
            <a:chOff x="1995464" y="-936044"/>
            <a:chExt cx="6566193" cy="461376"/>
          </a:xfrm>
        </p:grpSpPr>
        <p:sp>
          <p:nvSpPr>
            <p:cNvPr id="64" name="Rounded Rectangle 63"/>
            <p:cNvSpPr/>
            <p:nvPr/>
          </p:nvSpPr>
          <p:spPr>
            <a:xfrm>
              <a:off x="1995464" y="-936044"/>
              <a:ext cx="5069460" cy="461376"/>
            </a:xfrm>
            <a:prstGeom prst="roundRect">
              <a:avLst/>
            </a:prstGeom>
            <a:gradFill flip="none" rotWithShape="1">
              <a:gsLst>
                <a:gs pos="66700">
                  <a:schemeClr val="accent6">
                    <a:lumMod val="40000"/>
                    <a:lumOff val="60000"/>
                  </a:schemeClr>
                </a:gs>
                <a:gs pos="0">
                  <a:srgbClr val="FF6600">
                    <a:lumMod val="60000"/>
                    <a:lumOff val="40000"/>
                  </a:srgbClr>
                </a:gs>
                <a:gs pos="100000">
                  <a:schemeClr val="bg1">
                    <a:lumMod val="48000"/>
                    <a:lumOff val="52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275157" y="-890022"/>
              <a:ext cx="62865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/>
                  </a:solidFill>
                  <a:latin typeface="Cambria Math" panose="02040503050406030204" pitchFamily="18" charset="0"/>
                </a:rPr>
                <a:t>Three rational numbers can be grouped in any order</a:t>
              </a:r>
            </a:p>
          </p:txBody>
        </p:sp>
      </p:grpSp>
      <p:sp>
        <p:nvSpPr>
          <p:cNvPr id="66" name="Snip Diagonal Corner Rectangle 65"/>
          <p:cNvSpPr/>
          <p:nvPr/>
        </p:nvSpPr>
        <p:spPr>
          <a:xfrm>
            <a:off x="523879" y="306163"/>
            <a:ext cx="1920901" cy="440769"/>
          </a:xfrm>
          <a:prstGeom prst="snip2Diag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ASSOCIATIVITY</a:t>
            </a:r>
            <a:endParaRPr lang="en-US" b="1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p:pic>
        <p:nvPicPr>
          <p:cNvPr id="68" name="Picture 6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3439" y="2603180"/>
            <a:ext cx="1006361" cy="2196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69" name="Oval Callout 68"/>
          <p:cNvSpPr/>
          <p:nvPr/>
        </p:nvSpPr>
        <p:spPr>
          <a:xfrm flipH="1">
            <a:off x="1871260" y="2734795"/>
            <a:ext cx="1845253" cy="1108364"/>
          </a:xfrm>
          <a:prstGeom prst="wedgeEllipseCallout">
            <a:avLst>
              <a:gd name="adj1" fmla="val 74726"/>
              <a:gd name="adj2" fmla="val 4269"/>
            </a:avLst>
          </a:prstGeom>
          <a:solidFill>
            <a:srgbClr val="FF3300"/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ambria Math" panose="02040503050406030204" pitchFamily="18" charset="0"/>
              </a:rPr>
              <a:t>Lets take an example</a:t>
            </a:r>
            <a:endParaRPr lang="en-US" b="1" dirty="0">
              <a:solidFill>
                <a:prstClr val="white"/>
              </a:solidFill>
              <a:latin typeface="Cambria Math" panose="02040503050406030204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343044" y="2058803"/>
            <a:ext cx="989515" cy="369332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b="1" dirty="0" smtClean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(7×2)</a:t>
            </a:r>
            <a:endParaRPr lang="en-US" b="1" dirty="0">
              <a:solidFill>
                <a:prstClr val="white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072741" y="2058803"/>
            <a:ext cx="479717" cy="369332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b="1" dirty="0" smtClean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×5</a:t>
            </a:r>
            <a:endParaRPr lang="en-US" b="1" dirty="0">
              <a:solidFill>
                <a:prstClr val="white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4433520" y="2058803"/>
            <a:ext cx="304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sz="2000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2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622651" y="2058803"/>
            <a:ext cx="448619" cy="369332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b="1" dirty="0" smtClean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70</a:t>
            </a:r>
            <a:endParaRPr lang="en-US" b="1" dirty="0">
              <a:solidFill>
                <a:prstClr val="white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5" name="Rectangle 84"/>
          <p:cNvSpPr/>
          <p:nvPr/>
        </p:nvSpPr>
        <p:spPr>
          <a:xfrm rot="10800000">
            <a:off x="3081699" y="2034080"/>
            <a:ext cx="371575" cy="39522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  <a:effectLst>
            <a:glow rad="381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effectLst>
                <a:glow rad="558800">
                  <a:prstClr val="white">
                    <a:lumMod val="95000"/>
                  </a:prstClr>
                </a:glow>
              </a:effectLst>
            </a:endParaRPr>
          </a:p>
        </p:txBody>
      </p:sp>
      <p:sp>
        <p:nvSpPr>
          <p:cNvPr id="86" name="Rectangle 85"/>
          <p:cNvSpPr/>
          <p:nvPr/>
        </p:nvSpPr>
        <p:spPr>
          <a:xfrm rot="10800000">
            <a:off x="4662452" y="2034080"/>
            <a:ext cx="362960" cy="39522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  <a:effectLst>
            <a:glow rad="381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effectLst>
                <a:glow rad="558800">
                  <a:prstClr val="white">
                    <a:lumMod val="95000"/>
                  </a:prstClr>
                </a:glow>
              </a:effectLst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343045" y="2058324"/>
            <a:ext cx="1209413" cy="369332"/>
            <a:chOff x="3343040" y="1638967"/>
            <a:chExt cx="1209413" cy="369332"/>
          </a:xfrm>
        </p:grpSpPr>
        <p:sp>
          <p:nvSpPr>
            <p:cNvPr id="99" name="Rectangle 98"/>
            <p:cNvSpPr/>
            <p:nvPr/>
          </p:nvSpPr>
          <p:spPr>
            <a:xfrm>
              <a:off x="3343040" y="1638967"/>
              <a:ext cx="989514" cy="369332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tabLst>
                  <a:tab pos="457200" algn="l"/>
                </a:tabLst>
              </a:pPr>
              <a:r>
                <a:rPr lang="en-US" b="1" dirty="0" smtClean="0">
                  <a:solidFill>
                    <a:prstClr val="white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(7×2)</a:t>
              </a:r>
              <a:endParaRPr lang="en-US" b="1" dirty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072735" y="1638967"/>
              <a:ext cx="479718" cy="369332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tabLst>
                  <a:tab pos="457200" algn="l"/>
                </a:tabLst>
              </a:pPr>
              <a:r>
                <a:rPr lang="en-US" b="1" dirty="0" smtClean="0">
                  <a:solidFill>
                    <a:prstClr val="white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×5</a:t>
              </a:r>
              <a:endParaRPr lang="en-US" b="1" dirty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862190" y="2059592"/>
            <a:ext cx="1109669" cy="369332"/>
            <a:chOff x="1862185" y="1709207"/>
            <a:chExt cx="1109670" cy="369332"/>
          </a:xfrm>
        </p:grpSpPr>
        <p:sp>
          <p:nvSpPr>
            <p:cNvPr id="101" name="Rectangle 100"/>
            <p:cNvSpPr/>
            <p:nvPr/>
          </p:nvSpPr>
          <p:spPr>
            <a:xfrm>
              <a:off x="1862185" y="1709207"/>
              <a:ext cx="263040" cy="369332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tabLst>
                  <a:tab pos="457200" algn="l"/>
                </a:tabLst>
              </a:pPr>
              <a:r>
                <a:rPr lang="en-US" b="1" dirty="0" smtClean="0">
                  <a:solidFill>
                    <a:prstClr val="white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7</a:t>
              </a:r>
              <a:endParaRPr lang="en-US" b="1" dirty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Rectangle 101"/>
                <p:cNvSpPr/>
                <p:nvPr/>
              </p:nvSpPr>
              <p:spPr>
                <a:xfrm>
                  <a:off x="2042567" y="1709207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tabLst>
                      <a:tab pos="45720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prstClr val="white"/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</m:oMath>
                    </m:oMathPara>
                  </a14:m>
                  <a:endParaRPr lang="en-US" dirty="0">
                    <a:solidFill>
                      <a:prstClr val="white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102" name="Rectangle 1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2567" y="1709207"/>
                  <a:ext cx="304800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3" name="Rectangle 102"/>
            <p:cNvSpPr/>
            <p:nvPr/>
          </p:nvSpPr>
          <p:spPr>
            <a:xfrm>
              <a:off x="2122006" y="1709207"/>
              <a:ext cx="849849" cy="369332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tabLst>
                  <a:tab pos="457200" algn="l"/>
                </a:tabLst>
              </a:pPr>
              <a:r>
                <a:rPr lang="en-US" b="1" dirty="0" smtClean="0">
                  <a:solidFill>
                    <a:prstClr val="white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(2×5)</a:t>
              </a:r>
              <a:endParaRPr lang="en-US" b="1" dirty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sp>
        <p:nvSpPr>
          <p:cNvPr id="111" name="Rectangle 110"/>
          <p:cNvSpPr/>
          <p:nvPr/>
        </p:nvSpPr>
        <p:spPr>
          <a:xfrm>
            <a:off x="3230265" y="2652766"/>
            <a:ext cx="304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sz="2000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2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1854770" y="2668155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  <a:latin typeface="Cambria Math" panose="02040503050406030204" pitchFamily="18" charset="0"/>
                <a:cs typeface="Arial" pitchFamily="34" charset="0"/>
              </a:rPr>
              <a:t>i.e.</a:t>
            </a:r>
            <a:endParaRPr lang="en-US" dirty="0">
              <a:solidFill>
                <a:prstClr val="white"/>
              </a:solidFill>
              <a:latin typeface="Cambria Math" panose="02040503050406030204" pitchFamily="18" charset="0"/>
            </a:endParaRPr>
          </a:p>
        </p:txBody>
      </p:sp>
      <p:sp>
        <p:nvSpPr>
          <p:cNvPr id="113" name="Rounded Rectangle 112"/>
          <p:cNvSpPr/>
          <p:nvPr/>
        </p:nvSpPr>
        <p:spPr>
          <a:xfrm>
            <a:off x="1883650" y="3220917"/>
            <a:ext cx="3143252" cy="62454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For any two whole numbers 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a, b and c</a:t>
            </a:r>
            <a:endParaRPr lang="en-US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p:sp>
        <p:nvSpPr>
          <p:cNvPr id="114" name="Freeform 113"/>
          <p:cNvSpPr/>
          <p:nvPr/>
        </p:nvSpPr>
        <p:spPr>
          <a:xfrm>
            <a:off x="1883650" y="3743165"/>
            <a:ext cx="3143252" cy="1094480"/>
          </a:xfrm>
          <a:custGeom>
            <a:avLst/>
            <a:gdLst>
              <a:gd name="connsiteX0" fmla="*/ 3032760 w 3040380"/>
              <a:gd name="connsiteY0" fmla="*/ 0 h 624840"/>
              <a:gd name="connsiteX1" fmla="*/ 3040380 w 3040380"/>
              <a:gd name="connsiteY1" fmla="*/ 624840 h 624840"/>
              <a:gd name="connsiteX2" fmla="*/ 7620 w 3040380"/>
              <a:gd name="connsiteY2" fmla="*/ 617220 h 624840"/>
              <a:gd name="connsiteX3" fmla="*/ 0 w 3040380"/>
              <a:gd name="connsiteY3" fmla="*/ 0 h 624840"/>
              <a:gd name="connsiteX4" fmla="*/ 53340 w 3040380"/>
              <a:gd name="connsiteY4" fmla="*/ 76200 h 624840"/>
              <a:gd name="connsiteX5" fmla="*/ 2987040 w 3040380"/>
              <a:gd name="connsiteY5" fmla="*/ 60960 h 624840"/>
              <a:gd name="connsiteX6" fmla="*/ 3032760 w 3040380"/>
              <a:gd name="connsiteY6" fmla="*/ 0 h 624840"/>
              <a:gd name="connsiteX0" fmla="*/ 3032760 w 3040380"/>
              <a:gd name="connsiteY0" fmla="*/ 0 h 624840"/>
              <a:gd name="connsiteX1" fmla="*/ 3040380 w 3040380"/>
              <a:gd name="connsiteY1" fmla="*/ 624840 h 624840"/>
              <a:gd name="connsiteX2" fmla="*/ 7620 w 3040380"/>
              <a:gd name="connsiteY2" fmla="*/ 617220 h 624840"/>
              <a:gd name="connsiteX3" fmla="*/ 0 w 3040380"/>
              <a:gd name="connsiteY3" fmla="*/ 0 h 624840"/>
              <a:gd name="connsiteX4" fmla="*/ 62865 w 3040380"/>
              <a:gd name="connsiteY4" fmla="*/ 66675 h 624840"/>
              <a:gd name="connsiteX5" fmla="*/ 2987040 w 3040380"/>
              <a:gd name="connsiteY5" fmla="*/ 60960 h 624840"/>
              <a:gd name="connsiteX6" fmla="*/ 3032760 w 3040380"/>
              <a:gd name="connsiteY6" fmla="*/ 0 h 624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40380" h="624840">
                <a:moveTo>
                  <a:pt x="3032760" y="0"/>
                </a:moveTo>
                <a:lnTo>
                  <a:pt x="3040380" y="624840"/>
                </a:lnTo>
                <a:lnTo>
                  <a:pt x="7620" y="617220"/>
                </a:lnTo>
                <a:lnTo>
                  <a:pt x="0" y="0"/>
                </a:lnTo>
                <a:lnTo>
                  <a:pt x="62865" y="66675"/>
                </a:lnTo>
                <a:lnTo>
                  <a:pt x="2987040" y="60960"/>
                </a:lnTo>
                <a:lnTo>
                  <a:pt x="3032760" y="0"/>
                </a:lnTo>
                <a:close/>
              </a:path>
            </a:pathLst>
          </a:custGeom>
          <a:solidFill>
            <a:srgbClr val="00E668"/>
          </a:solidFill>
          <a:ln>
            <a:solidFill>
              <a:srgbClr val="00E668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2133734" y="4021072"/>
            <a:ext cx="2643084" cy="6245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2200720" y="4152219"/>
            <a:ext cx="263040" cy="369332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b="1" dirty="0" smtClean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b="1" dirty="0">
              <a:solidFill>
                <a:prstClr val="white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Rectangle 128"/>
              <p:cNvSpPr/>
              <p:nvPr/>
            </p:nvSpPr>
            <p:spPr>
              <a:xfrm>
                <a:off x="2419493" y="4152219"/>
                <a:ext cx="3048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tabLst>
                    <a:tab pos="457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prstClr val="white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</m:oMath>
                  </m:oMathPara>
                </a14:m>
                <a:endParaRPr lang="en-US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29" name="Rectangle 1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493" y="4152219"/>
                <a:ext cx="304800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Rectangle 133"/>
          <p:cNvSpPr/>
          <p:nvPr/>
        </p:nvSpPr>
        <p:spPr>
          <a:xfrm>
            <a:off x="3293284" y="4136832"/>
            <a:ext cx="304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sz="2000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2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2311191" y="4152219"/>
            <a:ext cx="849851" cy="369332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b="1" dirty="0" smtClean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(b</a:t>
            </a:r>
            <a:endParaRPr lang="en-US" b="1" dirty="0">
              <a:solidFill>
                <a:prstClr val="white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2773943" y="4152219"/>
            <a:ext cx="849851" cy="369332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b="1" dirty="0" smtClean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US" b="1" dirty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Rectangle 136"/>
              <p:cNvSpPr/>
              <p:nvPr/>
            </p:nvSpPr>
            <p:spPr>
              <a:xfrm>
                <a:off x="2844329" y="4152219"/>
                <a:ext cx="3048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tabLst>
                    <a:tab pos="457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prstClr val="white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</m:oMath>
                  </m:oMathPara>
                </a14:m>
                <a:endParaRPr lang="en-US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37" name="Rectangle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329" y="4152219"/>
                <a:ext cx="304800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Rectangle 138"/>
          <p:cNvSpPr/>
          <p:nvPr/>
        </p:nvSpPr>
        <p:spPr>
          <a:xfrm>
            <a:off x="2266082" y="2725722"/>
            <a:ext cx="197625" cy="368990"/>
          </a:xfrm>
          <a:prstGeom prst="rect">
            <a:avLst/>
          </a:prstGeom>
          <a:solidFill>
            <a:srgbClr val="FF00FF"/>
          </a:solidFill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tabLst>
                <a:tab pos="457200" algn="l"/>
              </a:tabLst>
            </a:pPr>
            <a:endParaRPr lang="en-US" b="1" dirty="0">
              <a:solidFill>
                <a:prstClr val="white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2611430" y="2713781"/>
            <a:ext cx="603029" cy="368990"/>
          </a:xfrm>
          <a:prstGeom prst="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tabLst>
                <a:tab pos="457200" algn="l"/>
              </a:tabLst>
            </a:pPr>
            <a:endParaRPr lang="en-US" b="1" dirty="0">
              <a:solidFill>
                <a:prstClr val="white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104" name="Group 103"/>
          <p:cNvGrpSpPr/>
          <p:nvPr/>
        </p:nvGrpSpPr>
        <p:grpSpPr>
          <a:xfrm>
            <a:off x="2233376" y="2668154"/>
            <a:ext cx="1109669" cy="369332"/>
            <a:chOff x="1862185" y="1709207"/>
            <a:chExt cx="1109670" cy="369332"/>
          </a:xfrm>
        </p:grpSpPr>
        <p:sp>
          <p:nvSpPr>
            <p:cNvPr id="105" name="Rectangle 104"/>
            <p:cNvSpPr/>
            <p:nvPr/>
          </p:nvSpPr>
          <p:spPr>
            <a:xfrm>
              <a:off x="1862185" y="1709207"/>
              <a:ext cx="263040" cy="369332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tabLst>
                  <a:tab pos="457200" algn="l"/>
                </a:tabLst>
              </a:pPr>
              <a:r>
                <a:rPr lang="en-US" b="1" dirty="0" smtClean="0">
                  <a:solidFill>
                    <a:prstClr val="white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7</a:t>
              </a:r>
              <a:endParaRPr lang="en-US" b="1" dirty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Rectangle 105"/>
                <p:cNvSpPr/>
                <p:nvPr/>
              </p:nvSpPr>
              <p:spPr>
                <a:xfrm>
                  <a:off x="2042567" y="1709207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tabLst>
                      <a:tab pos="45720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prstClr val="white"/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</m:oMath>
                    </m:oMathPara>
                  </a14:m>
                  <a:endParaRPr lang="en-US" dirty="0">
                    <a:solidFill>
                      <a:prstClr val="white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106" name="Rectangle 1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2567" y="1709207"/>
                  <a:ext cx="304800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7" name="Rectangle 106"/>
            <p:cNvSpPr/>
            <p:nvPr/>
          </p:nvSpPr>
          <p:spPr>
            <a:xfrm>
              <a:off x="2122006" y="1709207"/>
              <a:ext cx="849849" cy="369332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tabLst>
                  <a:tab pos="457200" algn="l"/>
                </a:tabLst>
              </a:pPr>
              <a:r>
                <a:rPr lang="en-US" b="1" dirty="0" smtClean="0">
                  <a:solidFill>
                    <a:prstClr val="white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(2×5)</a:t>
              </a:r>
              <a:endParaRPr lang="en-US" b="1" dirty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sp>
        <p:nvSpPr>
          <p:cNvPr id="167" name="Rectangle 166"/>
          <p:cNvSpPr/>
          <p:nvPr/>
        </p:nvSpPr>
        <p:spPr>
          <a:xfrm>
            <a:off x="3269230" y="4152219"/>
            <a:ext cx="849851" cy="369332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b="1" dirty="0" smtClean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(a</a:t>
            </a:r>
            <a:endParaRPr lang="en-US" b="1" dirty="0">
              <a:solidFill>
                <a:prstClr val="white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3731985" y="4152219"/>
            <a:ext cx="849851" cy="369332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b="1" dirty="0" smtClean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b)</a:t>
            </a:r>
            <a:endParaRPr lang="en-US" b="1" dirty="0">
              <a:solidFill>
                <a:prstClr val="white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Rectangle 170"/>
              <p:cNvSpPr/>
              <p:nvPr/>
            </p:nvSpPr>
            <p:spPr>
              <a:xfrm>
                <a:off x="3808720" y="4152219"/>
                <a:ext cx="3048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tabLst>
                    <a:tab pos="457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prstClr val="white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</m:oMath>
                  </m:oMathPara>
                </a14:m>
                <a:endParaRPr lang="en-US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71" name="Rectangle 1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720" y="4152219"/>
                <a:ext cx="304800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7" name="Rectangle 176"/>
          <p:cNvSpPr/>
          <p:nvPr/>
        </p:nvSpPr>
        <p:spPr>
          <a:xfrm>
            <a:off x="4434005" y="4152219"/>
            <a:ext cx="263040" cy="369332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b="1" dirty="0" smtClean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en-US" b="1" dirty="0">
              <a:solidFill>
                <a:prstClr val="white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Rectangle 177"/>
              <p:cNvSpPr/>
              <p:nvPr/>
            </p:nvSpPr>
            <p:spPr>
              <a:xfrm>
                <a:off x="4264331" y="4152219"/>
                <a:ext cx="3048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tabLst>
                    <a:tab pos="457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prstClr val="white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</m:oMath>
                  </m:oMathPara>
                </a14:m>
                <a:endParaRPr lang="en-US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78" name="Rectangle 1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4331" y="4152219"/>
                <a:ext cx="304800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0" name="Rectangle 179"/>
          <p:cNvSpPr/>
          <p:nvPr/>
        </p:nvSpPr>
        <p:spPr>
          <a:xfrm>
            <a:off x="3531109" y="2711522"/>
            <a:ext cx="625801" cy="368990"/>
          </a:xfrm>
          <a:prstGeom prst="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tabLst>
                <a:tab pos="457200" algn="l"/>
              </a:tabLst>
            </a:pPr>
            <a:endParaRPr lang="en-US" b="1" dirty="0">
              <a:solidFill>
                <a:prstClr val="white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4313158" y="2732746"/>
            <a:ext cx="197625" cy="368990"/>
          </a:xfrm>
          <a:prstGeom prst="rect">
            <a:avLst/>
          </a:prstGeom>
          <a:solidFill>
            <a:srgbClr val="FF00FF"/>
          </a:solidFill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tabLst>
                <a:tab pos="457200" algn="l"/>
              </a:tabLst>
            </a:pPr>
            <a:endParaRPr lang="en-US" b="1" dirty="0">
              <a:solidFill>
                <a:prstClr val="white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108" name="Group 107"/>
          <p:cNvGrpSpPr/>
          <p:nvPr/>
        </p:nvGrpSpPr>
        <p:grpSpPr>
          <a:xfrm>
            <a:off x="3343045" y="2668155"/>
            <a:ext cx="1209413" cy="369332"/>
            <a:chOff x="3343040" y="1638967"/>
            <a:chExt cx="1209413" cy="369332"/>
          </a:xfrm>
        </p:grpSpPr>
        <p:sp>
          <p:nvSpPr>
            <p:cNvPr id="109" name="Rectangle 108"/>
            <p:cNvSpPr/>
            <p:nvPr/>
          </p:nvSpPr>
          <p:spPr>
            <a:xfrm>
              <a:off x="3343040" y="1638967"/>
              <a:ext cx="989514" cy="369332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tabLst>
                  <a:tab pos="457200" algn="l"/>
                </a:tabLst>
              </a:pPr>
              <a:r>
                <a:rPr lang="en-US" b="1" dirty="0" smtClean="0">
                  <a:solidFill>
                    <a:prstClr val="white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(7×2)</a:t>
              </a:r>
              <a:endParaRPr lang="en-US" b="1" dirty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4072735" y="1638967"/>
              <a:ext cx="479718" cy="369332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tabLst>
                  <a:tab pos="457200" algn="l"/>
                </a:tabLst>
              </a:pPr>
              <a:r>
                <a:rPr lang="en-US" b="1" dirty="0" smtClean="0">
                  <a:solidFill>
                    <a:prstClr val="white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×5</a:t>
              </a:r>
              <a:endParaRPr lang="en-US" b="1" dirty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sp>
        <p:nvSpPr>
          <p:cNvPr id="188" name="TextBox 187"/>
          <p:cNvSpPr txBox="1"/>
          <p:nvPr/>
        </p:nvSpPr>
        <p:spPr>
          <a:xfrm>
            <a:off x="4764026" y="1765247"/>
            <a:ext cx="2638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Multiplication is associative</a:t>
            </a:r>
            <a:endParaRPr lang="en-US" b="1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p:grpSp>
        <p:nvGrpSpPr>
          <p:cNvPr id="189" name="Group 188"/>
          <p:cNvGrpSpPr/>
          <p:nvPr/>
        </p:nvGrpSpPr>
        <p:grpSpPr>
          <a:xfrm>
            <a:off x="1038741" y="1489144"/>
            <a:ext cx="1617374" cy="960324"/>
            <a:chOff x="3509313" y="1269801"/>
            <a:chExt cx="1516502" cy="950056"/>
          </a:xfrm>
        </p:grpSpPr>
        <p:sp>
          <p:nvSpPr>
            <p:cNvPr id="190" name="Cloud Callout 189"/>
            <p:cNvSpPr/>
            <p:nvPr/>
          </p:nvSpPr>
          <p:spPr>
            <a:xfrm>
              <a:off x="3509313" y="1269801"/>
              <a:ext cx="1516502" cy="950056"/>
            </a:xfrm>
            <a:prstGeom prst="cloudCallout">
              <a:avLst>
                <a:gd name="adj1" fmla="val -17553"/>
                <a:gd name="adj2" fmla="val 147318"/>
              </a:avLst>
            </a:prstGeom>
            <a:solidFill>
              <a:srgbClr val="7030A0"/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91" name="TextBox 56"/>
            <p:cNvSpPr txBox="1"/>
            <p:nvPr/>
          </p:nvSpPr>
          <p:spPr>
            <a:xfrm>
              <a:off x="3642588" y="1455568"/>
              <a:ext cx="1285835" cy="59945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 smtClean="0">
                  <a:solidFill>
                    <a:srgbClr val="FFFF00"/>
                  </a:solidFill>
                  <a:latin typeface="Cambria Math" pitchFamily="18" charset="0"/>
                  <a:ea typeface="Cambria Math" pitchFamily="18" charset="0"/>
                </a:rPr>
                <a:t>What do you observe ?</a:t>
              </a:r>
              <a:endParaRPr lang="en-US" sz="1600" b="1" dirty="0">
                <a:solidFill>
                  <a:srgbClr val="FFFF0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</p:grpSp>
      <p:pic>
        <p:nvPicPr>
          <p:cNvPr id="192" name="Picture 191" descr="D:\MJ\ROBOMATE\Rashmi mam\20480625-vector-illustration-of-cartoon-boy-thinking-with-white-bubble copy.jpg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35694" y="2994690"/>
            <a:ext cx="1683913" cy="1826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Rectangle 192"/>
              <p:cNvSpPr/>
              <p:nvPr/>
            </p:nvSpPr>
            <p:spPr>
              <a:xfrm>
                <a:off x="3263853" y="2125608"/>
                <a:ext cx="47971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tabLst>
                    <a:tab pos="457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>
                          <a:solidFill>
                            <a:prstClr val="black"/>
                          </a:solidFill>
                          <a:effectLst>
                            <a:glow rad="88900">
                              <a:srgbClr val="FFFF00"/>
                            </a:glow>
                          </a:effectLst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  <a:effectLst>
                    <a:glow rad="88900">
                      <a:srgbClr val="FFFF00"/>
                    </a:glow>
                  </a:effectLst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3" name="Rectangle 1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3849" y="2125608"/>
                <a:ext cx="479717" cy="369332"/>
              </a:xfrm>
              <a:prstGeom prst="rect">
                <a:avLst/>
              </a:prstGeom>
              <a:blipFill rotWithShape="1">
                <a:blip r:embed="rId1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2702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 tmFilter="0, 0; .2, .5; .8, .5; 1, 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2" dur="250" autoRev="1" fill="hold"/>
                                        <p:tgtEl>
                                          <p:spTgt spid="8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 tmFilter="0, 0; .2, .5; .8, .5; 1, 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5" dur="250" autoRev="1" fill="hold"/>
                                        <p:tgtEl>
                                          <p:spTgt spid="8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1.11111E-6 L 0.04253 0.12377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8" y="61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11111E-6 L 0.00122 0.12377 " pathEditMode="relative" rAng="0" ptsTypes="AA">
                                      <p:cBhvr>
                                        <p:cTn id="11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61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1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000"/>
                            </p:stCondLst>
                            <p:childTnLst>
                              <p:par>
                                <p:cTn id="1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500"/>
                            </p:stCondLst>
                            <p:childTnLst>
                              <p:par>
                                <p:cTn id="1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000"/>
                            </p:stCondLst>
                            <p:childTnLst>
                              <p:par>
                                <p:cTn id="1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500"/>
                            </p:stCondLst>
                            <p:childTnLst>
                              <p:par>
                                <p:cTn id="1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500"/>
                            </p:stCondLst>
                            <p:childTnLst>
                              <p:par>
                                <p:cTn id="2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 animBg="1"/>
      <p:bldP spid="10" grpId="0"/>
      <p:bldP spid="11" grpId="0"/>
      <p:bldP spid="12" grpId="0"/>
      <p:bldP spid="13" grpId="0"/>
      <p:bldP spid="14" grpId="0"/>
      <p:bldP spid="15" grpId="0"/>
      <p:bldP spid="69" grpId="0" animBg="1"/>
      <p:bldP spid="69" grpId="1" animBg="1"/>
      <p:bldP spid="78" grpId="0"/>
      <p:bldP spid="80" grpId="0"/>
      <p:bldP spid="83" grpId="0"/>
      <p:bldP spid="84" grpId="0"/>
      <p:bldP spid="85" grpId="0" animBg="1"/>
      <p:bldP spid="85" grpId="1" animBg="1"/>
      <p:bldP spid="85" grpId="2" animBg="1"/>
      <p:bldP spid="86" grpId="0" animBg="1"/>
      <p:bldP spid="86" grpId="1" animBg="1"/>
      <p:bldP spid="86" grpId="2" animBg="1"/>
      <p:bldP spid="111" grpId="0"/>
      <p:bldP spid="112" grpId="0"/>
      <p:bldP spid="113" grpId="0" animBg="1"/>
      <p:bldP spid="114" grpId="0" animBg="1"/>
      <p:bldP spid="115" grpId="0" animBg="1"/>
      <p:bldP spid="128" grpId="0"/>
      <p:bldP spid="129" grpId="0"/>
      <p:bldP spid="134" grpId="0"/>
      <p:bldP spid="130" grpId="0"/>
      <p:bldP spid="136" grpId="0"/>
      <p:bldP spid="137" grpId="0"/>
      <p:bldP spid="139" grpId="0" animBg="1"/>
      <p:bldP spid="143" grpId="0" animBg="1"/>
      <p:bldP spid="167" grpId="0"/>
      <p:bldP spid="170" grpId="0"/>
      <p:bldP spid="171" grpId="0"/>
      <p:bldP spid="177" grpId="0"/>
      <p:bldP spid="178" grpId="0"/>
      <p:bldP spid="180" grpId="0" animBg="1"/>
      <p:bldP spid="186" grpId="0" animBg="1"/>
      <p:bldP spid="188" grpId="0"/>
      <p:bldP spid="19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247687"/>
              </p:ext>
            </p:extLst>
          </p:nvPr>
        </p:nvGraphicFramePr>
        <p:xfrm>
          <a:off x="541672" y="1010153"/>
          <a:ext cx="6973755" cy="382292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79435"/>
                <a:gridCol w="3113584"/>
                <a:gridCol w="2480736"/>
              </a:tblGrid>
              <a:tr h="62566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9725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31179" y="1151070"/>
            <a:ext cx="115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Operation</a:t>
            </a:r>
            <a:endParaRPr lang="en-US" b="1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36160" y="1151070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Numbers</a:t>
            </a:r>
            <a:endParaRPr lang="en-US" b="1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55349" y="1151070"/>
            <a:ext cx="1038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Remarks</a:t>
            </a:r>
            <a:endParaRPr lang="en-US" b="1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9282" y="1765245"/>
            <a:ext cx="97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Division</a:t>
            </a:r>
            <a:endParaRPr lang="en-US" b="1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12229" y="1630027"/>
            <a:ext cx="3121735" cy="1758294"/>
          </a:xfrm>
          <a:prstGeom prst="rect">
            <a:avLst/>
          </a:prstGeom>
          <a:solidFill>
            <a:srgbClr val="0000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62185" y="2058803"/>
            <a:ext cx="263040" cy="369332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b="1" dirty="0" smtClean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endParaRPr lang="en-US" b="1" dirty="0">
              <a:solidFill>
                <a:prstClr val="white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042569" y="2058803"/>
                <a:ext cx="3048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tabLst>
                    <a:tab pos="457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prstClr val="white"/>
                          </a:solidFill>
                          <a:latin typeface="Cambria Math"/>
                          <a:ea typeface="Cambria Math"/>
                        </a:rPr>
                        <m:t>÷</m:t>
                      </m:r>
                    </m:oMath>
                  </m:oMathPara>
                </a14:m>
                <a:endParaRPr lang="en-US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569" y="2058803"/>
                <a:ext cx="30480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122010" y="2058803"/>
                <a:ext cx="849851" cy="369332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 algn="ctr">
                  <a:tabLst>
                    <a:tab pos="457200" algn="l"/>
                  </a:tabLst>
                </a:pPr>
                <a:r>
                  <a:rPr lang="en-US" b="1" dirty="0" smtClean="0">
                    <a:solidFill>
                      <a:prstClr val="white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(2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prstClr val="white"/>
                        </a:solidFill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r>
                  <a:rPr lang="en-US" b="1" dirty="0" smtClean="0">
                    <a:solidFill>
                      <a:prstClr val="white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5)</a:t>
                </a:r>
                <a:endParaRPr lang="en-US" b="1" dirty="0">
                  <a:solidFill>
                    <a:prstClr val="white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006" y="2058803"/>
                <a:ext cx="849851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2805371" y="2058803"/>
            <a:ext cx="304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sz="2000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2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925352" y="2058803"/>
            <a:ext cx="654933" cy="369332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b="1" dirty="0" smtClean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17.5</a:t>
            </a:r>
            <a:endParaRPr lang="en-US" b="1" dirty="0">
              <a:solidFill>
                <a:prstClr val="white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04632" y="1626343"/>
            <a:ext cx="6297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dirty="0" smtClean="0">
                <a:solidFill>
                  <a:prstClr val="black"/>
                </a:solidFill>
                <a:effectLst>
                  <a:glow rad="127000">
                    <a:srgbClr val="FFFF00"/>
                  </a:glow>
                </a:effectLst>
                <a:latin typeface="Cambria Math" panose="02040503050406030204" pitchFamily="18" charset="0"/>
              </a:rPr>
              <a:t>And</a:t>
            </a:r>
            <a:endParaRPr lang="en-US" dirty="0">
              <a:solidFill>
                <a:prstClr val="black"/>
              </a:solidFill>
              <a:effectLst>
                <a:glow rad="127000">
                  <a:srgbClr val="FFFF00"/>
                </a:glow>
              </a:effectLst>
              <a:latin typeface="Cambria Math" panose="02040503050406030204" pitchFamily="18" charset="0"/>
            </a:endParaRPr>
          </a:p>
        </p:txBody>
      </p:sp>
      <p:sp>
        <p:nvSpPr>
          <p:cNvPr id="66" name="Snip Diagonal Corner Rectangle 65"/>
          <p:cNvSpPr/>
          <p:nvPr/>
        </p:nvSpPr>
        <p:spPr>
          <a:xfrm>
            <a:off x="523879" y="306163"/>
            <a:ext cx="1920901" cy="440769"/>
          </a:xfrm>
          <a:prstGeom prst="snip2Diag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ASSOCIATIVITY</a:t>
            </a:r>
            <a:endParaRPr lang="en-US" b="1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/>
              <p:cNvSpPr/>
              <p:nvPr/>
            </p:nvSpPr>
            <p:spPr>
              <a:xfrm>
                <a:off x="3357329" y="2058803"/>
                <a:ext cx="989515" cy="369332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 algn="ctr">
                  <a:tabLst>
                    <a:tab pos="457200" algn="l"/>
                  </a:tabLst>
                </a:pPr>
                <a:r>
                  <a:rPr lang="en-US" b="1" dirty="0" smtClean="0">
                    <a:solidFill>
                      <a:prstClr val="white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(7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prstClr val="white"/>
                        </a:solidFill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r>
                  <a:rPr lang="en-US" b="1" dirty="0" smtClean="0">
                    <a:solidFill>
                      <a:prstClr val="white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2)</a:t>
                </a:r>
                <a:endParaRPr lang="en-US" b="1" dirty="0">
                  <a:solidFill>
                    <a:prstClr val="white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8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325" y="2058803"/>
                <a:ext cx="98951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4087024" y="2058803"/>
                <a:ext cx="479717" cy="369332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 algn="ctr">
                  <a:tabLst>
                    <a:tab pos="457200" algn="l"/>
                  </a:tabLst>
                </a:pPr>
                <a14:m>
                  <m:oMath xmlns:m="http://schemas.openxmlformats.org/officeDocument/2006/math">
                    <m:r>
                      <a:rPr lang="en-US" i="1" dirty="0">
                        <a:solidFill>
                          <a:prstClr val="white"/>
                        </a:solidFill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r>
                  <a:rPr lang="en-US" b="1" dirty="0" smtClean="0">
                    <a:solidFill>
                      <a:prstClr val="white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5</a:t>
                </a:r>
                <a:endParaRPr lang="en-US" b="1" dirty="0">
                  <a:solidFill>
                    <a:prstClr val="white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7020" y="2058803"/>
                <a:ext cx="47971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Rectangle 82"/>
          <p:cNvSpPr/>
          <p:nvPr/>
        </p:nvSpPr>
        <p:spPr>
          <a:xfrm>
            <a:off x="4430285" y="2058803"/>
            <a:ext cx="304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sz="2000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2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600911" y="2058803"/>
            <a:ext cx="525429" cy="369332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b="1" dirty="0" smtClean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0.7</a:t>
            </a:r>
            <a:endParaRPr lang="en-US" b="1" dirty="0">
              <a:solidFill>
                <a:prstClr val="white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5" name="Rectangle 84"/>
          <p:cNvSpPr/>
          <p:nvPr/>
        </p:nvSpPr>
        <p:spPr>
          <a:xfrm rot="10800000">
            <a:off x="3023898" y="2034080"/>
            <a:ext cx="468002" cy="39522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  <a:effectLst>
            <a:glow rad="381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effectLst>
                <a:glow rad="558800">
                  <a:prstClr val="white">
                    <a:lumMod val="95000"/>
                  </a:prstClr>
                </a:glow>
              </a:effectLst>
            </a:endParaRPr>
          </a:p>
        </p:txBody>
      </p:sp>
      <p:sp>
        <p:nvSpPr>
          <p:cNvPr id="86" name="Rectangle 85"/>
          <p:cNvSpPr/>
          <p:nvPr/>
        </p:nvSpPr>
        <p:spPr>
          <a:xfrm rot="10800000">
            <a:off x="4648169" y="2034080"/>
            <a:ext cx="381035" cy="39522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  <a:effectLst>
            <a:glow rad="381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effectLst>
                <a:glow rad="558800">
                  <a:prstClr val="white">
                    <a:lumMod val="95000"/>
                  </a:prstClr>
                </a:glow>
              </a:effectLst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4956053" y="1765247"/>
            <a:ext cx="2503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Subtraction is not associative</a:t>
            </a:r>
            <a:endParaRPr lang="en-US" b="1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p:grpSp>
        <p:nvGrpSpPr>
          <p:cNvPr id="189" name="Group 188"/>
          <p:cNvGrpSpPr/>
          <p:nvPr/>
        </p:nvGrpSpPr>
        <p:grpSpPr>
          <a:xfrm>
            <a:off x="1038741" y="1489144"/>
            <a:ext cx="1617374" cy="960324"/>
            <a:chOff x="3509313" y="1269801"/>
            <a:chExt cx="1516502" cy="950056"/>
          </a:xfrm>
        </p:grpSpPr>
        <p:sp>
          <p:nvSpPr>
            <p:cNvPr id="190" name="Cloud Callout 189"/>
            <p:cNvSpPr/>
            <p:nvPr/>
          </p:nvSpPr>
          <p:spPr>
            <a:xfrm>
              <a:off x="3509313" y="1269801"/>
              <a:ext cx="1516502" cy="950056"/>
            </a:xfrm>
            <a:prstGeom prst="cloudCallout">
              <a:avLst>
                <a:gd name="adj1" fmla="val -17553"/>
                <a:gd name="adj2" fmla="val 147318"/>
              </a:avLst>
            </a:prstGeom>
            <a:solidFill>
              <a:srgbClr val="7030A0"/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91" name="TextBox 56"/>
            <p:cNvSpPr txBox="1"/>
            <p:nvPr/>
          </p:nvSpPr>
          <p:spPr>
            <a:xfrm>
              <a:off x="3642588" y="1455568"/>
              <a:ext cx="1285835" cy="59945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 smtClean="0">
                  <a:solidFill>
                    <a:srgbClr val="FFFF00"/>
                  </a:solidFill>
                  <a:latin typeface="Cambria Math" pitchFamily="18" charset="0"/>
                  <a:ea typeface="Cambria Math" pitchFamily="18" charset="0"/>
                </a:rPr>
                <a:t>What do you observe ?</a:t>
              </a:r>
              <a:endParaRPr lang="en-US" sz="1600" b="1" dirty="0">
                <a:solidFill>
                  <a:srgbClr val="FFFF0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</p:grpSp>
      <p:pic>
        <p:nvPicPr>
          <p:cNvPr id="192" name="Picture 191" descr="D:\MJ\ROBOMATE\Rashmi mam\20480625-vector-illustration-of-cartoon-boy-thinking-with-white-bubble copy.jpg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35694" y="2994690"/>
            <a:ext cx="1683913" cy="1826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67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3439" y="2603180"/>
            <a:ext cx="1006361" cy="2196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69" name="Oval Callout 68"/>
          <p:cNvSpPr/>
          <p:nvPr/>
        </p:nvSpPr>
        <p:spPr>
          <a:xfrm flipH="1">
            <a:off x="1871260" y="2734795"/>
            <a:ext cx="1845253" cy="1108364"/>
          </a:xfrm>
          <a:prstGeom prst="wedgeEllipseCallout">
            <a:avLst>
              <a:gd name="adj1" fmla="val 74726"/>
              <a:gd name="adj2" fmla="val 4269"/>
            </a:avLst>
          </a:prstGeom>
          <a:solidFill>
            <a:srgbClr val="FF3300"/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ambria Math" panose="02040503050406030204" pitchFamily="18" charset="0"/>
              </a:rPr>
              <a:t>Lets take an example</a:t>
            </a:r>
            <a:endParaRPr lang="en-US" b="1" dirty="0">
              <a:solidFill>
                <a:prstClr val="white"/>
              </a:solidFill>
              <a:latin typeface="Cambria Math" panose="02040503050406030204" pitchFamily="18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2262516" y="2763773"/>
            <a:ext cx="2421161" cy="624548"/>
            <a:chOff x="2381270" y="3503422"/>
            <a:chExt cx="2421160" cy="624548"/>
          </a:xfrm>
        </p:grpSpPr>
        <p:sp>
          <p:nvSpPr>
            <p:cNvPr id="33" name="Rectangle 32"/>
            <p:cNvSpPr/>
            <p:nvPr/>
          </p:nvSpPr>
          <p:spPr>
            <a:xfrm>
              <a:off x="2381270" y="3503422"/>
              <a:ext cx="2421160" cy="6245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  <a:latin typeface="Cambria Math" panose="02040503050406030204" pitchFamily="18" charset="0"/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2426041" y="3615641"/>
              <a:ext cx="2331618" cy="400110"/>
              <a:chOff x="2470812" y="3631030"/>
              <a:chExt cx="2331618" cy="40011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3489447" y="3696319"/>
                <a:ext cx="270374" cy="274953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6" name="Group 35"/>
              <p:cNvGrpSpPr/>
              <p:nvPr/>
            </p:nvGrpSpPr>
            <p:grpSpPr>
              <a:xfrm>
                <a:off x="2470812" y="3631030"/>
                <a:ext cx="2331618" cy="400110"/>
                <a:chOff x="1843135" y="2533345"/>
                <a:chExt cx="2331618" cy="400110"/>
              </a:xfrm>
            </p:grpSpPr>
            <p:sp>
              <p:nvSpPr>
                <p:cNvPr id="37" name="Rectangle 36"/>
                <p:cNvSpPr/>
                <p:nvPr/>
              </p:nvSpPr>
              <p:spPr>
                <a:xfrm>
                  <a:off x="1843135" y="2533345"/>
                  <a:ext cx="263040" cy="369332"/>
                </a:xfrm>
                <a:prstGeom prst="rect">
                  <a:avLst/>
                </a:prstGeom>
                <a:noFill/>
                <a:ln>
                  <a:noFill/>
                </a:ln>
                <a:scene3d>
                  <a:camera prst="orthographicFront"/>
                  <a:lightRig rig="threePt" dir="t"/>
                </a:scene3d>
                <a:sp3d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>
                  <a:spAutoFit/>
                </a:bodyPr>
                <a:lstStyle/>
                <a:p>
                  <a:pPr algn="ctr">
                    <a:tabLst>
                      <a:tab pos="457200" algn="l"/>
                    </a:tabLst>
                  </a:pPr>
                  <a:r>
                    <a:rPr lang="en-US" b="1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7</a:t>
                  </a:r>
                  <a:endParaRPr lang="en-US" b="1" dirty="0">
                    <a:solidFill>
                      <a:prstClr val="white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Rectangle 37"/>
                    <p:cNvSpPr/>
                    <p:nvPr/>
                  </p:nvSpPr>
                  <p:spPr>
                    <a:xfrm>
                      <a:off x="2023519" y="2533345"/>
                      <a:ext cx="30480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ctr">
                        <a:tabLst>
                          <a:tab pos="457200" algn="l"/>
                        </a:tabLs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solidFill>
                                  <a:prstClr val="white"/>
                                </a:solidFill>
                                <a:latin typeface="Cambria Math"/>
                                <a:ea typeface="Cambria Math"/>
                              </a:rPr>
                              <m:t>÷</m:t>
                            </m:r>
                          </m:oMath>
                        </m:oMathPara>
                      </a14:m>
                      <a:endParaRPr lang="en-US" dirty="0">
                        <a:solidFill>
                          <a:prstClr val="white"/>
                        </a:solidFill>
                        <a:latin typeface="Bookman Old Style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8" name="Rectangle 3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23519" y="2533345"/>
                      <a:ext cx="304800" cy="369332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 l="-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Rectangle 38"/>
                    <p:cNvSpPr/>
                    <p:nvPr/>
                  </p:nvSpPr>
                  <p:spPr>
                    <a:xfrm>
                      <a:off x="2102955" y="2533345"/>
                      <a:ext cx="849850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scene3d>
                      <a:camera prst="orthographicFront"/>
                      <a:lightRig rig="threePt" dir="t"/>
                    </a:scene3d>
                    <a:sp3d/>
                  </p:spPr>
                  <p:style>
                    <a:lnRef idx="3">
                      <a:schemeClr val="lt1"/>
                    </a:lnRef>
                    <a:fillRef idx="1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wrap="square">
                      <a:spAutoFit/>
                    </a:bodyPr>
                    <a:lstStyle/>
                    <a:p>
                      <a:pPr algn="ctr">
                        <a:tabLst>
                          <a:tab pos="457200" algn="l"/>
                        </a:tabLst>
                      </a:pPr>
                      <a:r>
                        <a:rPr lang="en-US" b="1" dirty="0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(2</a:t>
                      </a:r>
                      <a14:m>
                        <m:oMath xmlns:m="http://schemas.openxmlformats.org/officeDocument/2006/math">
                          <m:r>
                            <a:rPr lang="en-US" i="1" dirty="0">
                              <a:solidFill>
                                <a:prstClr val="white"/>
                              </a:solidFill>
                              <a:latin typeface="Cambria Math"/>
                              <a:ea typeface="Cambria Math"/>
                            </a:rPr>
                            <m:t>÷</m:t>
                          </m:r>
                        </m:oMath>
                      </a14:m>
                      <a:r>
                        <a:rPr lang="en-US" b="1" dirty="0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5)</a:t>
                      </a:r>
                      <a:endParaRPr lang="en-US" b="1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9" name="Rectangle 3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02955" y="2533345"/>
                      <a:ext cx="849850" cy="369332"/>
                    </a:xfrm>
                    <a:prstGeom prst="rect">
                      <a:avLst/>
                    </a:prstGeom>
                    <a:blipFill rotWithShape="1">
                      <a:blip r:embed="rId10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0" name="Rectangle 39"/>
                <p:cNvSpPr/>
                <p:nvPr/>
              </p:nvSpPr>
              <p:spPr>
                <a:xfrm>
                  <a:off x="2851700" y="2533345"/>
                  <a:ext cx="304800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tabLst>
                      <a:tab pos="457200" algn="l"/>
                    </a:tabLst>
                  </a:pPr>
                  <a:r>
                    <a:rPr lang="en-US" sz="2000" dirty="0" smtClean="0">
                      <a:solidFill>
                        <a:prstClr val="white"/>
                      </a:solidFill>
                      <a:latin typeface="Bookman Old Style" pitchFamily="18" charset="0"/>
                    </a:rPr>
                    <a:t>≠</a:t>
                  </a:r>
                  <a:endParaRPr lang="en-US" sz="2000" dirty="0">
                    <a:solidFill>
                      <a:prstClr val="white"/>
                    </a:solidFill>
                    <a:latin typeface="Bookman Old Style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Rectangle 40"/>
                    <p:cNvSpPr/>
                    <p:nvPr/>
                  </p:nvSpPr>
                  <p:spPr>
                    <a:xfrm>
                      <a:off x="2965340" y="2533345"/>
                      <a:ext cx="989516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scene3d>
                      <a:camera prst="orthographicFront"/>
                      <a:lightRig rig="threePt" dir="t"/>
                    </a:scene3d>
                    <a:sp3d/>
                  </p:spPr>
                  <p:style>
                    <a:lnRef idx="3">
                      <a:schemeClr val="lt1"/>
                    </a:lnRef>
                    <a:fillRef idx="1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wrap="square">
                      <a:spAutoFit/>
                    </a:bodyPr>
                    <a:lstStyle/>
                    <a:p>
                      <a:pPr algn="ctr">
                        <a:tabLst>
                          <a:tab pos="457200" algn="l"/>
                        </a:tabLst>
                      </a:pPr>
                      <a:r>
                        <a:rPr lang="en-US" b="1" dirty="0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(7</a:t>
                      </a:r>
                      <a14:m>
                        <m:oMath xmlns:m="http://schemas.openxmlformats.org/officeDocument/2006/math">
                          <m:r>
                            <a:rPr lang="en-US" i="1" dirty="0">
                              <a:solidFill>
                                <a:prstClr val="white"/>
                              </a:solidFill>
                              <a:latin typeface="Cambria Math"/>
                              <a:ea typeface="Cambria Math"/>
                            </a:rPr>
                            <m:t>÷</m:t>
                          </m:r>
                        </m:oMath>
                      </a14:m>
                      <a:r>
                        <a:rPr lang="en-US" b="1" dirty="0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2)</a:t>
                      </a:r>
                      <a:endParaRPr lang="en-US" b="1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1" name="Rectangle 4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65340" y="2533345"/>
                      <a:ext cx="989516" cy="369332"/>
                    </a:xfrm>
                    <a:prstGeom prst="rect">
                      <a:avLst/>
                    </a:prstGeom>
                    <a:blipFill rotWithShape="1">
                      <a:blip r:embed="rId11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Rectangle 41"/>
                    <p:cNvSpPr/>
                    <p:nvPr/>
                  </p:nvSpPr>
                  <p:spPr>
                    <a:xfrm>
                      <a:off x="3695035" y="2533345"/>
                      <a:ext cx="479718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scene3d>
                      <a:camera prst="orthographicFront"/>
                      <a:lightRig rig="threePt" dir="t"/>
                    </a:scene3d>
                    <a:sp3d/>
                  </p:spPr>
                  <p:style>
                    <a:lnRef idx="3">
                      <a:schemeClr val="lt1"/>
                    </a:lnRef>
                    <a:fillRef idx="1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wrap="square">
                      <a:spAutoFit/>
                    </a:bodyPr>
                    <a:lstStyle/>
                    <a:p>
                      <a:pPr algn="ctr">
                        <a:tabLst>
                          <a:tab pos="457200" algn="l"/>
                        </a:tabLst>
                      </a:pPr>
                      <a14:m>
                        <m:oMath xmlns:m="http://schemas.openxmlformats.org/officeDocument/2006/math">
                          <m:r>
                            <a:rPr lang="en-US" i="1" dirty="0">
                              <a:solidFill>
                                <a:prstClr val="white"/>
                              </a:solidFill>
                              <a:latin typeface="Cambria Math"/>
                              <a:ea typeface="Cambria Math"/>
                            </a:rPr>
                            <m:t>÷</m:t>
                          </m:r>
                        </m:oMath>
                      </a14:m>
                      <a:r>
                        <a:rPr lang="en-US" b="1" dirty="0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</a:t>
                      </a:r>
                      <a:endParaRPr lang="en-US" b="1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2" name="Rectangle 4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95035" y="2533345"/>
                      <a:ext cx="479718" cy="369332"/>
                    </a:xfrm>
                    <a:prstGeom prst="rect">
                      <a:avLst/>
                    </a:prstGeom>
                    <a:blipFill rotWithShape="1">
                      <a:blip r:embed="rId12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3294812" y="2125608"/>
                <a:ext cx="47971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tabLst>
                    <a:tab pos="457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 smtClean="0">
                          <a:solidFill>
                            <a:prstClr val="black"/>
                          </a:solidFill>
                          <a:effectLst>
                            <a:glow rad="88900">
                              <a:srgbClr val="FFFF00"/>
                            </a:glow>
                          </a:effectLst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  <a:effectLst>
                    <a:glow rad="88900">
                      <a:srgbClr val="FFFF00"/>
                    </a:glow>
                  </a:effectLst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808" y="2125608"/>
                <a:ext cx="479717" cy="369332"/>
              </a:xfrm>
              <a:prstGeom prst="rect">
                <a:avLst/>
              </a:prstGeom>
              <a:blipFill rotWithShape="1">
                <a:blip r:embed="rId1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5653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 tmFilter="0, 0; .2, .5; .8, .5; 1, 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50" autoRev="1" fill="hold"/>
                                        <p:tgtEl>
                                          <p:spTgt spid="8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8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 tmFilter="0, 0; .2, .5; .8, .5; 1, 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250" autoRev="1" fill="hold"/>
                                        <p:tgtEl>
                                          <p:spTgt spid="8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 animBg="1"/>
      <p:bldP spid="10" grpId="0"/>
      <p:bldP spid="11" grpId="0"/>
      <p:bldP spid="12" grpId="0"/>
      <p:bldP spid="13" grpId="0"/>
      <p:bldP spid="14" grpId="0"/>
      <p:bldP spid="15" grpId="0"/>
      <p:bldP spid="78" grpId="0"/>
      <p:bldP spid="80" grpId="0"/>
      <p:bldP spid="83" grpId="0"/>
      <p:bldP spid="84" grpId="0"/>
      <p:bldP spid="85" grpId="0" animBg="1"/>
      <p:bldP spid="85" grpId="1" animBg="1"/>
      <p:bldP spid="85" grpId="2" animBg="1"/>
      <p:bldP spid="86" grpId="0" animBg="1"/>
      <p:bldP spid="86" grpId="1" animBg="1"/>
      <p:bldP spid="86" grpId="2" animBg="1"/>
      <p:bldP spid="188" grpId="0"/>
      <p:bldP spid="69" grpId="0" animBg="1"/>
      <p:bldP spid="69" grpId="1" animBg="1"/>
      <p:bldP spid="4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Alternate Process 8"/>
          <p:cNvSpPr/>
          <p:nvPr/>
        </p:nvSpPr>
        <p:spPr>
          <a:xfrm flipH="1">
            <a:off x="943121" y="779651"/>
            <a:ext cx="4614633" cy="408560"/>
          </a:xfrm>
          <a:prstGeom prst="flowChartAlternateProcess">
            <a:avLst/>
          </a:prstGeom>
          <a:solidFill>
            <a:srgbClr val="C00000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86475" y="306289"/>
            <a:ext cx="1945650" cy="426575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  <a:latin typeface="Cambria Math" panose="02040503050406030204" pitchFamily="18" charset="0"/>
              </a:rPr>
              <a:t>Additive </a:t>
            </a:r>
            <a:r>
              <a:rPr lang="en-US" b="1" dirty="0">
                <a:solidFill>
                  <a:sysClr val="windowText" lastClr="000000"/>
                </a:solidFill>
                <a:latin typeface="Cambria Math" panose="02040503050406030204" pitchFamily="18" charset="0"/>
              </a:rPr>
              <a:t>Inverse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6" y="1278629"/>
            <a:ext cx="1225079" cy="369332"/>
          </a:xfrm>
          <a:prstGeom prst="rect">
            <a:avLst/>
          </a:prstGeom>
          <a:solidFill>
            <a:srgbClr val="FF9900"/>
          </a:solidFill>
          <a:ln w="28575">
            <a:solidFill>
              <a:srgbClr val="000000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Examples: </a:t>
            </a:r>
            <a:endParaRPr lang="en-US" b="1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39480" y="747360"/>
            <a:ext cx="572501" cy="473142"/>
            <a:chOff x="1240595" y="920335"/>
            <a:chExt cx="572502" cy="473142"/>
          </a:xfrm>
        </p:grpSpPr>
        <p:sp>
          <p:nvSpPr>
            <p:cNvPr id="13" name="Oval 12"/>
            <p:cNvSpPr/>
            <p:nvPr/>
          </p:nvSpPr>
          <p:spPr>
            <a:xfrm>
              <a:off x="1240595" y="920335"/>
              <a:ext cx="572502" cy="473142"/>
            </a:xfrm>
            <a:prstGeom prst="ellipse">
              <a:avLst/>
            </a:prstGeom>
            <a:solidFill>
              <a:srgbClr val="C0504D">
                <a:lumMod val="60000"/>
                <a:lumOff val="40000"/>
              </a:srgbClr>
            </a:solidFill>
            <a:ln w="38100" cap="flat" cmpd="sng" algn="ctr">
              <a:solidFill>
                <a:sysClr val="windowText" lastClr="000000"/>
              </a:solidFill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endParaRPr lang="en-US" sz="1400" kern="0" smtClean="0">
                <a:solidFill>
                  <a:prstClr val="white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1311782" y="979167"/>
              <a:ext cx="430129" cy="355478"/>
            </a:xfrm>
            <a:prstGeom prst="ellipse">
              <a:avLst/>
            </a:prstGeom>
            <a:solidFill>
              <a:srgbClr val="00206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endParaRPr lang="en-US" sz="1400" kern="0" dirty="0" smtClea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61612" y="798500"/>
            <a:ext cx="554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FF00"/>
                </a:solidFill>
                <a:latin typeface="Cambria Math" panose="02040503050406030204" pitchFamily="18" charset="0"/>
              </a:rPr>
              <a:t>Q.1)</a:t>
            </a:r>
            <a:endParaRPr lang="en-US" sz="1600" dirty="0">
              <a:solidFill>
                <a:srgbClr val="FFFF00"/>
              </a:solidFill>
              <a:latin typeface="Cambria Math" panose="02040503050406030204" pitchFamily="18" charset="0"/>
            </a:endParaRPr>
          </a:p>
        </p:txBody>
      </p:sp>
      <p:sp>
        <p:nvSpPr>
          <p:cNvPr id="17" name="Flowchart: Delay 16"/>
          <p:cNvSpPr/>
          <p:nvPr/>
        </p:nvSpPr>
        <p:spPr>
          <a:xfrm flipH="1">
            <a:off x="1000338" y="2341323"/>
            <a:ext cx="2154347" cy="723789"/>
          </a:xfrm>
          <a:prstGeom prst="flowChartDelay">
            <a:avLst/>
          </a:prstGeom>
          <a:gradFill>
            <a:gsLst>
              <a:gs pos="35000">
                <a:srgbClr val="D1FBCD">
                  <a:lumMod val="89000"/>
                </a:srgbClr>
              </a:gs>
              <a:gs pos="14000">
                <a:schemeClr val="accent3">
                  <a:lumMod val="9000"/>
                  <a:lumOff val="91000"/>
                </a:schemeClr>
              </a:gs>
              <a:gs pos="100000">
                <a:srgbClr val="00FF00">
                  <a:lumMod val="50000"/>
                  <a:lumOff val="50000"/>
                </a:srgbClr>
              </a:gs>
              <a:gs pos="0">
                <a:schemeClr val="bg1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529951" y="1715382"/>
                <a:ext cx="1188720" cy="625941"/>
              </a:xfrm>
              <a:prstGeom prst="rect">
                <a:avLst/>
              </a:prstGeom>
              <a:solidFill>
                <a:srgbClr val="002060"/>
              </a:solidFill>
            </p:spPr>
            <p:txBody>
              <a:bodyPr wrap="square">
                <a:spAutoFit/>
              </a:bodyPr>
              <a:lstStyle/>
              <a:p>
                <a:pPr algn="just">
                  <a:tabLst>
                    <a:tab pos="520700" algn="l"/>
                    <a:tab pos="1025525" algn="l"/>
                  </a:tabLst>
                </a:pPr>
                <a:r>
                  <a:rPr lang="en-US" b="1" dirty="0" smtClean="0">
                    <a:solidFill>
                      <a:srgbClr val="00FF00"/>
                    </a:solidFill>
                    <a:latin typeface="Cambria Math" pitchFamily="18" charset="0"/>
                    <a:ea typeface="Cambria Math" pitchFamily="18" charset="0"/>
                  </a:rPr>
                  <a:t>(</a:t>
                </a:r>
                <a:r>
                  <a:rPr lang="en-US" b="1" dirty="0" err="1" smtClean="0">
                    <a:solidFill>
                      <a:srgbClr val="00FF00"/>
                    </a:solidFill>
                    <a:latin typeface="Cambria Math" pitchFamily="18" charset="0"/>
                    <a:ea typeface="Cambria Math" pitchFamily="18" charset="0"/>
                  </a:rPr>
                  <a:t>i</a:t>
                </a:r>
                <a:r>
                  <a:rPr lang="en-US" b="1" dirty="0" smtClean="0">
                    <a:solidFill>
                      <a:srgbClr val="00FF00"/>
                    </a:solidFill>
                    <a:latin typeface="Cambria Math" pitchFamily="18" charset="0"/>
                    <a:ea typeface="Cambria Math" pitchFamily="18" charset="0"/>
                  </a:rPr>
                  <a:t>) </a:t>
                </a:r>
                <a:r>
                  <a:rPr lang="en-US" b="1" dirty="0" smtClean="0">
                    <a:solidFill>
                      <a:srgbClr val="FFFF00"/>
                    </a:solidFill>
                    <a:latin typeface="Cambria Math" pitchFamily="18" charset="0"/>
                    <a:ea typeface="Cambria Math" pitchFamily="18" charset="0"/>
                  </a:rPr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solidFill>
                              <a:srgbClr val="FFFF00"/>
                            </a:solidFill>
                            <a:latin typeface="Cambria Math"/>
                            <a:ea typeface="Cambria Math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rgbClr val="FFFF00"/>
                            </a:solidFill>
                            <a:latin typeface="Cambria Math"/>
                            <a:ea typeface="Cambria Math" pitchFamily="18" charset="0"/>
                          </a:rPr>
                          <m:t>𝟐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rgbClr val="FFFF00"/>
                            </a:solidFill>
                            <a:latin typeface="Cambria Math"/>
                            <a:ea typeface="Cambria Math" pitchFamily="18" charset="0"/>
                          </a:rPr>
                          <m:t>𝟖</m:t>
                        </m:r>
                      </m:den>
                    </m:f>
                  </m:oMath>
                </a14:m>
                <a:endParaRPr lang="en-US" b="1" dirty="0" smtClean="0">
                  <a:solidFill>
                    <a:srgbClr val="FFFF0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951" y="1715380"/>
                <a:ext cx="1188720" cy="625941"/>
              </a:xfrm>
              <a:prstGeom prst="rect">
                <a:avLst/>
              </a:prstGeom>
              <a:blipFill rotWithShape="1">
                <a:blip r:embed="rId2"/>
                <a:stretch>
                  <a:fillRect l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565429" y="2476891"/>
            <a:ext cx="798728" cy="466816"/>
            <a:chOff x="4172635" y="2735818"/>
            <a:chExt cx="798729" cy="466816"/>
          </a:xfrm>
        </p:grpSpPr>
        <p:grpSp>
          <p:nvGrpSpPr>
            <p:cNvPr id="20" name="Group 358"/>
            <p:cNvGrpSpPr/>
            <p:nvPr/>
          </p:nvGrpSpPr>
          <p:grpSpPr>
            <a:xfrm flipH="1">
              <a:off x="4172635" y="2750361"/>
              <a:ext cx="798729" cy="452273"/>
              <a:chOff x="513304" y="1123988"/>
              <a:chExt cx="4884955" cy="2286001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955291" y="1177578"/>
                <a:ext cx="4392168" cy="1716347"/>
              </a:xfrm>
              <a:prstGeom prst="roundRect">
                <a:avLst/>
              </a:prstGeom>
              <a:solidFill>
                <a:srgbClr val="99CC00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3" name="Group 360"/>
              <p:cNvGrpSpPr/>
              <p:nvPr/>
            </p:nvGrpSpPr>
            <p:grpSpPr>
              <a:xfrm>
                <a:off x="513304" y="1123988"/>
                <a:ext cx="4884955" cy="2286001"/>
                <a:chOff x="513304" y="2495549"/>
                <a:chExt cx="4884955" cy="2286001"/>
              </a:xfrm>
              <a:noFill/>
            </p:grpSpPr>
            <p:sp>
              <p:nvSpPr>
                <p:cNvPr id="25" name="Oval 7"/>
                <p:cNvSpPr/>
                <p:nvPr/>
              </p:nvSpPr>
              <p:spPr>
                <a:xfrm>
                  <a:off x="513304" y="3867151"/>
                  <a:ext cx="914402" cy="914399"/>
                </a:xfrm>
                <a:custGeom>
                  <a:avLst/>
                  <a:gdLst>
                    <a:gd name="connsiteX0" fmla="*/ 0 w 914400"/>
                    <a:gd name="connsiteY0" fmla="*/ 457200 h 914400"/>
                    <a:gd name="connsiteX1" fmla="*/ 457200 w 914400"/>
                    <a:gd name="connsiteY1" fmla="*/ 0 h 914400"/>
                    <a:gd name="connsiteX2" fmla="*/ 914400 w 914400"/>
                    <a:gd name="connsiteY2" fmla="*/ 457200 h 914400"/>
                    <a:gd name="connsiteX3" fmla="*/ 457200 w 914400"/>
                    <a:gd name="connsiteY3" fmla="*/ 914400 h 914400"/>
                    <a:gd name="connsiteX4" fmla="*/ 0 w 914400"/>
                    <a:gd name="connsiteY4" fmla="*/ 457200 h 914400"/>
                    <a:gd name="connsiteX0" fmla="*/ 914400 w 1005840"/>
                    <a:gd name="connsiteY0" fmla="*/ 457200 h 914400"/>
                    <a:gd name="connsiteX1" fmla="*/ 457200 w 1005840"/>
                    <a:gd name="connsiteY1" fmla="*/ 914400 h 914400"/>
                    <a:gd name="connsiteX2" fmla="*/ 0 w 1005840"/>
                    <a:gd name="connsiteY2" fmla="*/ 457200 h 914400"/>
                    <a:gd name="connsiteX3" fmla="*/ 457200 w 1005840"/>
                    <a:gd name="connsiteY3" fmla="*/ 0 h 914400"/>
                    <a:gd name="connsiteX4" fmla="*/ 1005840 w 1005840"/>
                    <a:gd name="connsiteY4" fmla="*/ 548640 h 914400"/>
                    <a:gd name="connsiteX0" fmla="*/ 914400 w 914400"/>
                    <a:gd name="connsiteY0" fmla="*/ 457200 h 914400"/>
                    <a:gd name="connsiteX1" fmla="*/ 457200 w 914400"/>
                    <a:gd name="connsiteY1" fmla="*/ 914400 h 914400"/>
                    <a:gd name="connsiteX2" fmla="*/ 0 w 914400"/>
                    <a:gd name="connsiteY2" fmla="*/ 457200 h 914400"/>
                    <a:gd name="connsiteX3" fmla="*/ 457200 w 914400"/>
                    <a:gd name="connsiteY3" fmla="*/ 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14400" h="914400">
                      <a:moveTo>
                        <a:pt x="914400" y="457200"/>
                      </a:moveTo>
                      <a:cubicBezTo>
                        <a:pt x="914400" y="709705"/>
                        <a:pt x="709705" y="914400"/>
                        <a:pt x="457200" y="914400"/>
                      </a:cubicBezTo>
                      <a:cubicBezTo>
                        <a:pt x="204695" y="914400"/>
                        <a:pt x="0" y="709705"/>
                        <a:pt x="0" y="457200"/>
                      </a:cubicBezTo>
                      <a:cubicBezTo>
                        <a:pt x="0" y="204695"/>
                        <a:pt x="204695" y="0"/>
                        <a:pt x="457200" y="0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" name="Rectangle 6"/>
                <p:cNvSpPr/>
                <p:nvPr/>
              </p:nvSpPr>
              <p:spPr>
                <a:xfrm>
                  <a:off x="912195" y="2495549"/>
                  <a:ext cx="4486064" cy="1828800"/>
                </a:xfrm>
                <a:prstGeom prst="round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4" name="Oval 23"/>
              <p:cNvSpPr/>
              <p:nvPr/>
            </p:nvSpPr>
            <p:spPr>
              <a:xfrm>
                <a:off x="648105" y="2618570"/>
                <a:ext cx="644794" cy="668439"/>
              </a:xfrm>
              <a:prstGeom prst="ellipse">
                <a:avLst/>
              </a:prstGeom>
              <a:solidFill>
                <a:srgbClr val="CC0099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1" name="Rectangle 20"/>
            <p:cNvSpPr/>
            <p:nvPr/>
          </p:nvSpPr>
          <p:spPr>
            <a:xfrm>
              <a:off x="4281318" y="2735818"/>
              <a:ext cx="5245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rPr>
                <a:t>Sol.</a:t>
              </a:r>
              <a:endParaRPr lang="en-US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1655714" y="2373686"/>
                <a:ext cx="372217" cy="612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tabLst>
                    <a:tab pos="520700" algn="l"/>
                    <a:tab pos="10255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US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710" y="2373686"/>
                <a:ext cx="372217" cy="61279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/>
          <p:cNvSpPr/>
          <p:nvPr/>
        </p:nvSpPr>
        <p:spPr>
          <a:xfrm>
            <a:off x="2421319" y="2465809"/>
            <a:ext cx="354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=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876959" y="2465812"/>
            <a:ext cx="6848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ambria Math" panose="02040503050406030204" pitchFamily="18" charset="0"/>
              </a:rPr>
              <a:t> × –1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988946" y="859351"/>
            <a:ext cx="1425771" cy="256186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2905262" y="1128477"/>
            <a:ext cx="1865412" cy="999956"/>
            <a:chOff x="2905262" y="1128477"/>
            <a:chExt cx="1865412" cy="999956"/>
          </a:xfrm>
        </p:grpSpPr>
        <p:sp>
          <p:nvSpPr>
            <p:cNvPr id="33" name="Freeform 32"/>
            <p:cNvSpPr/>
            <p:nvPr/>
          </p:nvSpPr>
          <p:spPr>
            <a:xfrm flipV="1">
              <a:off x="2905262" y="1128477"/>
              <a:ext cx="1865412" cy="999956"/>
            </a:xfrm>
            <a:custGeom>
              <a:avLst/>
              <a:gdLst>
                <a:gd name="connsiteX0" fmla="*/ 274439 w 1705970"/>
                <a:gd name="connsiteY0" fmla="*/ 1336556 h 1143000"/>
                <a:gd name="connsiteX1" fmla="*/ 329365 w 1705970"/>
                <a:gd name="connsiteY1" fmla="*/ 1022647 h 1143000"/>
                <a:gd name="connsiteX2" fmla="*/ 351676 w 1705970"/>
                <a:gd name="connsiteY2" fmla="*/ 109116 h 1143000"/>
                <a:gd name="connsiteX3" fmla="*/ 1227672 w 1705970"/>
                <a:gd name="connsiteY3" fmla="*/ 58089 h 1143000"/>
                <a:gd name="connsiteX4" fmla="*/ 1504063 w 1705970"/>
                <a:gd name="connsiteY4" fmla="*/ 940718 h 1143000"/>
                <a:gd name="connsiteX5" fmla="*/ 619734 w 1705970"/>
                <a:gd name="connsiteY5" fmla="*/ 1121218 h 1143000"/>
                <a:gd name="connsiteX6" fmla="*/ 274439 w 1705970"/>
                <a:gd name="connsiteY6" fmla="*/ 1336556 h 1143000"/>
                <a:gd name="connsiteX0" fmla="*/ 240967 w 1982103"/>
                <a:gd name="connsiteY0" fmla="*/ 1276125 h 1276125"/>
                <a:gd name="connsiteX1" fmla="*/ 448293 w 1982103"/>
                <a:gd name="connsiteY1" fmla="*/ 1057466 h 1276125"/>
                <a:gd name="connsiteX2" fmla="*/ 470604 w 1982103"/>
                <a:gd name="connsiteY2" fmla="*/ 143935 h 1276125"/>
                <a:gd name="connsiteX3" fmla="*/ 1346600 w 1982103"/>
                <a:gd name="connsiteY3" fmla="*/ 92908 h 1276125"/>
                <a:gd name="connsiteX4" fmla="*/ 1622991 w 1982103"/>
                <a:gd name="connsiteY4" fmla="*/ 975537 h 1276125"/>
                <a:gd name="connsiteX5" fmla="*/ 738662 w 1982103"/>
                <a:gd name="connsiteY5" fmla="*/ 1156037 h 1276125"/>
                <a:gd name="connsiteX6" fmla="*/ 240967 w 1982103"/>
                <a:gd name="connsiteY6" fmla="*/ 1276125 h 1276125"/>
                <a:gd name="connsiteX0" fmla="*/ 240967 w 1982103"/>
                <a:gd name="connsiteY0" fmla="*/ 1276125 h 1276125"/>
                <a:gd name="connsiteX1" fmla="*/ 448293 w 1982103"/>
                <a:gd name="connsiteY1" fmla="*/ 1057466 h 1276125"/>
                <a:gd name="connsiteX2" fmla="*/ 470604 w 1982103"/>
                <a:gd name="connsiteY2" fmla="*/ 143935 h 1276125"/>
                <a:gd name="connsiteX3" fmla="*/ 1346600 w 1982103"/>
                <a:gd name="connsiteY3" fmla="*/ 92908 h 1276125"/>
                <a:gd name="connsiteX4" fmla="*/ 1622991 w 1982103"/>
                <a:gd name="connsiteY4" fmla="*/ 975537 h 1276125"/>
                <a:gd name="connsiteX5" fmla="*/ 662462 w 1982103"/>
                <a:gd name="connsiteY5" fmla="*/ 1156037 h 1276125"/>
                <a:gd name="connsiteX6" fmla="*/ 240967 w 1982103"/>
                <a:gd name="connsiteY6" fmla="*/ 1276125 h 1276125"/>
                <a:gd name="connsiteX0" fmla="*/ 240967 w 1982103"/>
                <a:gd name="connsiteY0" fmla="*/ 1276125 h 1276125"/>
                <a:gd name="connsiteX1" fmla="*/ 448293 w 1982103"/>
                <a:gd name="connsiteY1" fmla="*/ 1057466 h 1276125"/>
                <a:gd name="connsiteX2" fmla="*/ 470604 w 1982103"/>
                <a:gd name="connsiteY2" fmla="*/ 143935 h 1276125"/>
                <a:gd name="connsiteX3" fmla="*/ 1346600 w 1982103"/>
                <a:gd name="connsiteY3" fmla="*/ 92908 h 1276125"/>
                <a:gd name="connsiteX4" fmla="*/ 1622991 w 1982103"/>
                <a:gd name="connsiteY4" fmla="*/ 975537 h 1276125"/>
                <a:gd name="connsiteX5" fmla="*/ 649762 w 1982103"/>
                <a:gd name="connsiteY5" fmla="*/ 1146512 h 1276125"/>
                <a:gd name="connsiteX6" fmla="*/ 240967 w 1982103"/>
                <a:gd name="connsiteY6" fmla="*/ 1276125 h 1276125"/>
                <a:gd name="connsiteX0" fmla="*/ 229821 w 1970957"/>
                <a:gd name="connsiteY0" fmla="*/ 1276125 h 1276125"/>
                <a:gd name="connsiteX1" fmla="*/ 487947 w 1970957"/>
                <a:gd name="connsiteY1" fmla="*/ 1076516 h 1276125"/>
                <a:gd name="connsiteX2" fmla="*/ 459458 w 1970957"/>
                <a:gd name="connsiteY2" fmla="*/ 143935 h 1276125"/>
                <a:gd name="connsiteX3" fmla="*/ 1335454 w 1970957"/>
                <a:gd name="connsiteY3" fmla="*/ 92908 h 1276125"/>
                <a:gd name="connsiteX4" fmla="*/ 1611845 w 1970957"/>
                <a:gd name="connsiteY4" fmla="*/ 975537 h 1276125"/>
                <a:gd name="connsiteX5" fmla="*/ 638616 w 1970957"/>
                <a:gd name="connsiteY5" fmla="*/ 1146512 h 1276125"/>
                <a:gd name="connsiteX6" fmla="*/ 229821 w 1970957"/>
                <a:gd name="connsiteY6" fmla="*/ 1276125 h 1276125"/>
                <a:gd name="connsiteX0" fmla="*/ 272717 w 2013853"/>
                <a:gd name="connsiteY0" fmla="*/ 1276125 h 1276125"/>
                <a:gd name="connsiteX1" fmla="*/ 530843 w 2013853"/>
                <a:gd name="connsiteY1" fmla="*/ 1076516 h 1276125"/>
                <a:gd name="connsiteX2" fmla="*/ 502354 w 2013853"/>
                <a:gd name="connsiteY2" fmla="*/ 143935 h 1276125"/>
                <a:gd name="connsiteX3" fmla="*/ 1378350 w 2013853"/>
                <a:gd name="connsiteY3" fmla="*/ 92908 h 1276125"/>
                <a:gd name="connsiteX4" fmla="*/ 1654741 w 2013853"/>
                <a:gd name="connsiteY4" fmla="*/ 975537 h 1276125"/>
                <a:gd name="connsiteX5" fmla="*/ 681512 w 2013853"/>
                <a:gd name="connsiteY5" fmla="*/ 1146512 h 1276125"/>
                <a:gd name="connsiteX6" fmla="*/ 272717 w 2013853"/>
                <a:gd name="connsiteY6" fmla="*/ 1276125 h 1276125"/>
                <a:gd name="connsiteX0" fmla="*/ 310817 w 2051953"/>
                <a:gd name="connsiteY0" fmla="*/ 1276125 h 1276125"/>
                <a:gd name="connsiteX1" fmla="*/ 568943 w 2051953"/>
                <a:gd name="connsiteY1" fmla="*/ 1076516 h 1276125"/>
                <a:gd name="connsiteX2" fmla="*/ 540454 w 2051953"/>
                <a:gd name="connsiteY2" fmla="*/ 143935 h 1276125"/>
                <a:gd name="connsiteX3" fmla="*/ 1416450 w 2051953"/>
                <a:gd name="connsiteY3" fmla="*/ 92908 h 1276125"/>
                <a:gd name="connsiteX4" fmla="*/ 1692841 w 2051953"/>
                <a:gd name="connsiteY4" fmla="*/ 975537 h 1276125"/>
                <a:gd name="connsiteX5" fmla="*/ 719612 w 2051953"/>
                <a:gd name="connsiteY5" fmla="*/ 1146512 h 1276125"/>
                <a:gd name="connsiteX6" fmla="*/ 310817 w 2051953"/>
                <a:gd name="connsiteY6" fmla="*/ 1276125 h 1276125"/>
                <a:gd name="connsiteX0" fmla="*/ 310817 w 2051953"/>
                <a:gd name="connsiteY0" fmla="*/ 1333275 h 1333275"/>
                <a:gd name="connsiteX1" fmla="*/ 568943 w 2051953"/>
                <a:gd name="connsiteY1" fmla="*/ 1076516 h 1333275"/>
                <a:gd name="connsiteX2" fmla="*/ 540454 w 2051953"/>
                <a:gd name="connsiteY2" fmla="*/ 143935 h 1333275"/>
                <a:gd name="connsiteX3" fmla="*/ 1416450 w 2051953"/>
                <a:gd name="connsiteY3" fmla="*/ 92908 h 1333275"/>
                <a:gd name="connsiteX4" fmla="*/ 1692841 w 2051953"/>
                <a:gd name="connsiteY4" fmla="*/ 975537 h 1333275"/>
                <a:gd name="connsiteX5" fmla="*/ 719612 w 2051953"/>
                <a:gd name="connsiteY5" fmla="*/ 1146512 h 1333275"/>
                <a:gd name="connsiteX6" fmla="*/ 310817 w 2051953"/>
                <a:gd name="connsiteY6" fmla="*/ 1333275 h 1333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51953" h="1333275">
                  <a:moveTo>
                    <a:pt x="310817" y="1333275"/>
                  </a:moveTo>
                  <a:lnTo>
                    <a:pt x="568943" y="1076516"/>
                  </a:lnTo>
                  <a:cubicBezTo>
                    <a:pt x="0" y="881050"/>
                    <a:pt x="80996" y="367548"/>
                    <a:pt x="540454" y="143935"/>
                  </a:cubicBezTo>
                  <a:cubicBezTo>
                    <a:pt x="795863" y="19630"/>
                    <a:pt x="1132855" y="0"/>
                    <a:pt x="1416450" y="92908"/>
                  </a:cubicBezTo>
                  <a:cubicBezTo>
                    <a:pt x="1915807" y="256501"/>
                    <a:pt x="2051953" y="691268"/>
                    <a:pt x="1692841" y="975537"/>
                  </a:cubicBezTo>
                  <a:cubicBezTo>
                    <a:pt x="1476501" y="1146790"/>
                    <a:pt x="1041715" y="1207864"/>
                    <a:pt x="719612" y="1146512"/>
                  </a:cubicBezTo>
                  <a:lnTo>
                    <a:pt x="310817" y="1333275"/>
                  </a:lnTo>
                  <a:close/>
                </a:path>
              </a:pathLst>
            </a:custGeom>
            <a:solidFill>
              <a:schemeClr val="bg1"/>
            </a:solidFill>
            <a:ln w="76200">
              <a:solidFill>
                <a:srgbClr val="0099FF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74535" y="1358030"/>
              <a:ext cx="17381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prstClr val="black"/>
                  </a:solidFill>
                  <a:latin typeface="Cambria Math" panose="02040503050406030204" pitchFamily="18" charset="0"/>
                </a:rPr>
                <a:t>Negative of Integers</a:t>
              </a:r>
              <a:endParaRPr lang="en-US" b="1" dirty="0">
                <a:solidFill>
                  <a:prstClr val="black"/>
                </a:solidFill>
                <a:latin typeface="Cambria Math" panose="02040503050406030204" pitchFamily="18" charset="0"/>
              </a:endParaRPr>
            </a:p>
          </p:txBody>
        </p:sp>
      </p:grpSp>
      <p:sp>
        <p:nvSpPr>
          <p:cNvPr id="36" name="Flowchart: Delay 35"/>
          <p:cNvSpPr/>
          <p:nvPr/>
        </p:nvSpPr>
        <p:spPr>
          <a:xfrm flipH="1">
            <a:off x="1000333" y="3954465"/>
            <a:ext cx="2110274" cy="723789"/>
          </a:xfrm>
          <a:prstGeom prst="flowChartDelay">
            <a:avLst/>
          </a:prstGeom>
          <a:gradFill>
            <a:gsLst>
              <a:gs pos="35000">
                <a:srgbClr val="D1FBCD">
                  <a:lumMod val="89000"/>
                </a:srgbClr>
              </a:gs>
              <a:gs pos="14000">
                <a:schemeClr val="accent3">
                  <a:lumMod val="9000"/>
                  <a:lumOff val="91000"/>
                </a:schemeClr>
              </a:gs>
              <a:gs pos="100000">
                <a:srgbClr val="00FF00">
                  <a:lumMod val="50000"/>
                  <a:lumOff val="50000"/>
                </a:srgbClr>
              </a:gs>
              <a:gs pos="0">
                <a:schemeClr val="bg1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529951" y="3328522"/>
                <a:ext cx="1188720" cy="633828"/>
              </a:xfrm>
              <a:prstGeom prst="rect">
                <a:avLst/>
              </a:prstGeom>
              <a:solidFill>
                <a:srgbClr val="002060"/>
              </a:solidFill>
            </p:spPr>
            <p:txBody>
              <a:bodyPr wrap="square">
                <a:spAutoFit/>
              </a:bodyPr>
              <a:lstStyle/>
              <a:p>
                <a:pPr algn="just">
                  <a:tabLst>
                    <a:tab pos="520700" algn="l"/>
                    <a:tab pos="1025525" algn="l"/>
                  </a:tabLst>
                </a:pPr>
                <a:r>
                  <a:rPr lang="en-US" b="1" dirty="0" smtClean="0">
                    <a:solidFill>
                      <a:srgbClr val="00FF00"/>
                    </a:solidFill>
                    <a:latin typeface="Cambria Math" pitchFamily="18" charset="0"/>
                    <a:ea typeface="Cambria Math" pitchFamily="18" charset="0"/>
                  </a:rPr>
                  <a:t>(ii) </a:t>
                </a:r>
                <a:r>
                  <a:rPr lang="en-US" b="1" dirty="0" smtClean="0">
                    <a:solidFill>
                      <a:srgbClr val="FFFF00"/>
                    </a:solidFill>
                    <a:latin typeface="Cambria Math" pitchFamily="18" charset="0"/>
                    <a:ea typeface="Cambria Math" pitchFamily="18" charset="0"/>
                  </a:rPr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solidFill>
                              <a:srgbClr val="FFFF00"/>
                            </a:solidFill>
                            <a:latin typeface="Cambria Math"/>
                            <a:ea typeface="Cambria Math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rgbClr val="FFFF00"/>
                            </a:solidFill>
                            <a:latin typeface="Cambria Math"/>
                            <a:ea typeface="Cambria Math" pitchFamily="18" charset="0"/>
                          </a:rPr>
                          <m:t>–</m:t>
                        </m:r>
                        <m:r>
                          <a:rPr lang="en-US" sz="2400" b="1" i="1" smtClean="0">
                            <a:solidFill>
                              <a:srgbClr val="FFFF00"/>
                            </a:solidFill>
                            <a:latin typeface="Cambria Math"/>
                            <a:ea typeface="Cambria Math" pitchFamily="18" charset="0"/>
                          </a:rPr>
                          <m:t>𝟓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rgbClr val="FFFF00"/>
                            </a:solidFill>
                            <a:latin typeface="Cambria Math"/>
                            <a:ea typeface="Cambria Math" pitchFamily="18" charset="0"/>
                          </a:rPr>
                          <m:t>𝟗</m:t>
                        </m:r>
                      </m:den>
                    </m:f>
                  </m:oMath>
                </a14:m>
                <a:endParaRPr lang="en-US" b="1" dirty="0" smtClean="0">
                  <a:solidFill>
                    <a:srgbClr val="FFFF0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951" y="3328522"/>
                <a:ext cx="1188720" cy="633828"/>
              </a:xfrm>
              <a:prstGeom prst="rect">
                <a:avLst/>
              </a:prstGeom>
              <a:blipFill rotWithShape="1">
                <a:blip r:embed="rId4"/>
                <a:stretch>
                  <a:fillRect l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565429" y="4090035"/>
            <a:ext cx="798728" cy="466816"/>
            <a:chOff x="4172635" y="2735818"/>
            <a:chExt cx="798729" cy="466816"/>
          </a:xfrm>
        </p:grpSpPr>
        <p:grpSp>
          <p:nvGrpSpPr>
            <p:cNvPr id="39" name="Group 358"/>
            <p:cNvGrpSpPr/>
            <p:nvPr/>
          </p:nvGrpSpPr>
          <p:grpSpPr>
            <a:xfrm flipH="1">
              <a:off x="4172635" y="2750361"/>
              <a:ext cx="798729" cy="452273"/>
              <a:chOff x="513304" y="1123988"/>
              <a:chExt cx="4884955" cy="2286001"/>
            </a:xfrm>
          </p:grpSpPr>
          <p:sp>
            <p:nvSpPr>
              <p:cNvPr id="41" name="Rounded Rectangle 40"/>
              <p:cNvSpPr/>
              <p:nvPr/>
            </p:nvSpPr>
            <p:spPr>
              <a:xfrm>
                <a:off x="955291" y="1177578"/>
                <a:ext cx="4392168" cy="1716347"/>
              </a:xfrm>
              <a:prstGeom prst="roundRect">
                <a:avLst/>
              </a:prstGeom>
              <a:solidFill>
                <a:srgbClr val="99CC00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2" name="Group 360"/>
              <p:cNvGrpSpPr/>
              <p:nvPr/>
            </p:nvGrpSpPr>
            <p:grpSpPr>
              <a:xfrm>
                <a:off x="513304" y="1123988"/>
                <a:ext cx="4884955" cy="2286001"/>
                <a:chOff x="513304" y="2495549"/>
                <a:chExt cx="4884955" cy="2286001"/>
              </a:xfrm>
              <a:noFill/>
            </p:grpSpPr>
            <p:sp>
              <p:nvSpPr>
                <p:cNvPr id="44" name="Oval 7"/>
                <p:cNvSpPr/>
                <p:nvPr/>
              </p:nvSpPr>
              <p:spPr>
                <a:xfrm>
                  <a:off x="513304" y="3867151"/>
                  <a:ext cx="914402" cy="914399"/>
                </a:xfrm>
                <a:custGeom>
                  <a:avLst/>
                  <a:gdLst>
                    <a:gd name="connsiteX0" fmla="*/ 0 w 914400"/>
                    <a:gd name="connsiteY0" fmla="*/ 457200 h 914400"/>
                    <a:gd name="connsiteX1" fmla="*/ 457200 w 914400"/>
                    <a:gd name="connsiteY1" fmla="*/ 0 h 914400"/>
                    <a:gd name="connsiteX2" fmla="*/ 914400 w 914400"/>
                    <a:gd name="connsiteY2" fmla="*/ 457200 h 914400"/>
                    <a:gd name="connsiteX3" fmla="*/ 457200 w 914400"/>
                    <a:gd name="connsiteY3" fmla="*/ 914400 h 914400"/>
                    <a:gd name="connsiteX4" fmla="*/ 0 w 914400"/>
                    <a:gd name="connsiteY4" fmla="*/ 457200 h 914400"/>
                    <a:gd name="connsiteX0" fmla="*/ 914400 w 1005840"/>
                    <a:gd name="connsiteY0" fmla="*/ 457200 h 914400"/>
                    <a:gd name="connsiteX1" fmla="*/ 457200 w 1005840"/>
                    <a:gd name="connsiteY1" fmla="*/ 914400 h 914400"/>
                    <a:gd name="connsiteX2" fmla="*/ 0 w 1005840"/>
                    <a:gd name="connsiteY2" fmla="*/ 457200 h 914400"/>
                    <a:gd name="connsiteX3" fmla="*/ 457200 w 1005840"/>
                    <a:gd name="connsiteY3" fmla="*/ 0 h 914400"/>
                    <a:gd name="connsiteX4" fmla="*/ 1005840 w 1005840"/>
                    <a:gd name="connsiteY4" fmla="*/ 548640 h 914400"/>
                    <a:gd name="connsiteX0" fmla="*/ 914400 w 914400"/>
                    <a:gd name="connsiteY0" fmla="*/ 457200 h 914400"/>
                    <a:gd name="connsiteX1" fmla="*/ 457200 w 914400"/>
                    <a:gd name="connsiteY1" fmla="*/ 914400 h 914400"/>
                    <a:gd name="connsiteX2" fmla="*/ 0 w 914400"/>
                    <a:gd name="connsiteY2" fmla="*/ 457200 h 914400"/>
                    <a:gd name="connsiteX3" fmla="*/ 457200 w 914400"/>
                    <a:gd name="connsiteY3" fmla="*/ 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14400" h="914400">
                      <a:moveTo>
                        <a:pt x="914400" y="457200"/>
                      </a:moveTo>
                      <a:cubicBezTo>
                        <a:pt x="914400" y="709705"/>
                        <a:pt x="709705" y="914400"/>
                        <a:pt x="457200" y="914400"/>
                      </a:cubicBezTo>
                      <a:cubicBezTo>
                        <a:pt x="204695" y="914400"/>
                        <a:pt x="0" y="709705"/>
                        <a:pt x="0" y="457200"/>
                      </a:cubicBezTo>
                      <a:cubicBezTo>
                        <a:pt x="0" y="204695"/>
                        <a:pt x="204695" y="0"/>
                        <a:pt x="457200" y="0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5" name="Rectangle 6"/>
                <p:cNvSpPr/>
                <p:nvPr/>
              </p:nvSpPr>
              <p:spPr>
                <a:xfrm>
                  <a:off x="912195" y="2495549"/>
                  <a:ext cx="4486064" cy="1828800"/>
                </a:xfrm>
                <a:prstGeom prst="round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43" name="Oval 42"/>
              <p:cNvSpPr/>
              <p:nvPr/>
            </p:nvSpPr>
            <p:spPr>
              <a:xfrm>
                <a:off x="648105" y="2618570"/>
                <a:ext cx="644794" cy="668439"/>
              </a:xfrm>
              <a:prstGeom prst="ellipse">
                <a:avLst/>
              </a:prstGeom>
              <a:solidFill>
                <a:srgbClr val="CC0099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0" name="Rectangle 39"/>
            <p:cNvSpPr/>
            <p:nvPr/>
          </p:nvSpPr>
          <p:spPr>
            <a:xfrm>
              <a:off x="4281318" y="2735818"/>
              <a:ext cx="5245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rPr>
                <a:t>Sol.</a:t>
              </a:r>
              <a:endParaRPr lang="en-US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1523721" y="3986829"/>
                <a:ext cx="526105" cy="6183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tabLst>
                    <a:tab pos="520700" algn="l"/>
                    <a:tab pos="10255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 pitchFamily="18" charset="0"/>
                            </a:rPr>
                            <m:t>–</m:t>
                          </m:r>
                          <m:r>
                            <a:rPr lang="en-US" b="1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 pitchFamily="18" charset="0"/>
                            </a:rPr>
                            <m:t>𝟓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 pitchFamily="18" charset="0"/>
                            </a:rPr>
                            <m:t>𝟗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717" y="3986829"/>
                <a:ext cx="526105" cy="61831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/>
          <p:cNvSpPr/>
          <p:nvPr/>
        </p:nvSpPr>
        <p:spPr>
          <a:xfrm>
            <a:off x="2421319" y="4078952"/>
            <a:ext cx="354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=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876959" y="4078953"/>
            <a:ext cx="6848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ambria Math" panose="02040503050406030204" pitchFamily="18" charset="0"/>
              </a:rPr>
              <a:t> × –1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1988946" y="859351"/>
            <a:ext cx="1425771" cy="256186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2905262" y="1128477"/>
            <a:ext cx="1865412" cy="999956"/>
            <a:chOff x="2905262" y="1128477"/>
            <a:chExt cx="1865412" cy="999956"/>
          </a:xfrm>
        </p:grpSpPr>
        <p:sp>
          <p:nvSpPr>
            <p:cNvPr id="52" name="Freeform 51"/>
            <p:cNvSpPr/>
            <p:nvPr/>
          </p:nvSpPr>
          <p:spPr>
            <a:xfrm flipV="1">
              <a:off x="2905262" y="1128477"/>
              <a:ext cx="1865412" cy="999956"/>
            </a:xfrm>
            <a:custGeom>
              <a:avLst/>
              <a:gdLst>
                <a:gd name="connsiteX0" fmla="*/ 274439 w 1705970"/>
                <a:gd name="connsiteY0" fmla="*/ 1336556 h 1143000"/>
                <a:gd name="connsiteX1" fmla="*/ 329365 w 1705970"/>
                <a:gd name="connsiteY1" fmla="*/ 1022647 h 1143000"/>
                <a:gd name="connsiteX2" fmla="*/ 351676 w 1705970"/>
                <a:gd name="connsiteY2" fmla="*/ 109116 h 1143000"/>
                <a:gd name="connsiteX3" fmla="*/ 1227672 w 1705970"/>
                <a:gd name="connsiteY3" fmla="*/ 58089 h 1143000"/>
                <a:gd name="connsiteX4" fmla="*/ 1504063 w 1705970"/>
                <a:gd name="connsiteY4" fmla="*/ 940718 h 1143000"/>
                <a:gd name="connsiteX5" fmla="*/ 619734 w 1705970"/>
                <a:gd name="connsiteY5" fmla="*/ 1121218 h 1143000"/>
                <a:gd name="connsiteX6" fmla="*/ 274439 w 1705970"/>
                <a:gd name="connsiteY6" fmla="*/ 1336556 h 1143000"/>
                <a:gd name="connsiteX0" fmla="*/ 240967 w 1982103"/>
                <a:gd name="connsiteY0" fmla="*/ 1276125 h 1276125"/>
                <a:gd name="connsiteX1" fmla="*/ 448293 w 1982103"/>
                <a:gd name="connsiteY1" fmla="*/ 1057466 h 1276125"/>
                <a:gd name="connsiteX2" fmla="*/ 470604 w 1982103"/>
                <a:gd name="connsiteY2" fmla="*/ 143935 h 1276125"/>
                <a:gd name="connsiteX3" fmla="*/ 1346600 w 1982103"/>
                <a:gd name="connsiteY3" fmla="*/ 92908 h 1276125"/>
                <a:gd name="connsiteX4" fmla="*/ 1622991 w 1982103"/>
                <a:gd name="connsiteY4" fmla="*/ 975537 h 1276125"/>
                <a:gd name="connsiteX5" fmla="*/ 738662 w 1982103"/>
                <a:gd name="connsiteY5" fmla="*/ 1156037 h 1276125"/>
                <a:gd name="connsiteX6" fmla="*/ 240967 w 1982103"/>
                <a:gd name="connsiteY6" fmla="*/ 1276125 h 1276125"/>
                <a:gd name="connsiteX0" fmla="*/ 240967 w 1982103"/>
                <a:gd name="connsiteY0" fmla="*/ 1276125 h 1276125"/>
                <a:gd name="connsiteX1" fmla="*/ 448293 w 1982103"/>
                <a:gd name="connsiteY1" fmla="*/ 1057466 h 1276125"/>
                <a:gd name="connsiteX2" fmla="*/ 470604 w 1982103"/>
                <a:gd name="connsiteY2" fmla="*/ 143935 h 1276125"/>
                <a:gd name="connsiteX3" fmla="*/ 1346600 w 1982103"/>
                <a:gd name="connsiteY3" fmla="*/ 92908 h 1276125"/>
                <a:gd name="connsiteX4" fmla="*/ 1622991 w 1982103"/>
                <a:gd name="connsiteY4" fmla="*/ 975537 h 1276125"/>
                <a:gd name="connsiteX5" fmla="*/ 662462 w 1982103"/>
                <a:gd name="connsiteY5" fmla="*/ 1156037 h 1276125"/>
                <a:gd name="connsiteX6" fmla="*/ 240967 w 1982103"/>
                <a:gd name="connsiteY6" fmla="*/ 1276125 h 1276125"/>
                <a:gd name="connsiteX0" fmla="*/ 240967 w 1982103"/>
                <a:gd name="connsiteY0" fmla="*/ 1276125 h 1276125"/>
                <a:gd name="connsiteX1" fmla="*/ 448293 w 1982103"/>
                <a:gd name="connsiteY1" fmla="*/ 1057466 h 1276125"/>
                <a:gd name="connsiteX2" fmla="*/ 470604 w 1982103"/>
                <a:gd name="connsiteY2" fmla="*/ 143935 h 1276125"/>
                <a:gd name="connsiteX3" fmla="*/ 1346600 w 1982103"/>
                <a:gd name="connsiteY3" fmla="*/ 92908 h 1276125"/>
                <a:gd name="connsiteX4" fmla="*/ 1622991 w 1982103"/>
                <a:gd name="connsiteY4" fmla="*/ 975537 h 1276125"/>
                <a:gd name="connsiteX5" fmla="*/ 649762 w 1982103"/>
                <a:gd name="connsiteY5" fmla="*/ 1146512 h 1276125"/>
                <a:gd name="connsiteX6" fmla="*/ 240967 w 1982103"/>
                <a:gd name="connsiteY6" fmla="*/ 1276125 h 1276125"/>
                <a:gd name="connsiteX0" fmla="*/ 229821 w 1970957"/>
                <a:gd name="connsiteY0" fmla="*/ 1276125 h 1276125"/>
                <a:gd name="connsiteX1" fmla="*/ 487947 w 1970957"/>
                <a:gd name="connsiteY1" fmla="*/ 1076516 h 1276125"/>
                <a:gd name="connsiteX2" fmla="*/ 459458 w 1970957"/>
                <a:gd name="connsiteY2" fmla="*/ 143935 h 1276125"/>
                <a:gd name="connsiteX3" fmla="*/ 1335454 w 1970957"/>
                <a:gd name="connsiteY3" fmla="*/ 92908 h 1276125"/>
                <a:gd name="connsiteX4" fmla="*/ 1611845 w 1970957"/>
                <a:gd name="connsiteY4" fmla="*/ 975537 h 1276125"/>
                <a:gd name="connsiteX5" fmla="*/ 638616 w 1970957"/>
                <a:gd name="connsiteY5" fmla="*/ 1146512 h 1276125"/>
                <a:gd name="connsiteX6" fmla="*/ 229821 w 1970957"/>
                <a:gd name="connsiteY6" fmla="*/ 1276125 h 1276125"/>
                <a:gd name="connsiteX0" fmla="*/ 272717 w 2013853"/>
                <a:gd name="connsiteY0" fmla="*/ 1276125 h 1276125"/>
                <a:gd name="connsiteX1" fmla="*/ 530843 w 2013853"/>
                <a:gd name="connsiteY1" fmla="*/ 1076516 h 1276125"/>
                <a:gd name="connsiteX2" fmla="*/ 502354 w 2013853"/>
                <a:gd name="connsiteY2" fmla="*/ 143935 h 1276125"/>
                <a:gd name="connsiteX3" fmla="*/ 1378350 w 2013853"/>
                <a:gd name="connsiteY3" fmla="*/ 92908 h 1276125"/>
                <a:gd name="connsiteX4" fmla="*/ 1654741 w 2013853"/>
                <a:gd name="connsiteY4" fmla="*/ 975537 h 1276125"/>
                <a:gd name="connsiteX5" fmla="*/ 681512 w 2013853"/>
                <a:gd name="connsiteY5" fmla="*/ 1146512 h 1276125"/>
                <a:gd name="connsiteX6" fmla="*/ 272717 w 2013853"/>
                <a:gd name="connsiteY6" fmla="*/ 1276125 h 1276125"/>
                <a:gd name="connsiteX0" fmla="*/ 310817 w 2051953"/>
                <a:gd name="connsiteY0" fmla="*/ 1276125 h 1276125"/>
                <a:gd name="connsiteX1" fmla="*/ 568943 w 2051953"/>
                <a:gd name="connsiteY1" fmla="*/ 1076516 h 1276125"/>
                <a:gd name="connsiteX2" fmla="*/ 540454 w 2051953"/>
                <a:gd name="connsiteY2" fmla="*/ 143935 h 1276125"/>
                <a:gd name="connsiteX3" fmla="*/ 1416450 w 2051953"/>
                <a:gd name="connsiteY3" fmla="*/ 92908 h 1276125"/>
                <a:gd name="connsiteX4" fmla="*/ 1692841 w 2051953"/>
                <a:gd name="connsiteY4" fmla="*/ 975537 h 1276125"/>
                <a:gd name="connsiteX5" fmla="*/ 719612 w 2051953"/>
                <a:gd name="connsiteY5" fmla="*/ 1146512 h 1276125"/>
                <a:gd name="connsiteX6" fmla="*/ 310817 w 2051953"/>
                <a:gd name="connsiteY6" fmla="*/ 1276125 h 1276125"/>
                <a:gd name="connsiteX0" fmla="*/ 310817 w 2051953"/>
                <a:gd name="connsiteY0" fmla="*/ 1333275 h 1333275"/>
                <a:gd name="connsiteX1" fmla="*/ 568943 w 2051953"/>
                <a:gd name="connsiteY1" fmla="*/ 1076516 h 1333275"/>
                <a:gd name="connsiteX2" fmla="*/ 540454 w 2051953"/>
                <a:gd name="connsiteY2" fmla="*/ 143935 h 1333275"/>
                <a:gd name="connsiteX3" fmla="*/ 1416450 w 2051953"/>
                <a:gd name="connsiteY3" fmla="*/ 92908 h 1333275"/>
                <a:gd name="connsiteX4" fmla="*/ 1692841 w 2051953"/>
                <a:gd name="connsiteY4" fmla="*/ 975537 h 1333275"/>
                <a:gd name="connsiteX5" fmla="*/ 719612 w 2051953"/>
                <a:gd name="connsiteY5" fmla="*/ 1146512 h 1333275"/>
                <a:gd name="connsiteX6" fmla="*/ 310817 w 2051953"/>
                <a:gd name="connsiteY6" fmla="*/ 1333275 h 1333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51953" h="1333275">
                  <a:moveTo>
                    <a:pt x="310817" y="1333275"/>
                  </a:moveTo>
                  <a:lnTo>
                    <a:pt x="568943" y="1076516"/>
                  </a:lnTo>
                  <a:cubicBezTo>
                    <a:pt x="0" y="881050"/>
                    <a:pt x="80996" y="367548"/>
                    <a:pt x="540454" y="143935"/>
                  </a:cubicBezTo>
                  <a:cubicBezTo>
                    <a:pt x="795863" y="19630"/>
                    <a:pt x="1132855" y="0"/>
                    <a:pt x="1416450" y="92908"/>
                  </a:cubicBezTo>
                  <a:cubicBezTo>
                    <a:pt x="1915807" y="256501"/>
                    <a:pt x="2051953" y="691268"/>
                    <a:pt x="1692841" y="975537"/>
                  </a:cubicBezTo>
                  <a:cubicBezTo>
                    <a:pt x="1476501" y="1146790"/>
                    <a:pt x="1041715" y="1207864"/>
                    <a:pt x="719612" y="1146512"/>
                  </a:cubicBezTo>
                  <a:lnTo>
                    <a:pt x="310817" y="1333275"/>
                  </a:lnTo>
                  <a:close/>
                </a:path>
              </a:pathLst>
            </a:custGeom>
            <a:solidFill>
              <a:schemeClr val="bg1"/>
            </a:solidFill>
            <a:ln w="76200">
              <a:solidFill>
                <a:srgbClr val="0099FF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974535" y="1358030"/>
              <a:ext cx="17381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prstClr val="black"/>
                  </a:solidFill>
                  <a:latin typeface="Cambria Math" panose="02040503050406030204" pitchFamily="18" charset="0"/>
                </a:rPr>
                <a:t>Negative of Integers</a:t>
              </a:r>
              <a:endParaRPr lang="en-US" b="1" dirty="0">
                <a:solidFill>
                  <a:prstClr val="black"/>
                </a:solidFill>
                <a:latin typeface="Cambria Math" panose="02040503050406030204" pitchFamily="18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986480" y="814654"/>
            <a:ext cx="46593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  <a:latin typeface="Cambria Math" panose="02040503050406030204" pitchFamily="18" charset="0"/>
              </a:rPr>
              <a:t>  Write the additive inverse of each of the following.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770012" y="2341323"/>
            <a:ext cx="380389" cy="691423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2701724" y="2373686"/>
                <a:ext cx="526105" cy="612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tabLst>
                    <a:tab pos="520700" algn="l"/>
                    <a:tab pos="10255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 pitchFamily="18" charset="0"/>
                            </a:rPr>
                            <m:t>–</m:t>
                          </m:r>
                          <m:r>
                            <a:rPr lang="en-US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US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1720" y="2373686"/>
                <a:ext cx="526105" cy="61279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ctangle 54"/>
          <p:cNvSpPr/>
          <p:nvPr/>
        </p:nvSpPr>
        <p:spPr>
          <a:xfrm>
            <a:off x="2730222" y="3961966"/>
            <a:ext cx="380389" cy="691423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2738394" y="3986829"/>
                <a:ext cx="372217" cy="6183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tabLst>
                    <a:tab pos="520700" algn="l"/>
                    <a:tab pos="10255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 pitchFamily="18" charset="0"/>
                            </a:rPr>
                            <m:t>𝟓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 pitchFamily="18" charset="0"/>
                            </a:rPr>
                            <m:t>𝟗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8391" y="3986829"/>
                <a:ext cx="372217" cy="61831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937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 animBg="1"/>
      <p:bldP spid="5" grpId="0" animBg="1"/>
      <p:bldP spid="16" grpId="0"/>
      <p:bldP spid="17" grpId="0" animBg="1"/>
      <p:bldP spid="18" grpId="0" animBg="1"/>
      <p:bldP spid="27" grpId="0"/>
      <p:bldP spid="28" grpId="0"/>
      <p:bldP spid="29" grpId="0"/>
      <p:bldP spid="32" grpId="0" animBg="1"/>
      <p:bldP spid="32" grpId="1" animBg="1"/>
      <p:bldP spid="36" grpId="0" animBg="1"/>
      <p:bldP spid="37" grpId="0" animBg="1"/>
      <p:bldP spid="46" grpId="0"/>
      <p:bldP spid="47" grpId="0"/>
      <p:bldP spid="48" grpId="0"/>
      <p:bldP spid="50" grpId="0" animBg="1"/>
      <p:bldP spid="50" grpId="1" animBg="1"/>
      <p:bldP spid="8" grpId="0"/>
      <p:bldP spid="54" grpId="0" animBg="1"/>
      <p:bldP spid="31" grpId="0"/>
      <p:bldP spid="55" grpId="0" animBg="1"/>
      <p:bldP spid="4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Alternate Process 8"/>
          <p:cNvSpPr/>
          <p:nvPr/>
        </p:nvSpPr>
        <p:spPr>
          <a:xfrm flipH="1">
            <a:off x="943121" y="779651"/>
            <a:ext cx="4614633" cy="408560"/>
          </a:xfrm>
          <a:prstGeom prst="flowChartAlternateProcess">
            <a:avLst/>
          </a:prstGeom>
          <a:solidFill>
            <a:srgbClr val="C00000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86475" y="306289"/>
            <a:ext cx="1945650" cy="426575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latin typeface="Cambria Math" panose="02040503050406030204" pitchFamily="18" charset="0"/>
              </a:rPr>
              <a:t>Additive Inverse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6" y="1278629"/>
            <a:ext cx="1225079" cy="369332"/>
          </a:xfrm>
          <a:prstGeom prst="rect">
            <a:avLst/>
          </a:prstGeom>
          <a:solidFill>
            <a:srgbClr val="FF9900"/>
          </a:solidFill>
          <a:ln w="28575">
            <a:solidFill>
              <a:srgbClr val="000000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Examples: </a:t>
            </a:r>
            <a:endParaRPr lang="en-US" b="1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39480" y="747360"/>
            <a:ext cx="572501" cy="473142"/>
            <a:chOff x="1240595" y="920335"/>
            <a:chExt cx="572502" cy="473142"/>
          </a:xfrm>
        </p:grpSpPr>
        <p:sp>
          <p:nvSpPr>
            <p:cNvPr id="13" name="Oval 12"/>
            <p:cNvSpPr/>
            <p:nvPr/>
          </p:nvSpPr>
          <p:spPr>
            <a:xfrm>
              <a:off x="1240595" y="920335"/>
              <a:ext cx="572502" cy="473142"/>
            </a:xfrm>
            <a:prstGeom prst="ellipse">
              <a:avLst/>
            </a:prstGeom>
            <a:solidFill>
              <a:srgbClr val="C0504D">
                <a:lumMod val="60000"/>
                <a:lumOff val="40000"/>
              </a:srgbClr>
            </a:solidFill>
            <a:ln w="38100" cap="flat" cmpd="sng" algn="ctr">
              <a:solidFill>
                <a:sysClr val="windowText" lastClr="000000"/>
              </a:solidFill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endParaRPr lang="en-US" sz="1400" kern="0" smtClean="0">
                <a:solidFill>
                  <a:prstClr val="white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1311782" y="979167"/>
              <a:ext cx="430129" cy="355478"/>
            </a:xfrm>
            <a:prstGeom prst="ellipse">
              <a:avLst/>
            </a:prstGeom>
            <a:solidFill>
              <a:srgbClr val="00206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endParaRPr lang="en-US" sz="1400" kern="0" dirty="0" smtClea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61612" y="798500"/>
            <a:ext cx="554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FF00"/>
                </a:solidFill>
                <a:latin typeface="Cambria Math" panose="02040503050406030204" pitchFamily="18" charset="0"/>
              </a:rPr>
              <a:t>Q.1)</a:t>
            </a:r>
            <a:endParaRPr lang="en-US" sz="1600" dirty="0">
              <a:solidFill>
                <a:srgbClr val="FFFF00"/>
              </a:solidFill>
              <a:latin typeface="Cambria Math" panose="02040503050406030204" pitchFamily="18" charset="0"/>
            </a:endParaRPr>
          </a:p>
        </p:txBody>
      </p:sp>
      <p:sp>
        <p:nvSpPr>
          <p:cNvPr id="17" name="Flowchart: Delay 16"/>
          <p:cNvSpPr/>
          <p:nvPr/>
        </p:nvSpPr>
        <p:spPr>
          <a:xfrm flipH="1">
            <a:off x="1000332" y="2341323"/>
            <a:ext cx="2862056" cy="723789"/>
          </a:xfrm>
          <a:prstGeom prst="flowChartDelay">
            <a:avLst/>
          </a:prstGeom>
          <a:gradFill>
            <a:gsLst>
              <a:gs pos="35000">
                <a:srgbClr val="D1FBCD">
                  <a:lumMod val="89000"/>
                </a:srgbClr>
              </a:gs>
              <a:gs pos="14000">
                <a:schemeClr val="accent3">
                  <a:lumMod val="9000"/>
                  <a:lumOff val="91000"/>
                </a:schemeClr>
              </a:gs>
              <a:gs pos="100000">
                <a:srgbClr val="00FF00">
                  <a:lumMod val="50000"/>
                  <a:lumOff val="50000"/>
                </a:srgbClr>
              </a:gs>
              <a:gs pos="0">
                <a:schemeClr val="bg1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529951" y="1715379"/>
                <a:ext cx="1188720" cy="688169"/>
              </a:xfrm>
              <a:prstGeom prst="rect">
                <a:avLst/>
              </a:prstGeom>
              <a:solidFill>
                <a:srgbClr val="002060"/>
              </a:solidFill>
            </p:spPr>
            <p:txBody>
              <a:bodyPr wrap="square">
                <a:spAutoFit/>
              </a:bodyPr>
              <a:lstStyle/>
              <a:p>
                <a:pPr algn="just">
                  <a:tabLst>
                    <a:tab pos="520700" algn="l"/>
                    <a:tab pos="1025525" algn="l"/>
                  </a:tabLst>
                </a:pPr>
                <a:r>
                  <a:rPr lang="en-US" b="1" dirty="0" smtClean="0">
                    <a:solidFill>
                      <a:srgbClr val="00FF00"/>
                    </a:solidFill>
                    <a:latin typeface="Cambria Math" pitchFamily="18" charset="0"/>
                    <a:ea typeface="Cambria Math" pitchFamily="18" charset="0"/>
                  </a:rPr>
                  <a:t>(iii) </a:t>
                </a:r>
                <a:r>
                  <a:rPr lang="en-US" b="1" dirty="0" smtClean="0">
                    <a:solidFill>
                      <a:srgbClr val="FFFF00"/>
                    </a:solidFill>
                    <a:latin typeface="Cambria Math" pitchFamily="18" charset="0"/>
                    <a:ea typeface="Cambria Math" pitchFamily="18" charset="0"/>
                  </a:rPr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solidFill>
                              <a:srgbClr val="FFFF00"/>
                            </a:solidFill>
                            <a:latin typeface="Cambria Math"/>
                            <a:ea typeface="Cambria Math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rgbClr val="FFFF00"/>
                            </a:solidFill>
                            <a:latin typeface="Cambria Math"/>
                            <a:ea typeface="Cambria Math" pitchFamily="18" charset="0"/>
                          </a:rPr>
                          <m:t>–</m:t>
                        </m:r>
                        <m:r>
                          <a:rPr lang="en-US" sz="2400" b="1" i="1" smtClean="0">
                            <a:solidFill>
                              <a:srgbClr val="FFFF00"/>
                            </a:solidFill>
                            <a:latin typeface="Cambria Math"/>
                            <a:ea typeface="Cambria Math" pitchFamily="18" charset="0"/>
                          </a:rPr>
                          <m:t>𝟔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rgbClr val="FFFF00"/>
                            </a:solidFill>
                            <a:latin typeface="Cambria Math"/>
                            <a:ea typeface="Cambria Math" pitchFamily="18" charset="0"/>
                          </a:rPr>
                          <m:t>–</m:t>
                        </m:r>
                        <m:r>
                          <a:rPr lang="en-US" sz="2400" b="1" i="1" smtClean="0">
                            <a:solidFill>
                              <a:srgbClr val="FFFF00"/>
                            </a:solidFill>
                            <a:latin typeface="Cambria Math"/>
                            <a:ea typeface="Cambria Math" pitchFamily="18" charset="0"/>
                          </a:rPr>
                          <m:t>𝟓</m:t>
                        </m:r>
                      </m:den>
                    </m:f>
                  </m:oMath>
                </a14:m>
                <a:endParaRPr lang="en-US" b="1" dirty="0" smtClean="0">
                  <a:solidFill>
                    <a:srgbClr val="FFFF0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951" y="1715379"/>
                <a:ext cx="1188720" cy="688169"/>
              </a:xfrm>
              <a:prstGeom prst="rect">
                <a:avLst/>
              </a:prstGeom>
              <a:blipFill rotWithShape="1">
                <a:blip r:embed="rId2"/>
                <a:stretch>
                  <a:fillRect l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565429" y="2476891"/>
            <a:ext cx="798728" cy="466816"/>
            <a:chOff x="4172635" y="2735818"/>
            <a:chExt cx="798729" cy="466816"/>
          </a:xfrm>
        </p:grpSpPr>
        <p:grpSp>
          <p:nvGrpSpPr>
            <p:cNvPr id="20" name="Group 358"/>
            <p:cNvGrpSpPr/>
            <p:nvPr/>
          </p:nvGrpSpPr>
          <p:grpSpPr>
            <a:xfrm flipH="1">
              <a:off x="4172635" y="2750361"/>
              <a:ext cx="798729" cy="452273"/>
              <a:chOff x="513304" y="1123988"/>
              <a:chExt cx="4884955" cy="2286001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955291" y="1177578"/>
                <a:ext cx="4392168" cy="1716347"/>
              </a:xfrm>
              <a:prstGeom prst="roundRect">
                <a:avLst/>
              </a:prstGeom>
              <a:solidFill>
                <a:srgbClr val="99CC00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3" name="Group 360"/>
              <p:cNvGrpSpPr/>
              <p:nvPr/>
            </p:nvGrpSpPr>
            <p:grpSpPr>
              <a:xfrm>
                <a:off x="513304" y="1123988"/>
                <a:ext cx="4884955" cy="2286001"/>
                <a:chOff x="513304" y="2495549"/>
                <a:chExt cx="4884955" cy="2286001"/>
              </a:xfrm>
              <a:noFill/>
            </p:grpSpPr>
            <p:sp>
              <p:nvSpPr>
                <p:cNvPr id="25" name="Oval 7"/>
                <p:cNvSpPr/>
                <p:nvPr/>
              </p:nvSpPr>
              <p:spPr>
                <a:xfrm>
                  <a:off x="513304" y="3867151"/>
                  <a:ext cx="914402" cy="914399"/>
                </a:xfrm>
                <a:custGeom>
                  <a:avLst/>
                  <a:gdLst>
                    <a:gd name="connsiteX0" fmla="*/ 0 w 914400"/>
                    <a:gd name="connsiteY0" fmla="*/ 457200 h 914400"/>
                    <a:gd name="connsiteX1" fmla="*/ 457200 w 914400"/>
                    <a:gd name="connsiteY1" fmla="*/ 0 h 914400"/>
                    <a:gd name="connsiteX2" fmla="*/ 914400 w 914400"/>
                    <a:gd name="connsiteY2" fmla="*/ 457200 h 914400"/>
                    <a:gd name="connsiteX3" fmla="*/ 457200 w 914400"/>
                    <a:gd name="connsiteY3" fmla="*/ 914400 h 914400"/>
                    <a:gd name="connsiteX4" fmla="*/ 0 w 914400"/>
                    <a:gd name="connsiteY4" fmla="*/ 457200 h 914400"/>
                    <a:gd name="connsiteX0" fmla="*/ 914400 w 1005840"/>
                    <a:gd name="connsiteY0" fmla="*/ 457200 h 914400"/>
                    <a:gd name="connsiteX1" fmla="*/ 457200 w 1005840"/>
                    <a:gd name="connsiteY1" fmla="*/ 914400 h 914400"/>
                    <a:gd name="connsiteX2" fmla="*/ 0 w 1005840"/>
                    <a:gd name="connsiteY2" fmla="*/ 457200 h 914400"/>
                    <a:gd name="connsiteX3" fmla="*/ 457200 w 1005840"/>
                    <a:gd name="connsiteY3" fmla="*/ 0 h 914400"/>
                    <a:gd name="connsiteX4" fmla="*/ 1005840 w 1005840"/>
                    <a:gd name="connsiteY4" fmla="*/ 548640 h 914400"/>
                    <a:gd name="connsiteX0" fmla="*/ 914400 w 914400"/>
                    <a:gd name="connsiteY0" fmla="*/ 457200 h 914400"/>
                    <a:gd name="connsiteX1" fmla="*/ 457200 w 914400"/>
                    <a:gd name="connsiteY1" fmla="*/ 914400 h 914400"/>
                    <a:gd name="connsiteX2" fmla="*/ 0 w 914400"/>
                    <a:gd name="connsiteY2" fmla="*/ 457200 h 914400"/>
                    <a:gd name="connsiteX3" fmla="*/ 457200 w 914400"/>
                    <a:gd name="connsiteY3" fmla="*/ 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14400" h="914400">
                      <a:moveTo>
                        <a:pt x="914400" y="457200"/>
                      </a:moveTo>
                      <a:cubicBezTo>
                        <a:pt x="914400" y="709705"/>
                        <a:pt x="709705" y="914400"/>
                        <a:pt x="457200" y="914400"/>
                      </a:cubicBezTo>
                      <a:cubicBezTo>
                        <a:pt x="204695" y="914400"/>
                        <a:pt x="0" y="709705"/>
                        <a:pt x="0" y="457200"/>
                      </a:cubicBezTo>
                      <a:cubicBezTo>
                        <a:pt x="0" y="204695"/>
                        <a:pt x="204695" y="0"/>
                        <a:pt x="457200" y="0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" name="Rectangle 6"/>
                <p:cNvSpPr/>
                <p:nvPr/>
              </p:nvSpPr>
              <p:spPr>
                <a:xfrm>
                  <a:off x="912195" y="2495549"/>
                  <a:ext cx="4486064" cy="1828800"/>
                </a:xfrm>
                <a:prstGeom prst="round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4" name="Oval 23"/>
              <p:cNvSpPr/>
              <p:nvPr/>
            </p:nvSpPr>
            <p:spPr>
              <a:xfrm>
                <a:off x="648105" y="2618570"/>
                <a:ext cx="644794" cy="668439"/>
              </a:xfrm>
              <a:prstGeom prst="ellipse">
                <a:avLst/>
              </a:prstGeom>
              <a:solidFill>
                <a:srgbClr val="CC0099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1" name="Rectangle 20"/>
            <p:cNvSpPr/>
            <p:nvPr/>
          </p:nvSpPr>
          <p:spPr>
            <a:xfrm>
              <a:off x="4281318" y="2735818"/>
              <a:ext cx="5245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rPr>
                <a:t>Sol.</a:t>
              </a:r>
              <a:endParaRPr lang="en-US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1507225" y="2373686"/>
                <a:ext cx="526105" cy="612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tabLst>
                    <a:tab pos="520700" algn="l"/>
                    <a:tab pos="10255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 pitchFamily="18" charset="0"/>
                            </a:rPr>
                            <m:t>–</m:t>
                          </m:r>
                          <m:r>
                            <a:rPr lang="en-US" b="1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 pitchFamily="18" charset="0"/>
                            </a:rPr>
                            <m:t>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 pitchFamily="18" charset="0"/>
                            </a:rPr>
                            <m:t>–</m:t>
                          </m:r>
                          <m:r>
                            <a:rPr lang="en-US" b="1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 pitchFamily="18" charset="0"/>
                            </a:rPr>
                            <m:t>𝟓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221" y="2373686"/>
                <a:ext cx="526105" cy="61279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/>
          <p:cNvSpPr/>
          <p:nvPr/>
        </p:nvSpPr>
        <p:spPr>
          <a:xfrm>
            <a:off x="1937600" y="2465809"/>
            <a:ext cx="354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=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988946" y="859351"/>
            <a:ext cx="1430533" cy="256186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2905262" y="1128477"/>
            <a:ext cx="1865412" cy="999956"/>
            <a:chOff x="2905262" y="1128477"/>
            <a:chExt cx="1865412" cy="999956"/>
          </a:xfrm>
        </p:grpSpPr>
        <p:sp>
          <p:nvSpPr>
            <p:cNvPr id="33" name="Freeform 32"/>
            <p:cNvSpPr/>
            <p:nvPr/>
          </p:nvSpPr>
          <p:spPr>
            <a:xfrm flipV="1">
              <a:off x="2905262" y="1128477"/>
              <a:ext cx="1865412" cy="999956"/>
            </a:xfrm>
            <a:custGeom>
              <a:avLst/>
              <a:gdLst>
                <a:gd name="connsiteX0" fmla="*/ 274439 w 1705970"/>
                <a:gd name="connsiteY0" fmla="*/ 1336556 h 1143000"/>
                <a:gd name="connsiteX1" fmla="*/ 329365 w 1705970"/>
                <a:gd name="connsiteY1" fmla="*/ 1022647 h 1143000"/>
                <a:gd name="connsiteX2" fmla="*/ 351676 w 1705970"/>
                <a:gd name="connsiteY2" fmla="*/ 109116 h 1143000"/>
                <a:gd name="connsiteX3" fmla="*/ 1227672 w 1705970"/>
                <a:gd name="connsiteY3" fmla="*/ 58089 h 1143000"/>
                <a:gd name="connsiteX4" fmla="*/ 1504063 w 1705970"/>
                <a:gd name="connsiteY4" fmla="*/ 940718 h 1143000"/>
                <a:gd name="connsiteX5" fmla="*/ 619734 w 1705970"/>
                <a:gd name="connsiteY5" fmla="*/ 1121218 h 1143000"/>
                <a:gd name="connsiteX6" fmla="*/ 274439 w 1705970"/>
                <a:gd name="connsiteY6" fmla="*/ 1336556 h 1143000"/>
                <a:gd name="connsiteX0" fmla="*/ 240967 w 1982103"/>
                <a:gd name="connsiteY0" fmla="*/ 1276125 h 1276125"/>
                <a:gd name="connsiteX1" fmla="*/ 448293 w 1982103"/>
                <a:gd name="connsiteY1" fmla="*/ 1057466 h 1276125"/>
                <a:gd name="connsiteX2" fmla="*/ 470604 w 1982103"/>
                <a:gd name="connsiteY2" fmla="*/ 143935 h 1276125"/>
                <a:gd name="connsiteX3" fmla="*/ 1346600 w 1982103"/>
                <a:gd name="connsiteY3" fmla="*/ 92908 h 1276125"/>
                <a:gd name="connsiteX4" fmla="*/ 1622991 w 1982103"/>
                <a:gd name="connsiteY4" fmla="*/ 975537 h 1276125"/>
                <a:gd name="connsiteX5" fmla="*/ 738662 w 1982103"/>
                <a:gd name="connsiteY5" fmla="*/ 1156037 h 1276125"/>
                <a:gd name="connsiteX6" fmla="*/ 240967 w 1982103"/>
                <a:gd name="connsiteY6" fmla="*/ 1276125 h 1276125"/>
                <a:gd name="connsiteX0" fmla="*/ 240967 w 1982103"/>
                <a:gd name="connsiteY0" fmla="*/ 1276125 h 1276125"/>
                <a:gd name="connsiteX1" fmla="*/ 448293 w 1982103"/>
                <a:gd name="connsiteY1" fmla="*/ 1057466 h 1276125"/>
                <a:gd name="connsiteX2" fmla="*/ 470604 w 1982103"/>
                <a:gd name="connsiteY2" fmla="*/ 143935 h 1276125"/>
                <a:gd name="connsiteX3" fmla="*/ 1346600 w 1982103"/>
                <a:gd name="connsiteY3" fmla="*/ 92908 h 1276125"/>
                <a:gd name="connsiteX4" fmla="*/ 1622991 w 1982103"/>
                <a:gd name="connsiteY4" fmla="*/ 975537 h 1276125"/>
                <a:gd name="connsiteX5" fmla="*/ 662462 w 1982103"/>
                <a:gd name="connsiteY5" fmla="*/ 1156037 h 1276125"/>
                <a:gd name="connsiteX6" fmla="*/ 240967 w 1982103"/>
                <a:gd name="connsiteY6" fmla="*/ 1276125 h 1276125"/>
                <a:gd name="connsiteX0" fmla="*/ 240967 w 1982103"/>
                <a:gd name="connsiteY0" fmla="*/ 1276125 h 1276125"/>
                <a:gd name="connsiteX1" fmla="*/ 448293 w 1982103"/>
                <a:gd name="connsiteY1" fmla="*/ 1057466 h 1276125"/>
                <a:gd name="connsiteX2" fmla="*/ 470604 w 1982103"/>
                <a:gd name="connsiteY2" fmla="*/ 143935 h 1276125"/>
                <a:gd name="connsiteX3" fmla="*/ 1346600 w 1982103"/>
                <a:gd name="connsiteY3" fmla="*/ 92908 h 1276125"/>
                <a:gd name="connsiteX4" fmla="*/ 1622991 w 1982103"/>
                <a:gd name="connsiteY4" fmla="*/ 975537 h 1276125"/>
                <a:gd name="connsiteX5" fmla="*/ 649762 w 1982103"/>
                <a:gd name="connsiteY5" fmla="*/ 1146512 h 1276125"/>
                <a:gd name="connsiteX6" fmla="*/ 240967 w 1982103"/>
                <a:gd name="connsiteY6" fmla="*/ 1276125 h 1276125"/>
                <a:gd name="connsiteX0" fmla="*/ 229821 w 1970957"/>
                <a:gd name="connsiteY0" fmla="*/ 1276125 h 1276125"/>
                <a:gd name="connsiteX1" fmla="*/ 487947 w 1970957"/>
                <a:gd name="connsiteY1" fmla="*/ 1076516 h 1276125"/>
                <a:gd name="connsiteX2" fmla="*/ 459458 w 1970957"/>
                <a:gd name="connsiteY2" fmla="*/ 143935 h 1276125"/>
                <a:gd name="connsiteX3" fmla="*/ 1335454 w 1970957"/>
                <a:gd name="connsiteY3" fmla="*/ 92908 h 1276125"/>
                <a:gd name="connsiteX4" fmla="*/ 1611845 w 1970957"/>
                <a:gd name="connsiteY4" fmla="*/ 975537 h 1276125"/>
                <a:gd name="connsiteX5" fmla="*/ 638616 w 1970957"/>
                <a:gd name="connsiteY5" fmla="*/ 1146512 h 1276125"/>
                <a:gd name="connsiteX6" fmla="*/ 229821 w 1970957"/>
                <a:gd name="connsiteY6" fmla="*/ 1276125 h 1276125"/>
                <a:gd name="connsiteX0" fmla="*/ 272717 w 2013853"/>
                <a:gd name="connsiteY0" fmla="*/ 1276125 h 1276125"/>
                <a:gd name="connsiteX1" fmla="*/ 530843 w 2013853"/>
                <a:gd name="connsiteY1" fmla="*/ 1076516 h 1276125"/>
                <a:gd name="connsiteX2" fmla="*/ 502354 w 2013853"/>
                <a:gd name="connsiteY2" fmla="*/ 143935 h 1276125"/>
                <a:gd name="connsiteX3" fmla="*/ 1378350 w 2013853"/>
                <a:gd name="connsiteY3" fmla="*/ 92908 h 1276125"/>
                <a:gd name="connsiteX4" fmla="*/ 1654741 w 2013853"/>
                <a:gd name="connsiteY4" fmla="*/ 975537 h 1276125"/>
                <a:gd name="connsiteX5" fmla="*/ 681512 w 2013853"/>
                <a:gd name="connsiteY5" fmla="*/ 1146512 h 1276125"/>
                <a:gd name="connsiteX6" fmla="*/ 272717 w 2013853"/>
                <a:gd name="connsiteY6" fmla="*/ 1276125 h 1276125"/>
                <a:gd name="connsiteX0" fmla="*/ 310817 w 2051953"/>
                <a:gd name="connsiteY0" fmla="*/ 1276125 h 1276125"/>
                <a:gd name="connsiteX1" fmla="*/ 568943 w 2051953"/>
                <a:gd name="connsiteY1" fmla="*/ 1076516 h 1276125"/>
                <a:gd name="connsiteX2" fmla="*/ 540454 w 2051953"/>
                <a:gd name="connsiteY2" fmla="*/ 143935 h 1276125"/>
                <a:gd name="connsiteX3" fmla="*/ 1416450 w 2051953"/>
                <a:gd name="connsiteY3" fmla="*/ 92908 h 1276125"/>
                <a:gd name="connsiteX4" fmla="*/ 1692841 w 2051953"/>
                <a:gd name="connsiteY4" fmla="*/ 975537 h 1276125"/>
                <a:gd name="connsiteX5" fmla="*/ 719612 w 2051953"/>
                <a:gd name="connsiteY5" fmla="*/ 1146512 h 1276125"/>
                <a:gd name="connsiteX6" fmla="*/ 310817 w 2051953"/>
                <a:gd name="connsiteY6" fmla="*/ 1276125 h 1276125"/>
                <a:gd name="connsiteX0" fmla="*/ 310817 w 2051953"/>
                <a:gd name="connsiteY0" fmla="*/ 1333275 h 1333275"/>
                <a:gd name="connsiteX1" fmla="*/ 568943 w 2051953"/>
                <a:gd name="connsiteY1" fmla="*/ 1076516 h 1333275"/>
                <a:gd name="connsiteX2" fmla="*/ 540454 w 2051953"/>
                <a:gd name="connsiteY2" fmla="*/ 143935 h 1333275"/>
                <a:gd name="connsiteX3" fmla="*/ 1416450 w 2051953"/>
                <a:gd name="connsiteY3" fmla="*/ 92908 h 1333275"/>
                <a:gd name="connsiteX4" fmla="*/ 1692841 w 2051953"/>
                <a:gd name="connsiteY4" fmla="*/ 975537 h 1333275"/>
                <a:gd name="connsiteX5" fmla="*/ 719612 w 2051953"/>
                <a:gd name="connsiteY5" fmla="*/ 1146512 h 1333275"/>
                <a:gd name="connsiteX6" fmla="*/ 310817 w 2051953"/>
                <a:gd name="connsiteY6" fmla="*/ 1333275 h 1333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51953" h="1333275">
                  <a:moveTo>
                    <a:pt x="310817" y="1333275"/>
                  </a:moveTo>
                  <a:lnTo>
                    <a:pt x="568943" y="1076516"/>
                  </a:lnTo>
                  <a:cubicBezTo>
                    <a:pt x="0" y="881050"/>
                    <a:pt x="80996" y="367548"/>
                    <a:pt x="540454" y="143935"/>
                  </a:cubicBezTo>
                  <a:cubicBezTo>
                    <a:pt x="795863" y="19630"/>
                    <a:pt x="1132855" y="0"/>
                    <a:pt x="1416450" y="92908"/>
                  </a:cubicBezTo>
                  <a:cubicBezTo>
                    <a:pt x="1915807" y="256501"/>
                    <a:pt x="2051953" y="691268"/>
                    <a:pt x="1692841" y="975537"/>
                  </a:cubicBezTo>
                  <a:cubicBezTo>
                    <a:pt x="1476501" y="1146790"/>
                    <a:pt x="1041715" y="1207864"/>
                    <a:pt x="719612" y="1146512"/>
                  </a:cubicBezTo>
                  <a:lnTo>
                    <a:pt x="310817" y="1333275"/>
                  </a:lnTo>
                  <a:close/>
                </a:path>
              </a:pathLst>
            </a:custGeom>
            <a:solidFill>
              <a:schemeClr val="bg1"/>
            </a:solidFill>
            <a:ln w="76200">
              <a:solidFill>
                <a:srgbClr val="0099FF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74535" y="1358030"/>
              <a:ext cx="17381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prstClr val="black"/>
                  </a:solidFill>
                  <a:latin typeface="Cambria Math" panose="02040503050406030204" pitchFamily="18" charset="0"/>
                </a:rPr>
                <a:t>Negative of Integers</a:t>
              </a:r>
              <a:endParaRPr lang="en-US" b="1" dirty="0">
                <a:solidFill>
                  <a:prstClr val="black"/>
                </a:solidFill>
                <a:latin typeface="Cambria Math" panose="02040503050406030204" pitchFamily="18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986480" y="814654"/>
            <a:ext cx="46593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  <a:latin typeface="Cambria Math" panose="02040503050406030204" pitchFamily="18" charset="0"/>
              </a:rPr>
              <a:t>  Write the additive inverse of each of the following.</a:t>
            </a:r>
            <a:endParaRPr lang="en-US" sz="1600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2294949" y="2373686"/>
                <a:ext cx="372217" cy="612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tabLst>
                    <a:tab pos="520700" algn="l"/>
                    <a:tab pos="10255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 pitchFamily="18" charset="0"/>
                            </a:rPr>
                            <m:t>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 pitchFamily="18" charset="0"/>
                            </a:rPr>
                            <m:t>𝟓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945" y="2373686"/>
                <a:ext cx="372217" cy="61279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/>
          <p:cNvCxnSpPr/>
          <p:nvPr/>
        </p:nvCxnSpPr>
        <p:spPr>
          <a:xfrm flipH="1">
            <a:off x="1627363" y="2796797"/>
            <a:ext cx="105597" cy="153620"/>
          </a:xfrm>
          <a:prstGeom prst="line">
            <a:avLst/>
          </a:prstGeom>
          <a:ln w="1905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1627363" y="2480091"/>
            <a:ext cx="105597" cy="153620"/>
          </a:xfrm>
          <a:prstGeom prst="line">
            <a:avLst/>
          </a:prstGeom>
          <a:ln w="1905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3110223" y="2465809"/>
            <a:ext cx="354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=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494456" y="2478329"/>
            <a:ext cx="6848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ambria Math" panose="02040503050406030204" pitchFamily="18" charset="0"/>
              </a:rPr>
              <a:t> × –1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458916" y="2360374"/>
            <a:ext cx="384670" cy="691423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3390628" y="2373686"/>
                <a:ext cx="526105" cy="612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tabLst>
                    <a:tab pos="520700" algn="l"/>
                    <a:tab pos="10255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 pitchFamily="18" charset="0"/>
                            </a:rPr>
                            <m:t>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 pitchFamily="18" charset="0"/>
                            </a:rPr>
                            <m:t>–</m:t>
                          </m:r>
                          <m:r>
                            <a:rPr lang="en-US" b="1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 pitchFamily="18" charset="0"/>
                            </a:rPr>
                            <m:t>𝟓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624" y="2373686"/>
                <a:ext cx="526105" cy="61279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783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7" grpId="0"/>
      <p:bldP spid="28" grpId="0"/>
      <p:bldP spid="32" grpId="0" animBg="1"/>
      <p:bldP spid="32" grpId="1" animBg="1"/>
      <p:bldP spid="31" grpId="0"/>
      <p:bldP spid="57" grpId="0"/>
      <p:bldP spid="58" grpId="0"/>
      <p:bldP spid="59" grpId="0" animBg="1"/>
      <p:bldP spid="6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Alternate Process 8"/>
          <p:cNvSpPr/>
          <p:nvPr/>
        </p:nvSpPr>
        <p:spPr>
          <a:xfrm flipH="1">
            <a:off x="943117" y="779651"/>
            <a:ext cx="5058581" cy="408560"/>
          </a:xfrm>
          <a:prstGeom prst="flowChartAlternateProcess">
            <a:avLst/>
          </a:prstGeom>
          <a:solidFill>
            <a:srgbClr val="C00000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86476" y="306289"/>
            <a:ext cx="2291294" cy="426575"/>
          </a:xfrm>
          <a:prstGeom prst="rect">
            <a:avLst/>
          </a:prstGeom>
          <a:solidFill>
            <a:srgbClr val="336600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Cambria Math" panose="02040503050406030204" pitchFamily="18" charset="0"/>
              </a:rPr>
              <a:t>Multiplicative Inverse</a:t>
            </a:r>
            <a:endParaRPr lang="en-US" b="1" dirty="0">
              <a:solidFill>
                <a:srgbClr val="FFFF00"/>
              </a:solidFill>
              <a:latin typeface="Cambria Math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6" y="1278629"/>
            <a:ext cx="1225079" cy="369332"/>
          </a:xfrm>
          <a:prstGeom prst="rect">
            <a:avLst/>
          </a:prstGeom>
          <a:solidFill>
            <a:srgbClr val="FF9900"/>
          </a:solidFill>
          <a:ln w="28575">
            <a:solidFill>
              <a:srgbClr val="000000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Examples: </a:t>
            </a:r>
            <a:endParaRPr lang="en-US" b="1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39480" y="747360"/>
            <a:ext cx="572501" cy="473142"/>
            <a:chOff x="1240595" y="920335"/>
            <a:chExt cx="572502" cy="473142"/>
          </a:xfrm>
        </p:grpSpPr>
        <p:sp>
          <p:nvSpPr>
            <p:cNvPr id="13" name="Oval 12"/>
            <p:cNvSpPr/>
            <p:nvPr/>
          </p:nvSpPr>
          <p:spPr>
            <a:xfrm>
              <a:off x="1240595" y="920335"/>
              <a:ext cx="572502" cy="473142"/>
            </a:xfrm>
            <a:prstGeom prst="ellipse">
              <a:avLst/>
            </a:prstGeom>
            <a:solidFill>
              <a:srgbClr val="C0504D">
                <a:lumMod val="60000"/>
                <a:lumOff val="40000"/>
              </a:srgbClr>
            </a:solidFill>
            <a:ln w="38100" cap="flat" cmpd="sng" algn="ctr">
              <a:solidFill>
                <a:sysClr val="windowText" lastClr="000000"/>
              </a:solidFill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endParaRPr lang="en-US" sz="1400" kern="0" smtClean="0">
                <a:solidFill>
                  <a:prstClr val="white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1311782" y="979167"/>
              <a:ext cx="430129" cy="355478"/>
            </a:xfrm>
            <a:prstGeom prst="ellipse">
              <a:avLst/>
            </a:prstGeom>
            <a:solidFill>
              <a:srgbClr val="00206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endParaRPr lang="en-US" sz="1400" kern="0" dirty="0" smtClea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61612" y="798500"/>
            <a:ext cx="554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FF00"/>
                </a:solidFill>
                <a:latin typeface="Cambria Math" panose="02040503050406030204" pitchFamily="18" charset="0"/>
              </a:rPr>
              <a:t>Q.2)</a:t>
            </a:r>
            <a:endParaRPr lang="en-US" sz="1600" dirty="0">
              <a:solidFill>
                <a:srgbClr val="FFFF00"/>
              </a:solidFill>
              <a:latin typeface="Cambria Math" panose="02040503050406030204" pitchFamily="18" charset="0"/>
            </a:endParaRPr>
          </a:p>
        </p:txBody>
      </p:sp>
      <p:sp>
        <p:nvSpPr>
          <p:cNvPr id="17" name="Flowchart: Delay 16"/>
          <p:cNvSpPr/>
          <p:nvPr/>
        </p:nvSpPr>
        <p:spPr>
          <a:xfrm flipH="1">
            <a:off x="1000335" y="2134668"/>
            <a:ext cx="1825922" cy="723789"/>
          </a:xfrm>
          <a:prstGeom prst="flowChartDelay">
            <a:avLst/>
          </a:prstGeom>
          <a:gradFill>
            <a:gsLst>
              <a:gs pos="35000">
                <a:srgbClr val="D1FBCD">
                  <a:lumMod val="89000"/>
                </a:srgbClr>
              </a:gs>
              <a:gs pos="14000">
                <a:schemeClr val="accent3">
                  <a:lumMod val="9000"/>
                  <a:lumOff val="91000"/>
                </a:schemeClr>
              </a:gs>
              <a:gs pos="100000">
                <a:srgbClr val="00FF00">
                  <a:lumMod val="50000"/>
                  <a:lumOff val="50000"/>
                </a:srgbClr>
              </a:gs>
              <a:gs pos="0">
                <a:schemeClr val="bg1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529950" y="1715382"/>
                <a:ext cx="1311868" cy="403124"/>
              </a:xfrm>
              <a:prstGeom prst="rect">
                <a:avLst/>
              </a:prstGeom>
              <a:solidFill>
                <a:srgbClr val="0000FF"/>
              </a:solidFill>
            </p:spPr>
            <p:txBody>
              <a:bodyPr wrap="square">
                <a:spAutoFit/>
              </a:bodyPr>
              <a:lstStyle/>
              <a:p>
                <a:pPr algn="just">
                  <a:tabLst>
                    <a:tab pos="520700" algn="l"/>
                    <a:tab pos="1025525" algn="l"/>
                  </a:tabLst>
                </a:pPr>
                <a:r>
                  <a:rPr lang="en-US" b="1" dirty="0" smtClean="0">
                    <a:solidFill>
                      <a:prstClr val="white"/>
                    </a:solidFill>
                    <a:latin typeface="Cambria Math" pitchFamily="18" charset="0"/>
                    <a:ea typeface="Cambria Math" pitchFamily="18" charset="0"/>
                  </a:rPr>
                  <a:t>(</a:t>
                </a:r>
                <a:r>
                  <a:rPr lang="en-US" b="1" dirty="0" err="1" smtClean="0">
                    <a:solidFill>
                      <a:prstClr val="white"/>
                    </a:solidFill>
                    <a:latin typeface="Cambria Math" pitchFamily="18" charset="0"/>
                    <a:ea typeface="Cambria Math" pitchFamily="18" charset="0"/>
                  </a:rPr>
                  <a:t>i</a:t>
                </a:r>
                <a:r>
                  <a:rPr lang="en-US" b="1" dirty="0" smtClean="0">
                    <a:solidFill>
                      <a:prstClr val="white"/>
                    </a:solidFill>
                    <a:latin typeface="Cambria Math" pitchFamily="18" charset="0"/>
                    <a:ea typeface="Cambria Math" pitchFamily="18" charset="0"/>
                  </a:rPr>
                  <a:t>) </a:t>
                </a:r>
                <a:r>
                  <a:rPr lang="en-US" b="1" dirty="0">
                    <a:solidFill>
                      <a:srgbClr val="FFFF00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b="1" dirty="0" smtClean="0">
                    <a:solidFill>
                      <a:srgbClr val="FFFF00"/>
                    </a:solidFill>
                    <a:latin typeface="Cambria Math" pitchFamily="18" charset="0"/>
                    <a:ea typeface="Cambria Math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/>
                        <a:ea typeface="Cambria Math" pitchFamily="18" charset="0"/>
                      </a:rPr>
                      <m:t>–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/>
                        <a:ea typeface="Cambria Math" pitchFamily="18" charset="0"/>
                      </a:rPr>
                      <m:t>𝟏𝟑</m:t>
                    </m:r>
                  </m:oMath>
                </a14:m>
                <a:endParaRPr lang="en-US" sz="1400" b="1" dirty="0" smtClean="0">
                  <a:solidFill>
                    <a:srgbClr val="FFFF0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950" y="1715380"/>
                <a:ext cx="1311868" cy="403124"/>
              </a:xfrm>
              <a:prstGeom prst="rect">
                <a:avLst/>
              </a:prstGeom>
              <a:blipFill rotWithShape="1">
                <a:blip r:embed="rId2"/>
                <a:stretch>
                  <a:fillRect l="-4186" b="-20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565429" y="2270236"/>
            <a:ext cx="798728" cy="466816"/>
            <a:chOff x="4172635" y="2735818"/>
            <a:chExt cx="798729" cy="466816"/>
          </a:xfrm>
        </p:grpSpPr>
        <p:grpSp>
          <p:nvGrpSpPr>
            <p:cNvPr id="20" name="Group 358"/>
            <p:cNvGrpSpPr/>
            <p:nvPr/>
          </p:nvGrpSpPr>
          <p:grpSpPr>
            <a:xfrm flipH="1">
              <a:off x="4172635" y="2750361"/>
              <a:ext cx="798729" cy="452273"/>
              <a:chOff x="513304" y="1123988"/>
              <a:chExt cx="4884955" cy="2286001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955291" y="1177578"/>
                <a:ext cx="4392168" cy="1716347"/>
              </a:xfrm>
              <a:prstGeom prst="roundRect">
                <a:avLst/>
              </a:prstGeom>
              <a:solidFill>
                <a:srgbClr val="99CC00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3" name="Group 360"/>
              <p:cNvGrpSpPr/>
              <p:nvPr/>
            </p:nvGrpSpPr>
            <p:grpSpPr>
              <a:xfrm>
                <a:off x="513304" y="1123988"/>
                <a:ext cx="4884955" cy="2286001"/>
                <a:chOff x="513304" y="2495549"/>
                <a:chExt cx="4884955" cy="2286001"/>
              </a:xfrm>
              <a:noFill/>
            </p:grpSpPr>
            <p:sp>
              <p:nvSpPr>
                <p:cNvPr id="25" name="Oval 7"/>
                <p:cNvSpPr/>
                <p:nvPr/>
              </p:nvSpPr>
              <p:spPr>
                <a:xfrm>
                  <a:off x="513304" y="3867151"/>
                  <a:ext cx="914402" cy="914399"/>
                </a:xfrm>
                <a:custGeom>
                  <a:avLst/>
                  <a:gdLst>
                    <a:gd name="connsiteX0" fmla="*/ 0 w 914400"/>
                    <a:gd name="connsiteY0" fmla="*/ 457200 h 914400"/>
                    <a:gd name="connsiteX1" fmla="*/ 457200 w 914400"/>
                    <a:gd name="connsiteY1" fmla="*/ 0 h 914400"/>
                    <a:gd name="connsiteX2" fmla="*/ 914400 w 914400"/>
                    <a:gd name="connsiteY2" fmla="*/ 457200 h 914400"/>
                    <a:gd name="connsiteX3" fmla="*/ 457200 w 914400"/>
                    <a:gd name="connsiteY3" fmla="*/ 914400 h 914400"/>
                    <a:gd name="connsiteX4" fmla="*/ 0 w 914400"/>
                    <a:gd name="connsiteY4" fmla="*/ 457200 h 914400"/>
                    <a:gd name="connsiteX0" fmla="*/ 914400 w 1005840"/>
                    <a:gd name="connsiteY0" fmla="*/ 457200 h 914400"/>
                    <a:gd name="connsiteX1" fmla="*/ 457200 w 1005840"/>
                    <a:gd name="connsiteY1" fmla="*/ 914400 h 914400"/>
                    <a:gd name="connsiteX2" fmla="*/ 0 w 1005840"/>
                    <a:gd name="connsiteY2" fmla="*/ 457200 h 914400"/>
                    <a:gd name="connsiteX3" fmla="*/ 457200 w 1005840"/>
                    <a:gd name="connsiteY3" fmla="*/ 0 h 914400"/>
                    <a:gd name="connsiteX4" fmla="*/ 1005840 w 1005840"/>
                    <a:gd name="connsiteY4" fmla="*/ 548640 h 914400"/>
                    <a:gd name="connsiteX0" fmla="*/ 914400 w 914400"/>
                    <a:gd name="connsiteY0" fmla="*/ 457200 h 914400"/>
                    <a:gd name="connsiteX1" fmla="*/ 457200 w 914400"/>
                    <a:gd name="connsiteY1" fmla="*/ 914400 h 914400"/>
                    <a:gd name="connsiteX2" fmla="*/ 0 w 914400"/>
                    <a:gd name="connsiteY2" fmla="*/ 457200 h 914400"/>
                    <a:gd name="connsiteX3" fmla="*/ 457200 w 914400"/>
                    <a:gd name="connsiteY3" fmla="*/ 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14400" h="914400">
                      <a:moveTo>
                        <a:pt x="914400" y="457200"/>
                      </a:moveTo>
                      <a:cubicBezTo>
                        <a:pt x="914400" y="709705"/>
                        <a:pt x="709705" y="914400"/>
                        <a:pt x="457200" y="914400"/>
                      </a:cubicBezTo>
                      <a:cubicBezTo>
                        <a:pt x="204695" y="914400"/>
                        <a:pt x="0" y="709705"/>
                        <a:pt x="0" y="457200"/>
                      </a:cubicBezTo>
                      <a:cubicBezTo>
                        <a:pt x="0" y="204695"/>
                        <a:pt x="204695" y="0"/>
                        <a:pt x="457200" y="0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" name="Rectangle 6"/>
                <p:cNvSpPr/>
                <p:nvPr/>
              </p:nvSpPr>
              <p:spPr>
                <a:xfrm>
                  <a:off x="912195" y="2495549"/>
                  <a:ext cx="4486064" cy="1828800"/>
                </a:xfrm>
                <a:prstGeom prst="round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4" name="Oval 23"/>
              <p:cNvSpPr/>
              <p:nvPr/>
            </p:nvSpPr>
            <p:spPr>
              <a:xfrm>
                <a:off x="648105" y="2618570"/>
                <a:ext cx="644794" cy="668439"/>
              </a:xfrm>
              <a:prstGeom prst="ellipse">
                <a:avLst/>
              </a:prstGeom>
              <a:solidFill>
                <a:srgbClr val="CC0099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1" name="Rectangle 20"/>
            <p:cNvSpPr/>
            <p:nvPr/>
          </p:nvSpPr>
          <p:spPr>
            <a:xfrm>
              <a:off x="4281318" y="2735818"/>
              <a:ext cx="5245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rPr>
                <a:t>Sol.</a:t>
              </a:r>
              <a:endParaRPr lang="en-US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1384384" y="2258770"/>
                <a:ext cx="6639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tabLst>
                    <a:tab pos="520700" algn="l"/>
                    <a:tab pos="10255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prstClr val="black"/>
                          </a:solidFill>
                          <a:latin typeface="Cambria Math"/>
                          <a:ea typeface="Cambria Math" pitchFamily="18" charset="0"/>
                        </a:rPr>
                        <m:t>–</m:t>
                      </m:r>
                      <m:r>
                        <a:rPr lang="en-US" b="1" i="1" smtClean="0">
                          <a:solidFill>
                            <a:prstClr val="black"/>
                          </a:solidFill>
                          <a:latin typeface="Cambria Math"/>
                          <a:ea typeface="Cambria Math" pitchFamily="18" charset="0"/>
                        </a:rPr>
                        <m:t>𝟏𝟑</m:t>
                      </m:r>
                    </m:oMath>
                  </m:oMathPara>
                </a14:m>
                <a:endParaRPr lang="en-US" b="1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384" y="2258770"/>
                <a:ext cx="66396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/>
          <p:cNvSpPr/>
          <p:nvPr/>
        </p:nvSpPr>
        <p:spPr>
          <a:xfrm>
            <a:off x="1932471" y="2259154"/>
            <a:ext cx="354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=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2033394" y="859351"/>
            <a:ext cx="1891769" cy="25618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2905262" y="1128477"/>
            <a:ext cx="1865412" cy="999956"/>
            <a:chOff x="2905262" y="1128477"/>
            <a:chExt cx="1865412" cy="999956"/>
          </a:xfrm>
        </p:grpSpPr>
        <p:sp>
          <p:nvSpPr>
            <p:cNvPr id="33" name="Freeform 32"/>
            <p:cNvSpPr/>
            <p:nvPr/>
          </p:nvSpPr>
          <p:spPr>
            <a:xfrm flipV="1">
              <a:off x="2905262" y="1128477"/>
              <a:ext cx="1865412" cy="999956"/>
            </a:xfrm>
            <a:custGeom>
              <a:avLst/>
              <a:gdLst>
                <a:gd name="connsiteX0" fmla="*/ 274439 w 1705970"/>
                <a:gd name="connsiteY0" fmla="*/ 1336556 h 1143000"/>
                <a:gd name="connsiteX1" fmla="*/ 329365 w 1705970"/>
                <a:gd name="connsiteY1" fmla="*/ 1022647 h 1143000"/>
                <a:gd name="connsiteX2" fmla="*/ 351676 w 1705970"/>
                <a:gd name="connsiteY2" fmla="*/ 109116 h 1143000"/>
                <a:gd name="connsiteX3" fmla="*/ 1227672 w 1705970"/>
                <a:gd name="connsiteY3" fmla="*/ 58089 h 1143000"/>
                <a:gd name="connsiteX4" fmla="*/ 1504063 w 1705970"/>
                <a:gd name="connsiteY4" fmla="*/ 940718 h 1143000"/>
                <a:gd name="connsiteX5" fmla="*/ 619734 w 1705970"/>
                <a:gd name="connsiteY5" fmla="*/ 1121218 h 1143000"/>
                <a:gd name="connsiteX6" fmla="*/ 274439 w 1705970"/>
                <a:gd name="connsiteY6" fmla="*/ 1336556 h 1143000"/>
                <a:gd name="connsiteX0" fmla="*/ 240967 w 1982103"/>
                <a:gd name="connsiteY0" fmla="*/ 1276125 h 1276125"/>
                <a:gd name="connsiteX1" fmla="*/ 448293 w 1982103"/>
                <a:gd name="connsiteY1" fmla="*/ 1057466 h 1276125"/>
                <a:gd name="connsiteX2" fmla="*/ 470604 w 1982103"/>
                <a:gd name="connsiteY2" fmla="*/ 143935 h 1276125"/>
                <a:gd name="connsiteX3" fmla="*/ 1346600 w 1982103"/>
                <a:gd name="connsiteY3" fmla="*/ 92908 h 1276125"/>
                <a:gd name="connsiteX4" fmla="*/ 1622991 w 1982103"/>
                <a:gd name="connsiteY4" fmla="*/ 975537 h 1276125"/>
                <a:gd name="connsiteX5" fmla="*/ 738662 w 1982103"/>
                <a:gd name="connsiteY5" fmla="*/ 1156037 h 1276125"/>
                <a:gd name="connsiteX6" fmla="*/ 240967 w 1982103"/>
                <a:gd name="connsiteY6" fmla="*/ 1276125 h 1276125"/>
                <a:gd name="connsiteX0" fmla="*/ 240967 w 1982103"/>
                <a:gd name="connsiteY0" fmla="*/ 1276125 h 1276125"/>
                <a:gd name="connsiteX1" fmla="*/ 448293 w 1982103"/>
                <a:gd name="connsiteY1" fmla="*/ 1057466 h 1276125"/>
                <a:gd name="connsiteX2" fmla="*/ 470604 w 1982103"/>
                <a:gd name="connsiteY2" fmla="*/ 143935 h 1276125"/>
                <a:gd name="connsiteX3" fmla="*/ 1346600 w 1982103"/>
                <a:gd name="connsiteY3" fmla="*/ 92908 h 1276125"/>
                <a:gd name="connsiteX4" fmla="*/ 1622991 w 1982103"/>
                <a:gd name="connsiteY4" fmla="*/ 975537 h 1276125"/>
                <a:gd name="connsiteX5" fmla="*/ 662462 w 1982103"/>
                <a:gd name="connsiteY5" fmla="*/ 1156037 h 1276125"/>
                <a:gd name="connsiteX6" fmla="*/ 240967 w 1982103"/>
                <a:gd name="connsiteY6" fmla="*/ 1276125 h 1276125"/>
                <a:gd name="connsiteX0" fmla="*/ 240967 w 1982103"/>
                <a:gd name="connsiteY0" fmla="*/ 1276125 h 1276125"/>
                <a:gd name="connsiteX1" fmla="*/ 448293 w 1982103"/>
                <a:gd name="connsiteY1" fmla="*/ 1057466 h 1276125"/>
                <a:gd name="connsiteX2" fmla="*/ 470604 w 1982103"/>
                <a:gd name="connsiteY2" fmla="*/ 143935 h 1276125"/>
                <a:gd name="connsiteX3" fmla="*/ 1346600 w 1982103"/>
                <a:gd name="connsiteY3" fmla="*/ 92908 h 1276125"/>
                <a:gd name="connsiteX4" fmla="*/ 1622991 w 1982103"/>
                <a:gd name="connsiteY4" fmla="*/ 975537 h 1276125"/>
                <a:gd name="connsiteX5" fmla="*/ 649762 w 1982103"/>
                <a:gd name="connsiteY5" fmla="*/ 1146512 h 1276125"/>
                <a:gd name="connsiteX6" fmla="*/ 240967 w 1982103"/>
                <a:gd name="connsiteY6" fmla="*/ 1276125 h 1276125"/>
                <a:gd name="connsiteX0" fmla="*/ 229821 w 1970957"/>
                <a:gd name="connsiteY0" fmla="*/ 1276125 h 1276125"/>
                <a:gd name="connsiteX1" fmla="*/ 487947 w 1970957"/>
                <a:gd name="connsiteY1" fmla="*/ 1076516 h 1276125"/>
                <a:gd name="connsiteX2" fmla="*/ 459458 w 1970957"/>
                <a:gd name="connsiteY2" fmla="*/ 143935 h 1276125"/>
                <a:gd name="connsiteX3" fmla="*/ 1335454 w 1970957"/>
                <a:gd name="connsiteY3" fmla="*/ 92908 h 1276125"/>
                <a:gd name="connsiteX4" fmla="*/ 1611845 w 1970957"/>
                <a:gd name="connsiteY4" fmla="*/ 975537 h 1276125"/>
                <a:gd name="connsiteX5" fmla="*/ 638616 w 1970957"/>
                <a:gd name="connsiteY5" fmla="*/ 1146512 h 1276125"/>
                <a:gd name="connsiteX6" fmla="*/ 229821 w 1970957"/>
                <a:gd name="connsiteY6" fmla="*/ 1276125 h 1276125"/>
                <a:gd name="connsiteX0" fmla="*/ 272717 w 2013853"/>
                <a:gd name="connsiteY0" fmla="*/ 1276125 h 1276125"/>
                <a:gd name="connsiteX1" fmla="*/ 530843 w 2013853"/>
                <a:gd name="connsiteY1" fmla="*/ 1076516 h 1276125"/>
                <a:gd name="connsiteX2" fmla="*/ 502354 w 2013853"/>
                <a:gd name="connsiteY2" fmla="*/ 143935 h 1276125"/>
                <a:gd name="connsiteX3" fmla="*/ 1378350 w 2013853"/>
                <a:gd name="connsiteY3" fmla="*/ 92908 h 1276125"/>
                <a:gd name="connsiteX4" fmla="*/ 1654741 w 2013853"/>
                <a:gd name="connsiteY4" fmla="*/ 975537 h 1276125"/>
                <a:gd name="connsiteX5" fmla="*/ 681512 w 2013853"/>
                <a:gd name="connsiteY5" fmla="*/ 1146512 h 1276125"/>
                <a:gd name="connsiteX6" fmla="*/ 272717 w 2013853"/>
                <a:gd name="connsiteY6" fmla="*/ 1276125 h 1276125"/>
                <a:gd name="connsiteX0" fmla="*/ 310817 w 2051953"/>
                <a:gd name="connsiteY0" fmla="*/ 1276125 h 1276125"/>
                <a:gd name="connsiteX1" fmla="*/ 568943 w 2051953"/>
                <a:gd name="connsiteY1" fmla="*/ 1076516 h 1276125"/>
                <a:gd name="connsiteX2" fmla="*/ 540454 w 2051953"/>
                <a:gd name="connsiteY2" fmla="*/ 143935 h 1276125"/>
                <a:gd name="connsiteX3" fmla="*/ 1416450 w 2051953"/>
                <a:gd name="connsiteY3" fmla="*/ 92908 h 1276125"/>
                <a:gd name="connsiteX4" fmla="*/ 1692841 w 2051953"/>
                <a:gd name="connsiteY4" fmla="*/ 975537 h 1276125"/>
                <a:gd name="connsiteX5" fmla="*/ 719612 w 2051953"/>
                <a:gd name="connsiteY5" fmla="*/ 1146512 h 1276125"/>
                <a:gd name="connsiteX6" fmla="*/ 310817 w 2051953"/>
                <a:gd name="connsiteY6" fmla="*/ 1276125 h 1276125"/>
                <a:gd name="connsiteX0" fmla="*/ 310817 w 2051953"/>
                <a:gd name="connsiteY0" fmla="*/ 1333275 h 1333275"/>
                <a:gd name="connsiteX1" fmla="*/ 568943 w 2051953"/>
                <a:gd name="connsiteY1" fmla="*/ 1076516 h 1333275"/>
                <a:gd name="connsiteX2" fmla="*/ 540454 w 2051953"/>
                <a:gd name="connsiteY2" fmla="*/ 143935 h 1333275"/>
                <a:gd name="connsiteX3" fmla="*/ 1416450 w 2051953"/>
                <a:gd name="connsiteY3" fmla="*/ 92908 h 1333275"/>
                <a:gd name="connsiteX4" fmla="*/ 1692841 w 2051953"/>
                <a:gd name="connsiteY4" fmla="*/ 975537 h 1333275"/>
                <a:gd name="connsiteX5" fmla="*/ 719612 w 2051953"/>
                <a:gd name="connsiteY5" fmla="*/ 1146512 h 1333275"/>
                <a:gd name="connsiteX6" fmla="*/ 310817 w 2051953"/>
                <a:gd name="connsiteY6" fmla="*/ 1333275 h 1333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51953" h="1333275">
                  <a:moveTo>
                    <a:pt x="310817" y="1333275"/>
                  </a:moveTo>
                  <a:lnTo>
                    <a:pt x="568943" y="1076516"/>
                  </a:lnTo>
                  <a:cubicBezTo>
                    <a:pt x="0" y="881050"/>
                    <a:pt x="80996" y="367548"/>
                    <a:pt x="540454" y="143935"/>
                  </a:cubicBezTo>
                  <a:cubicBezTo>
                    <a:pt x="795863" y="19630"/>
                    <a:pt x="1132855" y="0"/>
                    <a:pt x="1416450" y="92908"/>
                  </a:cubicBezTo>
                  <a:cubicBezTo>
                    <a:pt x="1915807" y="256501"/>
                    <a:pt x="2051953" y="691268"/>
                    <a:pt x="1692841" y="975537"/>
                  </a:cubicBezTo>
                  <a:cubicBezTo>
                    <a:pt x="1476501" y="1146790"/>
                    <a:pt x="1041715" y="1207864"/>
                    <a:pt x="719612" y="1146512"/>
                  </a:cubicBezTo>
                  <a:lnTo>
                    <a:pt x="310817" y="1333275"/>
                  </a:lnTo>
                  <a:close/>
                </a:path>
              </a:pathLst>
            </a:custGeom>
            <a:solidFill>
              <a:schemeClr val="bg1"/>
            </a:solidFill>
            <a:ln w="76200">
              <a:solidFill>
                <a:srgbClr val="0099FF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55484" y="1383430"/>
              <a:ext cx="17381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prstClr val="black"/>
                  </a:solidFill>
                  <a:latin typeface="Cambria Math" panose="02040503050406030204" pitchFamily="18" charset="0"/>
                </a:rPr>
                <a:t>Reciprocal of Integers</a:t>
              </a:r>
            </a:p>
          </p:txBody>
        </p:sp>
      </p:grpSp>
      <p:sp>
        <p:nvSpPr>
          <p:cNvPr id="36" name="Flowchart: Delay 35"/>
          <p:cNvSpPr/>
          <p:nvPr/>
        </p:nvSpPr>
        <p:spPr>
          <a:xfrm flipH="1">
            <a:off x="1000337" y="3776665"/>
            <a:ext cx="1840187" cy="723789"/>
          </a:xfrm>
          <a:prstGeom prst="flowChartDelay">
            <a:avLst/>
          </a:prstGeom>
          <a:gradFill>
            <a:gsLst>
              <a:gs pos="35000">
                <a:srgbClr val="D1FBCD">
                  <a:lumMod val="89000"/>
                </a:srgbClr>
              </a:gs>
              <a:gs pos="14000">
                <a:schemeClr val="accent3">
                  <a:lumMod val="9000"/>
                  <a:lumOff val="91000"/>
                </a:schemeClr>
              </a:gs>
              <a:gs pos="100000">
                <a:srgbClr val="00FF00">
                  <a:lumMod val="50000"/>
                  <a:lumOff val="50000"/>
                </a:srgbClr>
              </a:gs>
              <a:gs pos="0">
                <a:schemeClr val="bg1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529951" y="3150724"/>
                <a:ext cx="1188720" cy="633828"/>
              </a:xfrm>
              <a:prstGeom prst="rect">
                <a:avLst/>
              </a:prstGeom>
              <a:solidFill>
                <a:srgbClr val="0000FF"/>
              </a:solidFill>
            </p:spPr>
            <p:txBody>
              <a:bodyPr wrap="square">
                <a:spAutoFit/>
              </a:bodyPr>
              <a:lstStyle/>
              <a:p>
                <a:pPr algn="just">
                  <a:tabLst>
                    <a:tab pos="520700" algn="l"/>
                    <a:tab pos="1025525" algn="l"/>
                  </a:tabLst>
                </a:pPr>
                <a:r>
                  <a:rPr lang="en-US" b="1" dirty="0" smtClean="0">
                    <a:solidFill>
                      <a:prstClr val="white"/>
                    </a:solidFill>
                    <a:latin typeface="Cambria Math" pitchFamily="18" charset="0"/>
                    <a:ea typeface="Cambria Math" pitchFamily="18" charset="0"/>
                  </a:rPr>
                  <a:t>(ii) </a:t>
                </a:r>
                <a:r>
                  <a:rPr lang="en-US" b="1" dirty="0" smtClean="0">
                    <a:solidFill>
                      <a:srgbClr val="FFFF00"/>
                    </a:solidFill>
                    <a:latin typeface="Cambria Math" pitchFamily="18" charset="0"/>
                    <a:ea typeface="Cambria Math" pitchFamily="18" charset="0"/>
                  </a:rPr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solidFill>
                              <a:srgbClr val="FFFF00"/>
                            </a:solidFill>
                            <a:latin typeface="Cambria Math"/>
                            <a:ea typeface="Cambria Math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rgbClr val="FFFF00"/>
                            </a:solidFill>
                            <a:latin typeface="Cambria Math"/>
                            <a:ea typeface="Cambria Math" pitchFamily="18" charset="0"/>
                          </a:rPr>
                          <m:t>–</m:t>
                        </m:r>
                        <m:r>
                          <a:rPr lang="en-US" sz="2400" b="1" i="1" smtClean="0">
                            <a:solidFill>
                              <a:srgbClr val="FFFF00"/>
                            </a:solidFill>
                            <a:latin typeface="Cambria Math"/>
                            <a:ea typeface="Cambria Math" pitchFamily="18" charset="0"/>
                          </a:rPr>
                          <m:t>𝟏𝟑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rgbClr val="FFFF00"/>
                            </a:solidFill>
                            <a:latin typeface="Cambria Math"/>
                            <a:ea typeface="Cambria Math" pitchFamily="18" charset="0"/>
                          </a:rPr>
                          <m:t>𝟏𝟗</m:t>
                        </m:r>
                      </m:den>
                    </m:f>
                  </m:oMath>
                </a14:m>
                <a:endParaRPr lang="en-US" b="1" dirty="0" smtClean="0">
                  <a:solidFill>
                    <a:srgbClr val="FFFF0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951" y="3150722"/>
                <a:ext cx="1188720" cy="633828"/>
              </a:xfrm>
              <a:prstGeom prst="rect">
                <a:avLst/>
              </a:prstGeom>
              <a:blipFill rotWithShape="1">
                <a:blip r:embed="rId4"/>
                <a:stretch>
                  <a:fillRect l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565429" y="3912234"/>
            <a:ext cx="798728" cy="466816"/>
            <a:chOff x="4172635" y="2735818"/>
            <a:chExt cx="798729" cy="466816"/>
          </a:xfrm>
        </p:grpSpPr>
        <p:grpSp>
          <p:nvGrpSpPr>
            <p:cNvPr id="39" name="Group 358"/>
            <p:cNvGrpSpPr/>
            <p:nvPr/>
          </p:nvGrpSpPr>
          <p:grpSpPr>
            <a:xfrm flipH="1">
              <a:off x="4172635" y="2750361"/>
              <a:ext cx="798729" cy="452273"/>
              <a:chOff x="513304" y="1123988"/>
              <a:chExt cx="4884955" cy="2286001"/>
            </a:xfrm>
          </p:grpSpPr>
          <p:sp>
            <p:nvSpPr>
              <p:cNvPr id="41" name="Rounded Rectangle 40"/>
              <p:cNvSpPr/>
              <p:nvPr/>
            </p:nvSpPr>
            <p:spPr>
              <a:xfrm>
                <a:off x="955291" y="1177578"/>
                <a:ext cx="4392168" cy="1716347"/>
              </a:xfrm>
              <a:prstGeom prst="roundRect">
                <a:avLst/>
              </a:prstGeom>
              <a:solidFill>
                <a:srgbClr val="99CC00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2" name="Group 360"/>
              <p:cNvGrpSpPr/>
              <p:nvPr/>
            </p:nvGrpSpPr>
            <p:grpSpPr>
              <a:xfrm>
                <a:off x="513304" y="1123988"/>
                <a:ext cx="4884955" cy="2286001"/>
                <a:chOff x="513304" y="2495549"/>
                <a:chExt cx="4884955" cy="2286001"/>
              </a:xfrm>
              <a:noFill/>
            </p:grpSpPr>
            <p:sp>
              <p:nvSpPr>
                <p:cNvPr id="44" name="Oval 7"/>
                <p:cNvSpPr/>
                <p:nvPr/>
              </p:nvSpPr>
              <p:spPr>
                <a:xfrm>
                  <a:off x="513304" y="3867151"/>
                  <a:ext cx="914402" cy="914399"/>
                </a:xfrm>
                <a:custGeom>
                  <a:avLst/>
                  <a:gdLst>
                    <a:gd name="connsiteX0" fmla="*/ 0 w 914400"/>
                    <a:gd name="connsiteY0" fmla="*/ 457200 h 914400"/>
                    <a:gd name="connsiteX1" fmla="*/ 457200 w 914400"/>
                    <a:gd name="connsiteY1" fmla="*/ 0 h 914400"/>
                    <a:gd name="connsiteX2" fmla="*/ 914400 w 914400"/>
                    <a:gd name="connsiteY2" fmla="*/ 457200 h 914400"/>
                    <a:gd name="connsiteX3" fmla="*/ 457200 w 914400"/>
                    <a:gd name="connsiteY3" fmla="*/ 914400 h 914400"/>
                    <a:gd name="connsiteX4" fmla="*/ 0 w 914400"/>
                    <a:gd name="connsiteY4" fmla="*/ 457200 h 914400"/>
                    <a:gd name="connsiteX0" fmla="*/ 914400 w 1005840"/>
                    <a:gd name="connsiteY0" fmla="*/ 457200 h 914400"/>
                    <a:gd name="connsiteX1" fmla="*/ 457200 w 1005840"/>
                    <a:gd name="connsiteY1" fmla="*/ 914400 h 914400"/>
                    <a:gd name="connsiteX2" fmla="*/ 0 w 1005840"/>
                    <a:gd name="connsiteY2" fmla="*/ 457200 h 914400"/>
                    <a:gd name="connsiteX3" fmla="*/ 457200 w 1005840"/>
                    <a:gd name="connsiteY3" fmla="*/ 0 h 914400"/>
                    <a:gd name="connsiteX4" fmla="*/ 1005840 w 1005840"/>
                    <a:gd name="connsiteY4" fmla="*/ 548640 h 914400"/>
                    <a:gd name="connsiteX0" fmla="*/ 914400 w 914400"/>
                    <a:gd name="connsiteY0" fmla="*/ 457200 h 914400"/>
                    <a:gd name="connsiteX1" fmla="*/ 457200 w 914400"/>
                    <a:gd name="connsiteY1" fmla="*/ 914400 h 914400"/>
                    <a:gd name="connsiteX2" fmla="*/ 0 w 914400"/>
                    <a:gd name="connsiteY2" fmla="*/ 457200 h 914400"/>
                    <a:gd name="connsiteX3" fmla="*/ 457200 w 914400"/>
                    <a:gd name="connsiteY3" fmla="*/ 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14400" h="914400">
                      <a:moveTo>
                        <a:pt x="914400" y="457200"/>
                      </a:moveTo>
                      <a:cubicBezTo>
                        <a:pt x="914400" y="709705"/>
                        <a:pt x="709705" y="914400"/>
                        <a:pt x="457200" y="914400"/>
                      </a:cubicBezTo>
                      <a:cubicBezTo>
                        <a:pt x="204695" y="914400"/>
                        <a:pt x="0" y="709705"/>
                        <a:pt x="0" y="457200"/>
                      </a:cubicBezTo>
                      <a:cubicBezTo>
                        <a:pt x="0" y="204695"/>
                        <a:pt x="204695" y="0"/>
                        <a:pt x="457200" y="0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5" name="Rectangle 6"/>
                <p:cNvSpPr/>
                <p:nvPr/>
              </p:nvSpPr>
              <p:spPr>
                <a:xfrm>
                  <a:off x="912195" y="2495549"/>
                  <a:ext cx="4486064" cy="1828800"/>
                </a:xfrm>
                <a:prstGeom prst="round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43" name="Oval 42"/>
              <p:cNvSpPr/>
              <p:nvPr/>
            </p:nvSpPr>
            <p:spPr>
              <a:xfrm>
                <a:off x="648105" y="2618570"/>
                <a:ext cx="644794" cy="668439"/>
              </a:xfrm>
              <a:prstGeom prst="ellipse">
                <a:avLst/>
              </a:prstGeom>
              <a:solidFill>
                <a:srgbClr val="CC0099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0" name="Rectangle 39"/>
            <p:cNvSpPr/>
            <p:nvPr/>
          </p:nvSpPr>
          <p:spPr>
            <a:xfrm>
              <a:off x="4281318" y="2735818"/>
              <a:ext cx="5245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rPr>
                <a:t>Sol.</a:t>
              </a:r>
              <a:endParaRPr lang="en-US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1454788" y="3809029"/>
                <a:ext cx="663964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tabLst>
                    <a:tab pos="520700" algn="l"/>
                    <a:tab pos="10255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 pitchFamily="18" charset="0"/>
                            </a:rPr>
                            <m:t>–</m:t>
                          </m:r>
                          <m:r>
                            <a:rPr lang="en-US" b="1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 pitchFamily="18" charset="0"/>
                            </a:rPr>
                            <m:t>𝟏𝟑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 pitchFamily="18" charset="0"/>
                            </a:rPr>
                            <m:t>𝟏𝟗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4788" y="3809029"/>
                <a:ext cx="663964" cy="6127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/>
          <p:cNvSpPr/>
          <p:nvPr/>
        </p:nvSpPr>
        <p:spPr>
          <a:xfrm>
            <a:off x="1977225" y="3901152"/>
            <a:ext cx="354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=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2033394" y="859351"/>
            <a:ext cx="1891769" cy="25618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2905262" y="1128477"/>
            <a:ext cx="1865412" cy="999956"/>
            <a:chOff x="2905262" y="1128477"/>
            <a:chExt cx="1865412" cy="999956"/>
          </a:xfrm>
        </p:grpSpPr>
        <p:sp>
          <p:nvSpPr>
            <p:cNvPr id="52" name="Freeform 51"/>
            <p:cNvSpPr/>
            <p:nvPr/>
          </p:nvSpPr>
          <p:spPr>
            <a:xfrm flipV="1">
              <a:off x="2905262" y="1128477"/>
              <a:ext cx="1865412" cy="999956"/>
            </a:xfrm>
            <a:custGeom>
              <a:avLst/>
              <a:gdLst>
                <a:gd name="connsiteX0" fmla="*/ 274439 w 1705970"/>
                <a:gd name="connsiteY0" fmla="*/ 1336556 h 1143000"/>
                <a:gd name="connsiteX1" fmla="*/ 329365 w 1705970"/>
                <a:gd name="connsiteY1" fmla="*/ 1022647 h 1143000"/>
                <a:gd name="connsiteX2" fmla="*/ 351676 w 1705970"/>
                <a:gd name="connsiteY2" fmla="*/ 109116 h 1143000"/>
                <a:gd name="connsiteX3" fmla="*/ 1227672 w 1705970"/>
                <a:gd name="connsiteY3" fmla="*/ 58089 h 1143000"/>
                <a:gd name="connsiteX4" fmla="*/ 1504063 w 1705970"/>
                <a:gd name="connsiteY4" fmla="*/ 940718 h 1143000"/>
                <a:gd name="connsiteX5" fmla="*/ 619734 w 1705970"/>
                <a:gd name="connsiteY5" fmla="*/ 1121218 h 1143000"/>
                <a:gd name="connsiteX6" fmla="*/ 274439 w 1705970"/>
                <a:gd name="connsiteY6" fmla="*/ 1336556 h 1143000"/>
                <a:gd name="connsiteX0" fmla="*/ 240967 w 1982103"/>
                <a:gd name="connsiteY0" fmla="*/ 1276125 h 1276125"/>
                <a:gd name="connsiteX1" fmla="*/ 448293 w 1982103"/>
                <a:gd name="connsiteY1" fmla="*/ 1057466 h 1276125"/>
                <a:gd name="connsiteX2" fmla="*/ 470604 w 1982103"/>
                <a:gd name="connsiteY2" fmla="*/ 143935 h 1276125"/>
                <a:gd name="connsiteX3" fmla="*/ 1346600 w 1982103"/>
                <a:gd name="connsiteY3" fmla="*/ 92908 h 1276125"/>
                <a:gd name="connsiteX4" fmla="*/ 1622991 w 1982103"/>
                <a:gd name="connsiteY4" fmla="*/ 975537 h 1276125"/>
                <a:gd name="connsiteX5" fmla="*/ 738662 w 1982103"/>
                <a:gd name="connsiteY5" fmla="*/ 1156037 h 1276125"/>
                <a:gd name="connsiteX6" fmla="*/ 240967 w 1982103"/>
                <a:gd name="connsiteY6" fmla="*/ 1276125 h 1276125"/>
                <a:gd name="connsiteX0" fmla="*/ 240967 w 1982103"/>
                <a:gd name="connsiteY0" fmla="*/ 1276125 h 1276125"/>
                <a:gd name="connsiteX1" fmla="*/ 448293 w 1982103"/>
                <a:gd name="connsiteY1" fmla="*/ 1057466 h 1276125"/>
                <a:gd name="connsiteX2" fmla="*/ 470604 w 1982103"/>
                <a:gd name="connsiteY2" fmla="*/ 143935 h 1276125"/>
                <a:gd name="connsiteX3" fmla="*/ 1346600 w 1982103"/>
                <a:gd name="connsiteY3" fmla="*/ 92908 h 1276125"/>
                <a:gd name="connsiteX4" fmla="*/ 1622991 w 1982103"/>
                <a:gd name="connsiteY4" fmla="*/ 975537 h 1276125"/>
                <a:gd name="connsiteX5" fmla="*/ 662462 w 1982103"/>
                <a:gd name="connsiteY5" fmla="*/ 1156037 h 1276125"/>
                <a:gd name="connsiteX6" fmla="*/ 240967 w 1982103"/>
                <a:gd name="connsiteY6" fmla="*/ 1276125 h 1276125"/>
                <a:gd name="connsiteX0" fmla="*/ 240967 w 1982103"/>
                <a:gd name="connsiteY0" fmla="*/ 1276125 h 1276125"/>
                <a:gd name="connsiteX1" fmla="*/ 448293 w 1982103"/>
                <a:gd name="connsiteY1" fmla="*/ 1057466 h 1276125"/>
                <a:gd name="connsiteX2" fmla="*/ 470604 w 1982103"/>
                <a:gd name="connsiteY2" fmla="*/ 143935 h 1276125"/>
                <a:gd name="connsiteX3" fmla="*/ 1346600 w 1982103"/>
                <a:gd name="connsiteY3" fmla="*/ 92908 h 1276125"/>
                <a:gd name="connsiteX4" fmla="*/ 1622991 w 1982103"/>
                <a:gd name="connsiteY4" fmla="*/ 975537 h 1276125"/>
                <a:gd name="connsiteX5" fmla="*/ 649762 w 1982103"/>
                <a:gd name="connsiteY5" fmla="*/ 1146512 h 1276125"/>
                <a:gd name="connsiteX6" fmla="*/ 240967 w 1982103"/>
                <a:gd name="connsiteY6" fmla="*/ 1276125 h 1276125"/>
                <a:gd name="connsiteX0" fmla="*/ 229821 w 1970957"/>
                <a:gd name="connsiteY0" fmla="*/ 1276125 h 1276125"/>
                <a:gd name="connsiteX1" fmla="*/ 487947 w 1970957"/>
                <a:gd name="connsiteY1" fmla="*/ 1076516 h 1276125"/>
                <a:gd name="connsiteX2" fmla="*/ 459458 w 1970957"/>
                <a:gd name="connsiteY2" fmla="*/ 143935 h 1276125"/>
                <a:gd name="connsiteX3" fmla="*/ 1335454 w 1970957"/>
                <a:gd name="connsiteY3" fmla="*/ 92908 h 1276125"/>
                <a:gd name="connsiteX4" fmla="*/ 1611845 w 1970957"/>
                <a:gd name="connsiteY4" fmla="*/ 975537 h 1276125"/>
                <a:gd name="connsiteX5" fmla="*/ 638616 w 1970957"/>
                <a:gd name="connsiteY5" fmla="*/ 1146512 h 1276125"/>
                <a:gd name="connsiteX6" fmla="*/ 229821 w 1970957"/>
                <a:gd name="connsiteY6" fmla="*/ 1276125 h 1276125"/>
                <a:gd name="connsiteX0" fmla="*/ 272717 w 2013853"/>
                <a:gd name="connsiteY0" fmla="*/ 1276125 h 1276125"/>
                <a:gd name="connsiteX1" fmla="*/ 530843 w 2013853"/>
                <a:gd name="connsiteY1" fmla="*/ 1076516 h 1276125"/>
                <a:gd name="connsiteX2" fmla="*/ 502354 w 2013853"/>
                <a:gd name="connsiteY2" fmla="*/ 143935 h 1276125"/>
                <a:gd name="connsiteX3" fmla="*/ 1378350 w 2013853"/>
                <a:gd name="connsiteY3" fmla="*/ 92908 h 1276125"/>
                <a:gd name="connsiteX4" fmla="*/ 1654741 w 2013853"/>
                <a:gd name="connsiteY4" fmla="*/ 975537 h 1276125"/>
                <a:gd name="connsiteX5" fmla="*/ 681512 w 2013853"/>
                <a:gd name="connsiteY5" fmla="*/ 1146512 h 1276125"/>
                <a:gd name="connsiteX6" fmla="*/ 272717 w 2013853"/>
                <a:gd name="connsiteY6" fmla="*/ 1276125 h 1276125"/>
                <a:gd name="connsiteX0" fmla="*/ 310817 w 2051953"/>
                <a:gd name="connsiteY0" fmla="*/ 1276125 h 1276125"/>
                <a:gd name="connsiteX1" fmla="*/ 568943 w 2051953"/>
                <a:gd name="connsiteY1" fmla="*/ 1076516 h 1276125"/>
                <a:gd name="connsiteX2" fmla="*/ 540454 w 2051953"/>
                <a:gd name="connsiteY2" fmla="*/ 143935 h 1276125"/>
                <a:gd name="connsiteX3" fmla="*/ 1416450 w 2051953"/>
                <a:gd name="connsiteY3" fmla="*/ 92908 h 1276125"/>
                <a:gd name="connsiteX4" fmla="*/ 1692841 w 2051953"/>
                <a:gd name="connsiteY4" fmla="*/ 975537 h 1276125"/>
                <a:gd name="connsiteX5" fmla="*/ 719612 w 2051953"/>
                <a:gd name="connsiteY5" fmla="*/ 1146512 h 1276125"/>
                <a:gd name="connsiteX6" fmla="*/ 310817 w 2051953"/>
                <a:gd name="connsiteY6" fmla="*/ 1276125 h 1276125"/>
                <a:gd name="connsiteX0" fmla="*/ 310817 w 2051953"/>
                <a:gd name="connsiteY0" fmla="*/ 1333275 h 1333275"/>
                <a:gd name="connsiteX1" fmla="*/ 568943 w 2051953"/>
                <a:gd name="connsiteY1" fmla="*/ 1076516 h 1333275"/>
                <a:gd name="connsiteX2" fmla="*/ 540454 w 2051953"/>
                <a:gd name="connsiteY2" fmla="*/ 143935 h 1333275"/>
                <a:gd name="connsiteX3" fmla="*/ 1416450 w 2051953"/>
                <a:gd name="connsiteY3" fmla="*/ 92908 h 1333275"/>
                <a:gd name="connsiteX4" fmla="*/ 1692841 w 2051953"/>
                <a:gd name="connsiteY4" fmla="*/ 975537 h 1333275"/>
                <a:gd name="connsiteX5" fmla="*/ 719612 w 2051953"/>
                <a:gd name="connsiteY5" fmla="*/ 1146512 h 1333275"/>
                <a:gd name="connsiteX6" fmla="*/ 310817 w 2051953"/>
                <a:gd name="connsiteY6" fmla="*/ 1333275 h 1333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51953" h="1333275">
                  <a:moveTo>
                    <a:pt x="310817" y="1333275"/>
                  </a:moveTo>
                  <a:lnTo>
                    <a:pt x="568943" y="1076516"/>
                  </a:lnTo>
                  <a:cubicBezTo>
                    <a:pt x="0" y="881050"/>
                    <a:pt x="80996" y="367548"/>
                    <a:pt x="540454" y="143935"/>
                  </a:cubicBezTo>
                  <a:cubicBezTo>
                    <a:pt x="795863" y="19630"/>
                    <a:pt x="1132855" y="0"/>
                    <a:pt x="1416450" y="92908"/>
                  </a:cubicBezTo>
                  <a:cubicBezTo>
                    <a:pt x="1915807" y="256501"/>
                    <a:pt x="2051953" y="691268"/>
                    <a:pt x="1692841" y="975537"/>
                  </a:cubicBezTo>
                  <a:cubicBezTo>
                    <a:pt x="1476501" y="1146790"/>
                    <a:pt x="1041715" y="1207864"/>
                    <a:pt x="719612" y="1146512"/>
                  </a:cubicBezTo>
                  <a:lnTo>
                    <a:pt x="310817" y="1333275"/>
                  </a:lnTo>
                  <a:close/>
                </a:path>
              </a:pathLst>
            </a:custGeom>
            <a:solidFill>
              <a:schemeClr val="bg1"/>
            </a:solidFill>
            <a:ln w="76200">
              <a:solidFill>
                <a:srgbClr val="0099FF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955484" y="1383430"/>
              <a:ext cx="17381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prstClr val="black"/>
                  </a:solidFill>
                  <a:latin typeface="Cambria Math" panose="02040503050406030204" pitchFamily="18" charset="0"/>
                </a:rPr>
                <a:t>Reciprocal of Integers</a:t>
              </a:r>
              <a:endParaRPr lang="en-US" b="1" dirty="0">
                <a:solidFill>
                  <a:prstClr val="black"/>
                </a:solidFill>
                <a:latin typeface="Cambria Math" panose="02040503050406030204" pitchFamily="18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986485" y="814654"/>
            <a:ext cx="50601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  <a:latin typeface="Cambria Math" panose="02040503050406030204" pitchFamily="18" charset="0"/>
              </a:rPr>
              <a:t>  Write the multiplicative inverse of each of the following.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291020" y="2134667"/>
            <a:ext cx="535241" cy="691423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2231222" y="2167033"/>
                <a:ext cx="663964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tabLst>
                    <a:tab pos="520700" algn="l"/>
                    <a:tab pos="10255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 pitchFamily="18" charset="0"/>
                            </a:rPr>
                            <m:t>–</m:t>
                          </m:r>
                          <m:r>
                            <a:rPr lang="en-US" b="1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 pitchFamily="18" charset="0"/>
                            </a:rPr>
                            <m:t>𝟏𝟑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222" y="2167031"/>
                <a:ext cx="663964" cy="6127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ctangle 54"/>
          <p:cNvSpPr/>
          <p:nvPr/>
        </p:nvSpPr>
        <p:spPr>
          <a:xfrm>
            <a:off x="2302502" y="3784166"/>
            <a:ext cx="538018" cy="691423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2243616" y="3809029"/>
                <a:ext cx="663964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tabLst>
                    <a:tab pos="520700" algn="l"/>
                    <a:tab pos="10255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 pitchFamily="18" charset="0"/>
                            </a:rPr>
                            <m:t>𝟏𝟗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 pitchFamily="18" charset="0"/>
                            </a:rPr>
                            <m:t>–</m:t>
                          </m:r>
                          <m:r>
                            <a:rPr lang="en-US" b="1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 pitchFamily="18" charset="0"/>
                            </a:rPr>
                            <m:t>𝟏𝟑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3616" y="3809029"/>
                <a:ext cx="663964" cy="6127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131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 animBg="1"/>
      <p:bldP spid="5" grpId="0" animBg="1"/>
      <p:bldP spid="16" grpId="0"/>
      <p:bldP spid="17" grpId="0" animBg="1"/>
      <p:bldP spid="18" grpId="0" animBg="1"/>
      <p:bldP spid="27" grpId="0"/>
      <p:bldP spid="28" grpId="0"/>
      <p:bldP spid="32" grpId="0" animBg="1"/>
      <p:bldP spid="32" grpId="1" animBg="1"/>
      <p:bldP spid="36" grpId="0" animBg="1"/>
      <p:bldP spid="37" grpId="0" animBg="1"/>
      <p:bldP spid="46" grpId="0"/>
      <p:bldP spid="47" grpId="0"/>
      <p:bldP spid="50" grpId="0" animBg="1"/>
      <p:bldP spid="50" grpId="1" animBg="1"/>
      <p:bldP spid="8" grpId="0"/>
      <p:bldP spid="54" grpId="0" animBg="1"/>
      <p:bldP spid="31" grpId="0"/>
      <p:bldP spid="55" grpId="0" animBg="1"/>
      <p:bldP spid="4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32704" y="2387084"/>
            <a:ext cx="147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Module 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73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32704" y="2387084"/>
            <a:ext cx="147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Module 03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7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44775" y="1915516"/>
            <a:ext cx="5551227" cy="2788193"/>
          </a:xfrm>
          <a:prstGeom prst="roundRect">
            <a:avLst/>
          </a:prstGeom>
          <a:gradFill flip="none" rotWithShape="1">
            <a:gsLst>
              <a:gs pos="0">
                <a:srgbClr val="FFFF00">
                  <a:alpha val="59000"/>
                </a:srgb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ounded Rectangle 141"/>
          <p:cNvSpPr/>
          <p:nvPr/>
        </p:nvSpPr>
        <p:spPr>
          <a:xfrm>
            <a:off x="5062118" y="2184774"/>
            <a:ext cx="254442" cy="236034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0" name="Rounded Rectangle 139"/>
          <p:cNvSpPr/>
          <p:nvPr/>
        </p:nvSpPr>
        <p:spPr>
          <a:xfrm>
            <a:off x="4521125" y="2171702"/>
            <a:ext cx="338662" cy="236034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1" name="Rounded Rectangle 140"/>
          <p:cNvSpPr/>
          <p:nvPr/>
        </p:nvSpPr>
        <p:spPr>
          <a:xfrm>
            <a:off x="4828627" y="2338981"/>
            <a:ext cx="210283" cy="177335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4788186" y="3102478"/>
            <a:ext cx="338662" cy="236034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4542216" y="2853137"/>
            <a:ext cx="725952" cy="236034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3251270" y="2175249"/>
            <a:ext cx="320403" cy="50111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1868986" y="2181243"/>
            <a:ext cx="310980" cy="50111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9073" y="1314528"/>
            <a:ext cx="435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Q.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1" name="Double Brace 20"/>
          <p:cNvSpPr/>
          <p:nvPr/>
        </p:nvSpPr>
        <p:spPr>
          <a:xfrm>
            <a:off x="1098135" y="1200152"/>
            <a:ext cx="1210729" cy="658751"/>
          </a:xfrm>
          <a:prstGeom prst="bracePair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1194241" y="1504492"/>
            <a:ext cx="3185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04576" y="1211658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7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04576" y="1458772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5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47361" y="1322148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×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6" name="Double Bracket 25"/>
          <p:cNvSpPr/>
          <p:nvPr/>
        </p:nvSpPr>
        <p:spPr>
          <a:xfrm>
            <a:off x="1713449" y="1211660"/>
            <a:ext cx="458255" cy="647243"/>
          </a:xfrm>
          <a:prstGeom prst="bracketPair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1751864" y="1534972"/>
            <a:ext cx="3185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732768" y="1242138"/>
            <a:ext cx="412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 Math" pitchFamily="18" charset="0"/>
                <a:ea typeface="Cambria Math" pitchFamily="18" charset="0"/>
                <a:sym typeface="Symbol"/>
              </a:rPr>
              <a:t>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3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16478" y="1489252"/>
            <a:ext cx="470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12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67053" y="1352628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+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1" name="Double Brace 30"/>
          <p:cNvSpPr/>
          <p:nvPr/>
        </p:nvSpPr>
        <p:spPr>
          <a:xfrm>
            <a:off x="2556001" y="1200152"/>
            <a:ext cx="1050709" cy="658751"/>
          </a:xfrm>
          <a:prstGeom prst="bracePair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2652110" y="1504492"/>
            <a:ext cx="3185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662442" y="1211658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7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662442" y="1458772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5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905227" y="1322148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×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3171629" y="1534972"/>
            <a:ext cx="3185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175029" y="1242138"/>
            <a:ext cx="290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5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136244" y="1489252"/>
            <a:ext cx="470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12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9" name="Double Brace 38"/>
          <p:cNvSpPr/>
          <p:nvPr/>
        </p:nvSpPr>
        <p:spPr>
          <a:xfrm>
            <a:off x="1174372" y="2090932"/>
            <a:ext cx="1210729" cy="658751"/>
          </a:xfrm>
          <a:prstGeom prst="bracePair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>
            <a:off x="1289808" y="2395272"/>
            <a:ext cx="2798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80815" y="2102438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7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280815" y="2349552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5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23600" y="2234855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×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4" name="Double Bracket 43"/>
          <p:cNvSpPr/>
          <p:nvPr/>
        </p:nvSpPr>
        <p:spPr>
          <a:xfrm>
            <a:off x="1789684" y="2102440"/>
            <a:ext cx="458255" cy="647243"/>
          </a:xfrm>
          <a:prstGeom prst="bracketPair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>
            <a:off x="1861447" y="2425752"/>
            <a:ext cx="3185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809007" y="2132918"/>
            <a:ext cx="412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 Math" pitchFamily="18" charset="0"/>
                <a:ea typeface="Cambria Math" pitchFamily="18" charset="0"/>
                <a:sym typeface="Symbol"/>
              </a:rPr>
              <a:t>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3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792717" y="2380032"/>
            <a:ext cx="470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12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343292" y="2234855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+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9" name="Double Brace 48"/>
          <p:cNvSpPr/>
          <p:nvPr/>
        </p:nvSpPr>
        <p:spPr>
          <a:xfrm>
            <a:off x="2632240" y="2090932"/>
            <a:ext cx="1050709" cy="658751"/>
          </a:xfrm>
          <a:prstGeom prst="bracePair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>
            <a:off x="2769448" y="2395272"/>
            <a:ext cx="2363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738681" y="2102438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7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738681" y="2349552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5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981466" y="2234855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×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3247872" y="2425752"/>
            <a:ext cx="3185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260793" y="2132918"/>
            <a:ext cx="290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5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193433" y="2380032"/>
            <a:ext cx="470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12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644845" y="2234855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 Math" pitchFamily="18" charset="0"/>
                <a:ea typeface="Cambria Math" pitchFamily="18" charset="0"/>
              </a:rPr>
              <a:t>=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3938756" y="2421670"/>
            <a:ext cx="2339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902056" y="2128836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7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902056" y="2375950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5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61" name="Double Brace 60"/>
          <p:cNvSpPr/>
          <p:nvPr/>
        </p:nvSpPr>
        <p:spPr>
          <a:xfrm>
            <a:off x="4422995" y="2097539"/>
            <a:ext cx="1050709" cy="658751"/>
          </a:xfrm>
          <a:prstGeom prst="bracePair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/>
          <p:nvPr/>
        </p:nvCxnSpPr>
        <p:spPr>
          <a:xfrm>
            <a:off x="4519102" y="2401879"/>
            <a:ext cx="3185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459618" y="2116665"/>
            <a:ext cx="458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 Math" pitchFamily="18" charset="0"/>
                <a:ea typeface="Cambria Math" pitchFamily="18" charset="0"/>
                <a:sym typeface="Symbol"/>
              </a:rPr>
              <a:t> 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3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456121" y="2356159"/>
            <a:ext cx="437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12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772221" y="2241462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+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>
            <a:off x="5038627" y="2432359"/>
            <a:ext cx="3185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042023" y="2139525"/>
            <a:ext cx="290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5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003238" y="2386639"/>
            <a:ext cx="470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12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644845" y="2904856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 Math" pitchFamily="18" charset="0"/>
                <a:ea typeface="Cambria Math" pitchFamily="18" charset="0"/>
              </a:rPr>
              <a:t>=</a:t>
            </a:r>
          </a:p>
        </p:txBody>
      </p:sp>
      <p:cxnSp>
        <p:nvCxnSpPr>
          <p:cNvPr id="70" name="Straight Connector 69"/>
          <p:cNvCxnSpPr/>
          <p:nvPr/>
        </p:nvCxnSpPr>
        <p:spPr>
          <a:xfrm>
            <a:off x="3904631" y="3074798"/>
            <a:ext cx="2339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902056" y="2781964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7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902056" y="3029078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5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>
            <a:off x="4540170" y="3073279"/>
            <a:ext cx="8197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464588" y="2799495"/>
            <a:ext cx="458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 Math" pitchFamily="18" charset="0"/>
                <a:ea typeface="Cambria Math" pitchFamily="18" charset="0"/>
                <a:sym typeface="Symbol"/>
              </a:rPr>
              <a:t> 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3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746841" y="3027559"/>
            <a:ext cx="437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12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805766" y="2799495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+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046993" y="2799495"/>
            <a:ext cx="290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5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78" name="Double Bracket 77"/>
          <p:cNvSpPr/>
          <p:nvPr/>
        </p:nvSpPr>
        <p:spPr>
          <a:xfrm>
            <a:off x="4495063" y="2749659"/>
            <a:ext cx="931121" cy="617975"/>
          </a:xfrm>
          <a:prstGeom prst="bracketPair">
            <a:avLst>
              <a:gd name="adj" fmla="val 17403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4173094" y="2904856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×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644972" y="3582114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 Math" pitchFamily="18" charset="0"/>
                <a:ea typeface="Cambria Math" pitchFamily="18" charset="0"/>
              </a:rPr>
              <a:t>=</a:t>
            </a:r>
          </a:p>
        </p:txBody>
      </p:sp>
      <p:cxnSp>
        <p:nvCxnSpPr>
          <p:cNvPr id="81" name="Straight Connector 80"/>
          <p:cNvCxnSpPr/>
          <p:nvPr/>
        </p:nvCxnSpPr>
        <p:spPr>
          <a:xfrm>
            <a:off x="3904758" y="3752056"/>
            <a:ext cx="2339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902183" y="3459222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7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902183" y="3706336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5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173221" y="3582114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×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>
            <a:off x="4479033" y="3752056"/>
            <a:ext cx="303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519117" y="3459222"/>
            <a:ext cx="264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2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419727" y="3706336"/>
            <a:ext cx="462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12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647448" y="4240931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 Math" pitchFamily="18" charset="0"/>
                <a:ea typeface="Cambria Math" pitchFamily="18" charset="0"/>
              </a:rPr>
              <a:t>=</a:t>
            </a:r>
          </a:p>
        </p:txBody>
      </p:sp>
      <p:cxnSp>
        <p:nvCxnSpPr>
          <p:cNvPr id="89" name="Straight Connector 88"/>
          <p:cNvCxnSpPr/>
          <p:nvPr/>
        </p:nvCxnSpPr>
        <p:spPr>
          <a:xfrm>
            <a:off x="3951556" y="4410873"/>
            <a:ext cx="303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991643" y="4118039"/>
            <a:ext cx="264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7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913300" y="4365153"/>
            <a:ext cx="4209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30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grpSp>
        <p:nvGrpSpPr>
          <p:cNvPr id="92" name="Group 91"/>
          <p:cNvGrpSpPr/>
          <p:nvPr/>
        </p:nvGrpSpPr>
        <p:grpSpPr>
          <a:xfrm>
            <a:off x="457620" y="173949"/>
            <a:ext cx="2072267" cy="586495"/>
            <a:chOff x="527161" y="281568"/>
            <a:chExt cx="2647950" cy="842382"/>
          </a:xfrm>
          <a:effectLst/>
        </p:grpSpPr>
        <p:pic>
          <p:nvPicPr>
            <p:cNvPr id="93" name="Picture 9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51" b="51621"/>
            <a:stretch/>
          </p:blipFill>
          <p:spPr>
            <a:xfrm>
              <a:off x="527161" y="281568"/>
              <a:ext cx="2647950" cy="84238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94" name="Rectangle 93"/>
            <p:cNvSpPr/>
            <p:nvPr/>
          </p:nvSpPr>
          <p:spPr>
            <a:xfrm>
              <a:off x="991958" y="305257"/>
              <a:ext cx="1636611" cy="574678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rgbClr val="FFFF00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rPr>
                <a:t>EXERCISE</a:t>
              </a:r>
              <a:endParaRPr lang="en-US" sz="2000" dirty="0">
                <a:solidFill>
                  <a:srgbClr val="FFFF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5606495" y="1376392"/>
            <a:ext cx="2318306" cy="890558"/>
            <a:chOff x="5606495" y="1071592"/>
            <a:chExt cx="2318306" cy="890558"/>
          </a:xfrm>
        </p:grpSpPr>
        <p:sp>
          <p:nvSpPr>
            <p:cNvPr id="95" name="Cloud Callout 94"/>
            <p:cNvSpPr/>
            <p:nvPr/>
          </p:nvSpPr>
          <p:spPr>
            <a:xfrm>
              <a:off x="5606495" y="1071592"/>
              <a:ext cx="2318306" cy="890558"/>
            </a:xfrm>
            <a:prstGeom prst="cloudCallout">
              <a:avLst>
                <a:gd name="adj1" fmla="val -65510"/>
                <a:gd name="adj2" fmla="val 44601"/>
              </a:avLst>
            </a:prstGeom>
            <a:ln>
              <a:solidFill>
                <a:srgbClr val="00B05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783013" y="1206042"/>
              <a:ext cx="19449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What are the common </a:t>
              </a:r>
              <a:r>
                <a:rPr lang="en-US" sz="1600" b="1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factors? </a:t>
              </a:r>
              <a:endParaRPr lang="en-US" sz="1600" b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sp>
        <p:nvSpPr>
          <p:cNvPr id="98" name="Text Box 5"/>
          <p:cNvSpPr txBox="1">
            <a:spLocks noChangeArrowheads="1"/>
          </p:cNvSpPr>
          <p:nvPr/>
        </p:nvSpPr>
        <p:spPr bwMode="auto">
          <a:xfrm>
            <a:off x="531228" y="1997260"/>
            <a:ext cx="608811" cy="475631"/>
          </a:xfrm>
          <a:prstGeom prst="flowChartDelay">
            <a:avLst/>
          </a:prstGeom>
          <a:ln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tabLst>
                <a:tab pos="514350" algn="l"/>
              </a:tabLst>
              <a:defRPr sz="1600">
                <a:latin typeface="Cambria Math" pitchFamily="18" charset="0"/>
                <a:ea typeface="Cambria Math" pitchFamily="18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Sol.</a:t>
            </a:r>
          </a:p>
        </p:txBody>
      </p:sp>
      <p:grpSp>
        <p:nvGrpSpPr>
          <p:cNvPr id="110" name="Group 109"/>
          <p:cNvGrpSpPr/>
          <p:nvPr/>
        </p:nvGrpSpPr>
        <p:grpSpPr>
          <a:xfrm>
            <a:off x="5596329" y="1357950"/>
            <a:ext cx="2318306" cy="890558"/>
            <a:chOff x="5606495" y="1071592"/>
            <a:chExt cx="2318306" cy="890558"/>
          </a:xfrm>
        </p:grpSpPr>
        <p:sp>
          <p:nvSpPr>
            <p:cNvPr id="111" name="Cloud Callout 110"/>
            <p:cNvSpPr/>
            <p:nvPr/>
          </p:nvSpPr>
          <p:spPr>
            <a:xfrm>
              <a:off x="5606495" y="1071592"/>
              <a:ext cx="2318306" cy="890558"/>
            </a:xfrm>
            <a:prstGeom prst="cloudCallout">
              <a:avLst>
                <a:gd name="adj1" fmla="val -65510"/>
                <a:gd name="adj2" fmla="val 44601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783013" y="1177467"/>
              <a:ext cx="19449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What are the </a:t>
              </a:r>
              <a:r>
                <a:rPr lang="en-US" sz="1600" b="1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uncommon factors? </a:t>
              </a:r>
              <a:endParaRPr lang="en-US" sz="1600" b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5586163" y="1376392"/>
            <a:ext cx="2318306" cy="890558"/>
            <a:chOff x="5606495" y="1071592"/>
            <a:chExt cx="2318306" cy="890558"/>
          </a:xfrm>
        </p:grpSpPr>
        <p:sp>
          <p:nvSpPr>
            <p:cNvPr id="122" name="Cloud Callout 121"/>
            <p:cNvSpPr/>
            <p:nvPr/>
          </p:nvSpPr>
          <p:spPr>
            <a:xfrm>
              <a:off x="5606495" y="1071592"/>
              <a:ext cx="2318306" cy="890558"/>
            </a:xfrm>
            <a:prstGeom prst="cloudCallout">
              <a:avLst>
                <a:gd name="adj1" fmla="val -65510"/>
                <a:gd name="adj2" fmla="val 44601"/>
              </a:avLst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5783013" y="1238427"/>
              <a:ext cx="19449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Since denominator is same</a:t>
              </a:r>
              <a:endParaRPr lang="en-US" sz="1600" b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271140" y="2090739"/>
            <a:ext cx="298386" cy="611684"/>
            <a:chOff x="1423691" y="1935752"/>
            <a:chExt cx="298386" cy="611684"/>
          </a:xfrm>
        </p:grpSpPr>
        <p:cxnSp>
          <p:nvCxnSpPr>
            <p:cNvPr id="102" name="Straight Connector 101"/>
            <p:cNvCxnSpPr/>
            <p:nvPr/>
          </p:nvCxnSpPr>
          <p:spPr>
            <a:xfrm>
              <a:off x="1442204" y="2240491"/>
              <a:ext cx="279873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1426072" y="1935752"/>
              <a:ext cx="2889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  <a:latin typeface="Cambria Math" pitchFamily="18" charset="0"/>
                  <a:ea typeface="Cambria Math" pitchFamily="18" charset="0"/>
                </a:rPr>
                <a:t>7</a:t>
              </a:r>
              <a:endParaRPr lang="en-US" b="1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423691" y="2178104"/>
              <a:ext cx="2889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  <a:latin typeface="Cambria Math" pitchFamily="18" charset="0"/>
                  <a:ea typeface="Cambria Math" pitchFamily="18" charset="0"/>
                </a:rPr>
                <a:t>5</a:t>
              </a:r>
              <a:endParaRPr lang="en-US" b="1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2731229" y="2089375"/>
            <a:ext cx="288944" cy="614065"/>
            <a:chOff x="1433215" y="1950038"/>
            <a:chExt cx="288944" cy="614065"/>
          </a:xfrm>
        </p:grpSpPr>
        <p:cxnSp>
          <p:nvCxnSpPr>
            <p:cNvPr id="107" name="Straight Connector 106"/>
            <p:cNvCxnSpPr/>
            <p:nvPr/>
          </p:nvCxnSpPr>
          <p:spPr>
            <a:xfrm>
              <a:off x="1442204" y="2257158"/>
              <a:ext cx="279873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1433215" y="1950038"/>
              <a:ext cx="2889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  <a:latin typeface="Cambria Math" pitchFamily="18" charset="0"/>
                  <a:ea typeface="Cambria Math" pitchFamily="18" charset="0"/>
                </a:rPr>
                <a:t>7</a:t>
              </a:r>
              <a:endParaRPr lang="en-US" b="1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433215" y="2194771"/>
              <a:ext cx="2889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  <a:latin typeface="Cambria Math" pitchFamily="18" charset="0"/>
                  <a:ea typeface="Cambria Math" pitchFamily="18" charset="0"/>
                </a:rPr>
                <a:t>5</a:t>
              </a:r>
              <a:endParaRPr lang="en-US" b="1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</p:grpSp>
      <p:sp>
        <p:nvSpPr>
          <p:cNvPr id="131" name="TextBox 130"/>
          <p:cNvSpPr txBox="1"/>
          <p:nvPr/>
        </p:nvSpPr>
        <p:spPr>
          <a:xfrm>
            <a:off x="4173094" y="2238106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×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571195" y="3516378"/>
            <a:ext cx="200025" cy="200025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H="1">
            <a:off x="4524339" y="3778314"/>
            <a:ext cx="200025" cy="200025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4409188" y="3387092"/>
            <a:ext cx="264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ambria Math" pitchFamily="18" charset="0"/>
                <a:ea typeface="Cambria Math" pitchFamily="18" charset="0"/>
              </a:rPr>
              <a:t>1</a:t>
            </a:r>
            <a:endParaRPr lang="en-US" sz="12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4304288" y="3803775"/>
            <a:ext cx="264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ambria Math" pitchFamily="18" charset="0"/>
                <a:ea typeface="Cambria Math" pitchFamily="18" charset="0"/>
              </a:rPr>
              <a:t>6</a:t>
            </a:r>
            <a:endParaRPr lang="en-US" sz="1200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533900" y="2647950"/>
            <a:ext cx="254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5109844" y="2686050"/>
            <a:ext cx="254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549073" y="838278"/>
            <a:ext cx="34425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ambria Math" pitchFamily="18" charset="0"/>
                <a:ea typeface="Cambria Math" pitchFamily="18" charset="0"/>
              </a:rPr>
              <a:t>Find using </a:t>
            </a:r>
            <a:r>
              <a:rPr lang="en-US" sz="1600" dirty="0" err="1" smtClean="0">
                <a:solidFill>
                  <a:srgbClr val="0000FF"/>
                </a:solidFill>
                <a:latin typeface="Cambria Math" pitchFamily="18" charset="0"/>
                <a:ea typeface="Cambria Math" pitchFamily="18" charset="0"/>
              </a:rPr>
              <a:t>distributivity</a:t>
            </a:r>
            <a:endParaRPr lang="en-US" sz="1600" dirty="0">
              <a:solidFill>
                <a:srgbClr val="0000FF"/>
              </a:solidFill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883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00"/>
                            </p:stCondLst>
                            <p:childTnLst>
                              <p:par>
                                <p:cTn id="1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1000"/>
                            </p:stCondLst>
                            <p:childTnLst>
                              <p:par>
                                <p:cTn id="1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1500"/>
                            </p:stCondLst>
                            <p:childTnLst>
                              <p:par>
                                <p:cTn id="1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2000"/>
                            </p:stCondLst>
                            <p:childTnLst>
                              <p:par>
                                <p:cTn id="1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2500"/>
                            </p:stCondLst>
                            <p:childTnLst>
                              <p:par>
                                <p:cTn id="1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3000"/>
                            </p:stCondLst>
                            <p:childTnLst>
                              <p:par>
                                <p:cTn id="1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3500"/>
                            </p:stCondLst>
                            <p:childTnLst>
                              <p:par>
                                <p:cTn id="2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500"/>
                            </p:stCondLst>
                            <p:childTnLst>
                              <p:par>
                                <p:cTn id="2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1000"/>
                            </p:stCondLst>
                            <p:childTnLst>
                              <p:par>
                                <p:cTn id="2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500"/>
                            </p:stCondLst>
                            <p:childTnLst>
                              <p:par>
                                <p:cTn id="2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1000"/>
                            </p:stCondLst>
                            <p:childTnLst>
                              <p:par>
                                <p:cTn id="2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500"/>
                            </p:stCondLst>
                            <p:childTnLst>
                              <p:par>
                                <p:cTn id="2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500"/>
                            </p:stCondLst>
                            <p:childTnLst>
                              <p:par>
                                <p:cTn id="3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1000"/>
                            </p:stCondLst>
                            <p:childTnLst>
                              <p:par>
                                <p:cTn id="3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1500"/>
                            </p:stCondLst>
                            <p:childTnLst>
                              <p:par>
                                <p:cTn id="3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5" fill="hold">
                            <p:stCondLst>
                              <p:cond delay="2000"/>
                            </p:stCondLst>
                            <p:childTnLst>
                              <p:par>
                                <p:cTn id="3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>
                            <p:stCondLst>
                              <p:cond delay="500"/>
                            </p:stCondLst>
                            <p:childTnLst>
                              <p:par>
                                <p:cTn id="3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1000"/>
                            </p:stCondLst>
                            <p:childTnLst>
                              <p:par>
                                <p:cTn id="3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500"/>
                            </p:stCondLst>
                            <p:childTnLst>
                              <p:par>
                                <p:cTn id="3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500"/>
                            </p:stCondLst>
                            <p:childTnLst>
                              <p:par>
                                <p:cTn id="3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6" fill="hold">
                            <p:stCondLst>
                              <p:cond delay="1000"/>
                            </p:stCondLst>
                            <p:childTnLst>
                              <p:par>
                                <p:cTn id="3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>
                            <p:stCondLst>
                              <p:cond delay="1500"/>
                            </p:stCondLst>
                            <p:childTnLst>
                              <p:par>
                                <p:cTn id="3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500"/>
                            </p:stCondLst>
                            <p:childTnLst>
                              <p:par>
                                <p:cTn id="3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1000"/>
                            </p:stCondLst>
                            <p:childTnLst>
                              <p:par>
                                <p:cTn id="3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" fill="hold">
                            <p:stCondLst>
                              <p:cond delay="1500"/>
                            </p:stCondLst>
                            <p:childTnLst>
                              <p:par>
                                <p:cTn id="3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2" grpId="0" animBg="1"/>
      <p:bldP spid="142" grpId="1" animBg="1"/>
      <p:bldP spid="140" grpId="0" animBg="1"/>
      <p:bldP spid="140" grpId="1" animBg="1"/>
      <p:bldP spid="141" grpId="0" animBg="1"/>
      <p:bldP spid="141" grpId="1" animBg="1"/>
      <p:bldP spid="135" grpId="0" animBg="1"/>
      <p:bldP spid="135" grpId="1" animBg="1"/>
      <p:bldP spid="132" grpId="0" animBg="1"/>
      <p:bldP spid="132" grpId="1" animBg="1"/>
      <p:bldP spid="126" grpId="0" animBg="1"/>
      <p:bldP spid="126" grpId="1" animBg="1"/>
      <p:bldP spid="128" grpId="0" animBg="1"/>
      <p:bldP spid="128" grpId="1" animBg="1"/>
      <p:bldP spid="20" grpId="0"/>
      <p:bldP spid="21" grpId="0" animBg="1"/>
      <p:bldP spid="23" grpId="0"/>
      <p:bldP spid="24" grpId="0"/>
      <p:bldP spid="25" grpId="0"/>
      <p:bldP spid="26" grpId="0" animBg="1"/>
      <p:bldP spid="28" grpId="0"/>
      <p:bldP spid="29" grpId="0"/>
      <p:bldP spid="30" grpId="0"/>
      <p:bldP spid="31" grpId="0" animBg="1"/>
      <p:bldP spid="33" grpId="0"/>
      <p:bldP spid="34" grpId="0"/>
      <p:bldP spid="35" grpId="0"/>
      <p:bldP spid="37" grpId="0"/>
      <p:bldP spid="38" grpId="0"/>
      <p:bldP spid="39" grpId="0" animBg="1"/>
      <p:bldP spid="41" grpId="0"/>
      <p:bldP spid="42" grpId="0"/>
      <p:bldP spid="43" grpId="0"/>
      <p:bldP spid="44" grpId="0" animBg="1"/>
      <p:bldP spid="46" grpId="0"/>
      <p:bldP spid="47" grpId="0"/>
      <p:bldP spid="48" grpId="0"/>
      <p:bldP spid="49" grpId="0" animBg="1"/>
      <p:bldP spid="51" grpId="0"/>
      <p:bldP spid="52" grpId="0"/>
      <p:bldP spid="53" grpId="0"/>
      <p:bldP spid="55" grpId="0"/>
      <p:bldP spid="56" grpId="0"/>
      <p:bldP spid="57" grpId="0"/>
      <p:bldP spid="59" grpId="0"/>
      <p:bldP spid="60" grpId="0"/>
      <p:bldP spid="61" grpId="0" animBg="1"/>
      <p:bldP spid="63" grpId="0"/>
      <p:bldP spid="64" grpId="0"/>
      <p:bldP spid="65" grpId="0"/>
      <p:bldP spid="67" grpId="0"/>
      <p:bldP spid="68" grpId="0"/>
      <p:bldP spid="69" grpId="0"/>
      <p:bldP spid="71" grpId="0"/>
      <p:bldP spid="72" grpId="0"/>
      <p:bldP spid="74" grpId="0"/>
      <p:bldP spid="75" grpId="0"/>
      <p:bldP spid="76" grpId="0"/>
      <p:bldP spid="77" grpId="0"/>
      <p:bldP spid="78" grpId="0" animBg="1"/>
      <p:bldP spid="79" grpId="0"/>
      <p:bldP spid="80" grpId="0"/>
      <p:bldP spid="82" grpId="0"/>
      <p:bldP spid="83" grpId="0"/>
      <p:bldP spid="84" grpId="0"/>
      <p:bldP spid="86" grpId="0"/>
      <p:bldP spid="87" grpId="0"/>
      <p:bldP spid="88" grpId="0"/>
      <p:bldP spid="90" grpId="0"/>
      <p:bldP spid="91" grpId="0"/>
      <p:bldP spid="98" grpId="0" animBg="1"/>
      <p:bldP spid="131" grpId="0"/>
      <p:bldP spid="137" grpId="0"/>
      <p:bldP spid="13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ounded Rectangle 157"/>
          <p:cNvSpPr/>
          <p:nvPr/>
        </p:nvSpPr>
        <p:spPr>
          <a:xfrm>
            <a:off x="4185866" y="3643212"/>
            <a:ext cx="395632" cy="50875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76" name="Rounded Rectangle 175"/>
          <p:cNvSpPr/>
          <p:nvPr/>
        </p:nvSpPr>
        <p:spPr>
          <a:xfrm>
            <a:off x="4149623" y="3134149"/>
            <a:ext cx="527320" cy="1932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77" name="Rounded Rectangle 176"/>
          <p:cNvSpPr/>
          <p:nvPr/>
        </p:nvSpPr>
        <p:spPr>
          <a:xfrm>
            <a:off x="4247677" y="3394249"/>
            <a:ext cx="303641" cy="233772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71" name="Rounded Rectangle 170"/>
          <p:cNvSpPr/>
          <p:nvPr/>
        </p:nvSpPr>
        <p:spPr>
          <a:xfrm>
            <a:off x="1667571" y="4679639"/>
            <a:ext cx="819413" cy="275009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1571718" y="3827056"/>
            <a:ext cx="915263" cy="53862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2871638" y="3150362"/>
            <a:ext cx="537919" cy="50111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2233322" y="3440635"/>
            <a:ext cx="302335" cy="252512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5" name="Rounded Rectangle 124"/>
          <p:cNvSpPr/>
          <p:nvPr/>
        </p:nvSpPr>
        <p:spPr>
          <a:xfrm>
            <a:off x="1948736" y="3142893"/>
            <a:ext cx="784183" cy="22955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2030495" y="2722967"/>
            <a:ext cx="712894" cy="22955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1525982" y="1752340"/>
            <a:ext cx="2033696" cy="588512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2805102" y="1844851"/>
            <a:ext cx="267391" cy="463594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2178892" y="1826935"/>
            <a:ext cx="267391" cy="463594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2566130" y="1951684"/>
            <a:ext cx="220985" cy="216269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3285441" y="1844851"/>
            <a:ext cx="267391" cy="463594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1586558" y="1844851"/>
            <a:ext cx="267391" cy="463594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2427668" y="1183003"/>
            <a:ext cx="912868" cy="50111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3222" y="1226816"/>
            <a:ext cx="549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Q.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128389" y="1416780"/>
            <a:ext cx="3185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138725" y="1123946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2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8725" y="1371060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5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81510" y="1259201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×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7" name="Double Bracket 6"/>
          <p:cNvSpPr/>
          <p:nvPr/>
        </p:nvSpPr>
        <p:spPr>
          <a:xfrm>
            <a:off x="1647594" y="1123946"/>
            <a:ext cx="553505" cy="647243"/>
          </a:xfrm>
          <a:prstGeom prst="bracketPair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897024" y="1456785"/>
            <a:ext cx="2584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70987" y="1163951"/>
            <a:ext cx="327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3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50652" y="1411065"/>
            <a:ext cx="279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7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471959" y="1435830"/>
            <a:ext cx="3185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82291" y="1142996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1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82291" y="1390110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 Math" pitchFamily="18" charset="0"/>
                <a:ea typeface="Cambria Math" pitchFamily="18" charset="0"/>
              </a:rPr>
              <a:t>6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25076" y="1259201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×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991482" y="1466310"/>
            <a:ext cx="3185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994878" y="1173476"/>
            <a:ext cx="290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3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94197" y="1420590"/>
            <a:ext cx="368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2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19292" y="1259201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 Math" pitchFamily="18" charset="0"/>
                <a:ea typeface="Cambria Math" pitchFamily="18" charset="0"/>
                <a:sym typeface="Symbol"/>
              </a:rPr>
              <a:t>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01099" y="1259201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 Math" pitchFamily="18" charset="0"/>
                <a:ea typeface="Cambria Math" pitchFamily="18" charset="0"/>
                <a:sym typeface="Symbol"/>
              </a:rPr>
              <a:t>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65341" y="1259201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+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3545947" y="1466310"/>
            <a:ext cx="3185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49346" y="1173476"/>
            <a:ext cx="290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1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91515" y="1420590"/>
            <a:ext cx="414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14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10824" y="1259201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×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4070127" y="1466310"/>
            <a:ext cx="3185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073523" y="1173476"/>
            <a:ext cx="290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2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72842" y="1420590"/>
            <a:ext cx="368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5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45574" y="1864866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=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1597594" y="2067789"/>
            <a:ext cx="2379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594362" y="1774955"/>
            <a:ext cx="244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2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584513" y="2022069"/>
            <a:ext cx="264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5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816980" y="1864866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×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3" name="Double Bracket 32"/>
          <p:cNvSpPr/>
          <p:nvPr/>
        </p:nvSpPr>
        <p:spPr>
          <a:xfrm>
            <a:off x="2100647" y="1779142"/>
            <a:ext cx="427720" cy="518008"/>
          </a:xfrm>
          <a:prstGeom prst="bracketPair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2182436" y="2046595"/>
            <a:ext cx="2584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103062" y="1761381"/>
            <a:ext cx="407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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3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136064" y="2000875"/>
            <a:ext cx="279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7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505507" y="1864866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+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2823783" y="2058730"/>
            <a:ext cx="2551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784321" y="1765896"/>
            <a:ext cx="290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1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726490" y="2013010"/>
            <a:ext cx="414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14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014049" y="1864866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×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3311455" y="2071975"/>
            <a:ext cx="2413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276748" y="1779141"/>
            <a:ext cx="290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2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276063" y="2026255"/>
            <a:ext cx="266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5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519490" y="1876771"/>
            <a:ext cx="240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 Math" pitchFamily="18" charset="0"/>
                <a:ea typeface="Cambria Math" pitchFamily="18" charset="0"/>
                <a:sym typeface="Symbol"/>
              </a:rPr>
              <a:t>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3786711" y="2071430"/>
            <a:ext cx="3185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790108" y="1778596"/>
            <a:ext cx="290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1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779341" y="2025710"/>
            <a:ext cx="320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4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146836" y="1864866"/>
            <a:ext cx="2375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(Using commutativity) 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245574" y="2493560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=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1595619" y="2696483"/>
            <a:ext cx="2450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572824" y="2403649"/>
            <a:ext cx="290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2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572140" y="2650763"/>
            <a:ext cx="291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5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54" name="Double Bracket 53"/>
          <p:cNvSpPr/>
          <p:nvPr/>
        </p:nvSpPr>
        <p:spPr>
          <a:xfrm>
            <a:off x="1924350" y="2403651"/>
            <a:ext cx="870105" cy="647243"/>
          </a:xfrm>
          <a:prstGeom prst="bracketPair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/>
          <p:nvPr/>
        </p:nvCxnSpPr>
        <p:spPr>
          <a:xfrm>
            <a:off x="1972886" y="2713628"/>
            <a:ext cx="2584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893512" y="2428414"/>
            <a:ext cx="407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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3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990633" y="2662837"/>
            <a:ext cx="255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7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172132" y="2521669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+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>
            <a:off x="2447550" y="2715533"/>
            <a:ext cx="3185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450946" y="2422699"/>
            <a:ext cx="290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1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393115" y="2669813"/>
            <a:ext cx="414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14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783545" y="2521669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 Math" pitchFamily="18" charset="0"/>
                <a:ea typeface="Cambria Math" pitchFamily="18" charset="0"/>
                <a:sym typeface="Symbol"/>
              </a:rPr>
              <a:t>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3049438" y="2715533"/>
            <a:ext cx="3185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052834" y="2422699"/>
            <a:ext cx="290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1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040799" y="2669813"/>
            <a:ext cx="31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4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299236" y="2596620"/>
            <a:ext cx="2057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(Using distributivity)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457620" y="173949"/>
            <a:ext cx="2072267" cy="586495"/>
            <a:chOff x="527161" y="281568"/>
            <a:chExt cx="2647950" cy="842382"/>
          </a:xfrm>
          <a:effectLst/>
        </p:grpSpPr>
        <p:pic>
          <p:nvPicPr>
            <p:cNvPr id="68" name="Picture 6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51" b="51621"/>
            <a:stretch/>
          </p:blipFill>
          <p:spPr>
            <a:xfrm>
              <a:off x="527161" y="281568"/>
              <a:ext cx="2647950" cy="84238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69" name="Rectangle 68"/>
            <p:cNvSpPr/>
            <p:nvPr/>
          </p:nvSpPr>
          <p:spPr>
            <a:xfrm>
              <a:off x="991958" y="305257"/>
              <a:ext cx="1636611" cy="574678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rgbClr val="FFFF00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rPr>
                <a:t>EXERCISE</a:t>
              </a:r>
              <a:endParaRPr lang="en-US" sz="2000" dirty="0">
                <a:solidFill>
                  <a:srgbClr val="FFFF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endParaRPr>
            </a:p>
          </p:txBody>
        </p:sp>
      </p:grpSp>
      <p:cxnSp>
        <p:nvCxnSpPr>
          <p:cNvPr id="75" name="Straight Connector 74"/>
          <p:cNvCxnSpPr/>
          <p:nvPr/>
        </p:nvCxnSpPr>
        <p:spPr>
          <a:xfrm flipH="1">
            <a:off x="3102769" y="1278118"/>
            <a:ext cx="80962" cy="142875"/>
          </a:xfrm>
          <a:prstGeom prst="line">
            <a:avLst/>
          </a:prstGeom>
          <a:ln w="19050">
            <a:solidFill>
              <a:srgbClr val="99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2572980" y="1482999"/>
            <a:ext cx="120214" cy="159478"/>
          </a:xfrm>
          <a:prstGeom prst="line">
            <a:avLst/>
          </a:prstGeom>
          <a:ln w="19050">
            <a:solidFill>
              <a:srgbClr val="99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912960" y="1113111"/>
            <a:ext cx="2593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FF"/>
                </a:solidFill>
                <a:latin typeface="Cambria Math" pitchFamily="18" charset="0"/>
                <a:ea typeface="Cambria Math" pitchFamily="18" charset="0"/>
                <a:sym typeface="Symbol"/>
              </a:rPr>
              <a:t>1</a:t>
            </a:r>
            <a:endParaRPr lang="en-US" sz="1200" dirty="0">
              <a:solidFill>
                <a:srgbClr val="0000FF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610165" y="1466310"/>
            <a:ext cx="2593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FF"/>
                </a:solidFill>
                <a:latin typeface="Cambria Math" pitchFamily="18" charset="0"/>
                <a:ea typeface="Cambria Math" pitchFamily="18" charset="0"/>
              </a:rPr>
              <a:t>2</a:t>
            </a:r>
            <a:endParaRPr lang="en-US" sz="1200" dirty="0">
              <a:solidFill>
                <a:srgbClr val="0000FF"/>
              </a:solidFill>
              <a:latin typeface="Cambria Math" pitchFamily="18" charset="0"/>
              <a:ea typeface="Cambria Math" pitchFamily="18" charset="0"/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5606495" y="980392"/>
            <a:ext cx="2318306" cy="890558"/>
            <a:chOff x="5606495" y="1071592"/>
            <a:chExt cx="2318306" cy="890558"/>
          </a:xfrm>
        </p:grpSpPr>
        <p:sp>
          <p:nvSpPr>
            <p:cNvPr id="82" name="Cloud Callout 81"/>
            <p:cNvSpPr/>
            <p:nvPr/>
          </p:nvSpPr>
          <p:spPr>
            <a:xfrm>
              <a:off x="5606495" y="1071592"/>
              <a:ext cx="2318306" cy="890558"/>
            </a:xfrm>
            <a:prstGeom prst="cloudCallout">
              <a:avLst>
                <a:gd name="adj1" fmla="val -65510"/>
                <a:gd name="adj2" fmla="val 44601"/>
              </a:avLst>
            </a:prstGeom>
            <a:ln>
              <a:solidFill>
                <a:srgbClr val="00B05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783013" y="1206042"/>
              <a:ext cx="19449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What are the common </a:t>
              </a:r>
              <a:r>
                <a:rPr lang="en-US" sz="1600" b="1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factors? </a:t>
              </a:r>
              <a:endParaRPr lang="en-US" sz="1600" b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5596329" y="961950"/>
            <a:ext cx="2318306" cy="890558"/>
            <a:chOff x="5606495" y="1071592"/>
            <a:chExt cx="2318306" cy="890558"/>
          </a:xfrm>
        </p:grpSpPr>
        <p:sp>
          <p:nvSpPr>
            <p:cNvPr id="88" name="Cloud Callout 87"/>
            <p:cNvSpPr/>
            <p:nvPr/>
          </p:nvSpPr>
          <p:spPr>
            <a:xfrm>
              <a:off x="5606495" y="1071592"/>
              <a:ext cx="2318306" cy="890558"/>
            </a:xfrm>
            <a:prstGeom prst="cloudCallout">
              <a:avLst>
                <a:gd name="adj1" fmla="val -65510"/>
                <a:gd name="adj2" fmla="val 44601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783013" y="1177467"/>
              <a:ext cx="19449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What are the </a:t>
              </a:r>
              <a:r>
                <a:rPr lang="en-US" sz="1600" b="1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uncommon factors? </a:t>
              </a:r>
              <a:endParaRPr lang="en-US" sz="1600" b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1245574" y="3203172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=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94" name="Straight Connector 93"/>
          <p:cNvCxnSpPr/>
          <p:nvPr/>
        </p:nvCxnSpPr>
        <p:spPr>
          <a:xfrm>
            <a:off x="1595619" y="3406095"/>
            <a:ext cx="2450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1572824" y="3113261"/>
            <a:ext cx="290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2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572140" y="3360375"/>
            <a:ext cx="291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5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98" name="Straight Connector 97"/>
          <p:cNvCxnSpPr/>
          <p:nvPr/>
        </p:nvCxnSpPr>
        <p:spPr>
          <a:xfrm rot="10800000" flipH="1">
            <a:off x="2195514" y="2645703"/>
            <a:ext cx="338136" cy="190500"/>
          </a:xfrm>
          <a:prstGeom prst="line">
            <a:avLst/>
          </a:prstGeom>
          <a:ln w="19050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 flipV="1">
            <a:off x="2207419" y="2628985"/>
            <a:ext cx="290512" cy="187625"/>
          </a:xfrm>
          <a:prstGeom prst="line">
            <a:avLst/>
          </a:prstGeom>
          <a:ln w="19050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1864515" y="3097724"/>
            <a:ext cx="5433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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42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247649" y="3097724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+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481144" y="3097724"/>
            <a:ext cx="290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7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09" name="Double Bracket 108"/>
          <p:cNvSpPr/>
          <p:nvPr/>
        </p:nvSpPr>
        <p:spPr>
          <a:xfrm>
            <a:off x="1924350" y="3070401"/>
            <a:ext cx="870105" cy="647243"/>
          </a:xfrm>
          <a:prstGeom prst="bracketPair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Connector 109"/>
          <p:cNvCxnSpPr/>
          <p:nvPr/>
        </p:nvCxnSpPr>
        <p:spPr>
          <a:xfrm>
            <a:off x="1966917" y="3389427"/>
            <a:ext cx="7834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2175274" y="3400916"/>
            <a:ext cx="425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98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783545" y="3212232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 Math" pitchFamily="18" charset="0"/>
                <a:ea typeface="Cambria Math" pitchFamily="18" charset="0"/>
                <a:sym typeface="Symbol"/>
              </a:rPr>
              <a:t>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118" name="Straight Connector 117"/>
          <p:cNvCxnSpPr/>
          <p:nvPr/>
        </p:nvCxnSpPr>
        <p:spPr>
          <a:xfrm>
            <a:off x="3049438" y="3406096"/>
            <a:ext cx="3185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3052834" y="3113262"/>
            <a:ext cx="290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1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3040799" y="3360376"/>
            <a:ext cx="31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4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245574" y="3869922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=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122" name="Straight Connector 121"/>
          <p:cNvCxnSpPr/>
          <p:nvPr/>
        </p:nvCxnSpPr>
        <p:spPr>
          <a:xfrm>
            <a:off x="1595619" y="4072845"/>
            <a:ext cx="2450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1572824" y="3780011"/>
            <a:ext cx="290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2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572140" y="4027125"/>
            <a:ext cx="291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5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028587" y="3784037"/>
            <a:ext cx="564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–35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127" name="Straight Connector 126"/>
          <p:cNvCxnSpPr/>
          <p:nvPr/>
        </p:nvCxnSpPr>
        <p:spPr>
          <a:xfrm>
            <a:off x="2153609" y="4067823"/>
            <a:ext cx="3333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2104374" y="4046796"/>
            <a:ext cx="424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98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1816980" y="3876982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×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2479552" y="3883748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 Math" pitchFamily="18" charset="0"/>
                <a:ea typeface="Cambria Math" pitchFamily="18" charset="0"/>
                <a:sym typeface="Symbol"/>
              </a:rPr>
              <a:t>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133" name="Straight Connector 132"/>
          <p:cNvCxnSpPr/>
          <p:nvPr/>
        </p:nvCxnSpPr>
        <p:spPr>
          <a:xfrm>
            <a:off x="2802585" y="4077612"/>
            <a:ext cx="3185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2805985" y="3784778"/>
            <a:ext cx="290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1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2793950" y="4031892"/>
            <a:ext cx="31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4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 flipH="1">
            <a:off x="1614258" y="3881873"/>
            <a:ext cx="240506" cy="150019"/>
          </a:xfrm>
          <a:prstGeom prst="line">
            <a:avLst/>
          </a:prstGeom>
          <a:ln w="12700"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H="1">
            <a:off x="2190752" y="4174465"/>
            <a:ext cx="219075" cy="114300"/>
          </a:xfrm>
          <a:prstGeom prst="line">
            <a:avLst/>
          </a:prstGeom>
          <a:ln w="12700"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1468477" y="3708214"/>
            <a:ext cx="2915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FF"/>
                </a:solidFill>
                <a:latin typeface="Cambria Math" pitchFamily="18" charset="0"/>
                <a:ea typeface="Cambria Math" pitchFamily="18" charset="0"/>
              </a:rPr>
              <a:t>1</a:t>
            </a:r>
            <a:endParaRPr lang="en-US" sz="1200" dirty="0">
              <a:solidFill>
                <a:srgbClr val="0000FF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2139525" y="4223543"/>
            <a:ext cx="3767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FF"/>
                </a:solidFill>
                <a:latin typeface="Cambria Math" pitchFamily="18" charset="0"/>
                <a:ea typeface="Cambria Math" pitchFamily="18" charset="0"/>
              </a:rPr>
              <a:t>49</a:t>
            </a:r>
            <a:endParaRPr lang="en-US" sz="1200" dirty="0">
              <a:solidFill>
                <a:srgbClr val="0000FF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140" name="Straight Connector 139"/>
          <p:cNvCxnSpPr/>
          <p:nvPr/>
        </p:nvCxnSpPr>
        <p:spPr>
          <a:xfrm flipH="1">
            <a:off x="2251526" y="3846713"/>
            <a:ext cx="178594" cy="178594"/>
          </a:xfrm>
          <a:prstGeom prst="line">
            <a:avLst/>
          </a:prstGeom>
          <a:ln w="12700"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H="1">
            <a:off x="1638386" y="4111874"/>
            <a:ext cx="178594" cy="178594"/>
          </a:xfrm>
          <a:prstGeom prst="line">
            <a:avLst/>
          </a:prstGeom>
          <a:ln w="12700"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1999273" y="3717644"/>
            <a:ext cx="268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FF"/>
                </a:solidFill>
                <a:latin typeface="Cambria Math" pitchFamily="18" charset="0"/>
                <a:ea typeface="Cambria Math" pitchFamily="18" charset="0"/>
              </a:rPr>
              <a:t>7</a:t>
            </a:r>
            <a:endParaRPr lang="en-US" sz="1200" dirty="0">
              <a:solidFill>
                <a:srgbClr val="0000FF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1705134" y="4151966"/>
            <a:ext cx="2617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FF"/>
                </a:solidFill>
                <a:latin typeface="Cambria Math" pitchFamily="18" charset="0"/>
                <a:ea typeface="Cambria Math" pitchFamily="18" charset="0"/>
              </a:rPr>
              <a:t>1</a:t>
            </a:r>
            <a:endParaRPr lang="en-US" sz="1200" dirty="0">
              <a:solidFill>
                <a:srgbClr val="0000FF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144" name="Straight Connector 143"/>
          <p:cNvCxnSpPr/>
          <p:nvPr/>
        </p:nvCxnSpPr>
        <p:spPr>
          <a:xfrm flipH="1">
            <a:off x="2067533" y="3784780"/>
            <a:ext cx="143983" cy="110982"/>
          </a:xfrm>
          <a:prstGeom prst="line">
            <a:avLst/>
          </a:prstGeom>
          <a:ln w="127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1931865" y="3574450"/>
            <a:ext cx="180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1</a:t>
            </a:r>
            <a:endParaRPr lang="en-US" sz="1200" dirty="0">
              <a:solidFill>
                <a:srgbClr val="C00000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146" name="Straight Connector 145"/>
          <p:cNvCxnSpPr/>
          <p:nvPr/>
        </p:nvCxnSpPr>
        <p:spPr>
          <a:xfrm flipH="1">
            <a:off x="2243138" y="4281149"/>
            <a:ext cx="168774" cy="133822"/>
          </a:xfrm>
          <a:prstGeom prst="line">
            <a:avLst/>
          </a:prstGeom>
          <a:ln w="127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2340767" y="4336404"/>
            <a:ext cx="202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7</a:t>
            </a:r>
            <a:endParaRPr lang="en-US" sz="1200" dirty="0">
              <a:solidFill>
                <a:srgbClr val="C0000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245574" y="4460636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=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49" name="Text Box 5"/>
          <p:cNvSpPr txBox="1">
            <a:spLocks noChangeArrowheads="1"/>
          </p:cNvSpPr>
          <p:nvPr/>
        </p:nvSpPr>
        <p:spPr bwMode="auto">
          <a:xfrm>
            <a:off x="531228" y="1829159"/>
            <a:ext cx="608811" cy="475631"/>
          </a:xfrm>
          <a:prstGeom prst="flowChartDelay">
            <a:avLst/>
          </a:prstGeom>
          <a:ln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tabLst>
                <a:tab pos="514350" algn="l"/>
              </a:tabLst>
              <a:defRPr sz="1600">
                <a:latin typeface="Cambria Math" pitchFamily="18" charset="0"/>
                <a:ea typeface="Cambria Math" pitchFamily="18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Sol.</a:t>
            </a:r>
          </a:p>
        </p:txBody>
      </p:sp>
      <p:cxnSp>
        <p:nvCxnSpPr>
          <p:cNvPr id="150" name="Straight Connector 149"/>
          <p:cNvCxnSpPr/>
          <p:nvPr/>
        </p:nvCxnSpPr>
        <p:spPr>
          <a:xfrm>
            <a:off x="1640539" y="4661812"/>
            <a:ext cx="3185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1609960" y="4368978"/>
            <a:ext cx="4022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–1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1631900" y="4616092"/>
            <a:ext cx="31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7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153" name="Straight Connector 152"/>
          <p:cNvCxnSpPr/>
          <p:nvPr/>
        </p:nvCxnSpPr>
        <p:spPr>
          <a:xfrm>
            <a:off x="2212039" y="4661812"/>
            <a:ext cx="3185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2256859" y="4368978"/>
            <a:ext cx="333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1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2203400" y="4616092"/>
            <a:ext cx="31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4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103" name="Straight Connector 102"/>
          <p:cNvCxnSpPr/>
          <p:nvPr/>
        </p:nvCxnSpPr>
        <p:spPr>
          <a:xfrm flipH="1" flipV="1">
            <a:off x="1912144" y="4532487"/>
            <a:ext cx="361156" cy="227012"/>
          </a:xfrm>
          <a:prstGeom prst="line">
            <a:avLst/>
          </a:prstGeom>
          <a:ln w="19050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rot="10800000" flipH="1">
            <a:off x="1851025" y="4540424"/>
            <a:ext cx="488950" cy="228600"/>
          </a:xfrm>
          <a:prstGeom prst="line">
            <a:avLst/>
          </a:prstGeom>
          <a:ln w="19050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1931865" y="4476680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 Math" pitchFamily="18" charset="0"/>
                <a:ea typeface="Cambria Math" pitchFamily="18" charset="0"/>
                <a:sym typeface="Symbol"/>
              </a:rPr>
              <a:t>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162" name="Straight Connector 161"/>
          <p:cNvCxnSpPr/>
          <p:nvPr/>
        </p:nvCxnSpPr>
        <p:spPr>
          <a:xfrm>
            <a:off x="3581400" y="3070818"/>
            <a:ext cx="0" cy="19393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3741124" y="3203336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=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4095696" y="3053992"/>
            <a:ext cx="47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–4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4362396" y="3053992"/>
            <a:ext cx="438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–7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168" name="Straight Connector 167"/>
          <p:cNvCxnSpPr/>
          <p:nvPr/>
        </p:nvCxnSpPr>
        <p:spPr>
          <a:xfrm>
            <a:off x="4146836" y="3360375"/>
            <a:ext cx="5087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4185866" y="3324399"/>
            <a:ext cx="438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28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3741124" y="3660536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=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4120037" y="3555642"/>
            <a:ext cx="530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–11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174" name="Straight Connector 173"/>
          <p:cNvCxnSpPr/>
          <p:nvPr/>
        </p:nvCxnSpPr>
        <p:spPr>
          <a:xfrm>
            <a:off x="4194456" y="3858850"/>
            <a:ext cx="3751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4185866" y="3822874"/>
            <a:ext cx="438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28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549073" y="838278"/>
            <a:ext cx="34425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ambria Math" pitchFamily="18" charset="0"/>
                <a:ea typeface="Cambria Math" pitchFamily="18" charset="0"/>
              </a:rPr>
              <a:t>Using appropriate properties find:</a:t>
            </a:r>
            <a:endParaRPr lang="en-US" sz="1600" dirty="0">
              <a:solidFill>
                <a:srgbClr val="0000FF"/>
              </a:solidFill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304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5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"/>
                            </p:stCondLst>
                            <p:childTnLst>
                              <p:par>
                                <p:cTn id="1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000"/>
                            </p:stCondLst>
                            <p:childTnLst>
                              <p:par>
                                <p:cTn id="1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500"/>
                            </p:stCondLst>
                            <p:childTnLst>
                              <p:par>
                                <p:cTn id="1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000"/>
                            </p:stCondLst>
                            <p:childTnLst>
                              <p:par>
                                <p:cTn id="15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00"/>
                            </p:stCondLst>
                            <p:childTnLst>
                              <p:par>
                                <p:cTn id="1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"/>
                            </p:stCondLst>
                            <p:childTnLst>
                              <p:par>
                                <p:cTn id="1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500"/>
                            </p:stCondLst>
                            <p:childTnLst>
                              <p:par>
                                <p:cTn id="2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1000"/>
                            </p:stCondLst>
                            <p:childTnLst>
                              <p:par>
                                <p:cTn id="2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2500"/>
                            </p:stCondLst>
                            <p:childTnLst>
                              <p:par>
                                <p:cTn id="2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3000"/>
                            </p:stCondLst>
                            <p:childTnLst>
                              <p:par>
                                <p:cTn id="2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3500"/>
                            </p:stCondLst>
                            <p:childTnLst>
                              <p:par>
                                <p:cTn id="2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4000"/>
                            </p:stCondLst>
                            <p:childTnLst>
                              <p:par>
                                <p:cTn id="2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4500"/>
                            </p:stCondLst>
                            <p:childTnLst>
                              <p:par>
                                <p:cTn id="2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5000"/>
                            </p:stCondLst>
                            <p:childTnLst>
                              <p:par>
                                <p:cTn id="2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500"/>
                            </p:stCondLst>
                            <p:childTnLst>
                              <p:par>
                                <p:cTn id="2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500"/>
                            </p:stCondLst>
                            <p:childTnLst>
                              <p:par>
                                <p:cTn id="2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500"/>
                            </p:stCondLst>
                            <p:childTnLst>
                              <p:par>
                                <p:cTn id="2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500"/>
                            </p:stCondLst>
                            <p:childTnLst>
                              <p:par>
                                <p:cTn id="30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1000"/>
                            </p:stCondLst>
                            <p:childTnLst>
                              <p:par>
                                <p:cTn id="3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500"/>
                            </p:stCondLst>
                            <p:childTnLst>
                              <p:par>
                                <p:cTn id="3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1000"/>
                            </p:stCondLst>
                            <p:childTnLst>
                              <p:par>
                                <p:cTn id="3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" fill="hold">
                            <p:stCondLst>
                              <p:cond delay="500"/>
                            </p:stCondLst>
                            <p:childTnLst>
                              <p:par>
                                <p:cTn id="3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>
                            <p:stCondLst>
                              <p:cond delay="500"/>
                            </p:stCondLst>
                            <p:childTnLst>
                              <p:par>
                                <p:cTn id="3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500"/>
                            </p:stCondLst>
                            <p:childTnLst>
                              <p:par>
                                <p:cTn id="3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0" fill="hold">
                            <p:stCondLst>
                              <p:cond delay="500"/>
                            </p:stCondLst>
                            <p:childTnLst>
                              <p:par>
                                <p:cTn id="3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9" fill="hold">
                            <p:stCondLst>
                              <p:cond delay="500"/>
                            </p:stCondLst>
                            <p:childTnLst>
                              <p:par>
                                <p:cTn id="3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1000"/>
                            </p:stCondLst>
                            <p:childTnLst>
                              <p:par>
                                <p:cTn id="3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2" fill="hold">
                            <p:stCondLst>
                              <p:cond delay="500"/>
                            </p:stCondLst>
                            <p:childTnLst>
                              <p:par>
                                <p:cTn id="4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5" fill="hold">
                            <p:stCondLst>
                              <p:cond delay="500"/>
                            </p:stCondLst>
                            <p:childTnLst>
                              <p:par>
                                <p:cTn id="4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8" fill="hold">
                            <p:stCondLst>
                              <p:cond delay="500"/>
                            </p:stCondLst>
                            <p:childTnLst>
                              <p:par>
                                <p:cTn id="4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>
                      <p:stCondLst>
                        <p:cond delay="indefinite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4" fill="hold">
                            <p:stCondLst>
                              <p:cond delay="500"/>
                            </p:stCondLst>
                            <p:childTnLst>
                              <p:par>
                                <p:cTn id="4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7" fill="hold">
                            <p:stCondLst>
                              <p:cond delay="500"/>
                            </p:stCondLst>
                            <p:childTnLst>
                              <p:par>
                                <p:cTn id="4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>
                      <p:stCondLst>
                        <p:cond delay="indefinite"/>
                      </p:stCondLst>
                      <p:childTnLst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9" fill="hold">
                            <p:stCondLst>
                              <p:cond delay="500"/>
                            </p:stCondLst>
                            <p:childTnLst>
                              <p:par>
                                <p:cTn id="4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2" fill="hold">
                            <p:stCondLst>
                              <p:cond delay="500"/>
                            </p:stCondLst>
                            <p:childTnLst>
                              <p:par>
                                <p:cTn id="4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6" fill="hold">
                            <p:stCondLst>
                              <p:cond delay="1000"/>
                            </p:stCondLst>
                            <p:childTnLst>
                              <p:par>
                                <p:cTn id="4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9" fill="hold">
                      <p:stCondLst>
                        <p:cond delay="indefinite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4" fill="hold">
                            <p:stCondLst>
                              <p:cond delay="500"/>
                            </p:stCondLst>
                            <p:childTnLst>
                              <p:par>
                                <p:cTn id="4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7" fill="hold">
                            <p:stCondLst>
                              <p:cond delay="500"/>
                            </p:stCondLst>
                            <p:childTnLst>
                              <p:par>
                                <p:cTn id="4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1" fill="hold">
                            <p:stCondLst>
                              <p:cond delay="1000"/>
                            </p:stCondLst>
                            <p:childTnLst>
                              <p:par>
                                <p:cTn id="4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4" fill="hold">
                      <p:stCondLst>
                        <p:cond delay="indefinite"/>
                      </p:stCondLst>
                      <p:childTnLst>
                        <p:par>
                          <p:cTn id="475" fill="hold">
                            <p:stCondLst>
                              <p:cond delay="0"/>
                            </p:stCondLst>
                            <p:childTnLst>
                              <p:par>
                                <p:cTn id="47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2" fill="hold">
                            <p:stCondLst>
                              <p:cond delay="0"/>
                            </p:stCondLst>
                            <p:childTnLst>
                              <p:par>
                                <p:cTn id="5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5" fill="hold">
                            <p:stCondLst>
                              <p:cond delay="0"/>
                            </p:stCondLst>
                            <p:childTnLst>
                              <p:par>
                                <p:cTn id="50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8" fill="hold">
                            <p:stCondLst>
                              <p:cond delay="0"/>
                            </p:stCondLst>
                            <p:childTnLst>
                              <p:par>
                                <p:cTn id="50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1" fill="hold">
                            <p:stCondLst>
                              <p:cond delay="0"/>
                            </p:stCondLst>
                            <p:childTnLst>
                              <p:par>
                                <p:cTn id="5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4" fill="hold">
                      <p:stCondLst>
                        <p:cond delay="indefinite"/>
                      </p:stCondLst>
                      <p:childTnLst>
                        <p:par>
                          <p:cTn id="515" fill="hold">
                            <p:stCondLst>
                              <p:cond delay="0"/>
                            </p:stCondLst>
                            <p:childTnLst>
                              <p:par>
                                <p:cTn id="5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8" fill="hold">
                            <p:stCondLst>
                              <p:cond delay="0"/>
                            </p:stCondLst>
                            <p:childTnLst>
                              <p:par>
                                <p:cTn id="5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1" fill="hold">
                            <p:stCondLst>
                              <p:cond delay="0"/>
                            </p:stCondLst>
                            <p:childTnLst>
                              <p:par>
                                <p:cTn id="5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4" fill="hold">
                            <p:stCondLst>
                              <p:cond delay="0"/>
                            </p:stCondLst>
                            <p:childTnLst>
                              <p:par>
                                <p:cTn id="5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7" fill="hold">
                      <p:stCondLst>
                        <p:cond delay="indefinite"/>
                      </p:stCondLst>
                      <p:childTnLst>
                        <p:par>
                          <p:cTn id="528" fill="hold">
                            <p:stCondLst>
                              <p:cond delay="0"/>
                            </p:stCondLst>
                            <p:childTnLst>
                              <p:par>
                                <p:cTn id="5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2" fill="hold">
                            <p:stCondLst>
                              <p:cond delay="500"/>
                            </p:stCondLst>
                            <p:childTnLst>
                              <p:par>
                                <p:cTn id="5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6" fill="hold">
                            <p:stCondLst>
                              <p:cond delay="1000"/>
                            </p:stCondLst>
                            <p:childTnLst>
                              <p:par>
                                <p:cTn id="5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9" fill="hold">
                            <p:stCondLst>
                              <p:cond delay="1000"/>
                            </p:stCondLst>
                            <p:childTnLst>
                              <p:par>
                                <p:cTn id="5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2" fill="hold">
                      <p:stCondLst>
                        <p:cond delay="indefinite"/>
                      </p:stCondLst>
                      <p:childTnLst>
                        <p:par>
                          <p:cTn id="543" fill="hold">
                            <p:stCondLst>
                              <p:cond delay="0"/>
                            </p:stCondLst>
                            <p:childTnLst>
                              <p:par>
                                <p:cTn id="5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7" fill="hold">
                            <p:stCondLst>
                              <p:cond delay="500"/>
                            </p:stCondLst>
                            <p:childTnLst>
                              <p:par>
                                <p:cTn id="5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0" fill="hold">
                      <p:stCondLst>
                        <p:cond delay="indefinite"/>
                      </p:stCondLst>
                      <p:childTnLst>
                        <p:par>
                          <p:cTn id="551" fill="hold">
                            <p:stCondLst>
                              <p:cond delay="0"/>
                            </p:stCondLst>
                            <p:childTnLst>
                              <p:par>
                                <p:cTn id="5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5" fill="hold">
                            <p:stCondLst>
                              <p:cond delay="500"/>
                            </p:stCondLst>
                            <p:childTnLst>
                              <p:par>
                                <p:cTn id="5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8" fill="hold">
                            <p:stCondLst>
                              <p:cond delay="500"/>
                            </p:stCondLst>
                            <p:childTnLst>
                              <p:par>
                                <p:cTn id="5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1" fill="hold">
                      <p:stCondLst>
                        <p:cond delay="indefinite"/>
                      </p:stCondLst>
                      <p:childTnLst>
                        <p:par>
                          <p:cTn id="562" fill="hold">
                            <p:stCondLst>
                              <p:cond delay="0"/>
                            </p:stCondLst>
                            <p:childTnLst>
                              <p:par>
                                <p:cTn id="5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9" fill="hold">
                            <p:stCondLst>
                              <p:cond delay="0"/>
                            </p:stCondLst>
                            <p:childTnLst>
                              <p:par>
                                <p:cTn id="5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3" fill="hold">
                      <p:stCondLst>
                        <p:cond delay="indefinite"/>
                      </p:stCondLst>
                      <p:childTnLst>
                        <p:par>
                          <p:cTn id="574" fill="hold">
                            <p:stCondLst>
                              <p:cond delay="0"/>
                            </p:stCondLst>
                            <p:childTnLst>
                              <p:par>
                                <p:cTn id="5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7" fill="hold">
                            <p:stCondLst>
                              <p:cond delay="0"/>
                            </p:stCondLst>
                            <p:childTnLst>
                              <p:par>
                                <p:cTn id="5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0" fill="hold">
                      <p:stCondLst>
                        <p:cond delay="indefinite"/>
                      </p:stCondLst>
                      <p:childTnLst>
                        <p:par>
                          <p:cTn id="581" fill="hold">
                            <p:stCondLst>
                              <p:cond delay="0"/>
                            </p:stCondLst>
                            <p:childTnLst>
                              <p:par>
                                <p:cTn id="5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4" fill="hold">
                            <p:stCondLst>
                              <p:cond delay="0"/>
                            </p:stCondLst>
                            <p:childTnLst>
                              <p:par>
                                <p:cTn id="5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8" fill="hold">
                      <p:stCondLst>
                        <p:cond delay="indefinite"/>
                      </p:stCondLst>
                      <p:childTnLst>
                        <p:par>
                          <p:cTn id="589" fill="hold">
                            <p:stCondLst>
                              <p:cond delay="0"/>
                            </p:stCondLst>
                            <p:childTnLst>
                              <p:par>
                                <p:cTn id="5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2" fill="hold">
                            <p:stCondLst>
                              <p:cond delay="0"/>
                            </p:stCondLst>
                            <p:childTnLst>
                              <p:par>
                                <p:cTn id="5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5" fill="hold">
                      <p:stCondLst>
                        <p:cond delay="indefinite"/>
                      </p:stCondLst>
                      <p:childTnLst>
                        <p:par>
                          <p:cTn id="596" fill="hold">
                            <p:stCondLst>
                              <p:cond delay="0"/>
                            </p:stCondLst>
                            <p:childTnLst>
                              <p:par>
                                <p:cTn id="5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9" fill="hold">
                            <p:stCondLst>
                              <p:cond delay="0"/>
                            </p:stCondLst>
                            <p:childTnLst>
                              <p:par>
                                <p:cTn id="60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animBg="1"/>
      <p:bldP spid="176" grpId="0" animBg="1"/>
      <p:bldP spid="176" grpId="1" animBg="1"/>
      <p:bldP spid="177" grpId="0" animBg="1"/>
      <p:bldP spid="177" grpId="1" animBg="1"/>
      <p:bldP spid="171" grpId="0" animBg="1"/>
      <p:bldP spid="171" grpId="1" animBg="1"/>
      <p:bldP spid="136" grpId="0" animBg="1"/>
      <p:bldP spid="136" grpId="1" animBg="1"/>
      <p:bldP spid="131" grpId="0" animBg="1"/>
      <p:bldP spid="131" grpId="1" animBg="1"/>
      <p:bldP spid="130" grpId="0" animBg="1"/>
      <p:bldP spid="130" grpId="1" animBg="1"/>
      <p:bldP spid="125" grpId="0" animBg="1"/>
      <p:bldP spid="125" grpId="1" animBg="1"/>
      <p:bldP spid="115" grpId="0" animBg="1"/>
      <p:bldP spid="115" grpId="1" animBg="1"/>
      <p:bldP spid="80" grpId="0" animBg="1"/>
      <p:bldP spid="80" grpId="1" animBg="1"/>
      <p:bldP spid="92" grpId="0" animBg="1"/>
      <p:bldP spid="92" grpId="1" animBg="1"/>
      <p:bldP spid="90" grpId="0" animBg="1"/>
      <p:bldP spid="90" grpId="1" animBg="1"/>
      <p:bldP spid="91" grpId="0" animBg="1"/>
      <p:bldP spid="91" grpId="1" animBg="1"/>
      <p:bldP spid="85" grpId="0" animBg="1"/>
      <p:bldP spid="85" grpId="1" animBg="1"/>
      <p:bldP spid="84" grpId="0" animBg="1"/>
      <p:bldP spid="84" grpId="1" animBg="1"/>
      <p:bldP spid="72" grpId="0" animBg="1"/>
      <p:bldP spid="72" grpId="1" animBg="1"/>
      <p:bldP spid="2" grpId="0"/>
      <p:bldP spid="4" grpId="0"/>
      <p:bldP spid="5" grpId="0"/>
      <p:bldP spid="6" grpId="0"/>
      <p:bldP spid="7" grpId="0" animBg="1"/>
      <p:bldP spid="9" grpId="0"/>
      <p:bldP spid="10" grpId="0"/>
      <p:bldP spid="12" grpId="0"/>
      <p:bldP spid="13" grpId="0"/>
      <p:bldP spid="14" grpId="0"/>
      <p:bldP spid="16" grpId="0"/>
      <p:bldP spid="17" grpId="0"/>
      <p:bldP spid="18" grpId="0"/>
      <p:bldP spid="19" grpId="0"/>
      <p:bldP spid="20" grpId="0"/>
      <p:bldP spid="22" grpId="0"/>
      <p:bldP spid="23" grpId="0"/>
      <p:bldP spid="24" grpId="0"/>
      <p:bldP spid="26" grpId="0"/>
      <p:bldP spid="27" grpId="0"/>
      <p:bldP spid="28" grpId="0"/>
      <p:bldP spid="30" grpId="0"/>
      <p:bldP spid="31" grpId="0"/>
      <p:bldP spid="32" grpId="0"/>
      <p:bldP spid="33" grpId="0" animBg="1"/>
      <p:bldP spid="35" grpId="0"/>
      <p:bldP spid="36" grpId="0"/>
      <p:bldP spid="37" grpId="0"/>
      <p:bldP spid="39" grpId="0"/>
      <p:bldP spid="40" grpId="0"/>
      <p:bldP spid="41" grpId="0"/>
      <p:bldP spid="43" grpId="0"/>
      <p:bldP spid="44" grpId="0"/>
      <p:bldP spid="45" grpId="0"/>
      <p:bldP spid="47" grpId="0"/>
      <p:bldP spid="48" grpId="0"/>
      <p:bldP spid="49" grpId="0"/>
      <p:bldP spid="50" grpId="0"/>
      <p:bldP spid="52" grpId="0"/>
      <p:bldP spid="53" grpId="0"/>
      <p:bldP spid="54" grpId="0" animBg="1"/>
      <p:bldP spid="56" grpId="0"/>
      <p:bldP spid="57" grpId="0"/>
      <p:bldP spid="58" grpId="0"/>
      <p:bldP spid="60" grpId="0"/>
      <p:bldP spid="61" grpId="0"/>
      <p:bldP spid="62" grpId="0"/>
      <p:bldP spid="64" grpId="0"/>
      <p:bldP spid="65" grpId="0"/>
      <p:bldP spid="66" grpId="0"/>
      <p:bldP spid="78" grpId="0"/>
      <p:bldP spid="78" grpId="1"/>
      <p:bldP spid="79" grpId="0"/>
      <p:bldP spid="79" grpId="1"/>
      <p:bldP spid="93" grpId="0"/>
      <p:bldP spid="95" grpId="0"/>
      <p:bldP spid="96" grpId="0"/>
      <p:bldP spid="105" grpId="0"/>
      <p:bldP spid="106" grpId="0"/>
      <p:bldP spid="107" grpId="0"/>
      <p:bldP spid="109" grpId="0" animBg="1"/>
      <p:bldP spid="116" grpId="0"/>
      <p:bldP spid="117" grpId="0"/>
      <p:bldP spid="119" grpId="0"/>
      <p:bldP spid="120" grpId="0"/>
      <p:bldP spid="121" grpId="0"/>
      <p:bldP spid="123" grpId="0"/>
      <p:bldP spid="124" grpId="0"/>
      <p:bldP spid="126" grpId="0"/>
      <p:bldP spid="128" grpId="0"/>
      <p:bldP spid="129" grpId="0"/>
      <p:bldP spid="132" grpId="0"/>
      <p:bldP spid="134" grpId="0"/>
      <p:bldP spid="135" grpId="0"/>
      <p:bldP spid="138" grpId="0"/>
      <p:bldP spid="138" grpId="1"/>
      <p:bldP spid="139" grpId="0"/>
      <p:bldP spid="139" grpId="1"/>
      <p:bldP spid="142" grpId="0"/>
      <p:bldP spid="142" grpId="1"/>
      <p:bldP spid="143" grpId="0"/>
      <p:bldP spid="143" grpId="1"/>
      <p:bldP spid="145" grpId="0"/>
      <p:bldP spid="145" grpId="1"/>
      <p:bldP spid="147" grpId="0"/>
      <p:bldP spid="147" grpId="1"/>
      <p:bldP spid="148" grpId="0"/>
      <p:bldP spid="149" grpId="0" animBg="1"/>
      <p:bldP spid="151" grpId="0"/>
      <p:bldP spid="152" grpId="0"/>
      <p:bldP spid="154" grpId="0"/>
      <p:bldP spid="155" grpId="0"/>
      <p:bldP spid="157" grpId="0"/>
      <p:bldP spid="163" grpId="0"/>
      <p:bldP spid="164" grpId="0"/>
      <p:bldP spid="165" grpId="0"/>
      <p:bldP spid="170" grpId="0"/>
      <p:bldP spid="172" grpId="0"/>
      <p:bldP spid="173" grpId="0"/>
      <p:bldP spid="17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32704" y="2387084"/>
            <a:ext cx="147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Module 04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39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ounded Rectangle 149"/>
          <p:cNvSpPr/>
          <p:nvPr/>
        </p:nvSpPr>
        <p:spPr>
          <a:xfrm>
            <a:off x="1173070" y="1789437"/>
            <a:ext cx="2176004" cy="521459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white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9" name="Rounded Rectangle 148"/>
          <p:cNvSpPr/>
          <p:nvPr/>
        </p:nvSpPr>
        <p:spPr>
          <a:xfrm>
            <a:off x="2819400" y="1219200"/>
            <a:ext cx="1079476" cy="521459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white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8" name="Rounded Rectangle 147"/>
          <p:cNvSpPr/>
          <p:nvPr/>
        </p:nvSpPr>
        <p:spPr>
          <a:xfrm>
            <a:off x="1225783" y="1232766"/>
            <a:ext cx="1079476" cy="521459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white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9" name="Text Box 5"/>
          <p:cNvSpPr txBox="1">
            <a:spLocks noChangeArrowheads="1"/>
          </p:cNvSpPr>
          <p:nvPr/>
        </p:nvSpPr>
        <p:spPr bwMode="auto">
          <a:xfrm>
            <a:off x="531224" y="1251338"/>
            <a:ext cx="687976" cy="476071"/>
          </a:xfrm>
          <a:prstGeom prst="flowChartDelay">
            <a:avLst/>
          </a:prstGeom>
          <a:ln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tabLst>
                <a:tab pos="514350" algn="l"/>
              </a:tabLst>
              <a:defRPr sz="1600">
                <a:latin typeface="Cambria Math" pitchFamily="18" charset="0"/>
                <a:ea typeface="Cambria Math" pitchFamily="18" charset="0"/>
              </a:defRPr>
            </a:lvl1pPr>
          </a:lstStyle>
          <a:p>
            <a:r>
              <a:rPr lang="en-US" dirty="0">
                <a:solidFill>
                  <a:prstClr val="white"/>
                </a:solidFill>
                <a:latin typeface="Bookman Old Style" pitchFamily="18" charset="0"/>
              </a:rPr>
              <a:t>Sol.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49076" y="367638"/>
            <a:ext cx="4352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rPr>
              <a:t>Q. Using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rPr>
              <a:t>appropriate properties find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428845" y="2348329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sym typeface="Symbol"/>
              </a:rPr>
              <a:t>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77532" y="1186712"/>
            <a:ext cx="2692815" cy="593825"/>
            <a:chOff x="1107956" y="1838402"/>
            <a:chExt cx="2692815" cy="593825"/>
          </a:xfrm>
        </p:grpSpPr>
        <p:cxnSp>
          <p:nvCxnSpPr>
            <p:cNvPr id="101" name="Straight Connector 100"/>
            <p:cNvCxnSpPr/>
            <p:nvPr/>
          </p:nvCxnSpPr>
          <p:spPr>
            <a:xfrm>
              <a:off x="1343955" y="2137488"/>
              <a:ext cx="31852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1354291" y="1844654"/>
              <a:ext cx="2889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  <a:latin typeface="Bookman Old Style" pitchFamily="18" charset="0"/>
                  <a:ea typeface="Cambria Math" pitchFamily="18" charset="0"/>
                </a:rPr>
                <a:t>2</a:t>
              </a:r>
              <a:endParaRPr lang="en-US" sz="1600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354291" y="2091768"/>
              <a:ext cx="2889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  <a:latin typeface="Bookman Old Style" pitchFamily="18" charset="0"/>
                  <a:ea typeface="Cambria Math" pitchFamily="18" charset="0"/>
                </a:rPr>
                <a:t>3</a:t>
              </a:r>
              <a:endParaRPr lang="en-US" sz="1600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597076" y="1955144"/>
              <a:ext cx="2889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  <a:latin typeface="Bookman Old Style" pitchFamily="18" charset="0"/>
                  <a:ea typeface="Cambria Math" pitchFamily="18" charset="0"/>
                </a:rPr>
                <a:t>×</a:t>
              </a:r>
              <a:endParaRPr lang="en-US" sz="1600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endParaRPr>
            </a:p>
          </p:txBody>
        </p:sp>
        <p:cxnSp>
          <p:nvCxnSpPr>
            <p:cNvPr id="105" name="Straight Connector 104"/>
            <p:cNvCxnSpPr/>
            <p:nvPr/>
          </p:nvCxnSpPr>
          <p:spPr>
            <a:xfrm>
              <a:off x="1901578" y="2139393"/>
              <a:ext cx="31852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1882483" y="1846559"/>
              <a:ext cx="4120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  <a:latin typeface="Bookman Old Style" pitchFamily="18" charset="0"/>
                  <a:ea typeface="Cambria Math" pitchFamily="18" charset="0"/>
                  <a:sym typeface="Symbol"/>
                </a:rPr>
                <a:t>3</a:t>
              </a:r>
              <a:endParaRPr lang="en-US" sz="1600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866193" y="2093673"/>
              <a:ext cx="4704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  <a:latin typeface="Bookman Old Style" pitchFamily="18" charset="0"/>
                  <a:ea typeface="Cambria Math" pitchFamily="18" charset="0"/>
                </a:rPr>
                <a:t>5</a:t>
              </a:r>
              <a:endParaRPr lang="en-US" sz="1600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178540" y="1957049"/>
              <a:ext cx="2889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  <a:latin typeface="Bookman Old Style" pitchFamily="18" charset="0"/>
                  <a:ea typeface="Cambria Math" pitchFamily="18" charset="0"/>
                </a:rPr>
                <a:t>+</a:t>
              </a:r>
              <a:endParaRPr lang="en-US" sz="1600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endParaRPr>
            </a:p>
          </p:txBody>
        </p:sp>
        <p:cxnSp>
          <p:nvCxnSpPr>
            <p:cNvPr id="109" name="Straight Connector 108"/>
            <p:cNvCxnSpPr/>
            <p:nvPr/>
          </p:nvCxnSpPr>
          <p:spPr>
            <a:xfrm>
              <a:off x="2439768" y="2137488"/>
              <a:ext cx="31852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2450104" y="1844654"/>
              <a:ext cx="2889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  <a:latin typeface="Bookman Old Style" pitchFamily="18" charset="0"/>
                  <a:ea typeface="Cambria Math" pitchFamily="18" charset="0"/>
                </a:rPr>
                <a:t>5</a:t>
              </a:r>
              <a:endParaRPr lang="en-US" sz="1600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450104" y="2091768"/>
              <a:ext cx="2889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  <a:latin typeface="Bookman Old Style" pitchFamily="18" charset="0"/>
                  <a:ea typeface="Cambria Math" pitchFamily="18" charset="0"/>
                </a:rPr>
                <a:t>2</a:t>
              </a:r>
              <a:endParaRPr lang="en-US" sz="1600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722073" y="1955144"/>
              <a:ext cx="2889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Bookman Old Style" pitchFamily="18" charset="0"/>
                  <a:ea typeface="Cambria Math" pitchFamily="18" charset="0"/>
                  <a:sym typeface="Symbol"/>
                </a:rPr>
                <a:t></a:t>
              </a:r>
              <a:endParaRPr lang="en-US" sz="1600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endParaRPr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2959291" y="2131236"/>
              <a:ext cx="31852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/>
            <p:cNvSpPr txBox="1"/>
            <p:nvPr/>
          </p:nvSpPr>
          <p:spPr>
            <a:xfrm>
              <a:off x="2962687" y="1838402"/>
              <a:ext cx="2908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  <a:latin typeface="Bookman Old Style" pitchFamily="18" charset="0"/>
                  <a:ea typeface="Cambria Math" pitchFamily="18" charset="0"/>
                  <a:sym typeface="Symbol"/>
                </a:rPr>
                <a:t>3</a:t>
              </a:r>
              <a:endParaRPr lang="en-US" sz="1600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2923906" y="2085516"/>
              <a:ext cx="4704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  <a:latin typeface="Bookman Old Style" pitchFamily="18" charset="0"/>
                  <a:ea typeface="Cambria Math" pitchFamily="18" charset="0"/>
                </a:rPr>
                <a:t>5</a:t>
              </a:r>
              <a:endParaRPr lang="en-US" sz="1600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107956" y="1955144"/>
              <a:ext cx="29687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Bookman Old Style" pitchFamily="18" charset="0"/>
                  <a:ea typeface="Cambria Math" pitchFamily="18" charset="0"/>
                  <a:sym typeface="Symbol"/>
                </a:rPr>
                <a:t></a:t>
              </a:r>
              <a:endParaRPr lang="en-US" sz="16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3236940" y="1953687"/>
              <a:ext cx="2889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  <a:latin typeface="Bookman Old Style" pitchFamily="18" charset="0"/>
                  <a:ea typeface="Cambria Math" pitchFamily="18" charset="0"/>
                </a:rPr>
                <a:t>×</a:t>
              </a:r>
              <a:endParaRPr lang="en-US" sz="1600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endParaRPr>
            </a:p>
          </p:txBody>
        </p:sp>
        <p:cxnSp>
          <p:nvCxnSpPr>
            <p:cNvPr id="118" name="Straight Connector 117"/>
            <p:cNvCxnSpPr/>
            <p:nvPr/>
          </p:nvCxnSpPr>
          <p:spPr>
            <a:xfrm>
              <a:off x="3541900" y="2139743"/>
              <a:ext cx="2339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/>
            <p:cNvSpPr txBox="1"/>
            <p:nvPr/>
          </p:nvSpPr>
          <p:spPr>
            <a:xfrm>
              <a:off x="3495547" y="1842001"/>
              <a:ext cx="2889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  <a:latin typeface="Bookman Old Style" pitchFamily="18" charset="0"/>
                  <a:ea typeface="Cambria Math" pitchFamily="18" charset="0"/>
                </a:rPr>
                <a:t>1</a:t>
              </a:r>
              <a:endParaRPr lang="en-US" sz="1600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511827" y="2068167"/>
              <a:ext cx="2889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  <a:latin typeface="Bookman Old Style" pitchFamily="18" charset="0"/>
                  <a:ea typeface="Cambria Math" pitchFamily="18" charset="0"/>
                </a:rPr>
                <a:t>6</a:t>
              </a:r>
              <a:endParaRPr lang="en-US" sz="1600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942979" y="657117"/>
            <a:ext cx="2743809" cy="626904"/>
            <a:chOff x="942975" y="1172147"/>
            <a:chExt cx="2743809" cy="626904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1194240" y="1504492"/>
              <a:ext cx="31852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204576" y="1211658"/>
              <a:ext cx="2889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  <a:latin typeface="Bookman Old Style" pitchFamily="18" charset="0"/>
                  <a:ea typeface="Cambria Math" pitchFamily="18" charset="0"/>
                </a:rPr>
                <a:t>2</a:t>
              </a:r>
              <a:endParaRPr lang="en-US" sz="1600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04576" y="1458772"/>
              <a:ext cx="2889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  <a:latin typeface="Bookman Old Style" pitchFamily="18" charset="0"/>
                  <a:ea typeface="Cambria Math" pitchFamily="18" charset="0"/>
                </a:rPr>
                <a:t>3</a:t>
              </a:r>
              <a:endParaRPr lang="en-US" sz="1600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47361" y="1322148"/>
              <a:ext cx="2889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  <a:latin typeface="Bookman Old Style" pitchFamily="18" charset="0"/>
                  <a:ea typeface="Cambria Math" pitchFamily="18" charset="0"/>
                </a:rPr>
                <a:t>×</a:t>
              </a:r>
              <a:endParaRPr lang="en-US" sz="1600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1751863" y="1506217"/>
              <a:ext cx="31852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732768" y="1213383"/>
              <a:ext cx="4120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  <a:latin typeface="Bookman Old Style" pitchFamily="18" charset="0"/>
                  <a:ea typeface="Cambria Math" pitchFamily="18" charset="0"/>
                  <a:sym typeface="Symbol"/>
                </a:rPr>
                <a:t>3</a:t>
              </a:r>
              <a:endParaRPr lang="en-US" sz="1600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716478" y="1460497"/>
              <a:ext cx="4704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  <a:latin typeface="Bookman Old Style" pitchFamily="18" charset="0"/>
                  <a:ea typeface="Cambria Math" pitchFamily="18" charset="0"/>
                </a:rPr>
                <a:t>5</a:t>
              </a:r>
              <a:endParaRPr lang="en-US" sz="1600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38350" y="1308946"/>
              <a:ext cx="2889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  <a:latin typeface="Bookman Old Style" pitchFamily="18" charset="0"/>
                  <a:ea typeface="Cambria Math" pitchFamily="18" charset="0"/>
                </a:rPr>
                <a:t>+</a:t>
              </a:r>
              <a:endParaRPr lang="en-US" sz="1600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2324100" y="1487239"/>
              <a:ext cx="31852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334436" y="1208053"/>
              <a:ext cx="2889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  <a:latin typeface="Bookman Old Style" pitchFamily="18" charset="0"/>
                  <a:ea typeface="Cambria Math" pitchFamily="18" charset="0"/>
                </a:rPr>
                <a:t>5</a:t>
              </a:r>
              <a:endParaRPr lang="en-US" sz="1600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334436" y="1455167"/>
              <a:ext cx="2889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  <a:latin typeface="Bookman Old Style" pitchFamily="18" charset="0"/>
                  <a:ea typeface="Cambria Math" pitchFamily="18" charset="0"/>
                </a:rPr>
                <a:t>2</a:t>
              </a:r>
              <a:endParaRPr lang="en-US" sz="1600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606405" y="1304895"/>
              <a:ext cx="2889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Bookman Old Style" pitchFamily="18" charset="0"/>
                  <a:ea typeface="Cambria Math" pitchFamily="18" charset="0"/>
                  <a:sym typeface="Symbol"/>
                </a:rPr>
                <a:t></a:t>
              </a:r>
              <a:endParaRPr lang="en-US" sz="1600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2855125" y="1494286"/>
              <a:ext cx="31852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858521" y="1201452"/>
              <a:ext cx="2908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  <a:latin typeface="Bookman Old Style" pitchFamily="18" charset="0"/>
                  <a:ea typeface="Cambria Math" pitchFamily="18" charset="0"/>
                  <a:sym typeface="Symbol"/>
                </a:rPr>
                <a:t>3</a:t>
              </a:r>
              <a:endParaRPr lang="en-US" sz="1600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819740" y="1448566"/>
              <a:ext cx="4704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  <a:latin typeface="Bookman Old Style" pitchFamily="18" charset="0"/>
                  <a:ea typeface="Cambria Math" pitchFamily="18" charset="0"/>
                </a:rPr>
                <a:t>5</a:t>
              </a:r>
              <a:endParaRPr lang="en-US" sz="1600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132774" y="1316737"/>
              <a:ext cx="2889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  <a:latin typeface="Bookman Old Style" pitchFamily="18" charset="0"/>
                  <a:ea typeface="Cambria Math" pitchFamily="18" charset="0"/>
                </a:rPr>
                <a:t>×</a:t>
              </a:r>
              <a:endParaRPr lang="en-US" sz="1600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3434540" y="1507038"/>
              <a:ext cx="2339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3397840" y="1172147"/>
              <a:ext cx="2889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  <a:latin typeface="Bookman Old Style" pitchFamily="18" charset="0"/>
                  <a:ea typeface="Cambria Math" pitchFamily="18" charset="0"/>
                </a:rPr>
                <a:t>1</a:t>
              </a:r>
              <a:endParaRPr lang="en-US" sz="1600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397840" y="1457145"/>
              <a:ext cx="2889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  <a:latin typeface="Bookman Old Style" pitchFamily="18" charset="0"/>
                  <a:ea typeface="Cambria Math" pitchFamily="18" charset="0"/>
                </a:rPr>
                <a:t>6</a:t>
              </a:r>
              <a:endParaRPr lang="en-US" sz="1600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942975" y="1333500"/>
              <a:ext cx="29687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Bookman Old Style" pitchFamily="18" charset="0"/>
                  <a:ea typeface="Cambria Math" pitchFamily="18" charset="0"/>
                  <a:sym typeface="Symbol"/>
                </a:rPr>
                <a:t></a:t>
              </a:r>
              <a:endParaRPr lang="en-US" sz="16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43" name="TextBox 142"/>
          <p:cNvSpPr txBox="1"/>
          <p:nvPr/>
        </p:nvSpPr>
        <p:spPr>
          <a:xfrm>
            <a:off x="943389" y="2505639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rPr>
              <a:t>=</a:t>
            </a:r>
          </a:p>
        </p:txBody>
      </p:sp>
      <p:cxnSp>
        <p:nvCxnSpPr>
          <p:cNvPr id="144" name="Straight Connector 143"/>
          <p:cNvCxnSpPr/>
          <p:nvPr/>
        </p:nvCxnSpPr>
        <p:spPr>
          <a:xfrm>
            <a:off x="1237290" y="2675581"/>
            <a:ext cx="2339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1209806" y="2382747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rPr>
              <a:t>3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1209806" y="2629861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rPr>
              <a:t>5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151" name="Double Bracket 150"/>
          <p:cNvSpPr/>
          <p:nvPr/>
        </p:nvSpPr>
        <p:spPr>
          <a:xfrm>
            <a:off x="1485995" y="2350442"/>
            <a:ext cx="769522" cy="617975"/>
          </a:xfrm>
          <a:prstGeom prst="bracketPair">
            <a:avLst>
              <a:gd name="adj" fmla="val 17403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1530426" y="2348865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rPr>
              <a:t>2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1530426" y="2595979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rPr>
              <a:t>3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cxnSp>
        <p:nvCxnSpPr>
          <p:cNvPr id="157" name="Straight Connector 156"/>
          <p:cNvCxnSpPr/>
          <p:nvPr/>
        </p:nvCxnSpPr>
        <p:spPr>
          <a:xfrm>
            <a:off x="1547802" y="2648783"/>
            <a:ext cx="2339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1746305" y="2460456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sym typeface="Symbol"/>
              </a:rPr>
              <a:t>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1959051" y="2343150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rPr>
              <a:t>1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1959051" y="2643604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rPr>
              <a:t>6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2190845" y="2447311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rPr>
              <a:t>+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cxnSp>
        <p:nvCxnSpPr>
          <p:cNvPr id="164" name="Straight Connector 163"/>
          <p:cNvCxnSpPr/>
          <p:nvPr/>
        </p:nvCxnSpPr>
        <p:spPr>
          <a:xfrm>
            <a:off x="2487630" y="2651224"/>
            <a:ext cx="3185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2497962" y="2358390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rPr>
              <a:t>5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2497962" y="2605504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rPr>
              <a:t>2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943389" y="3147199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rPr>
              <a:t>=</a:t>
            </a:r>
          </a:p>
        </p:txBody>
      </p:sp>
      <p:cxnSp>
        <p:nvCxnSpPr>
          <p:cNvPr id="168" name="Straight Connector 167"/>
          <p:cNvCxnSpPr/>
          <p:nvPr/>
        </p:nvCxnSpPr>
        <p:spPr>
          <a:xfrm>
            <a:off x="1268111" y="3370481"/>
            <a:ext cx="2339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1235056" y="3077647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rPr>
              <a:t>3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1235056" y="3324761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rPr>
              <a:t>5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181" name="Double Bracket 180"/>
          <p:cNvSpPr/>
          <p:nvPr/>
        </p:nvSpPr>
        <p:spPr>
          <a:xfrm>
            <a:off x="1531198" y="3054459"/>
            <a:ext cx="699565" cy="617975"/>
          </a:xfrm>
          <a:prstGeom prst="bracketPair">
            <a:avLst>
              <a:gd name="adj" fmla="val 17403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1456497" y="3038477"/>
            <a:ext cx="952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sym typeface="Symbol"/>
              </a:rPr>
              <a:t>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rPr>
              <a:t>4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sym typeface="Symbol"/>
              </a:rPr>
              <a:t>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rPr>
              <a:t>1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sym typeface="Symbol"/>
              </a:rPr>
              <a:t> 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  <a:p>
            <a:endParaRPr lang="en-US" sz="16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cxnSp>
        <p:nvCxnSpPr>
          <p:cNvPr id="186" name="Straight Connector 185"/>
          <p:cNvCxnSpPr/>
          <p:nvPr/>
        </p:nvCxnSpPr>
        <p:spPr>
          <a:xfrm>
            <a:off x="1554168" y="3361211"/>
            <a:ext cx="6479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>
            <a:off x="1781589" y="3347621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rPr>
              <a:t>6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2181639" y="3151328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rPr>
              <a:t>+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cxnSp>
        <p:nvCxnSpPr>
          <p:cNvPr id="189" name="Straight Connector 188"/>
          <p:cNvCxnSpPr/>
          <p:nvPr/>
        </p:nvCxnSpPr>
        <p:spPr>
          <a:xfrm>
            <a:off x="2478424" y="3355241"/>
            <a:ext cx="3185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2488756" y="3062407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rPr>
              <a:t>5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2488756" y="3309521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rPr>
              <a:t>2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948390" y="3787140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rPr>
              <a:t>=</a:t>
            </a:r>
          </a:p>
        </p:txBody>
      </p:sp>
      <p:cxnSp>
        <p:nvCxnSpPr>
          <p:cNvPr id="193" name="Straight Connector 192"/>
          <p:cNvCxnSpPr/>
          <p:nvPr/>
        </p:nvCxnSpPr>
        <p:spPr>
          <a:xfrm>
            <a:off x="1239009" y="3970556"/>
            <a:ext cx="2716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/>
          <p:cNvSpPr txBox="1"/>
          <p:nvPr/>
        </p:nvSpPr>
        <p:spPr>
          <a:xfrm>
            <a:off x="1228494" y="3677722"/>
            <a:ext cx="290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sym typeface="Symbol"/>
              </a:rPr>
              <a:t>3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1189709" y="3924836"/>
            <a:ext cx="470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rPr>
              <a:t>5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1465934" y="3772436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rPr>
              <a:t>×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cxnSp>
        <p:nvCxnSpPr>
          <p:cNvPr id="197" name="Straight Connector 196"/>
          <p:cNvCxnSpPr/>
          <p:nvPr/>
        </p:nvCxnSpPr>
        <p:spPr>
          <a:xfrm>
            <a:off x="1718915" y="3946624"/>
            <a:ext cx="3185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>
            <a:off x="1643525" y="3653790"/>
            <a:ext cx="612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sym typeface="Symbol"/>
              </a:rPr>
              <a:t>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rPr>
              <a:t>5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729247" y="3900904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rPr>
              <a:t>6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1993630" y="3752236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rPr>
              <a:t>+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cxnSp>
        <p:nvCxnSpPr>
          <p:cNvPr id="201" name="Straight Connector 200"/>
          <p:cNvCxnSpPr/>
          <p:nvPr/>
        </p:nvCxnSpPr>
        <p:spPr>
          <a:xfrm>
            <a:off x="2252312" y="3937099"/>
            <a:ext cx="3185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/>
          <p:cNvSpPr txBox="1"/>
          <p:nvPr/>
        </p:nvSpPr>
        <p:spPr>
          <a:xfrm>
            <a:off x="2262647" y="3644265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rPr>
              <a:t>5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2262647" y="3891379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rPr>
              <a:t>2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2895604" y="2447311"/>
            <a:ext cx="22349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rPr>
              <a:t>(Using </a:t>
            </a:r>
            <a:r>
              <a:rPr lang="en-US" sz="1600" dirty="0" err="1" smtClean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rPr>
              <a:t>distributivity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rPr>
              <a:t>)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943389" y="4289585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rPr>
              <a:t>=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1580120" y="4265509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rPr>
              <a:t>+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cxnSp>
        <p:nvCxnSpPr>
          <p:cNvPr id="153" name="Straight Connector 152"/>
          <p:cNvCxnSpPr/>
          <p:nvPr/>
        </p:nvCxnSpPr>
        <p:spPr>
          <a:xfrm>
            <a:off x="1847088" y="4449544"/>
            <a:ext cx="3185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1857420" y="4156710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rPr>
              <a:t>5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1857420" y="4415699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rPr>
              <a:t>2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grpSp>
        <p:nvGrpSpPr>
          <p:cNvPr id="176" name="Group 175"/>
          <p:cNvGrpSpPr/>
          <p:nvPr/>
        </p:nvGrpSpPr>
        <p:grpSpPr>
          <a:xfrm>
            <a:off x="1151085" y="4158366"/>
            <a:ext cx="524621" cy="585668"/>
            <a:chOff x="1000539" y="2423965"/>
            <a:chExt cx="524621" cy="585668"/>
          </a:xfrm>
        </p:grpSpPr>
        <p:cxnSp>
          <p:nvCxnSpPr>
            <p:cNvPr id="177" name="Straight Connector 176"/>
            <p:cNvCxnSpPr/>
            <p:nvPr/>
          </p:nvCxnSpPr>
          <p:spPr>
            <a:xfrm>
              <a:off x="1238791" y="2716799"/>
              <a:ext cx="2339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TextBox 177"/>
            <p:cNvSpPr txBox="1"/>
            <p:nvPr/>
          </p:nvSpPr>
          <p:spPr>
            <a:xfrm>
              <a:off x="1236216" y="2423965"/>
              <a:ext cx="2889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  <a:latin typeface="Bookman Old Style" pitchFamily="18" charset="0"/>
                  <a:ea typeface="Cambria Math" pitchFamily="18" charset="0"/>
                </a:rPr>
                <a:t>1</a:t>
              </a:r>
              <a:endParaRPr lang="en-US" sz="1600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endParaRP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1236216" y="2671079"/>
              <a:ext cx="2889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  <a:latin typeface="Bookman Old Style" pitchFamily="18" charset="0"/>
                  <a:ea typeface="Cambria Math" pitchFamily="18" charset="0"/>
                </a:rPr>
                <a:t>2</a:t>
              </a:r>
              <a:endParaRPr lang="en-US" sz="1600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1000539" y="2528618"/>
              <a:ext cx="29687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Bookman Old Style" pitchFamily="18" charset="0"/>
                  <a:ea typeface="Cambria Math" pitchFamily="18" charset="0"/>
                  <a:sym typeface="Symbol"/>
                </a:rPr>
                <a:t></a:t>
              </a:r>
              <a:endParaRPr lang="en-US" sz="16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cxnSp>
        <p:nvCxnSpPr>
          <p:cNvPr id="6" name="Straight Connector 5"/>
          <p:cNvCxnSpPr/>
          <p:nvPr/>
        </p:nvCxnSpPr>
        <p:spPr>
          <a:xfrm>
            <a:off x="2957413" y="2825709"/>
            <a:ext cx="0" cy="20320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3165263" y="2900980"/>
            <a:ext cx="947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sym typeface="Symbol"/>
              </a:rPr>
              <a:t>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rPr>
              <a:t>1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sym typeface="Symbol"/>
              </a:rPr>
              <a:t>+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rPr>
              <a:t>5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sym typeface="Symbol"/>
              </a:rPr>
              <a:t> 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  <a:p>
            <a:endParaRPr lang="en-US" sz="16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cxnSp>
        <p:nvCxnSpPr>
          <p:cNvPr id="205" name="Straight Connector 204"/>
          <p:cNvCxnSpPr/>
          <p:nvPr/>
        </p:nvCxnSpPr>
        <p:spPr>
          <a:xfrm>
            <a:off x="3290298" y="3247370"/>
            <a:ext cx="6479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/>
          <p:cNvSpPr txBox="1"/>
          <p:nvPr/>
        </p:nvSpPr>
        <p:spPr>
          <a:xfrm>
            <a:off x="3517719" y="3223841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rPr>
              <a:t>2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2978920" y="3082367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rPr>
              <a:t>=</a:t>
            </a:r>
          </a:p>
        </p:txBody>
      </p:sp>
      <p:cxnSp>
        <p:nvCxnSpPr>
          <p:cNvPr id="208" name="Straight Connector 207"/>
          <p:cNvCxnSpPr/>
          <p:nvPr/>
        </p:nvCxnSpPr>
        <p:spPr>
          <a:xfrm>
            <a:off x="3236372" y="3704526"/>
            <a:ext cx="2716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/>
          <p:cNvSpPr txBox="1"/>
          <p:nvPr/>
        </p:nvSpPr>
        <p:spPr>
          <a:xfrm>
            <a:off x="3225857" y="3411692"/>
            <a:ext cx="290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sym typeface="Symbol"/>
              </a:rPr>
              <a:t>4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3187072" y="3658806"/>
            <a:ext cx="470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rPr>
              <a:t>2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2967709" y="3567404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rPr>
              <a:t>=</a:t>
            </a:r>
          </a:p>
        </p:txBody>
      </p:sp>
      <p:grpSp>
        <p:nvGrpSpPr>
          <p:cNvPr id="171" name="Group 170"/>
          <p:cNvGrpSpPr/>
          <p:nvPr/>
        </p:nvGrpSpPr>
        <p:grpSpPr>
          <a:xfrm>
            <a:off x="4724961" y="1011159"/>
            <a:ext cx="2318306" cy="890558"/>
            <a:chOff x="5606495" y="1071592"/>
            <a:chExt cx="2318306" cy="890558"/>
          </a:xfrm>
        </p:grpSpPr>
        <p:sp>
          <p:nvSpPr>
            <p:cNvPr id="172" name="Cloud Callout 171"/>
            <p:cNvSpPr/>
            <p:nvPr/>
          </p:nvSpPr>
          <p:spPr>
            <a:xfrm>
              <a:off x="5606495" y="1071592"/>
              <a:ext cx="2318306" cy="890558"/>
            </a:xfrm>
            <a:prstGeom prst="cloudCallout">
              <a:avLst>
                <a:gd name="adj1" fmla="val -65510"/>
                <a:gd name="adj2" fmla="val 44601"/>
              </a:avLst>
            </a:prstGeom>
            <a:ln>
              <a:solidFill>
                <a:srgbClr val="00B05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783013" y="1177467"/>
              <a:ext cx="19449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What are the </a:t>
              </a:r>
              <a:r>
                <a:rPr lang="en-US" sz="1600" b="1" dirty="0" smtClean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common factors? </a:t>
              </a:r>
              <a:endParaRPr lang="en-US" sz="1600" b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4724961" y="980467"/>
            <a:ext cx="2318306" cy="890558"/>
            <a:chOff x="5606495" y="1071592"/>
            <a:chExt cx="2318306" cy="890558"/>
          </a:xfrm>
        </p:grpSpPr>
        <p:sp>
          <p:nvSpPr>
            <p:cNvPr id="175" name="Cloud Callout 174"/>
            <p:cNvSpPr/>
            <p:nvPr/>
          </p:nvSpPr>
          <p:spPr>
            <a:xfrm>
              <a:off x="5606495" y="1071592"/>
              <a:ext cx="2318306" cy="890558"/>
            </a:xfrm>
            <a:prstGeom prst="cloudCallout">
              <a:avLst>
                <a:gd name="adj1" fmla="val -65510"/>
                <a:gd name="adj2" fmla="val 44601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783013" y="1177467"/>
              <a:ext cx="19449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What are the </a:t>
              </a:r>
              <a:r>
                <a:rPr lang="en-US" sz="1600" b="1" dirty="0" smtClean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uncommon factors? </a:t>
              </a:r>
              <a:endParaRPr lang="en-US" sz="1600" b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sp>
        <p:nvSpPr>
          <p:cNvPr id="142" name="Rectangle 141"/>
          <p:cNvSpPr/>
          <p:nvPr/>
        </p:nvSpPr>
        <p:spPr>
          <a:xfrm>
            <a:off x="3917237" y="1871023"/>
            <a:ext cx="22413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rPr>
              <a:t>(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rPr>
              <a:t>Using associativity)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218" name="Rounded Rectangle 217"/>
          <p:cNvSpPr/>
          <p:nvPr/>
        </p:nvSpPr>
        <p:spPr>
          <a:xfrm>
            <a:off x="1216159" y="1777002"/>
            <a:ext cx="530149" cy="509955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white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19" name="Rounded Rectangle 218"/>
          <p:cNvSpPr/>
          <p:nvPr/>
        </p:nvSpPr>
        <p:spPr>
          <a:xfrm>
            <a:off x="3031823" y="1771057"/>
            <a:ext cx="355898" cy="544453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white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43389" y="1803215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rPr>
              <a:t>=</a:t>
            </a:r>
          </a:p>
        </p:txBody>
      </p:sp>
      <p:sp>
        <p:nvSpPr>
          <p:cNvPr id="183" name="Rounded Rectangle 182"/>
          <p:cNvSpPr/>
          <p:nvPr/>
        </p:nvSpPr>
        <p:spPr>
          <a:xfrm>
            <a:off x="1913087" y="1802609"/>
            <a:ext cx="391488" cy="463595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white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654482" y="1815673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rPr>
              <a:t>×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cxnSp>
        <p:nvCxnSpPr>
          <p:cNvPr id="125" name="Straight Connector 124"/>
          <p:cNvCxnSpPr/>
          <p:nvPr/>
        </p:nvCxnSpPr>
        <p:spPr>
          <a:xfrm>
            <a:off x="1958988" y="2028497"/>
            <a:ext cx="3185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939889" y="1735663"/>
            <a:ext cx="412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sym typeface="Symbol"/>
              </a:rPr>
              <a:t>3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923599" y="1982777"/>
            <a:ext cx="470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rPr>
              <a:t>5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2817579" y="1853773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rPr>
              <a:t>×</a:t>
            </a:r>
          </a:p>
        </p:txBody>
      </p:sp>
      <p:cxnSp>
        <p:nvCxnSpPr>
          <p:cNvPr id="133" name="Straight Connector 132"/>
          <p:cNvCxnSpPr/>
          <p:nvPr/>
        </p:nvCxnSpPr>
        <p:spPr>
          <a:xfrm>
            <a:off x="3054801" y="2037413"/>
            <a:ext cx="3185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3058197" y="1744579"/>
            <a:ext cx="290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sym typeface="Symbol"/>
              </a:rPr>
              <a:t>1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3049229" y="1991693"/>
            <a:ext cx="470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rPr>
              <a:t>6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3332446" y="1859864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rPr>
              <a:t>+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cxnSp>
        <p:nvCxnSpPr>
          <p:cNvPr id="138" name="Straight Connector 137"/>
          <p:cNvCxnSpPr/>
          <p:nvPr/>
        </p:nvCxnSpPr>
        <p:spPr>
          <a:xfrm>
            <a:off x="3634212" y="2050165"/>
            <a:ext cx="2339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3597512" y="1779400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rPr>
              <a:t>5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3597512" y="1988558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rPr>
              <a:t>2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156255" y="1705183"/>
            <a:ext cx="563633" cy="585668"/>
            <a:chOff x="1076739" y="2387579"/>
            <a:chExt cx="563633" cy="585668"/>
          </a:xfrm>
        </p:grpSpPr>
        <p:cxnSp>
          <p:nvCxnSpPr>
            <p:cNvPr id="121" name="Straight Connector 120"/>
            <p:cNvCxnSpPr/>
            <p:nvPr/>
          </p:nvCxnSpPr>
          <p:spPr>
            <a:xfrm>
              <a:off x="1321849" y="2680413"/>
              <a:ext cx="31852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/>
            <p:cNvSpPr txBox="1"/>
            <p:nvPr/>
          </p:nvSpPr>
          <p:spPr>
            <a:xfrm>
              <a:off x="1332185" y="2387579"/>
              <a:ext cx="2889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  <a:latin typeface="Bookman Old Style" pitchFamily="18" charset="0"/>
                  <a:ea typeface="Cambria Math" pitchFamily="18" charset="0"/>
                </a:rPr>
                <a:t>2</a:t>
              </a:r>
              <a:endParaRPr lang="en-US" sz="1600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332185" y="2634693"/>
              <a:ext cx="2889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  <a:latin typeface="Bookman Old Style" pitchFamily="18" charset="0"/>
                  <a:ea typeface="Cambria Math" pitchFamily="18" charset="0"/>
                </a:rPr>
                <a:t>3</a:t>
              </a:r>
              <a:endParaRPr lang="en-US" sz="1600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076739" y="2495550"/>
              <a:ext cx="29687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Bookman Old Style" pitchFamily="18" charset="0"/>
                  <a:ea typeface="Cambria Math" pitchFamily="18" charset="0"/>
                  <a:sym typeface="Symbol"/>
                </a:rPr>
                <a:t></a:t>
              </a:r>
              <a:endParaRPr lang="en-US" sz="16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217" name="Rounded Rectangle 216"/>
          <p:cNvSpPr/>
          <p:nvPr/>
        </p:nvSpPr>
        <p:spPr>
          <a:xfrm>
            <a:off x="2515231" y="1790544"/>
            <a:ext cx="355898" cy="494957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white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29" name="Straight Connector 128"/>
          <p:cNvCxnSpPr/>
          <p:nvPr/>
        </p:nvCxnSpPr>
        <p:spPr>
          <a:xfrm>
            <a:off x="2535274" y="2036117"/>
            <a:ext cx="3185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2545610" y="1743283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rPr>
              <a:t>3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2545610" y="1990397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rPr>
              <a:t>5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220" name="Rounded Rectangle 219"/>
          <p:cNvSpPr/>
          <p:nvPr/>
        </p:nvSpPr>
        <p:spPr>
          <a:xfrm>
            <a:off x="2281822" y="1907799"/>
            <a:ext cx="220985" cy="216269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white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2238493" y="1832204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sym typeface="Symbol"/>
              </a:rPr>
              <a:t>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242" name="Oval Callout 241"/>
          <p:cNvSpPr/>
          <p:nvPr/>
        </p:nvSpPr>
        <p:spPr>
          <a:xfrm>
            <a:off x="2360225" y="2571752"/>
            <a:ext cx="1754579" cy="1303866"/>
          </a:xfrm>
          <a:prstGeom prst="wedgeEllipseCallout">
            <a:avLst>
              <a:gd name="adj1" fmla="val -57087"/>
              <a:gd name="adj2" fmla="val -45236"/>
            </a:avLst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2557849" y="2708979"/>
            <a:ext cx="907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–2 × 2</a:t>
            </a:r>
            <a:endParaRPr lang="en-US" sz="1600" b="1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244" name="Straight Connector 243"/>
          <p:cNvCxnSpPr/>
          <p:nvPr/>
        </p:nvCxnSpPr>
        <p:spPr>
          <a:xfrm>
            <a:off x="2012523" y="2659427"/>
            <a:ext cx="2127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/>
          <p:cNvSpPr txBox="1"/>
          <p:nvPr/>
        </p:nvSpPr>
        <p:spPr>
          <a:xfrm>
            <a:off x="2703499" y="2982912"/>
            <a:ext cx="681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 × 2</a:t>
            </a:r>
            <a:endParaRPr lang="en-US" sz="1600" b="1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3309117" y="2845336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rPr>
              <a:t>–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cxnSp>
        <p:nvCxnSpPr>
          <p:cNvPr id="247" name="Straight Connector 246"/>
          <p:cNvCxnSpPr/>
          <p:nvPr/>
        </p:nvCxnSpPr>
        <p:spPr>
          <a:xfrm>
            <a:off x="2800674" y="3031688"/>
            <a:ext cx="4857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/>
          <p:cNvSpPr txBox="1"/>
          <p:nvPr/>
        </p:nvSpPr>
        <p:spPr>
          <a:xfrm>
            <a:off x="3507107" y="2714159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249" name="TextBox 248"/>
          <p:cNvSpPr txBox="1"/>
          <p:nvPr/>
        </p:nvSpPr>
        <p:spPr>
          <a:xfrm>
            <a:off x="3513457" y="3001913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dirty="0">
                <a:solidFill>
                  <a:prstClr val="black"/>
                </a:solidFill>
              </a:rPr>
              <a:t>6</a:t>
            </a:r>
          </a:p>
        </p:txBody>
      </p:sp>
      <p:cxnSp>
        <p:nvCxnSpPr>
          <p:cNvPr id="250" name="Straight Connector 249"/>
          <p:cNvCxnSpPr/>
          <p:nvPr/>
        </p:nvCxnSpPr>
        <p:spPr>
          <a:xfrm>
            <a:off x="3558985" y="3046730"/>
            <a:ext cx="2127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250"/>
          <p:cNvSpPr txBox="1"/>
          <p:nvPr/>
        </p:nvSpPr>
        <p:spPr>
          <a:xfrm>
            <a:off x="2435671" y="3261628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rPr>
              <a:t>=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2478411" y="3178930"/>
            <a:ext cx="907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–4</a:t>
            </a:r>
            <a:endParaRPr lang="en-US" sz="1600" b="1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53" name="TextBox 252"/>
          <p:cNvSpPr txBox="1"/>
          <p:nvPr/>
        </p:nvSpPr>
        <p:spPr>
          <a:xfrm>
            <a:off x="2624061" y="3452863"/>
            <a:ext cx="681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endParaRPr lang="en-US" sz="1600" b="1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254" name="Straight Connector 253"/>
          <p:cNvCxnSpPr/>
          <p:nvPr/>
        </p:nvCxnSpPr>
        <p:spPr>
          <a:xfrm>
            <a:off x="2831155" y="3468605"/>
            <a:ext cx="3016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/>
          <p:cNvSpPr txBox="1"/>
          <p:nvPr/>
        </p:nvSpPr>
        <p:spPr>
          <a:xfrm>
            <a:off x="3011807" y="3302000"/>
            <a:ext cx="465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–</a:t>
            </a:r>
            <a:endParaRPr lang="en-US" sz="1600" b="1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3310257" y="3180517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257" name="TextBox 256"/>
          <p:cNvSpPr txBox="1"/>
          <p:nvPr/>
        </p:nvSpPr>
        <p:spPr>
          <a:xfrm>
            <a:off x="3316607" y="3468271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dirty="0">
                <a:solidFill>
                  <a:prstClr val="black"/>
                </a:solidFill>
              </a:rPr>
              <a:t>6</a:t>
            </a:r>
          </a:p>
        </p:txBody>
      </p:sp>
      <p:cxnSp>
        <p:nvCxnSpPr>
          <p:cNvPr id="258" name="Straight Connector 257"/>
          <p:cNvCxnSpPr/>
          <p:nvPr/>
        </p:nvCxnSpPr>
        <p:spPr>
          <a:xfrm>
            <a:off x="3363729" y="3496794"/>
            <a:ext cx="2127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 flipH="1">
            <a:off x="1302492" y="3778964"/>
            <a:ext cx="168774" cy="133822"/>
          </a:xfrm>
          <a:prstGeom prst="line">
            <a:avLst/>
          </a:prstGeom>
          <a:ln w="127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TextBox 259"/>
          <p:cNvSpPr txBox="1"/>
          <p:nvPr/>
        </p:nvSpPr>
        <p:spPr>
          <a:xfrm>
            <a:off x="1066804" y="3579118"/>
            <a:ext cx="333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  <a:sym typeface="Symbol"/>
              </a:rPr>
              <a:t>1</a:t>
            </a:r>
            <a:endParaRPr lang="en-US" sz="1200" dirty="0">
              <a:solidFill>
                <a:srgbClr val="C00000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261" name="Straight Connector 260"/>
          <p:cNvCxnSpPr/>
          <p:nvPr/>
        </p:nvCxnSpPr>
        <p:spPr>
          <a:xfrm flipH="1">
            <a:off x="1795023" y="4017677"/>
            <a:ext cx="168774" cy="133822"/>
          </a:xfrm>
          <a:prstGeom prst="line">
            <a:avLst/>
          </a:prstGeom>
          <a:ln w="127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TextBox 261"/>
          <p:cNvSpPr txBox="1"/>
          <p:nvPr/>
        </p:nvSpPr>
        <p:spPr>
          <a:xfrm>
            <a:off x="1925877" y="3960596"/>
            <a:ext cx="333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  <a:sym typeface="Symbol"/>
              </a:rPr>
              <a:t>2</a:t>
            </a:r>
            <a:endParaRPr lang="en-US" sz="1200" dirty="0">
              <a:solidFill>
                <a:srgbClr val="C00000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263" name="Straight Connector 262"/>
          <p:cNvCxnSpPr/>
          <p:nvPr/>
        </p:nvCxnSpPr>
        <p:spPr>
          <a:xfrm flipH="1">
            <a:off x="1264661" y="4016276"/>
            <a:ext cx="168774" cy="133822"/>
          </a:xfrm>
          <a:prstGeom prst="line">
            <a:avLst/>
          </a:prstGeom>
          <a:ln w="127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 flipH="1">
            <a:off x="1867979" y="3756156"/>
            <a:ext cx="168774" cy="133822"/>
          </a:xfrm>
          <a:prstGeom prst="line">
            <a:avLst/>
          </a:prstGeom>
          <a:ln w="127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/>
          <p:nvPr/>
        </p:nvCxnSpPr>
        <p:spPr>
          <a:xfrm flipH="1">
            <a:off x="3295167" y="3529493"/>
            <a:ext cx="168774" cy="133822"/>
          </a:xfrm>
          <a:prstGeom prst="line">
            <a:avLst/>
          </a:prstGeom>
          <a:ln w="127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TextBox 265"/>
          <p:cNvSpPr txBox="1"/>
          <p:nvPr/>
        </p:nvSpPr>
        <p:spPr>
          <a:xfrm>
            <a:off x="3123233" y="3371078"/>
            <a:ext cx="333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  <a:sym typeface="Symbol"/>
              </a:rPr>
              <a:t>2</a:t>
            </a:r>
            <a:endParaRPr lang="en-US" sz="1200" dirty="0">
              <a:solidFill>
                <a:srgbClr val="C00000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267" name="Straight Connector 266"/>
          <p:cNvCxnSpPr/>
          <p:nvPr/>
        </p:nvCxnSpPr>
        <p:spPr>
          <a:xfrm flipH="1">
            <a:off x="3238754" y="3767153"/>
            <a:ext cx="168774" cy="133822"/>
          </a:xfrm>
          <a:prstGeom prst="line">
            <a:avLst/>
          </a:prstGeom>
          <a:ln w="127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TextBox 267"/>
          <p:cNvSpPr txBox="1"/>
          <p:nvPr/>
        </p:nvSpPr>
        <p:spPr>
          <a:xfrm>
            <a:off x="3347391" y="3778966"/>
            <a:ext cx="333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  <a:sym typeface="Symbol"/>
              </a:rPr>
              <a:t>1</a:t>
            </a:r>
            <a:endParaRPr lang="en-US" sz="1200" dirty="0">
              <a:solidFill>
                <a:srgbClr val="C0000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3156554" y="3998442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rPr>
              <a:t>2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2971909" y="3998442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312477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6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1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4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7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2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7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0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3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3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6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9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3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6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9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2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5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8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1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4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7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0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3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6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9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2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5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8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4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9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2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0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6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1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4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>
                      <p:stCondLst>
                        <p:cond delay="indefinite"/>
                      </p:stCondLst>
                      <p:childTnLst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2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0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3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4" fill="hold">
                      <p:stCondLst>
                        <p:cond delay="indefinite"/>
                      </p:stCondLst>
                      <p:childTnLst>
                        <p:par>
                          <p:cTn id="455" fill="hold">
                            <p:stCondLst>
                              <p:cond delay="0"/>
                            </p:stCondLst>
                            <p:childTnLst>
                              <p:par>
                                <p:cTn id="4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8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9" fill="hold">
                      <p:stCondLst>
                        <p:cond delay="indefinite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>
                      <p:stCondLst>
                        <p:cond delay="indefinite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7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8" fill="hold">
                      <p:stCondLst>
                        <p:cond delay="indefinite"/>
                      </p:stCondLst>
                      <p:childTnLst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2" fill="hold">
                      <p:stCondLst>
                        <p:cond delay="indefinite"/>
                      </p:stCondLst>
                      <p:childTnLst>
                        <p:par>
                          <p:cTn id="473" fill="hold">
                            <p:stCondLst>
                              <p:cond delay="0"/>
                            </p:stCondLst>
                            <p:childTnLst>
                              <p:par>
                                <p:cTn id="4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6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7" fill="hold">
                      <p:stCondLst>
                        <p:cond delay="indefinite"/>
                      </p:stCondLst>
                      <p:childTnLst>
                        <p:par>
                          <p:cTn id="478" fill="hold">
                            <p:stCondLst>
                              <p:cond delay="0"/>
                            </p:stCondLst>
                            <p:childTnLst>
                              <p:par>
                                <p:cTn id="4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1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2" fill="hold">
                      <p:stCondLst>
                        <p:cond delay="indefinite"/>
                      </p:stCondLst>
                      <p:childTnLst>
                        <p:par>
                          <p:cTn id="483" fill="hold">
                            <p:stCondLst>
                              <p:cond delay="0"/>
                            </p:stCondLst>
                            <p:childTnLst>
                              <p:par>
                                <p:cTn id="4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7" fill="hold">
                      <p:stCondLst>
                        <p:cond delay="indefinite"/>
                      </p:stCondLst>
                      <p:childTnLst>
                        <p:par>
                          <p:cTn id="488" fill="hold">
                            <p:stCondLst>
                              <p:cond delay="0"/>
                            </p:stCondLst>
                            <p:childTnLst>
                              <p:par>
                                <p:cTn id="4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2" fill="hold">
                      <p:stCondLst>
                        <p:cond delay="indefinite"/>
                      </p:stCondLst>
                      <p:childTnLst>
                        <p:par>
                          <p:cTn id="493" fill="hold">
                            <p:stCondLst>
                              <p:cond delay="0"/>
                            </p:stCondLst>
                            <p:childTnLst>
                              <p:par>
                                <p:cTn id="4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7" fill="hold">
                      <p:stCondLst>
                        <p:cond delay="indefinite"/>
                      </p:stCondLst>
                      <p:childTnLst>
                        <p:par>
                          <p:cTn id="498" fill="hold">
                            <p:stCondLst>
                              <p:cond delay="0"/>
                            </p:stCondLst>
                            <p:childTnLst>
                              <p:par>
                                <p:cTn id="4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8" fill="hold">
                      <p:stCondLst>
                        <p:cond delay="indefinite"/>
                      </p:stCondLst>
                      <p:childTnLst>
                        <p:par>
                          <p:cTn id="509" fill="hold">
                            <p:stCondLst>
                              <p:cond delay="0"/>
                            </p:stCondLst>
                            <p:childTnLst>
                              <p:par>
                                <p:cTn id="5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3" fill="hold">
                      <p:stCondLst>
                        <p:cond delay="indefinite"/>
                      </p:stCondLst>
                      <p:childTnLst>
                        <p:par>
                          <p:cTn id="514" fill="hold">
                            <p:stCondLst>
                              <p:cond delay="0"/>
                            </p:stCondLst>
                            <p:childTnLst>
                              <p:par>
                                <p:cTn id="5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8" fill="hold">
                      <p:stCondLst>
                        <p:cond delay="indefinite"/>
                      </p:stCondLst>
                      <p:childTnLst>
                        <p:par>
                          <p:cTn id="519" fill="hold">
                            <p:stCondLst>
                              <p:cond delay="0"/>
                            </p:stCondLst>
                            <p:childTnLst>
                              <p:par>
                                <p:cTn id="5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5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8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9" fill="hold">
                      <p:stCondLst>
                        <p:cond delay="indefinite"/>
                      </p:stCondLst>
                      <p:childTnLst>
                        <p:par>
                          <p:cTn id="530" fill="hold">
                            <p:stCondLst>
                              <p:cond delay="0"/>
                            </p:stCondLst>
                            <p:childTnLst>
                              <p:par>
                                <p:cTn id="5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3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4" fill="hold">
                      <p:stCondLst>
                        <p:cond delay="indefinite"/>
                      </p:stCondLst>
                      <p:childTnLst>
                        <p:par>
                          <p:cTn id="535" fill="hold">
                            <p:stCondLst>
                              <p:cond delay="0"/>
                            </p:stCondLst>
                            <p:childTnLst>
                              <p:par>
                                <p:cTn id="5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8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1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4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5" fill="hold">
                      <p:stCondLst>
                        <p:cond delay="indefinite"/>
                      </p:stCondLst>
                      <p:childTnLst>
                        <p:par>
                          <p:cTn id="546" fill="hold">
                            <p:stCondLst>
                              <p:cond delay="0"/>
                            </p:stCondLst>
                            <p:childTnLst>
                              <p:par>
                                <p:cTn id="5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9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0" fill="hold">
                      <p:stCondLst>
                        <p:cond delay="indefinite"/>
                      </p:stCondLst>
                      <p:childTnLst>
                        <p:par>
                          <p:cTn id="551" fill="hold">
                            <p:stCondLst>
                              <p:cond delay="0"/>
                            </p:stCondLst>
                            <p:childTnLst>
                              <p:par>
                                <p:cTn id="5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4" fill="hold">
                      <p:stCondLst>
                        <p:cond delay="indefinite"/>
                      </p:stCondLst>
                      <p:childTnLst>
                        <p:par>
                          <p:cTn id="555" fill="hold">
                            <p:stCondLst>
                              <p:cond delay="0"/>
                            </p:stCondLst>
                            <p:childTnLst>
                              <p:par>
                                <p:cTn id="5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8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9" fill="hold">
                      <p:stCondLst>
                        <p:cond delay="indefinite"/>
                      </p:stCondLst>
                      <p:childTnLst>
                        <p:par>
                          <p:cTn id="560" fill="hold">
                            <p:stCondLst>
                              <p:cond delay="0"/>
                            </p:stCondLst>
                            <p:childTnLst>
                              <p:par>
                                <p:cTn id="5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3" fill="hold">
                      <p:stCondLst>
                        <p:cond delay="indefinite"/>
                      </p:stCondLst>
                      <p:childTnLst>
                        <p:par>
                          <p:cTn id="564" fill="hold">
                            <p:stCondLst>
                              <p:cond delay="0"/>
                            </p:stCondLst>
                            <p:childTnLst>
                              <p:par>
                                <p:cTn id="5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8" fill="hold">
                      <p:stCondLst>
                        <p:cond delay="indefinite"/>
                      </p:stCondLst>
                      <p:childTnLst>
                        <p:par>
                          <p:cTn id="569" fill="hold">
                            <p:stCondLst>
                              <p:cond delay="0"/>
                            </p:stCondLst>
                            <p:childTnLst>
                              <p:par>
                                <p:cTn id="5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2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animBg="1"/>
      <p:bldP spid="150" grpId="1" animBg="1"/>
      <p:bldP spid="149" grpId="0" animBg="1"/>
      <p:bldP spid="149" grpId="1" animBg="1"/>
      <p:bldP spid="148" grpId="0" animBg="1"/>
      <p:bldP spid="148" grpId="1" animBg="1"/>
      <p:bldP spid="79" grpId="0" animBg="1"/>
      <p:bldP spid="95" grpId="0"/>
      <p:bldP spid="96" grpId="0"/>
      <p:bldP spid="143" grpId="0"/>
      <p:bldP spid="145" grpId="0"/>
      <p:bldP spid="146" grpId="0"/>
      <p:bldP spid="151" grpId="0" animBg="1"/>
      <p:bldP spid="155" grpId="0"/>
      <p:bldP spid="156" grpId="0"/>
      <p:bldP spid="159" grpId="0"/>
      <p:bldP spid="161" grpId="0"/>
      <p:bldP spid="162" grpId="0"/>
      <p:bldP spid="163" grpId="0"/>
      <p:bldP spid="165" grpId="0"/>
      <p:bldP spid="166" grpId="0"/>
      <p:bldP spid="167" grpId="0"/>
      <p:bldP spid="169" grpId="0"/>
      <p:bldP spid="170" grpId="0"/>
      <p:bldP spid="181" grpId="0" animBg="1"/>
      <p:bldP spid="184" grpId="0"/>
      <p:bldP spid="187" grpId="0"/>
      <p:bldP spid="188" grpId="0"/>
      <p:bldP spid="190" grpId="0"/>
      <p:bldP spid="191" grpId="0"/>
      <p:bldP spid="192" grpId="0"/>
      <p:bldP spid="194" grpId="0"/>
      <p:bldP spid="195" grpId="0"/>
      <p:bldP spid="196" grpId="0"/>
      <p:bldP spid="198" grpId="0"/>
      <p:bldP spid="199" grpId="0"/>
      <p:bldP spid="200" grpId="0"/>
      <p:bldP spid="202" grpId="0"/>
      <p:bldP spid="203" grpId="0"/>
      <p:bldP spid="204" grpId="0"/>
      <p:bldP spid="147" grpId="0"/>
      <p:bldP spid="152" grpId="0"/>
      <p:bldP spid="154" grpId="0"/>
      <p:bldP spid="158" grpId="0"/>
      <p:bldP spid="185" grpId="0"/>
      <p:bldP spid="206" grpId="0"/>
      <p:bldP spid="207" grpId="0"/>
      <p:bldP spid="209" grpId="0"/>
      <p:bldP spid="210" grpId="0"/>
      <p:bldP spid="212" grpId="0"/>
      <p:bldP spid="142" grpId="0"/>
      <p:bldP spid="218" grpId="0" animBg="1"/>
      <p:bldP spid="218" grpId="1" animBg="1"/>
      <p:bldP spid="219" grpId="0" animBg="1"/>
      <p:bldP spid="219" grpId="1" animBg="1"/>
      <p:bldP spid="44" grpId="0"/>
      <p:bldP spid="183" grpId="0" animBg="1"/>
      <p:bldP spid="183" grpId="1" animBg="1"/>
      <p:bldP spid="124" grpId="0"/>
      <p:bldP spid="126" grpId="0"/>
      <p:bldP spid="127" grpId="0"/>
      <p:bldP spid="132" grpId="0"/>
      <p:bldP spid="134" grpId="0"/>
      <p:bldP spid="135" grpId="0"/>
      <p:bldP spid="137" grpId="0"/>
      <p:bldP spid="139" grpId="0"/>
      <p:bldP spid="140" grpId="0"/>
      <p:bldP spid="217" grpId="0" animBg="1"/>
      <p:bldP spid="217" grpId="1" animBg="1"/>
      <p:bldP spid="130" grpId="0"/>
      <p:bldP spid="131" grpId="0"/>
      <p:bldP spid="220" grpId="0" animBg="1"/>
      <p:bldP spid="220" grpId="1" animBg="1"/>
      <p:bldP spid="128" grpId="0"/>
      <p:bldP spid="242" grpId="0" animBg="1"/>
      <p:bldP spid="242" grpId="1" animBg="1"/>
      <p:bldP spid="243" grpId="0"/>
      <p:bldP spid="243" grpId="1"/>
      <p:bldP spid="245" grpId="0"/>
      <p:bldP spid="245" grpId="1"/>
      <p:bldP spid="246" grpId="0"/>
      <p:bldP spid="246" grpId="1"/>
      <p:bldP spid="248" grpId="0"/>
      <p:bldP spid="248" grpId="1"/>
      <p:bldP spid="249" grpId="0"/>
      <p:bldP spid="249" grpId="1"/>
      <p:bldP spid="251" grpId="0"/>
      <p:bldP spid="251" grpId="1"/>
      <p:bldP spid="252" grpId="0"/>
      <p:bldP spid="252" grpId="1"/>
      <p:bldP spid="253" grpId="0"/>
      <p:bldP spid="253" grpId="1"/>
      <p:bldP spid="255" grpId="0"/>
      <p:bldP spid="255" grpId="1"/>
      <p:bldP spid="256" grpId="0"/>
      <p:bldP spid="256" grpId="1"/>
      <p:bldP spid="257" grpId="0"/>
      <p:bldP spid="257" grpId="1"/>
      <p:bldP spid="260" grpId="0"/>
      <p:bldP spid="262" grpId="0"/>
      <p:bldP spid="266" grpId="0"/>
      <p:bldP spid="268" grpId="0"/>
      <p:bldP spid="214" grpId="0"/>
      <p:bldP spid="2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058734"/>
              </p:ext>
            </p:extLst>
          </p:nvPr>
        </p:nvGraphicFramePr>
        <p:xfrm>
          <a:off x="551444" y="1047164"/>
          <a:ext cx="6077956" cy="9525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896356"/>
                <a:gridCol w="2057400"/>
                <a:gridCol w="3124200"/>
              </a:tblGrid>
              <a:tr h="47625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  <a:tr h="47625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551448" y="659030"/>
            <a:ext cx="8135355" cy="338554"/>
            <a:chOff x="551445" y="915505"/>
            <a:chExt cx="4864160" cy="338554"/>
          </a:xfrm>
        </p:grpSpPr>
        <p:sp>
          <p:nvSpPr>
            <p:cNvPr id="6" name="TextBox 5"/>
            <p:cNvSpPr txBox="1"/>
            <p:nvPr/>
          </p:nvSpPr>
          <p:spPr>
            <a:xfrm>
              <a:off x="551445" y="915505"/>
              <a:ext cx="5817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  <a:ea typeface="Cambria Math" pitchFamily="18" charset="0"/>
                </a:rPr>
                <a:t>Q.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30279" y="915505"/>
              <a:ext cx="45853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/>
                  </a:solidFill>
                  <a:latin typeface="Bookman Old Style" pitchFamily="18" charset="0"/>
                  <a:ea typeface="Cambria Math" pitchFamily="18" charset="0"/>
                </a:rPr>
                <a:t>Name the property under multiplication used in each of the following: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525784" y="1142644"/>
            <a:ext cx="8755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rPr>
              <a:t>Sr. No.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28141" y="1142645"/>
            <a:ext cx="1944763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rPr>
              <a:t>Rational number 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9419" y="1561514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rPr>
              <a:t>(</a:t>
            </a:r>
            <a:r>
              <a:rPr lang="en-US" sz="1600" dirty="0" err="1" smtClean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rPr>
              <a:t>i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rPr>
              <a:t>)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99252" y="1142644"/>
            <a:ext cx="23903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rPr>
              <a:t>Multiplicative inverse 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3483180" y="1590887"/>
            <a:ext cx="31854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1 is the multiplicative identity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2591143" y="1557107"/>
            <a:ext cx="359989" cy="642913"/>
          </a:xfrm>
          <a:prstGeom prst="roundRect">
            <a:avLst/>
          </a:prstGeom>
          <a:solidFill>
            <a:srgbClr val="FFFF00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2634425" y="1895738"/>
            <a:ext cx="27306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b="1" kern="0" dirty="0" smtClean="0">
                <a:solidFill>
                  <a:srgbClr val="F79646">
                    <a:lumMod val="50000"/>
                  </a:srgbClr>
                </a:solidFill>
                <a:latin typeface="Bookman Old Style" pitchFamily="18" charset="0"/>
                <a:sym typeface="Symbol"/>
              </a:rPr>
              <a:t>a</a:t>
            </a:r>
            <a:endParaRPr lang="en-US" sz="1600" b="1" kern="0" dirty="0">
              <a:solidFill>
                <a:srgbClr val="F79646">
                  <a:lumMod val="50000"/>
                </a:srgbClr>
              </a:solidFill>
              <a:latin typeface="Bookman Old Style" pitchFamily="18" charset="0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2250001" y="1607201"/>
            <a:ext cx="212677" cy="592819"/>
          </a:xfrm>
          <a:prstGeom prst="roundRect">
            <a:avLst/>
          </a:prstGeom>
          <a:solidFill>
            <a:srgbClr val="FFFF00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2210284" y="1895738"/>
            <a:ext cx="24824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b="1" kern="0" dirty="0" smtClean="0">
                <a:solidFill>
                  <a:srgbClr val="F79646">
                    <a:lumMod val="50000"/>
                  </a:srgbClr>
                </a:solidFill>
                <a:latin typeface="Bookman Old Style" pitchFamily="18" charset="0"/>
                <a:sym typeface="Symbol"/>
              </a:rPr>
              <a:t>1</a:t>
            </a:r>
            <a:endParaRPr lang="en-US" sz="1600" b="1" kern="0" dirty="0">
              <a:solidFill>
                <a:srgbClr val="F79646">
                  <a:lumMod val="50000"/>
                </a:srgbClr>
              </a:solidFill>
              <a:latin typeface="Bookman Old Style" pitchFamily="18" charset="0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1499333" y="1553275"/>
            <a:ext cx="311380" cy="642913"/>
          </a:xfrm>
          <a:prstGeom prst="roundRect">
            <a:avLst/>
          </a:prstGeom>
          <a:solidFill>
            <a:srgbClr val="FFFF00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1935413" y="1611475"/>
            <a:ext cx="204377" cy="584715"/>
          </a:xfrm>
          <a:prstGeom prst="roundRect">
            <a:avLst/>
          </a:prstGeom>
          <a:solidFill>
            <a:srgbClr val="FFFF00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1509703" y="1895738"/>
            <a:ext cx="23348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b="1" kern="0" dirty="0" smtClean="0">
                <a:solidFill>
                  <a:srgbClr val="F79646">
                    <a:lumMod val="50000"/>
                  </a:srgbClr>
                </a:solidFill>
                <a:latin typeface="Bookman Old Style" pitchFamily="18" charset="0"/>
                <a:sym typeface="Symbol"/>
              </a:rPr>
              <a:t>a</a:t>
            </a:r>
            <a:endParaRPr lang="en-US" sz="1600" b="1" kern="0" dirty="0">
              <a:solidFill>
                <a:srgbClr val="F79646">
                  <a:lumMod val="50000"/>
                </a:srgbClr>
              </a:solidFill>
              <a:latin typeface="Bookman Old Style" pitchFamily="18" charset="0"/>
            </a:endParaRPr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1882173" y="1895738"/>
            <a:ext cx="23622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b="1" kern="0" dirty="0" smtClean="0">
                <a:solidFill>
                  <a:srgbClr val="F79646">
                    <a:lumMod val="50000"/>
                  </a:srgbClr>
                </a:solidFill>
                <a:latin typeface="Bookman Old Style" pitchFamily="18" charset="0"/>
                <a:sym typeface="Symbol"/>
              </a:rPr>
              <a:t>1</a:t>
            </a:r>
            <a:endParaRPr lang="en-US" sz="1600" b="1" kern="0" dirty="0">
              <a:solidFill>
                <a:srgbClr val="F79646">
                  <a:lumMod val="50000"/>
                </a:srgbClr>
              </a:solidFill>
              <a:latin typeface="Bookman Old Style" pitchFamily="18" charset="0"/>
            </a:endParaRPr>
          </a:p>
        </p:txBody>
      </p:sp>
      <p:sp>
        <p:nvSpPr>
          <p:cNvPr id="62" name="Snip Diagonal Corner Rectangle 61"/>
          <p:cNvSpPr/>
          <p:nvPr/>
        </p:nvSpPr>
        <p:spPr>
          <a:xfrm>
            <a:off x="4343400" y="1056332"/>
            <a:ext cx="4229100" cy="548640"/>
          </a:xfrm>
          <a:prstGeom prst="snip2Diag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Is this in the form of  </a:t>
            </a:r>
            <a:r>
              <a:rPr lang="en-US" sz="1600" b="1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 × 1 = 1 </a:t>
            </a:r>
            <a:r>
              <a:rPr lang="en-US" sz="16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× </a:t>
            </a:r>
            <a:r>
              <a:rPr lang="en-US" sz="1600" b="1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 = a</a:t>
            </a:r>
            <a:endParaRPr lang="en-US" sz="1600" b="1" baseline="30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63" name="Picture 3" descr="C:\Users\MT-Educare\Desktop\yes copy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5017" y="1114684"/>
            <a:ext cx="685587" cy="417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TextBox 88"/>
          <p:cNvSpPr txBox="1"/>
          <p:nvPr/>
        </p:nvSpPr>
        <p:spPr>
          <a:xfrm>
            <a:off x="1713589" y="1608406"/>
            <a:ext cx="288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rPr>
              <a:t>×</a:t>
            </a:r>
          </a:p>
        </p:txBody>
      </p:sp>
      <p:grpSp>
        <p:nvGrpSpPr>
          <p:cNvPr id="94" name="Group 93"/>
          <p:cNvGrpSpPr/>
          <p:nvPr/>
        </p:nvGrpSpPr>
        <p:grpSpPr>
          <a:xfrm>
            <a:off x="1447800" y="1508028"/>
            <a:ext cx="480992" cy="524610"/>
            <a:chOff x="1285945" y="2291583"/>
            <a:chExt cx="582000" cy="524610"/>
          </a:xfrm>
        </p:grpSpPr>
        <p:cxnSp>
          <p:nvCxnSpPr>
            <p:cNvPr id="91" name="Straight Connector 90"/>
            <p:cNvCxnSpPr/>
            <p:nvPr/>
          </p:nvCxnSpPr>
          <p:spPr>
            <a:xfrm>
              <a:off x="1373377" y="2544409"/>
              <a:ext cx="263243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1285945" y="2291583"/>
              <a:ext cx="5590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Bookman Old Style" pitchFamily="18" charset="0"/>
                  <a:ea typeface="Cambria Math" pitchFamily="18" charset="0"/>
                </a:rPr>
                <a:t>–4</a:t>
              </a:r>
              <a:endParaRPr lang="en-US" sz="1400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356064" y="2508416"/>
              <a:ext cx="5118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Bookman Old Style" pitchFamily="18" charset="0"/>
                  <a:ea typeface="Cambria Math" pitchFamily="18" charset="0"/>
                </a:rPr>
                <a:t>5 </a:t>
              </a:r>
              <a:endParaRPr lang="en-US" sz="1400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2569966" y="1517554"/>
            <a:ext cx="559003" cy="515671"/>
            <a:chOff x="2434161" y="2312745"/>
            <a:chExt cx="559003" cy="515671"/>
          </a:xfrm>
        </p:grpSpPr>
        <p:cxnSp>
          <p:nvCxnSpPr>
            <p:cNvPr id="85" name="Straight Connector 84"/>
            <p:cNvCxnSpPr/>
            <p:nvPr/>
          </p:nvCxnSpPr>
          <p:spPr>
            <a:xfrm>
              <a:off x="2528699" y="2566359"/>
              <a:ext cx="213268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2434161" y="2312745"/>
              <a:ext cx="5590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Bookman Old Style" pitchFamily="18" charset="0"/>
                  <a:ea typeface="Cambria Math" pitchFamily="18" charset="0"/>
                </a:rPr>
                <a:t>–4</a:t>
              </a:r>
              <a:endParaRPr lang="en-US" sz="1400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499819" y="2520639"/>
              <a:ext cx="4230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Bookman Old Style" pitchFamily="18" charset="0"/>
                  <a:ea typeface="Cambria Math" pitchFamily="18" charset="0"/>
                </a:rPr>
                <a:t>5 </a:t>
              </a:r>
              <a:endParaRPr lang="en-US" sz="1400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endParaRPr>
            </a:p>
          </p:txBody>
        </p:sp>
      </p:grpSp>
      <p:sp>
        <p:nvSpPr>
          <p:cNvPr id="79" name="Rectangle 78"/>
          <p:cNvSpPr/>
          <p:nvPr/>
        </p:nvSpPr>
        <p:spPr>
          <a:xfrm>
            <a:off x="2870239" y="1621664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rPr>
              <a:t>=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4" name="Snip Diagonal Corner Rectangle 63"/>
          <p:cNvSpPr/>
          <p:nvPr/>
        </p:nvSpPr>
        <p:spPr>
          <a:xfrm>
            <a:off x="4713220" y="1683867"/>
            <a:ext cx="3897380" cy="548640"/>
          </a:xfrm>
          <a:prstGeom prst="snip2Diag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When we multiply rational number with 1, </a:t>
            </a:r>
            <a:r>
              <a:rPr lang="en-US" sz="1600" b="1" dirty="0" smtClean="0">
                <a:noFill/>
                <a:latin typeface="Cambria Math" panose="02040503050406030204" pitchFamily="18" charset="0"/>
                <a:ea typeface="Cambria Math" panose="02040503050406030204" pitchFamily="18" charset="0"/>
              </a:rPr>
              <a:t>we get rational number as the product</a:t>
            </a:r>
            <a:endParaRPr lang="en-US" sz="1600" b="1" baseline="30000" dirty="0">
              <a:noFill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749799" y="1916579"/>
            <a:ext cx="38608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we get </a:t>
            </a:r>
            <a:r>
              <a:rPr lang="en-US" sz="1600" b="1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that rational </a:t>
            </a:r>
            <a:r>
              <a:rPr lang="en-US" sz="1600" b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number as the product</a:t>
            </a:r>
            <a:endParaRPr lang="en-US" sz="1600" b="1" baseline="30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882630" y="1615487"/>
            <a:ext cx="12899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rPr>
              <a:t>1 = 1 ×</a:t>
            </a:r>
            <a:endParaRPr lang="en-US" sz="14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  <a:p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3064018" y="1541731"/>
            <a:ext cx="435587" cy="476260"/>
          </a:xfrm>
          <a:prstGeom prst="roundRect">
            <a:avLst/>
          </a:prstGeom>
          <a:solidFill>
            <a:srgbClr val="FFFF00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3203950" y="1513892"/>
            <a:ext cx="315543" cy="523324"/>
            <a:chOff x="2989193" y="2310843"/>
            <a:chExt cx="559002" cy="523324"/>
          </a:xfrm>
        </p:grpSpPr>
        <p:cxnSp>
          <p:nvCxnSpPr>
            <p:cNvPr id="82" name="Straight Connector 81"/>
            <p:cNvCxnSpPr/>
            <p:nvPr/>
          </p:nvCxnSpPr>
          <p:spPr>
            <a:xfrm>
              <a:off x="3065301" y="2560203"/>
              <a:ext cx="366705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2989193" y="2310843"/>
              <a:ext cx="5590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Bookman Old Style" pitchFamily="18" charset="0"/>
                  <a:ea typeface="Cambria Math" pitchFamily="18" charset="0"/>
                </a:rPr>
                <a:t>4</a:t>
              </a:r>
              <a:endParaRPr lang="en-US" sz="1400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005771" y="2526390"/>
              <a:ext cx="5118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Bookman Old Style" pitchFamily="18" charset="0"/>
                  <a:ea typeface="Cambria Math" pitchFamily="18" charset="0"/>
                </a:rPr>
                <a:t>5</a:t>
              </a:r>
              <a:endParaRPr lang="en-US" sz="1400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endParaRPr>
            </a:p>
          </p:txBody>
        </p:sp>
      </p:grpSp>
      <p:sp>
        <p:nvSpPr>
          <p:cNvPr id="81" name="Rectangle 80"/>
          <p:cNvSpPr/>
          <p:nvPr/>
        </p:nvSpPr>
        <p:spPr>
          <a:xfrm>
            <a:off x="3031336" y="1621664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rPr>
              <a:t>–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61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5" presetClass="emph" presetSubtype="0" repeatCount="indefinite" fill="hold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1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35" presetClass="emp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1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35" presetClass="emp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1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35" presetClass="emp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1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35" presetClass="emph" presetSubtype="0" repeatCount="indefinite" fill="hold" grpId="2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3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35" presetClass="emp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3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35" presetClass="emp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3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35" presetClass="emp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4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35" presetClass="emp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4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5" grpId="0"/>
      <p:bldP spid="98" grpId="0"/>
      <p:bldP spid="47" grpId="0" animBg="1"/>
      <p:bldP spid="47" grpId="1" animBg="1"/>
      <p:bldP spid="47" grpId="2" animBg="1"/>
      <p:bldP spid="55" grpId="0"/>
      <p:bldP spid="55" grpId="1"/>
      <p:bldP spid="55" grpId="2"/>
      <p:bldP spid="56" grpId="0" animBg="1"/>
      <p:bldP spid="56" grpId="1" animBg="1"/>
      <p:bldP spid="56" grpId="2" animBg="1"/>
      <p:bldP spid="57" grpId="0"/>
      <p:bldP spid="57" grpId="1"/>
      <p:bldP spid="57" grpId="2"/>
      <p:bldP spid="58" grpId="0" animBg="1"/>
      <p:bldP spid="58" grpId="1" animBg="1"/>
      <p:bldP spid="58" grpId="2" animBg="1"/>
      <p:bldP spid="59" grpId="0" animBg="1"/>
      <p:bldP spid="59" grpId="1" animBg="1"/>
      <p:bldP spid="59" grpId="2" animBg="1"/>
      <p:bldP spid="60" grpId="0"/>
      <p:bldP spid="60" grpId="1"/>
      <p:bldP spid="60" grpId="2"/>
      <p:bldP spid="61" grpId="0"/>
      <p:bldP spid="61" grpId="1"/>
      <p:bldP spid="61" grpId="2"/>
      <p:bldP spid="62" grpId="0" animBg="1"/>
      <p:bldP spid="62" grpId="1" animBg="1"/>
      <p:bldP spid="89" grpId="0"/>
      <p:bldP spid="79" grpId="0"/>
      <p:bldP spid="64" grpId="0" animBg="1"/>
      <p:bldP spid="64" grpId="1" animBg="1"/>
      <p:bldP spid="2" grpId="0"/>
      <p:bldP spid="2" grpId="1"/>
      <p:bldP spid="88" grpId="0"/>
      <p:bldP spid="66" grpId="0" animBg="1"/>
      <p:bldP spid="66" grpId="1" animBg="1"/>
      <p:bldP spid="66" grpId="2" animBg="1"/>
      <p:bldP spid="8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997395" y="1381195"/>
            <a:ext cx="2957185" cy="1881845"/>
          </a:xfrm>
          <a:prstGeom prst="round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7C8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38318" y="2138959"/>
            <a:ext cx="126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Lecture 02</a:t>
            </a:r>
            <a:endParaRPr lang="en-US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7305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32704" y="2387084"/>
            <a:ext cx="147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Module 05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27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Box 126"/>
          <p:cNvSpPr txBox="1"/>
          <p:nvPr>
            <p:custDataLst>
              <p:tags r:id="rId1"/>
            </p:custDataLst>
          </p:nvPr>
        </p:nvSpPr>
        <p:spPr>
          <a:xfrm>
            <a:off x="2314575" y="2065659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rPr>
              <a:t>–1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153" name="TextBox 152"/>
          <p:cNvSpPr txBox="1"/>
          <p:nvPr>
            <p:custDataLst>
              <p:tags r:id="rId2"/>
            </p:custDataLst>
          </p:nvPr>
        </p:nvSpPr>
        <p:spPr>
          <a:xfrm>
            <a:off x="2365070" y="2415413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rPr>
              <a:t>2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cxnSp>
        <p:nvCxnSpPr>
          <p:cNvPr id="154" name="Straight Connector 153"/>
          <p:cNvCxnSpPr/>
          <p:nvPr/>
        </p:nvCxnSpPr>
        <p:spPr>
          <a:xfrm>
            <a:off x="2356293" y="2403666"/>
            <a:ext cx="3200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Group 157"/>
          <p:cNvGrpSpPr/>
          <p:nvPr/>
        </p:nvGrpSpPr>
        <p:grpSpPr>
          <a:xfrm>
            <a:off x="551445" y="1047752"/>
            <a:ext cx="6154152" cy="584775"/>
            <a:chOff x="570078" y="1762393"/>
            <a:chExt cx="821010" cy="1139561"/>
          </a:xfrm>
        </p:grpSpPr>
        <p:sp>
          <p:nvSpPr>
            <p:cNvPr id="159" name="TextBox 158"/>
            <p:cNvSpPr txBox="1"/>
            <p:nvPr/>
          </p:nvSpPr>
          <p:spPr>
            <a:xfrm>
              <a:off x="570078" y="1762393"/>
              <a:ext cx="57740" cy="659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  <a:latin typeface="Bookman Old Style" pitchFamily="18" charset="0"/>
                  <a:ea typeface="Cambria Math" pitchFamily="18" charset="0"/>
                </a:rPr>
                <a:t>Q.</a:t>
              </a:r>
              <a:endParaRPr lang="en-US" sz="1600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618453" y="1762393"/>
              <a:ext cx="772635" cy="11395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  <a:latin typeface="Bookman Old Style" pitchFamily="18" charset="0"/>
                  <a:ea typeface="Cambria Math" pitchFamily="18" charset="0"/>
                </a:rPr>
                <a:t>Write </a:t>
              </a:r>
              <a:r>
                <a:rPr lang="en-US" sz="1600" dirty="0">
                  <a:solidFill>
                    <a:prstClr val="black"/>
                  </a:solidFill>
                  <a:latin typeface="Bookman Old Style" pitchFamily="18" charset="0"/>
                  <a:ea typeface="Cambria Math" pitchFamily="18" charset="0"/>
                </a:rPr>
                <a:t>five rational numbers which are smaller than 2.</a:t>
              </a:r>
            </a:p>
            <a:p>
              <a:r>
                <a:rPr lang="en-US" sz="1600" dirty="0" smtClean="0">
                  <a:solidFill>
                    <a:prstClr val="black"/>
                  </a:solidFill>
                  <a:latin typeface="Bookman Old Style" pitchFamily="18" charset="0"/>
                  <a:ea typeface="Cambria Math" pitchFamily="18" charset="0"/>
                </a:rPr>
                <a:t> </a:t>
              </a:r>
              <a:endParaRPr lang="en-US" sz="1600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endParaRPr>
            </a:p>
          </p:txBody>
        </p:sp>
      </p:grpSp>
      <p:sp>
        <p:nvSpPr>
          <p:cNvPr id="170" name="Text Box 5"/>
          <p:cNvSpPr txBox="1">
            <a:spLocks noChangeArrowheads="1"/>
          </p:cNvSpPr>
          <p:nvPr/>
        </p:nvSpPr>
        <p:spPr bwMode="auto">
          <a:xfrm>
            <a:off x="551449" y="1602037"/>
            <a:ext cx="743955" cy="476071"/>
          </a:xfrm>
          <a:prstGeom prst="flowChartDelay">
            <a:avLst/>
          </a:prstGeom>
          <a:ln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tabLst>
                <a:tab pos="514350" algn="l"/>
              </a:tabLst>
              <a:defRPr sz="1600">
                <a:latin typeface="Cambria Math" pitchFamily="18" charset="0"/>
                <a:ea typeface="Cambria Math" pitchFamily="18" charset="0"/>
              </a:defRPr>
            </a:lvl1pPr>
          </a:lstStyle>
          <a:p>
            <a:r>
              <a:rPr lang="en-US" dirty="0">
                <a:solidFill>
                  <a:prstClr val="white"/>
                </a:solidFill>
                <a:latin typeface="Bookman Old Style" pitchFamily="18" charset="0"/>
              </a:rPr>
              <a:t>Sol.</a:t>
            </a:r>
          </a:p>
        </p:txBody>
      </p:sp>
      <p:sp>
        <p:nvSpPr>
          <p:cNvPr id="171" name="TextBox 170"/>
          <p:cNvSpPr txBox="1"/>
          <p:nvPr>
            <p:custDataLst>
              <p:tags r:id="rId3"/>
            </p:custDataLst>
          </p:nvPr>
        </p:nvSpPr>
        <p:spPr>
          <a:xfrm>
            <a:off x="952500" y="2065659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rPr>
              <a:t>1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172" name="TextBox 171"/>
          <p:cNvSpPr txBox="1"/>
          <p:nvPr>
            <p:custDataLst>
              <p:tags r:id="rId4"/>
            </p:custDataLst>
          </p:nvPr>
        </p:nvSpPr>
        <p:spPr>
          <a:xfrm>
            <a:off x="955370" y="2415413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rPr>
              <a:t>3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cxnSp>
        <p:nvCxnSpPr>
          <p:cNvPr id="173" name="Straight Connector 172"/>
          <p:cNvCxnSpPr/>
          <p:nvPr/>
        </p:nvCxnSpPr>
        <p:spPr>
          <a:xfrm>
            <a:off x="956118" y="2403666"/>
            <a:ext cx="3200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>
            <p:custDataLst>
              <p:tags r:id="rId5"/>
            </p:custDataLst>
          </p:nvPr>
        </p:nvSpPr>
        <p:spPr>
          <a:xfrm>
            <a:off x="1230025" y="2332359"/>
            <a:ext cx="255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rPr>
              <a:t>,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175" name="TextBox 174"/>
          <p:cNvSpPr txBox="1"/>
          <p:nvPr>
            <p:custDataLst>
              <p:tags r:id="rId6"/>
            </p:custDataLst>
          </p:nvPr>
        </p:nvSpPr>
        <p:spPr>
          <a:xfrm>
            <a:off x="1420181" y="2065659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rPr>
              <a:t>1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176" name="TextBox 175"/>
          <p:cNvSpPr txBox="1"/>
          <p:nvPr>
            <p:custDataLst>
              <p:tags r:id="rId7"/>
            </p:custDataLst>
          </p:nvPr>
        </p:nvSpPr>
        <p:spPr>
          <a:xfrm>
            <a:off x="1423051" y="2415413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rPr>
              <a:t>4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cxnSp>
        <p:nvCxnSpPr>
          <p:cNvPr id="177" name="Straight Connector 176"/>
          <p:cNvCxnSpPr/>
          <p:nvPr/>
        </p:nvCxnSpPr>
        <p:spPr>
          <a:xfrm>
            <a:off x="1423799" y="2403666"/>
            <a:ext cx="3200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>
            <p:custDataLst>
              <p:tags r:id="rId8"/>
            </p:custDataLst>
          </p:nvPr>
        </p:nvSpPr>
        <p:spPr>
          <a:xfrm>
            <a:off x="1697706" y="2332359"/>
            <a:ext cx="255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rPr>
              <a:t>,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179" name="TextBox 178"/>
          <p:cNvSpPr txBox="1"/>
          <p:nvPr>
            <p:custDataLst>
              <p:tags r:id="rId9"/>
            </p:custDataLst>
          </p:nvPr>
        </p:nvSpPr>
        <p:spPr>
          <a:xfrm>
            <a:off x="1877381" y="2065659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rPr>
              <a:t>1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180" name="TextBox 179"/>
          <p:cNvSpPr txBox="1"/>
          <p:nvPr>
            <p:custDataLst>
              <p:tags r:id="rId10"/>
            </p:custDataLst>
          </p:nvPr>
        </p:nvSpPr>
        <p:spPr>
          <a:xfrm>
            <a:off x="1880251" y="2415413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rPr>
              <a:t>2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cxnSp>
        <p:nvCxnSpPr>
          <p:cNvPr id="181" name="Straight Connector 180"/>
          <p:cNvCxnSpPr/>
          <p:nvPr/>
        </p:nvCxnSpPr>
        <p:spPr>
          <a:xfrm>
            <a:off x="1880999" y="2403666"/>
            <a:ext cx="3200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>
            <p:custDataLst>
              <p:tags r:id="rId11"/>
            </p:custDataLst>
          </p:nvPr>
        </p:nvSpPr>
        <p:spPr>
          <a:xfrm>
            <a:off x="2154906" y="2332359"/>
            <a:ext cx="255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rPr>
              <a:t>,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187" name="TextBox 186"/>
          <p:cNvSpPr txBox="1"/>
          <p:nvPr>
            <p:custDataLst>
              <p:tags r:id="rId12"/>
            </p:custDataLst>
          </p:nvPr>
        </p:nvSpPr>
        <p:spPr>
          <a:xfrm>
            <a:off x="2650206" y="2332359"/>
            <a:ext cx="255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rPr>
              <a:t>,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188" name="TextBox 187"/>
          <p:cNvSpPr txBox="1"/>
          <p:nvPr>
            <p:custDataLst>
              <p:tags r:id="rId13"/>
            </p:custDataLst>
          </p:nvPr>
        </p:nvSpPr>
        <p:spPr>
          <a:xfrm>
            <a:off x="2828925" y="2065659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rPr>
              <a:t>–1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189" name="TextBox 188"/>
          <p:cNvSpPr txBox="1"/>
          <p:nvPr>
            <p:custDataLst>
              <p:tags r:id="rId14"/>
            </p:custDataLst>
          </p:nvPr>
        </p:nvSpPr>
        <p:spPr>
          <a:xfrm>
            <a:off x="2879420" y="2415413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rPr>
              <a:t>5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cxnSp>
        <p:nvCxnSpPr>
          <p:cNvPr id="190" name="Straight Connector 189"/>
          <p:cNvCxnSpPr/>
          <p:nvPr/>
        </p:nvCxnSpPr>
        <p:spPr>
          <a:xfrm>
            <a:off x="2870643" y="2403666"/>
            <a:ext cx="3200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>
            <p:custDataLst>
              <p:tags r:id="rId15"/>
            </p:custDataLst>
          </p:nvPr>
        </p:nvSpPr>
        <p:spPr>
          <a:xfrm>
            <a:off x="3164556" y="2332359"/>
            <a:ext cx="255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rPr>
              <a:t>,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3257554" y="2389509"/>
            <a:ext cx="12378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and so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on.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457620" y="173949"/>
            <a:ext cx="2072267" cy="586495"/>
            <a:chOff x="527161" y="281568"/>
            <a:chExt cx="2647950" cy="842382"/>
          </a:xfrm>
          <a:effectLst/>
        </p:grpSpPr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51" b="51621"/>
            <a:stretch/>
          </p:blipFill>
          <p:spPr>
            <a:xfrm>
              <a:off x="527161" y="281568"/>
              <a:ext cx="2647950" cy="84238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32" name="Rectangle 31"/>
            <p:cNvSpPr/>
            <p:nvPr/>
          </p:nvSpPr>
          <p:spPr>
            <a:xfrm>
              <a:off x="991958" y="305257"/>
              <a:ext cx="1637020" cy="486265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solidFill>
                    <a:srgbClr val="FFFF00"/>
                  </a:solidFill>
                  <a:latin typeface="Bookman Old Style" pitchFamily="18" charset="0"/>
                  <a:ea typeface="Cambria Math" pitchFamily="18" charset="0"/>
                  <a:cs typeface="Arial" pitchFamily="34" charset="0"/>
                </a:rPr>
                <a:t>EXERCISE</a:t>
              </a:r>
              <a:endParaRPr lang="en-US" sz="1600" dirty="0">
                <a:solidFill>
                  <a:srgbClr val="FFFF00"/>
                </a:solidFill>
                <a:latin typeface="Bookman Old Style" pitchFamily="18" charset="0"/>
                <a:ea typeface="Cambria Math" pitchFamily="18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268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/>
      <p:bldP spid="153" grpId="0"/>
      <p:bldP spid="170" grpId="0" animBg="1"/>
      <p:bldP spid="171" grpId="0"/>
      <p:bldP spid="172" grpId="0"/>
      <p:bldP spid="174" grpId="0"/>
      <p:bldP spid="175" grpId="0"/>
      <p:bldP spid="176" grpId="0"/>
      <p:bldP spid="178" grpId="0"/>
      <p:bldP spid="179" grpId="0"/>
      <p:bldP spid="180" grpId="0"/>
      <p:bldP spid="182" grpId="0"/>
      <p:bldP spid="187" grpId="0"/>
      <p:bldP spid="188" grpId="0"/>
      <p:bldP spid="189" grpId="0"/>
      <p:bldP spid="191" grpId="0"/>
      <p:bldP spid="19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Rectangle 286"/>
          <p:cNvSpPr/>
          <p:nvPr>
            <p:custDataLst>
              <p:tags r:id="rId1"/>
            </p:custDataLst>
          </p:nvPr>
        </p:nvSpPr>
        <p:spPr>
          <a:xfrm>
            <a:off x="3081754" y="2342281"/>
            <a:ext cx="357424" cy="48485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86" name="Rectangle 285"/>
          <p:cNvSpPr/>
          <p:nvPr>
            <p:custDataLst>
              <p:tags r:id="rId2"/>
            </p:custDataLst>
          </p:nvPr>
        </p:nvSpPr>
        <p:spPr>
          <a:xfrm>
            <a:off x="3081754" y="1723721"/>
            <a:ext cx="357424" cy="48485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9" name="Rectangle 48"/>
          <p:cNvSpPr/>
          <p:nvPr>
            <p:custDataLst>
              <p:tags r:id="rId3"/>
            </p:custDataLst>
          </p:nvPr>
        </p:nvSpPr>
        <p:spPr>
          <a:xfrm>
            <a:off x="1807133" y="1049806"/>
            <a:ext cx="357424" cy="48485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7" name="Rectangle 56"/>
          <p:cNvSpPr/>
          <p:nvPr>
            <p:custDataLst>
              <p:tags r:id="rId4"/>
            </p:custDataLst>
          </p:nvPr>
        </p:nvSpPr>
        <p:spPr>
          <a:xfrm>
            <a:off x="2174081" y="1707030"/>
            <a:ext cx="692944" cy="221457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8" name="Rectangle 57"/>
          <p:cNvSpPr/>
          <p:nvPr>
            <p:custDataLst>
              <p:tags r:id="rId5"/>
            </p:custDataLst>
          </p:nvPr>
        </p:nvSpPr>
        <p:spPr>
          <a:xfrm>
            <a:off x="2169319" y="1975205"/>
            <a:ext cx="697706" cy="241414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8" name="Rectangle 47"/>
          <p:cNvSpPr/>
          <p:nvPr>
            <p:custDataLst>
              <p:tags r:id="rId6"/>
            </p:custDataLst>
          </p:nvPr>
        </p:nvSpPr>
        <p:spPr>
          <a:xfrm>
            <a:off x="1066804" y="1049806"/>
            <a:ext cx="394963" cy="48485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51445" y="658005"/>
            <a:ext cx="3715758" cy="338554"/>
            <a:chOff x="570078" y="1762393"/>
            <a:chExt cx="495710" cy="338554"/>
          </a:xfrm>
        </p:grpSpPr>
        <p:sp>
          <p:nvSpPr>
            <p:cNvPr id="6" name="TextBox 5"/>
            <p:cNvSpPr txBox="1"/>
            <p:nvPr/>
          </p:nvSpPr>
          <p:spPr>
            <a:xfrm>
              <a:off x="570078" y="1762393"/>
              <a:ext cx="577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rPr>
                <a:t>Q.</a:t>
              </a:r>
              <a:endParaRPr lang="en-US" sz="16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8453" y="1762393"/>
              <a:ext cx="4473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rPr>
                <a:t>Find ten rational numbers between:</a:t>
              </a:r>
              <a:endParaRPr lang="en-US" sz="16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</p:grpSp>
      <p:cxnSp>
        <p:nvCxnSpPr>
          <p:cNvPr id="8" name="Straight Connector 7"/>
          <p:cNvCxnSpPr/>
          <p:nvPr/>
        </p:nvCxnSpPr>
        <p:spPr>
          <a:xfrm>
            <a:off x="1122470" y="1287542"/>
            <a:ext cx="3185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" y="994708"/>
            <a:ext cx="4455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–2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32802" y="1241822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5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4647" y="1087105"/>
            <a:ext cx="514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and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827316" y="1287542"/>
            <a:ext cx="3185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37652" y="994708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1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37652" y="1241822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2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1449" y="1118265"/>
            <a:ext cx="4328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Q.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653547" y="1118265"/>
            <a:ext cx="4499162" cy="1424585"/>
            <a:chOff x="4035238" y="1375765"/>
            <a:chExt cx="4499162" cy="1424585"/>
          </a:xfrm>
        </p:grpSpPr>
        <p:sp>
          <p:nvSpPr>
            <p:cNvPr id="17" name="Cloud Callout 16"/>
            <p:cNvSpPr/>
            <p:nvPr>
              <p:custDataLst>
                <p:tags r:id="rId49"/>
              </p:custDataLst>
            </p:nvPr>
          </p:nvSpPr>
          <p:spPr>
            <a:xfrm>
              <a:off x="4035238" y="1375765"/>
              <a:ext cx="4499162" cy="1424585"/>
            </a:xfrm>
            <a:prstGeom prst="cloudCallout">
              <a:avLst>
                <a:gd name="adj1" fmla="val -55151"/>
                <a:gd name="adj2" fmla="val -35760"/>
              </a:avLst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4035238" y="1499322"/>
              <a:ext cx="4194362" cy="994815"/>
              <a:chOff x="4035238" y="1499322"/>
              <a:chExt cx="4194362" cy="994815"/>
            </a:xfrm>
          </p:grpSpPr>
          <p:sp>
            <p:nvSpPr>
              <p:cNvPr id="18" name="TextBox 17"/>
              <p:cNvSpPr txBox="1"/>
              <p:nvPr>
                <p:custDataLst>
                  <p:tags r:id="rId50"/>
                </p:custDataLst>
              </p:nvPr>
            </p:nvSpPr>
            <p:spPr>
              <a:xfrm>
                <a:off x="4035238" y="1589147"/>
                <a:ext cx="186142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Converting </a:t>
                </a:r>
                <a:endParaRPr lang="en-US" sz="1600" b="1" dirty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  <p:grpSp>
            <p:nvGrpSpPr>
              <p:cNvPr id="26" name="Group 25"/>
              <p:cNvGrpSpPr/>
              <p:nvPr/>
            </p:nvGrpSpPr>
            <p:grpSpPr>
              <a:xfrm>
                <a:off x="5434756" y="1499322"/>
                <a:ext cx="1058757" cy="585668"/>
                <a:chOff x="5650230" y="1547751"/>
                <a:chExt cx="1058757" cy="585668"/>
              </a:xfrm>
            </p:grpSpPr>
            <p:cxnSp>
              <p:nvCxnSpPr>
                <p:cNvPr id="19" name="Straight Connector 18"/>
                <p:cNvCxnSpPr/>
                <p:nvPr/>
              </p:nvCxnSpPr>
              <p:spPr>
                <a:xfrm>
                  <a:off x="5685614" y="1840585"/>
                  <a:ext cx="318523" cy="0"/>
                </a:xfrm>
                <a:prstGeom prst="line">
                  <a:avLst/>
                </a:prstGeom>
                <a:ln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TextBox 19"/>
                <p:cNvSpPr txBox="1"/>
                <p:nvPr/>
              </p:nvSpPr>
              <p:spPr>
                <a:xfrm>
                  <a:off x="5650230" y="1547751"/>
                  <a:ext cx="50845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solidFill>
                        <a:srgbClr val="002060"/>
                      </a:solidFill>
                      <a:latin typeface="Cambria Math" pitchFamily="18" charset="0"/>
                      <a:ea typeface="Cambria Math" pitchFamily="18" charset="0"/>
                    </a:rPr>
                    <a:t>–2</a:t>
                  </a:r>
                  <a:endParaRPr lang="en-US" sz="1600" dirty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endParaRP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5695949" y="1794865"/>
                  <a:ext cx="38154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solidFill>
                        <a:srgbClr val="002060"/>
                      </a:solidFill>
                      <a:latin typeface="Cambria Math" pitchFamily="18" charset="0"/>
                      <a:ea typeface="Cambria Math" pitchFamily="18" charset="0"/>
                    </a:rPr>
                    <a:t>5</a:t>
                  </a:r>
                  <a:endParaRPr lang="en-US" sz="1600" dirty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5957791" y="1640148"/>
                  <a:ext cx="51478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solidFill>
                        <a:srgbClr val="002060"/>
                      </a:solidFill>
                      <a:latin typeface="Cambria Math" pitchFamily="18" charset="0"/>
                      <a:ea typeface="Cambria Math" pitchFamily="18" charset="0"/>
                    </a:rPr>
                    <a:t>and</a:t>
                  </a:r>
                  <a:endParaRPr lang="en-US" sz="1600" dirty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endParaRPr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6390464" y="1840585"/>
                  <a:ext cx="318523" cy="0"/>
                </a:xfrm>
                <a:prstGeom prst="line">
                  <a:avLst/>
                </a:prstGeom>
                <a:ln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/>
                <p:cNvSpPr txBox="1"/>
                <p:nvPr/>
              </p:nvSpPr>
              <p:spPr>
                <a:xfrm>
                  <a:off x="6400800" y="1547751"/>
                  <a:ext cx="28894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solidFill>
                        <a:srgbClr val="002060"/>
                      </a:solidFill>
                      <a:latin typeface="Cambria Math" pitchFamily="18" charset="0"/>
                      <a:ea typeface="Cambria Math" pitchFamily="18" charset="0"/>
                    </a:rPr>
                    <a:t>1</a:t>
                  </a:r>
                  <a:endParaRPr lang="en-US" sz="1600" dirty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endParaRP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6400800" y="1794865"/>
                  <a:ext cx="28894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solidFill>
                        <a:srgbClr val="002060"/>
                      </a:solidFill>
                      <a:latin typeface="Cambria Math" pitchFamily="18" charset="0"/>
                      <a:ea typeface="Cambria Math" pitchFamily="18" charset="0"/>
                    </a:rPr>
                    <a:t>2</a:t>
                  </a:r>
                  <a:endParaRPr lang="en-US" sz="1600" dirty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endParaRPr>
                </a:p>
              </p:txBody>
            </p:sp>
          </p:grpSp>
          <p:sp>
            <p:nvSpPr>
              <p:cNvPr id="27" name="TextBox 26"/>
              <p:cNvSpPr txBox="1"/>
              <p:nvPr>
                <p:custDataLst>
                  <p:tags r:id="rId51"/>
                </p:custDataLst>
              </p:nvPr>
            </p:nvSpPr>
            <p:spPr>
              <a:xfrm>
                <a:off x="6334251" y="1591719"/>
                <a:ext cx="147369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having same</a:t>
                </a:r>
                <a:endParaRPr lang="en-US" sz="1600" b="1" dirty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  <p:sp>
            <p:nvSpPr>
              <p:cNvPr id="28" name="TextBox 27"/>
              <p:cNvSpPr txBox="1"/>
              <p:nvPr>
                <p:custDataLst>
                  <p:tags r:id="rId52"/>
                </p:custDataLst>
              </p:nvPr>
            </p:nvSpPr>
            <p:spPr>
              <a:xfrm>
                <a:off x="4383073" y="1909362"/>
                <a:ext cx="38465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denominators </a:t>
                </a:r>
                <a:r>
                  <a:rPr lang="en-US" sz="1600" b="1" dirty="0" smtClean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 such </a:t>
                </a:r>
                <a:r>
                  <a:rPr lang="en-US" sz="1600" b="1" dirty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that difference between the numerators is more than </a:t>
                </a:r>
                <a:r>
                  <a:rPr lang="en-US" sz="1600" b="1" dirty="0" smtClean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10.</a:t>
                </a:r>
                <a:endParaRPr lang="en-US" sz="1600" b="1" dirty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p:grpSp>
      </p:grpSp>
      <p:cxnSp>
        <p:nvCxnSpPr>
          <p:cNvPr id="31" name="Straight Connector 30"/>
          <p:cNvCxnSpPr/>
          <p:nvPr/>
        </p:nvCxnSpPr>
        <p:spPr>
          <a:xfrm>
            <a:off x="1568044" y="1952879"/>
            <a:ext cx="3185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515374" y="1660045"/>
            <a:ext cx="444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–2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78378" y="1907159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5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871101" y="1774077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=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390003" y="1646388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×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2115729" y="1952879"/>
            <a:ext cx="7512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126068" y="1660045"/>
            <a:ext cx="476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–2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176865" y="1907159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5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607078" y="1660045"/>
            <a:ext cx="440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2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581678" y="1907159"/>
            <a:ext cx="440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2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364603" y="1907159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×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836301" y="1774077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=</a:t>
            </a:r>
          </a:p>
        </p:txBody>
      </p:sp>
      <p:cxnSp>
        <p:nvCxnSpPr>
          <p:cNvPr id="45" name="Straight Connector 44"/>
          <p:cNvCxnSpPr/>
          <p:nvPr/>
        </p:nvCxnSpPr>
        <p:spPr>
          <a:xfrm>
            <a:off x="3099190" y="1952879"/>
            <a:ext cx="3185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109522" y="1907159"/>
            <a:ext cx="471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10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59" name="Rectangle 58"/>
          <p:cNvSpPr/>
          <p:nvPr>
            <p:custDataLst>
              <p:tags r:id="rId7"/>
            </p:custDataLst>
          </p:nvPr>
        </p:nvSpPr>
        <p:spPr>
          <a:xfrm>
            <a:off x="2174081" y="2348380"/>
            <a:ext cx="607804" cy="221457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0" name="Rectangle 59"/>
          <p:cNvSpPr/>
          <p:nvPr>
            <p:custDataLst>
              <p:tags r:id="rId8"/>
            </p:custDataLst>
          </p:nvPr>
        </p:nvSpPr>
        <p:spPr>
          <a:xfrm>
            <a:off x="2169323" y="2616555"/>
            <a:ext cx="611981" cy="241414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1568044" y="2594229"/>
            <a:ext cx="3185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578378" y="2301395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1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578378" y="2548509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2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871101" y="2415427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=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313803" y="2287738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×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>
            <a:off x="2135593" y="2594229"/>
            <a:ext cx="682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126065" y="2301395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1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126065" y="2548509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2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530878" y="2301395"/>
            <a:ext cx="440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5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530881" y="2548509"/>
            <a:ext cx="440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5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313803" y="2548509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×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836301" y="2415427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=</a:t>
            </a:r>
          </a:p>
        </p:txBody>
      </p:sp>
      <p:cxnSp>
        <p:nvCxnSpPr>
          <p:cNvPr id="73" name="Straight Connector 72"/>
          <p:cNvCxnSpPr/>
          <p:nvPr/>
        </p:nvCxnSpPr>
        <p:spPr>
          <a:xfrm>
            <a:off x="3117021" y="2594229"/>
            <a:ext cx="2941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052762" y="2548509"/>
            <a:ext cx="471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10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>
            <a:off x="3464723" y="2057437"/>
            <a:ext cx="124617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3463929" y="2056303"/>
            <a:ext cx="1241425" cy="6643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4704958" y="1907159"/>
            <a:ext cx="1924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Same denominators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767852" y="3084130"/>
            <a:ext cx="4522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Ten rational numbers between                       are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49" name="Text Box 5"/>
          <p:cNvSpPr txBox="1">
            <a:spLocks noChangeArrowheads="1"/>
          </p:cNvSpPr>
          <p:nvPr/>
        </p:nvSpPr>
        <p:spPr bwMode="auto">
          <a:xfrm>
            <a:off x="531228" y="1571659"/>
            <a:ext cx="608811" cy="475631"/>
          </a:xfrm>
          <a:prstGeom prst="flowChartDelay">
            <a:avLst/>
          </a:prstGeom>
          <a:ln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tabLst>
                <a:tab pos="514350" algn="l"/>
              </a:tabLst>
              <a:defRPr sz="1600">
                <a:latin typeface="Cambria Math" pitchFamily="18" charset="0"/>
                <a:ea typeface="Cambria Math" pitchFamily="18" charset="0"/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Sol.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3877679" y="1785668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=</a:t>
            </a:r>
          </a:p>
        </p:txBody>
      </p:sp>
      <p:cxnSp>
        <p:nvCxnSpPr>
          <p:cNvPr id="183" name="Straight Connector 182"/>
          <p:cNvCxnSpPr/>
          <p:nvPr/>
        </p:nvCxnSpPr>
        <p:spPr>
          <a:xfrm>
            <a:off x="4140568" y="1964470"/>
            <a:ext cx="3185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4105180" y="1671636"/>
            <a:ext cx="471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–8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4128040" y="1918750"/>
            <a:ext cx="471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20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3877679" y="2427018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=</a:t>
            </a:r>
          </a:p>
        </p:txBody>
      </p:sp>
      <p:cxnSp>
        <p:nvCxnSpPr>
          <p:cNvPr id="200" name="Straight Connector 199"/>
          <p:cNvCxnSpPr/>
          <p:nvPr/>
        </p:nvCxnSpPr>
        <p:spPr>
          <a:xfrm>
            <a:off x="4158399" y="2557403"/>
            <a:ext cx="2941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/>
          <p:cNvSpPr txBox="1"/>
          <p:nvPr/>
        </p:nvSpPr>
        <p:spPr>
          <a:xfrm>
            <a:off x="4097002" y="2264569"/>
            <a:ext cx="473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10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4094140" y="2511683"/>
            <a:ext cx="471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20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grpSp>
        <p:nvGrpSpPr>
          <p:cNvPr id="203" name="Group 202" hidden="1"/>
          <p:cNvGrpSpPr/>
          <p:nvPr/>
        </p:nvGrpSpPr>
        <p:grpSpPr>
          <a:xfrm>
            <a:off x="3636671" y="2877538"/>
            <a:ext cx="4499162" cy="1424585"/>
            <a:chOff x="4035238" y="1375765"/>
            <a:chExt cx="4499162" cy="1424585"/>
          </a:xfrm>
        </p:grpSpPr>
        <p:sp>
          <p:nvSpPr>
            <p:cNvPr id="204" name="Cloud Callout 203"/>
            <p:cNvSpPr/>
            <p:nvPr>
              <p:custDataLst>
                <p:tags r:id="rId45"/>
              </p:custDataLst>
            </p:nvPr>
          </p:nvSpPr>
          <p:spPr>
            <a:xfrm>
              <a:off x="4035238" y="1375765"/>
              <a:ext cx="4499162" cy="1424585"/>
            </a:xfrm>
            <a:prstGeom prst="cloudCallout">
              <a:avLst>
                <a:gd name="adj1" fmla="val -55360"/>
                <a:gd name="adj2" fmla="val -48550"/>
              </a:avLst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grpSp>
          <p:nvGrpSpPr>
            <p:cNvPr id="205" name="Group 204"/>
            <p:cNvGrpSpPr/>
            <p:nvPr/>
          </p:nvGrpSpPr>
          <p:grpSpPr>
            <a:xfrm>
              <a:off x="4035238" y="1499322"/>
              <a:ext cx="4194362" cy="994815"/>
              <a:chOff x="4035238" y="1499322"/>
              <a:chExt cx="4194362" cy="994815"/>
            </a:xfrm>
          </p:grpSpPr>
          <p:sp>
            <p:nvSpPr>
              <p:cNvPr id="206" name="TextBox 205"/>
              <p:cNvSpPr txBox="1"/>
              <p:nvPr>
                <p:custDataLst>
                  <p:tags r:id="rId46"/>
                </p:custDataLst>
              </p:nvPr>
            </p:nvSpPr>
            <p:spPr>
              <a:xfrm>
                <a:off x="4035238" y="1589147"/>
                <a:ext cx="186142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Converting </a:t>
                </a:r>
                <a:endParaRPr lang="en-US" sz="1600" b="1" dirty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  <p:grpSp>
            <p:nvGrpSpPr>
              <p:cNvPr id="207" name="Group 206"/>
              <p:cNvGrpSpPr/>
              <p:nvPr/>
            </p:nvGrpSpPr>
            <p:grpSpPr>
              <a:xfrm>
                <a:off x="5434756" y="1499322"/>
                <a:ext cx="1259807" cy="585668"/>
                <a:chOff x="5650230" y="1547751"/>
                <a:chExt cx="1259807" cy="585668"/>
              </a:xfrm>
            </p:grpSpPr>
            <p:cxnSp>
              <p:nvCxnSpPr>
                <p:cNvPr id="210" name="Straight Connector 209"/>
                <p:cNvCxnSpPr/>
                <p:nvPr/>
              </p:nvCxnSpPr>
              <p:spPr>
                <a:xfrm>
                  <a:off x="5685614" y="1840585"/>
                  <a:ext cx="318523" cy="0"/>
                </a:xfrm>
                <a:prstGeom prst="line">
                  <a:avLst/>
                </a:prstGeom>
                <a:ln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1" name="TextBox 210"/>
                <p:cNvSpPr txBox="1"/>
                <p:nvPr/>
              </p:nvSpPr>
              <p:spPr>
                <a:xfrm>
                  <a:off x="5650230" y="1547751"/>
                  <a:ext cx="50845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solidFill>
                        <a:srgbClr val="002060"/>
                      </a:solidFill>
                      <a:latin typeface="Cambria Math" pitchFamily="18" charset="0"/>
                      <a:ea typeface="Cambria Math" pitchFamily="18" charset="0"/>
                    </a:rPr>
                    <a:t>–4</a:t>
                  </a:r>
                  <a:endParaRPr lang="en-US" sz="1600" dirty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endParaRPr>
                </a:p>
              </p:txBody>
            </p:sp>
            <p:sp>
              <p:nvSpPr>
                <p:cNvPr id="212" name="TextBox 211"/>
                <p:cNvSpPr txBox="1"/>
                <p:nvPr/>
              </p:nvSpPr>
              <p:spPr>
                <a:xfrm>
                  <a:off x="5657849" y="1794865"/>
                  <a:ext cx="49333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solidFill>
                        <a:srgbClr val="002060"/>
                      </a:solidFill>
                      <a:latin typeface="Cambria Math" pitchFamily="18" charset="0"/>
                      <a:ea typeface="Cambria Math" pitchFamily="18" charset="0"/>
                    </a:rPr>
                    <a:t>10</a:t>
                  </a:r>
                  <a:endParaRPr lang="en-US" sz="1600" dirty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endParaRPr>
                </a:p>
              </p:txBody>
            </p:sp>
            <p:sp>
              <p:nvSpPr>
                <p:cNvPr id="213" name="TextBox 212"/>
                <p:cNvSpPr txBox="1"/>
                <p:nvPr/>
              </p:nvSpPr>
              <p:spPr>
                <a:xfrm>
                  <a:off x="5957791" y="1640148"/>
                  <a:ext cx="51478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solidFill>
                        <a:srgbClr val="002060"/>
                      </a:solidFill>
                      <a:latin typeface="Cambria Math" pitchFamily="18" charset="0"/>
                      <a:ea typeface="Cambria Math" pitchFamily="18" charset="0"/>
                    </a:rPr>
                    <a:t>and</a:t>
                  </a:r>
                  <a:endParaRPr lang="en-US" sz="1600" dirty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endParaRPr>
                </a:p>
              </p:txBody>
            </p:sp>
            <p:cxnSp>
              <p:nvCxnSpPr>
                <p:cNvPr id="214" name="Straight Connector 213"/>
                <p:cNvCxnSpPr/>
                <p:nvPr/>
              </p:nvCxnSpPr>
              <p:spPr>
                <a:xfrm>
                  <a:off x="6390464" y="1840585"/>
                  <a:ext cx="318523" cy="0"/>
                </a:xfrm>
                <a:prstGeom prst="line">
                  <a:avLst/>
                </a:prstGeom>
                <a:ln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5" name="TextBox 214"/>
                <p:cNvSpPr txBox="1"/>
                <p:nvPr/>
              </p:nvSpPr>
              <p:spPr>
                <a:xfrm>
                  <a:off x="6400800" y="1547751"/>
                  <a:ext cx="28894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solidFill>
                        <a:srgbClr val="002060"/>
                      </a:solidFill>
                      <a:latin typeface="Cambria Math" pitchFamily="18" charset="0"/>
                      <a:ea typeface="Cambria Math" pitchFamily="18" charset="0"/>
                    </a:rPr>
                    <a:t>5</a:t>
                  </a:r>
                  <a:endParaRPr lang="en-US" sz="1600" dirty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endParaRPr>
                </a:p>
              </p:txBody>
            </p:sp>
            <p:sp>
              <p:nvSpPr>
                <p:cNvPr id="216" name="TextBox 215"/>
                <p:cNvSpPr txBox="1"/>
                <p:nvPr/>
              </p:nvSpPr>
              <p:spPr>
                <a:xfrm>
                  <a:off x="6349101" y="1794865"/>
                  <a:ext cx="56093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solidFill>
                        <a:srgbClr val="002060"/>
                      </a:solidFill>
                      <a:latin typeface="Cambria Math" pitchFamily="18" charset="0"/>
                      <a:ea typeface="Cambria Math" pitchFamily="18" charset="0"/>
                    </a:rPr>
                    <a:t>10</a:t>
                  </a:r>
                  <a:endParaRPr lang="en-US" sz="1600" dirty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endParaRPr>
                </a:p>
              </p:txBody>
            </p:sp>
          </p:grpSp>
          <p:sp>
            <p:nvSpPr>
              <p:cNvPr id="208" name="TextBox 207"/>
              <p:cNvSpPr txBox="1"/>
              <p:nvPr>
                <p:custDataLst>
                  <p:tags r:id="rId47"/>
                </p:custDataLst>
              </p:nvPr>
            </p:nvSpPr>
            <p:spPr>
              <a:xfrm>
                <a:off x="6334251" y="1591719"/>
                <a:ext cx="147369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having same</a:t>
                </a:r>
                <a:endParaRPr lang="en-US" sz="1600" b="1" dirty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  <p:sp>
            <p:nvSpPr>
              <p:cNvPr id="209" name="TextBox 208"/>
              <p:cNvSpPr txBox="1"/>
              <p:nvPr>
                <p:custDataLst>
                  <p:tags r:id="rId48"/>
                </p:custDataLst>
              </p:nvPr>
            </p:nvSpPr>
            <p:spPr>
              <a:xfrm>
                <a:off x="4383073" y="1909362"/>
                <a:ext cx="38465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denominators </a:t>
                </a:r>
                <a:r>
                  <a:rPr lang="en-US" sz="1600" b="1" dirty="0" smtClean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 such </a:t>
                </a:r>
                <a:r>
                  <a:rPr lang="en-US" sz="1600" b="1" dirty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that difference between the numerators is more than </a:t>
                </a:r>
                <a:r>
                  <a:rPr lang="en-US" sz="1600" b="1" dirty="0" smtClean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10.</a:t>
                </a:r>
                <a:endParaRPr lang="en-US" sz="1600" b="1" dirty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p:grpSp>
      </p:grpSp>
      <p:sp>
        <p:nvSpPr>
          <p:cNvPr id="217" name="TextBox 216"/>
          <p:cNvSpPr txBox="1"/>
          <p:nvPr>
            <p:custDataLst>
              <p:tags r:id="rId9"/>
            </p:custDataLst>
          </p:nvPr>
        </p:nvSpPr>
        <p:spPr>
          <a:xfrm>
            <a:off x="2175624" y="3425479"/>
            <a:ext cx="447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–4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18" name="TextBox 217"/>
          <p:cNvSpPr txBox="1"/>
          <p:nvPr>
            <p:custDataLst>
              <p:tags r:id="rId10"/>
            </p:custDataLst>
          </p:nvPr>
        </p:nvSpPr>
        <p:spPr>
          <a:xfrm>
            <a:off x="2190257" y="3770753"/>
            <a:ext cx="473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20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219" name="Straight Connector 218"/>
          <p:cNvCxnSpPr/>
          <p:nvPr/>
        </p:nvCxnSpPr>
        <p:spPr>
          <a:xfrm>
            <a:off x="2217343" y="3759006"/>
            <a:ext cx="34634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/>
          <p:cNvSpPr txBox="1"/>
          <p:nvPr>
            <p:custDataLst>
              <p:tags r:id="rId11"/>
            </p:custDataLst>
          </p:nvPr>
        </p:nvSpPr>
        <p:spPr>
          <a:xfrm>
            <a:off x="794497" y="3425479"/>
            <a:ext cx="447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–7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21" name="TextBox 220"/>
          <p:cNvSpPr txBox="1"/>
          <p:nvPr>
            <p:custDataLst>
              <p:tags r:id="rId12"/>
            </p:custDataLst>
          </p:nvPr>
        </p:nvSpPr>
        <p:spPr>
          <a:xfrm>
            <a:off x="780559" y="3770753"/>
            <a:ext cx="473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20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222" name="Straight Connector 221"/>
          <p:cNvCxnSpPr/>
          <p:nvPr/>
        </p:nvCxnSpPr>
        <p:spPr>
          <a:xfrm>
            <a:off x="817168" y="3759006"/>
            <a:ext cx="34634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/>
          <p:cNvSpPr txBox="1"/>
          <p:nvPr>
            <p:custDataLst>
              <p:tags r:id="rId13"/>
            </p:custDataLst>
          </p:nvPr>
        </p:nvSpPr>
        <p:spPr>
          <a:xfrm>
            <a:off x="1091071" y="3575156"/>
            <a:ext cx="270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,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24" name="TextBox 223"/>
          <p:cNvSpPr txBox="1"/>
          <p:nvPr>
            <p:custDataLst>
              <p:tags r:id="rId14"/>
            </p:custDataLst>
          </p:nvPr>
        </p:nvSpPr>
        <p:spPr>
          <a:xfrm>
            <a:off x="1281230" y="3425479"/>
            <a:ext cx="447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–6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25" name="TextBox 224"/>
          <p:cNvSpPr txBox="1"/>
          <p:nvPr>
            <p:custDataLst>
              <p:tags r:id="rId15"/>
            </p:custDataLst>
          </p:nvPr>
        </p:nvSpPr>
        <p:spPr>
          <a:xfrm>
            <a:off x="1248240" y="3770753"/>
            <a:ext cx="473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20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226" name="Straight Connector 225"/>
          <p:cNvCxnSpPr/>
          <p:nvPr/>
        </p:nvCxnSpPr>
        <p:spPr>
          <a:xfrm>
            <a:off x="1284849" y="3759006"/>
            <a:ext cx="34634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/>
          <p:cNvSpPr txBox="1"/>
          <p:nvPr>
            <p:custDataLst>
              <p:tags r:id="rId16"/>
            </p:custDataLst>
          </p:nvPr>
        </p:nvSpPr>
        <p:spPr>
          <a:xfrm>
            <a:off x="1558752" y="3575156"/>
            <a:ext cx="270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,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28" name="TextBox 227"/>
          <p:cNvSpPr txBox="1"/>
          <p:nvPr>
            <p:custDataLst>
              <p:tags r:id="rId17"/>
            </p:custDataLst>
          </p:nvPr>
        </p:nvSpPr>
        <p:spPr>
          <a:xfrm>
            <a:off x="1738430" y="3425479"/>
            <a:ext cx="447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–5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29" name="TextBox 228"/>
          <p:cNvSpPr txBox="1"/>
          <p:nvPr>
            <p:custDataLst>
              <p:tags r:id="rId18"/>
            </p:custDataLst>
          </p:nvPr>
        </p:nvSpPr>
        <p:spPr>
          <a:xfrm>
            <a:off x="1705440" y="3770753"/>
            <a:ext cx="473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20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230" name="Straight Connector 229"/>
          <p:cNvCxnSpPr/>
          <p:nvPr/>
        </p:nvCxnSpPr>
        <p:spPr>
          <a:xfrm>
            <a:off x="1742049" y="3759006"/>
            <a:ext cx="34634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/>
          <p:cNvSpPr txBox="1"/>
          <p:nvPr>
            <p:custDataLst>
              <p:tags r:id="rId19"/>
            </p:custDataLst>
          </p:nvPr>
        </p:nvSpPr>
        <p:spPr>
          <a:xfrm>
            <a:off x="2015952" y="3575156"/>
            <a:ext cx="270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,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32" name="TextBox 231"/>
          <p:cNvSpPr txBox="1"/>
          <p:nvPr>
            <p:custDataLst>
              <p:tags r:id="rId20"/>
            </p:custDataLst>
          </p:nvPr>
        </p:nvSpPr>
        <p:spPr>
          <a:xfrm>
            <a:off x="2511252" y="3575156"/>
            <a:ext cx="270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,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33" name="TextBox 232"/>
          <p:cNvSpPr txBox="1"/>
          <p:nvPr>
            <p:custDataLst>
              <p:tags r:id="rId21"/>
            </p:custDataLst>
          </p:nvPr>
        </p:nvSpPr>
        <p:spPr>
          <a:xfrm>
            <a:off x="2689971" y="3425479"/>
            <a:ext cx="447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–3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34" name="TextBox 233"/>
          <p:cNvSpPr txBox="1"/>
          <p:nvPr>
            <p:custDataLst>
              <p:tags r:id="rId22"/>
            </p:custDataLst>
          </p:nvPr>
        </p:nvSpPr>
        <p:spPr>
          <a:xfrm>
            <a:off x="2704609" y="3770753"/>
            <a:ext cx="473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20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235" name="Straight Connector 234"/>
          <p:cNvCxnSpPr/>
          <p:nvPr/>
        </p:nvCxnSpPr>
        <p:spPr>
          <a:xfrm>
            <a:off x="2731693" y="3759006"/>
            <a:ext cx="34634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235"/>
          <p:cNvSpPr txBox="1"/>
          <p:nvPr>
            <p:custDataLst>
              <p:tags r:id="rId23"/>
            </p:custDataLst>
          </p:nvPr>
        </p:nvSpPr>
        <p:spPr>
          <a:xfrm>
            <a:off x="4418978" y="3425479"/>
            <a:ext cx="336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1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37" name="TextBox 236"/>
          <p:cNvSpPr txBox="1"/>
          <p:nvPr>
            <p:custDataLst>
              <p:tags r:id="rId24"/>
            </p:custDataLst>
          </p:nvPr>
        </p:nvSpPr>
        <p:spPr>
          <a:xfrm>
            <a:off x="4370854" y="3770753"/>
            <a:ext cx="473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20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238" name="Straight Connector 237"/>
          <p:cNvCxnSpPr/>
          <p:nvPr/>
        </p:nvCxnSpPr>
        <p:spPr>
          <a:xfrm>
            <a:off x="4446244" y="3759006"/>
            <a:ext cx="2602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/>
          <p:cNvSpPr txBox="1"/>
          <p:nvPr>
            <p:custDataLst>
              <p:tags r:id="rId25"/>
            </p:custDataLst>
          </p:nvPr>
        </p:nvSpPr>
        <p:spPr>
          <a:xfrm>
            <a:off x="3027831" y="3575156"/>
            <a:ext cx="270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,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40" name="TextBox 239"/>
          <p:cNvSpPr txBox="1"/>
          <p:nvPr>
            <p:custDataLst>
              <p:tags r:id="rId26"/>
            </p:custDataLst>
          </p:nvPr>
        </p:nvSpPr>
        <p:spPr>
          <a:xfrm>
            <a:off x="3157816" y="3425479"/>
            <a:ext cx="447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–2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41" name="TextBox 240"/>
          <p:cNvSpPr txBox="1"/>
          <p:nvPr>
            <p:custDataLst>
              <p:tags r:id="rId27"/>
            </p:custDataLst>
          </p:nvPr>
        </p:nvSpPr>
        <p:spPr>
          <a:xfrm>
            <a:off x="3172454" y="3770753"/>
            <a:ext cx="473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20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242" name="Straight Connector 241"/>
          <p:cNvCxnSpPr/>
          <p:nvPr/>
        </p:nvCxnSpPr>
        <p:spPr>
          <a:xfrm>
            <a:off x="3199538" y="3759006"/>
            <a:ext cx="34634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TextBox 242"/>
          <p:cNvSpPr txBox="1"/>
          <p:nvPr>
            <p:custDataLst>
              <p:tags r:id="rId28"/>
            </p:custDataLst>
          </p:nvPr>
        </p:nvSpPr>
        <p:spPr>
          <a:xfrm>
            <a:off x="3493447" y="3575156"/>
            <a:ext cx="270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,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44" name="TextBox 243"/>
          <p:cNvSpPr txBox="1"/>
          <p:nvPr>
            <p:custDataLst>
              <p:tags r:id="rId29"/>
            </p:custDataLst>
          </p:nvPr>
        </p:nvSpPr>
        <p:spPr>
          <a:xfrm>
            <a:off x="3632949" y="3425479"/>
            <a:ext cx="447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–1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45" name="TextBox 244"/>
          <p:cNvSpPr txBox="1"/>
          <p:nvPr>
            <p:custDataLst>
              <p:tags r:id="rId30"/>
            </p:custDataLst>
          </p:nvPr>
        </p:nvSpPr>
        <p:spPr>
          <a:xfrm>
            <a:off x="3647584" y="3770753"/>
            <a:ext cx="473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20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246" name="Straight Connector 245"/>
          <p:cNvCxnSpPr/>
          <p:nvPr/>
        </p:nvCxnSpPr>
        <p:spPr>
          <a:xfrm>
            <a:off x="3674668" y="3759006"/>
            <a:ext cx="34634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Box 246"/>
          <p:cNvSpPr txBox="1"/>
          <p:nvPr>
            <p:custDataLst>
              <p:tags r:id="rId31"/>
            </p:custDataLst>
          </p:nvPr>
        </p:nvSpPr>
        <p:spPr>
          <a:xfrm>
            <a:off x="3968577" y="3575156"/>
            <a:ext cx="270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,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48" name="TextBox 247"/>
          <p:cNvSpPr txBox="1"/>
          <p:nvPr>
            <p:custDataLst>
              <p:tags r:id="rId32"/>
            </p:custDataLst>
          </p:nvPr>
        </p:nvSpPr>
        <p:spPr>
          <a:xfrm>
            <a:off x="4095819" y="3605956"/>
            <a:ext cx="336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0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49" name="TextBox 248"/>
          <p:cNvSpPr txBox="1"/>
          <p:nvPr>
            <p:custDataLst>
              <p:tags r:id="rId33"/>
            </p:custDataLst>
          </p:nvPr>
        </p:nvSpPr>
        <p:spPr>
          <a:xfrm>
            <a:off x="4219580" y="3575156"/>
            <a:ext cx="270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,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50" name="TextBox 249"/>
          <p:cNvSpPr txBox="1"/>
          <p:nvPr>
            <p:custDataLst>
              <p:tags r:id="rId34"/>
            </p:custDataLst>
          </p:nvPr>
        </p:nvSpPr>
        <p:spPr>
          <a:xfrm>
            <a:off x="4862928" y="3420999"/>
            <a:ext cx="336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2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51" name="TextBox 250"/>
          <p:cNvSpPr txBox="1"/>
          <p:nvPr>
            <p:custDataLst>
              <p:tags r:id="rId35"/>
            </p:custDataLst>
          </p:nvPr>
        </p:nvSpPr>
        <p:spPr>
          <a:xfrm>
            <a:off x="4832738" y="3770753"/>
            <a:ext cx="473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20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252" name="Straight Connector 251"/>
          <p:cNvCxnSpPr/>
          <p:nvPr/>
        </p:nvCxnSpPr>
        <p:spPr>
          <a:xfrm>
            <a:off x="4899888" y="3759006"/>
            <a:ext cx="23655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TextBox 252"/>
          <p:cNvSpPr txBox="1"/>
          <p:nvPr>
            <p:custDataLst>
              <p:tags r:id="rId36"/>
            </p:custDataLst>
          </p:nvPr>
        </p:nvSpPr>
        <p:spPr>
          <a:xfrm>
            <a:off x="4682896" y="3575156"/>
            <a:ext cx="270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,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84" name="Rectangle 283"/>
          <p:cNvSpPr/>
          <p:nvPr>
            <p:custDataLst>
              <p:tags r:id="rId37"/>
            </p:custDataLst>
          </p:nvPr>
        </p:nvSpPr>
        <p:spPr>
          <a:xfrm>
            <a:off x="3164377" y="1734340"/>
            <a:ext cx="262932" cy="20562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85" name="Rectangle 284"/>
          <p:cNvSpPr/>
          <p:nvPr>
            <p:custDataLst>
              <p:tags r:id="rId38"/>
            </p:custDataLst>
          </p:nvPr>
        </p:nvSpPr>
        <p:spPr>
          <a:xfrm>
            <a:off x="3136206" y="2347504"/>
            <a:ext cx="245241" cy="2414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115651" y="2301395"/>
            <a:ext cx="3222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5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109522" y="1660045"/>
            <a:ext cx="471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–4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3424238" y="1671638"/>
            <a:ext cx="665140" cy="576683"/>
            <a:chOff x="3424238" y="1671636"/>
            <a:chExt cx="665140" cy="576683"/>
          </a:xfrm>
        </p:grpSpPr>
        <p:grpSp>
          <p:nvGrpSpPr>
            <p:cNvPr id="52" name="Group 51"/>
            <p:cNvGrpSpPr/>
            <p:nvPr/>
          </p:nvGrpSpPr>
          <p:grpSpPr>
            <a:xfrm>
              <a:off x="3424238" y="1671636"/>
              <a:ext cx="665140" cy="576683"/>
              <a:chOff x="3424238" y="1671636"/>
              <a:chExt cx="665140" cy="576683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3424238" y="1671636"/>
                <a:ext cx="665140" cy="469525"/>
                <a:chOff x="3424238" y="1671636"/>
                <a:chExt cx="665140" cy="469525"/>
              </a:xfrm>
            </p:grpSpPr>
            <p:sp>
              <p:nvSpPr>
                <p:cNvPr id="268" name="Rectangle 267"/>
                <p:cNvSpPr/>
                <p:nvPr>
                  <p:custDataLst>
                    <p:tags r:id="rId44"/>
                  </p:custDataLst>
                </p:nvPr>
              </p:nvSpPr>
              <p:spPr>
                <a:xfrm>
                  <a:off x="3448482" y="1716577"/>
                  <a:ext cx="429197" cy="241414"/>
                </a:xfrm>
                <a:prstGeom prst="rect">
                  <a:avLst/>
                </a:prstGeom>
                <a:noFill/>
                <a:ln/>
                <a:effectLst/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b="1">
                    <a:noFill/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grpSp>
              <p:nvGrpSpPr>
                <p:cNvPr id="16" name="Group 15"/>
                <p:cNvGrpSpPr/>
                <p:nvPr/>
              </p:nvGrpSpPr>
              <p:grpSpPr>
                <a:xfrm>
                  <a:off x="3424238" y="1671636"/>
                  <a:ext cx="665140" cy="469525"/>
                  <a:chOff x="3424238" y="1671636"/>
                  <a:chExt cx="665140" cy="469525"/>
                </a:xfrm>
              </p:grpSpPr>
              <p:sp>
                <p:nvSpPr>
                  <p:cNvPr id="175" name="TextBox 174"/>
                  <p:cNvSpPr txBox="1"/>
                  <p:nvPr/>
                </p:nvSpPr>
                <p:spPr>
                  <a:xfrm>
                    <a:off x="3424238" y="1802607"/>
                    <a:ext cx="28894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 smtClean="0">
                        <a:solidFill>
                          <a:prstClr val="black"/>
                        </a:solidFill>
                        <a:latin typeface="Cambria Math" pitchFamily="18" charset="0"/>
                        <a:ea typeface="Cambria Math" pitchFamily="18" charset="0"/>
                      </a:rPr>
                      <a:t>×</a:t>
                    </a:r>
                    <a:endParaRPr lang="en-US" sz="1600" dirty="0">
                      <a:solidFill>
                        <a:prstClr val="black"/>
                      </a:solidFill>
                      <a:latin typeface="Cambria Math" pitchFamily="18" charset="0"/>
                      <a:ea typeface="Cambria Math" pitchFamily="18" charset="0"/>
                    </a:endParaRPr>
                  </a:p>
                </p:txBody>
              </p:sp>
              <p:sp>
                <p:nvSpPr>
                  <p:cNvPr id="179" name="TextBox 178"/>
                  <p:cNvSpPr txBox="1"/>
                  <p:nvPr/>
                </p:nvSpPr>
                <p:spPr>
                  <a:xfrm>
                    <a:off x="3648456" y="1671636"/>
                    <a:ext cx="440922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 smtClean="0">
                        <a:solidFill>
                          <a:prstClr val="black"/>
                        </a:solidFill>
                        <a:latin typeface="Cambria Math" pitchFamily="18" charset="0"/>
                        <a:ea typeface="Cambria Math" pitchFamily="18" charset="0"/>
                      </a:rPr>
                      <a:t>2</a:t>
                    </a:r>
                    <a:endParaRPr lang="en-US" sz="1600" dirty="0">
                      <a:solidFill>
                        <a:prstClr val="black"/>
                      </a:solidFill>
                      <a:latin typeface="Cambria Math" pitchFamily="18" charset="0"/>
                      <a:ea typeface="Cambria Math" pitchFamily="18" charset="0"/>
                    </a:endParaRPr>
                  </a:p>
                </p:txBody>
              </p:sp>
            </p:grpSp>
          </p:grpSp>
          <p:grpSp>
            <p:nvGrpSpPr>
              <p:cNvPr id="269" name="Group 268"/>
              <p:cNvGrpSpPr/>
              <p:nvPr/>
            </p:nvGrpSpPr>
            <p:grpSpPr>
              <a:xfrm>
                <a:off x="3431381" y="1909765"/>
                <a:ext cx="657997" cy="338554"/>
                <a:chOff x="3431381" y="1671636"/>
                <a:chExt cx="657997" cy="338554"/>
              </a:xfrm>
            </p:grpSpPr>
            <p:sp>
              <p:nvSpPr>
                <p:cNvPr id="270" name="Rectangle 269"/>
                <p:cNvSpPr/>
                <p:nvPr>
                  <p:custDataLst>
                    <p:tags r:id="rId43"/>
                  </p:custDataLst>
                </p:nvPr>
              </p:nvSpPr>
              <p:spPr>
                <a:xfrm>
                  <a:off x="3448482" y="1716577"/>
                  <a:ext cx="429197" cy="241414"/>
                </a:xfrm>
                <a:prstGeom prst="rect">
                  <a:avLst/>
                </a:prstGeom>
                <a:noFill/>
                <a:ln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b="1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grpSp>
              <p:nvGrpSpPr>
                <p:cNvPr id="271" name="Group 270"/>
                <p:cNvGrpSpPr/>
                <p:nvPr/>
              </p:nvGrpSpPr>
              <p:grpSpPr>
                <a:xfrm>
                  <a:off x="3431381" y="1671636"/>
                  <a:ext cx="657997" cy="338554"/>
                  <a:chOff x="3431381" y="1671636"/>
                  <a:chExt cx="657997" cy="338554"/>
                </a:xfrm>
              </p:grpSpPr>
              <p:sp>
                <p:nvSpPr>
                  <p:cNvPr id="272" name="TextBox 271"/>
                  <p:cNvSpPr txBox="1"/>
                  <p:nvPr/>
                </p:nvSpPr>
                <p:spPr>
                  <a:xfrm>
                    <a:off x="3431381" y="1671636"/>
                    <a:ext cx="28894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 smtClean="0">
                        <a:noFill/>
                        <a:latin typeface="Cambria Math" pitchFamily="18" charset="0"/>
                        <a:ea typeface="Cambria Math" pitchFamily="18" charset="0"/>
                      </a:rPr>
                      <a:t>×</a:t>
                    </a:r>
                    <a:endParaRPr lang="en-US" sz="1600" dirty="0">
                      <a:noFill/>
                      <a:latin typeface="Cambria Math" pitchFamily="18" charset="0"/>
                      <a:ea typeface="Cambria Math" pitchFamily="18" charset="0"/>
                    </a:endParaRPr>
                  </a:p>
                </p:txBody>
              </p:sp>
              <p:sp>
                <p:nvSpPr>
                  <p:cNvPr id="273" name="TextBox 272"/>
                  <p:cNvSpPr txBox="1"/>
                  <p:nvPr/>
                </p:nvSpPr>
                <p:spPr>
                  <a:xfrm>
                    <a:off x="3648456" y="1671636"/>
                    <a:ext cx="440922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 smtClean="0">
                        <a:solidFill>
                          <a:prstClr val="black"/>
                        </a:solidFill>
                        <a:latin typeface="Cambria Math" pitchFamily="18" charset="0"/>
                        <a:ea typeface="Cambria Math" pitchFamily="18" charset="0"/>
                      </a:rPr>
                      <a:t>2</a:t>
                    </a:r>
                    <a:endParaRPr lang="en-US" sz="1600" dirty="0">
                      <a:solidFill>
                        <a:prstClr val="black"/>
                      </a:solidFill>
                      <a:latin typeface="Cambria Math" pitchFamily="18" charset="0"/>
                      <a:ea typeface="Cambria Math" pitchFamily="18" charset="0"/>
                    </a:endParaRPr>
                  </a:p>
                </p:txBody>
              </p:sp>
            </p:grpSp>
          </p:grpSp>
        </p:grpSp>
        <p:cxnSp>
          <p:nvCxnSpPr>
            <p:cNvPr id="288" name="Straight Connector 287"/>
            <p:cNvCxnSpPr/>
            <p:nvPr/>
          </p:nvCxnSpPr>
          <p:spPr>
            <a:xfrm>
              <a:off x="3706403" y="1966400"/>
              <a:ext cx="1797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0" name="Group 299"/>
          <p:cNvGrpSpPr/>
          <p:nvPr/>
        </p:nvGrpSpPr>
        <p:grpSpPr>
          <a:xfrm>
            <a:off x="3424238" y="2271965"/>
            <a:ext cx="665140" cy="576683"/>
            <a:chOff x="3424238" y="1671636"/>
            <a:chExt cx="665140" cy="576683"/>
          </a:xfrm>
        </p:grpSpPr>
        <p:grpSp>
          <p:nvGrpSpPr>
            <p:cNvPr id="301" name="Group 300"/>
            <p:cNvGrpSpPr/>
            <p:nvPr/>
          </p:nvGrpSpPr>
          <p:grpSpPr>
            <a:xfrm>
              <a:off x="3424238" y="1671636"/>
              <a:ext cx="665140" cy="576683"/>
              <a:chOff x="3424238" y="1671636"/>
              <a:chExt cx="665140" cy="576683"/>
            </a:xfrm>
          </p:grpSpPr>
          <p:grpSp>
            <p:nvGrpSpPr>
              <p:cNvPr id="303" name="Group 302"/>
              <p:cNvGrpSpPr/>
              <p:nvPr/>
            </p:nvGrpSpPr>
            <p:grpSpPr>
              <a:xfrm>
                <a:off x="3424238" y="1671636"/>
                <a:ext cx="665140" cy="469525"/>
                <a:chOff x="3424238" y="1671636"/>
                <a:chExt cx="665140" cy="469525"/>
              </a:xfrm>
            </p:grpSpPr>
            <p:sp>
              <p:nvSpPr>
                <p:cNvPr id="309" name="Rectangle 308"/>
                <p:cNvSpPr/>
                <p:nvPr>
                  <p:custDataLst>
                    <p:tags r:id="rId42"/>
                  </p:custDataLst>
                </p:nvPr>
              </p:nvSpPr>
              <p:spPr>
                <a:xfrm>
                  <a:off x="3448482" y="1716577"/>
                  <a:ext cx="429197" cy="241414"/>
                </a:xfrm>
                <a:prstGeom prst="rect">
                  <a:avLst/>
                </a:prstGeom>
                <a:noFill/>
                <a:ln/>
                <a:effectLst/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b="1">
                    <a:noFill/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grpSp>
              <p:nvGrpSpPr>
                <p:cNvPr id="310" name="Group 309"/>
                <p:cNvGrpSpPr/>
                <p:nvPr/>
              </p:nvGrpSpPr>
              <p:grpSpPr>
                <a:xfrm>
                  <a:off x="3424238" y="1671636"/>
                  <a:ext cx="665140" cy="469525"/>
                  <a:chOff x="3424238" y="1671636"/>
                  <a:chExt cx="665140" cy="469525"/>
                </a:xfrm>
              </p:grpSpPr>
              <p:sp>
                <p:nvSpPr>
                  <p:cNvPr id="311" name="TextBox 310"/>
                  <p:cNvSpPr txBox="1"/>
                  <p:nvPr/>
                </p:nvSpPr>
                <p:spPr>
                  <a:xfrm>
                    <a:off x="3424238" y="1802607"/>
                    <a:ext cx="28894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 smtClean="0">
                        <a:solidFill>
                          <a:prstClr val="black"/>
                        </a:solidFill>
                        <a:latin typeface="Cambria Math" pitchFamily="18" charset="0"/>
                        <a:ea typeface="Cambria Math" pitchFamily="18" charset="0"/>
                      </a:rPr>
                      <a:t>×</a:t>
                    </a:r>
                    <a:endParaRPr lang="en-US" sz="1600" dirty="0">
                      <a:solidFill>
                        <a:prstClr val="black"/>
                      </a:solidFill>
                      <a:latin typeface="Cambria Math" pitchFamily="18" charset="0"/>
                      <a:ea typeface="Cambria Math" pitchFamily="18" charset="0"/>
                    </a:endParaRPr>
                  </a:p>
                </p:txBody>
              </p:sp>
              <p:sp>
                <p:nvSpPr>
                  <p:cNvPr id="312" name="TextBox 311"/>
                  <p:cNvSpPr txBox="1"/>
                  <p:nvPr/>
                </p:nvSpPr>
                <p:spPr>
                  <a:xfrm>
                    <a:off x="3648456" y="1671636"/>
                    <a:ext cx="440922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 smtClean="0">
                        <a:solidFill>
                          <a:prstClr val="black"/>
                        </a:solidFill>
                        <a:latin typeface="Cambria Math" pitchFamily="18" charset="0"/>
                        <a:ea typeface="Cambria Math" pitchFamily="18" charset="0"/>
                      </a:rPr>
                      <a:t>2</a:t>
                    </a:r>
                    <a:endParaRPr lang="en-US" sz="1600" dirty="0">
                      <a:solidFill>
                        <a:prstClr val="black"/>
                      </a:solidFill>
                      <a:latin typeface="Cambria Math" pitchFamily="18" charset="0"/>
                      <a:ea typeface="Cambria Math" pitchFamily="18" charset="0"/>
                    </a:endParaRPr>
                  </a:p>
                </p:txBody>
              </p:sp>
            </p:grpSp>
          </p:grpSp>
          <p:grpSp>
            <p:nvGrpSpPr>
              <p:cNvPr id="304" name="Group 303"/>
              <p:cNvGrpSpPr/>
              <p:nvPr/>
            </p:nvGrpSpPr>
            <p:grpSpPr>
              <a:xfrm>
                <a:off x="3431381" y="1909765"/>
                <a:ext cx="657997" cy="338554"/>
                <a:chOff x="3431381" y="1671636"/>
                <a:chExt cx="657997" cy="338554"/>
              </a:xfrm>
            </p:grpSpPr>
            <p:sp>
              <p:nvSpPr>
                <p:cNvPr id="305" name="Rectangle 304"/>
                <p:cNvSpPr/>
                <p:nvPr>
                  <p:custDataLst>
                    <p:tags r:id="rId41"/>
                  </p:custDataLst>
                </p:nvPr>
              </p:nvSpPr>
              <p:spPr>
                <a:xfrm>
                  <a:off x="3448482" y="1716577"/>
                  <a:ext cx="429197" cy="241414"/>
                </a:xfrm>
                <a:prstGeom prst="rect">
                  <a:avLst/>
                </a:prstGeom>
                <a:noFill/>
                <a:ln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b="1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grpSp>
              <p:nvGrpSpPr>
                <p:cNvPr id="306" name="Group 305"/>
                <p:cNvGrpSpPr/>
                <p:nvPr/>
              </p:nvGrpSpPr>
              <p:grpSpPr>
                <a:xfrm>
                  <a:off x="3431381" y="1671636"/>
                  <a:ext cx="657997" cy="338554"/>
                  <a:chOff x="3431381" y="1671636"/>
                  <a:chExt cx="657997" cy="338554"/>
                </a:xfrm>
              </p:grpSpPr>
              <p:sp>
                <p:nvSpPr>
                  <p:cNvPr id="307" name="TextBox 306"/>
                  <p:cNvSpPr txBox="1"/>
                  <p:nvPr/>
                </p:nvSpPr>
                <p:spPr>
                  <a:xfrm>
                    <a:off x="3431381" y="1671636"/>
                    <a:ext cx="28894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 smtClean="0">
                        <a:noFill/>
                        <a:latin typeface="Cambria Math" pitchFamily="18" charset="0"/>
                        <a:ea typeface="Cambria Math" pitchFamily="18" charset="0"/>
                      </a:rPr>
                      <a:t>×</a:t>
                    </a:r>
                    <a:endParaRPr lang="en-US" sz="1600" dirty="0">
                      <a:noFill/>
                      <a:latin typeface="Cambria Math" pitchFamily="18" charset="0"/>
                      <a:ea typeface="Cambria Math" pitchFamily="18" charset="0"/>
                    </a:endParaRPr>
                  </a:p>
                </p:txBody>
              </p:sp>
              <p:sp>
                <p:nvSpPr>
                  <p:cNvPr id="308" name="TextBox 307"/>
                  <p:cNvSpPr txBox="1"/>
                  <p:nvPr/>
                </p:nvSpPr>
                <p:spPr>
                  <a:xfrm>
                    <a:off x="3648456" y="1671636"/>
                    <a:ext cx="440922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 smtClean="0">
                        <a:solidFill>
                          <a:prstClr val="black"/>
                        </a:solidFill>
                        <a:latin typeface="Cambria Math" pitchFamily="18" charset="0"/>
                        <a:ea typeface="Cambria Math" pitchFamily="18" charset="0"/>
                      </a:rPr>
                      <a:t>2</a:t>
                    </a:r>
                    <a:endParaRPr lang="en-US" sz="1600" dirty="0">
                      <a:solidFill>
                        <a:prstClr val="black"/>
                      </a:solidFill>
                      <a:latin typeface="Cambria Math" pitchFamily="18" charset="0"/>
                      <a:ea typeface="Cambria Math" pitchFamily="18" charset="0"/>
                    </a:endParaRPr>
                  </a:p>
                </p:txBody>
              </p:sp>
            </p:grpSp>
          </p:grpSp>
        </p:grpSp>
        <p:cxnSp>
          <p:nvCxnSpPr>
            <p:cNvPr id="302" name="Straight Connector 301"/>
            <p:cNvCxnSpPr/>
            <p:nvPr/>
          </p:nvCxnSpPr>
          <p:spPr>
            <a:xfrm>
              <a:off x="3706403" y="1966400"/>
              <a:ext cx="1797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4" name="Group 163"/>
          <p:cNvGrpSpPr/>
          <p:nvPr/>
        </p:nvGrpSpPr>
        <p:grpSpPr>
          <a:xfrm>
            <a:off x="4579029" y="2094820"/>
            <a:ext cx="2736175" cy="1244829"/>
            <a:chOff x="4230252" y="1310996"/>
            <a:chExt cx="2736175" cy="1244829"/>
          </a:xfrm>
        </p:grpSpPr>
        <p:sp>
          <p:nvSpPr>
            <p:cNvPr id="165" name="Cloud Callout 164"/>
            <p:cNvSpPr/>
            <p:nvPr>
              <p:custDataLst>
                <p:tags r:id="rId39"/>
              </p:custDataLst>
            </p:nvPr>
          </p:nvSpPr>
          <p:spPr>
            <a:xfrm>
              <a:off x="4230252" y="1310996"/>
              <a:ext cx="2736175" cy="1244829"/>
            </a:xfrm>
            <a:prstGeom prst="cloudCallout">
              <a:avLst>
                <a:gd name="adj1" fmla="val -55955"/>
                <a:gd name="adj2" fmla="val -28423"/>
              </a:avLst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66" name="TextBox 165"/>
            <p:cNvSpPr txBox="1"/>
            <p:nvPr>
              <p:custDataLst>
                <p:tags r:id="rId40"/>
              </p:custDataLst>
            </p:nvPr>
          </p:nvSpPr>
          <p:spPr>
            <a:xfrm>
              <a:off x="4451827" y="1492902"/>
              <a:ext cx="23779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The difference between the numerators is not more than 10</a:t>
              </a:r>
              <a:endParaRPr lang="en-US" sz="1600" b="1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492961" y="2968442"/>
            <a:ext cx="1026650" cy="585668"/>
            <a:chOff x="1219200" y="1147108"/>
            <a:chExt cx="1026650" cy="585668"/>
          </a:xfrm>
        </p:grpSpPr>
        <p:cxnSp>
          <p:nvCxnSpPr>
            <p:cNvPr id="329" name="Straight Connector 328"/>
            <p:cNvCxnSpPr/>
            <p:nvPr/>
          </p:nvCxnSpPr>
          <p:spPr>
            <a:xfrm>
              <a:off x="1274866" y="1439942"/>
              <a:ext cx="31852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0" name="TextBox 329"/>
            <p:cNvSpPr txBox="1"/>
            <p:nvPr/>
          </p:nvSpPr>
          <p:spPr>
            <a:xfrm>
              <a:off x="1219200" y="1147108"/>
              <a:ext cx="4455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rPr>
                <a:t>–2</a:t>
              </a:r>
              <a:endParaRPr lang="en-US" sz="16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331" name="TextBox 330"/>
            <p:cNvSpPr txBox="1"/>
            <p:nvPr/>
          </p:nvSpPr>
          <p:spPr>
            <a:xfrm>
              <a:off x="1285202" y="1394222"/>
              <a:ext cx="2889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rPr>
                <a:t>5</a:t>
              </a:r>
              <a:endParaRPr lang="en-US" sz="16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332" name="TextBox 331"/>
            <p:cNvSpPr txBox="1"/>
            <p:nvPr/>
          </p:nvSpPr>
          <p:spPr>
            <a:xfrm>
              <a:off x="1547043" y="1239505"/>
              <a:ext cx="5147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rPr>
                <a:t>and</a:t>
              </a:r>
              <a:endParaRPr lang="en-US" sz="16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cxnSp>
          <p:nvCxnSpPr>
            <p:cNvPr id="333" name="Straight Connector 332"/>
            <p:cNvCxnSpPr/>
            <p:nvPr/>
          </p:nvCxnSpPr>
          <p:spPr>
            <a:xfrm>
              <a:off x="2015933" y="1439942"/>
              <a:ext cx="1797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4" name="TextBox 333"/>
            <p:cNvSpPr txBox="1"/>
            <p:nvPr/>
          </p:nvSpPr>
          <p:spPr>
            <a:xfrm>
              <a:off x="1956906" y="1147108"/>
              <a:ext cx="2889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rPr>
                <a:t>1</a:t>
              </a:r>
              <a:endParaRPr lang="en-US" sz="16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335" name="TextBox 334"/>
            <p:cNvSpPr txBox="1"/>
            <p:nvPr/>
          </p:nvSpPr>
          <p:spPr>
            <a:xfrm>
              <a:off x="1956906" y="1394222"/>
              <a:ext cx="2889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rPr>
                <a:t>2</a:t>
              </a:r>
              <a:endParaRPr lang="en-US" sz="16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682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000"/>
                            </p:stCondLst>
                            <p:childTnLst>
                              <p:par>
                                <p:cTn id="1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500"/>
                            </p:stCondLst>
                            <p:childTnLst>
                              <p:par>
                                <p:cTn id="1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2000"/>
                            </p:stCondLst>
                            <p:childTnLst>
                              <p:par>
                                <p:cTn id="1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250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3000"/>
                            </p:stCondLst>
                            <p:childTnLst>
                              <p:par>
                                <p:cTn id="1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3500"/>
                            </p:stCondLst>
                            <p:childTnLst>
                              <p:par>
                                <p:cTn id="1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00"/>
                            </p:stCondLst>
                            <p:childTnLst>
                              <p:par>
                                <p:cTn id="1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00"/>
                            </p:stCondLst>
                            <p:childTnLst>
                              <p:par>
                                <p:cTn id="1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1000"/>
                            </p:stCondLst>
                            <p:childTnLst>
                              <p:par>
                                <p:cTn id="1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500"/>
                            </p:stCondLst>
                            <p:childTnLst>
                              <p:par>
                                <p:cTn id="2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9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2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8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500"/>
                            </p:stCondLst>
                            <p:childTnLst>
                              <p:par>
                                <p:cTn id="2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1500"/>
                            </p:stCondLst>
                            <p:childTnLst>
                              <p:par>
                                <p:cTn id="2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8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3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1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500"/>
                            </p:stCondLst>
                            <p:childTnLst>
                              <p:par>
                                <p:cTn id="3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1000"/>
                            </p:stCondLst>
                            <p:childTnLst>
                              <p:par>
                                <p:cTn id="3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9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5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1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6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1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4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6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9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2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1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6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9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2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1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4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7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>
                      <p:stCondLst>
                        <p:cond delay="indefinite"/>
                      </p:stCondLst>
                      <p:childTnLst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6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9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2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5" fill="hold">
                      <p:stCondLst>
                        <p:cond delay="indefinite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9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2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5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6" fill="hold">
                      <p:stCondLst>
                        <p:cond delay="indefinite"/>
                      </p:stCondLst>
                      <p:childTnLst>
                        <p:par>
                          <p:cTn id="447" fill="hold">
                            <p:stCondLst>
                              <p:cond delay="0"/>
                            </p:stCondLst>
                            <p:childTnLst>
                              <p:par>
                                <p:cTn id="4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0" fill="hold">
                      <p:stCondLst>
                        <p:cond delay="indefinite"/>
                      </p:stCondLst>
                      <p:childTnLst>
                        <p:par>
                          <p:cTn id="451" fill="hold">
                            <p:stCondLst>
                              <p:cond delay="0"/>
                            </p:stCondLst>
                            <p:childTnLst>
                              <p:par>
                                <p:cTn id="4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4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7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0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" grpId="0" animBg="1"/>
      <p:bldP spid="287" grpId="1" animBg="1"/>
      <p:bldP spid="286" grpId="0" animBg="1"/>
      <p:bldP spid="286" grpId="1" animBg="1"/>
      <p:bldP spid="49" grpId="0" animBg="1"/>
      <p:bldP spid="49" grpId="1" animBg="1"/>
      <p:bldP spid="57" grpId="0" animBg="1"/>
      <p:bldP spid="57" grpId="1" animBg="1"/>
      <p:bldP spid="58" grpId="0" animBg="1"/>
      <p:bldP spid="58" grpId="1" animBg="1"/>
      <p:bldP spid="48" grpId="0" animBg="1"/>
      <p:bldP spid="48" grpId="1" animBg="1"/>
      <p:bldP spid="9" grpId="0"/>
      <p:bldP spid="10" grpId="0"/>
      <p:bldP spid="11" grpId="0"/>
      <p:bldP spid="13" grpId="0"/>
      <p:bldP spid="14" grpId="0"/>
      <p:bldP spid="15" grpId="0"/>
      <p:bldP spid="32" grpId="0"/>
      <p:bldP spid="33" grpId="0"/>
      <p:bldP spid="34" grpId="0"/>
      <p:bldP spid="36" grpId="0"/>
      <p:bldP spid="38" grpId="0"/>
      <p:bldP spid="39" grpId="0"/>
      <p:bldP spid="41" grpId="0"/>
      <p:bldP spid="42" grpId="0"/>
      <p:bldP spid="43" grpId="0"/>
      <p:bldP spid="44" grpId="0"/>
      <p:bldP spid="47" grpId="0"/>
      <p:bldP spid="59" grpId="0" animBg="1"/>
      <p:bldP spid="59" grpId="1" animBg="1"/>
      <p:bldP spid="60" grpId="0" animBg="1"/>
      <p:bldP spid="60" grpId="1" animBg="1"/>
      <p:bldP spid="62" grpId="0"/>
      <p:bldP spid="63" grpId="0"/>
      <p:bldP spid="64" grpId="0"/>
      <p:bldP spid="65" grpId="0"/>
      <p:bldP spid="67" grpId="0"/>
      <p:bldP spid="68" grpId="0"/>
      <p:bldP spid="69" grpId="0"/>
      <p:bldP spid="70" grpId="0"/>
      <p:bldP spid="71" grpId="0"/>
      <p:bldP spid="72" grpId="0"/>
      <p:bldP spid="75" grpId="0"/>
      <p:bldP spid="85" grpId="0"/>
      <p:bldP spid="85" grpId="1"/>
      <p:bldP spid="148" grpId="0"/>
      <p:bldP spid="149" grpId="0" animBg="1"/>
      <p:bldP spid="182" grpId="0"/>
      <p:bldP spid="184" grpId="0"/>
      <p:bldP spid="185" grpId="0"/>
      <p:bldP spid="199" grpId="0"/>
      <p:bldP spid="201" grpId="0"/>
      <p:bldP spid="202" grpId="0"/>
      <p:bldP spid="217" grpId="0"/>
      <p:bldP spid="218" grpId="0"/>
      <p:bldP spid="220" grpId="0"/>
      <p:bldP spid="221" grpId="0"/>
      <p:bldP spid="223" grpId="0"/>
      <p:bldP spid="224" grpId="0"/>
      <p:bldP spid="225" grpId="0"/>
      <p:bldP spid="227" grpId="0"/>
      <p:bldP spid="228" grpId="0"/>
      <p:bldP spid="229" grpId="0"/>
      <p:bldP spid="231" grpId="0"/>
      <p:bldP spid="232" grpId="0"/>
      <p:bldP spid="233" grpId="0"/>
      <p:bldP spid="234" grpId="0"/>
      <p:bldP spid="236" grpId="0"/>
      <p:bldP spid="237" grpId="0"/>
      <p:bldP spid="239" grpId="0"/>
      <p:bldP spid="240" grpId="0"/>
      <p:bldP spid="241" grpId="0"/>
      <p:bldP spid="243" grpId="0"/>
      <p:bldP spid="244" grpId="0"/>
      <p:bldP spid="245" grpId="0"/>
      <p:bldP spid="247" grpId="0"/>
      <p:bldP spid="248" grpId="0"/>
      <p:bldP spid="249" grpId="0"/>
      <p:bldP spid="250" grpId="0"/>
      <p:bldP spid="251" grpId="0"/>
      <p:bldP spid="253" grpId="0"/>
      <p:bldP spid="284" grpId="0" animBg="1"/>
      <p:bldP spid="284" grpId="1" animBg="1"/>
      <p:bldP spid="285" grpId="0" animBg="1"/>
      <p:bldP spid="285" grpId="1" animBg="1"/>
      <p:bldP spid="74" grpId="0"/>
      <p:bldP spid="4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2040000">
            <a:off x="598634" y="-113689"/>
            <a:ext cx="11576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dirty="0" smtClean="0">
                <a:latin typeface="Bookman Old Style" pitchFamily="18" charset="0"/>
              </a:rPr>
              <a:t>6</a:t>
            </a:r>
            <a:endParaRPr lang="en-US" sz="11500" b="1" dirty="0">
              <a:latin typeface="Bookman Old Style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rot="21480000">
            <a:off x="1669544" y="615789"/>
            <a:ext cx="5229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Bookman Old Style" pitchFamily="18" charset="0"/>
              </a:rPr>
              <a:t>7</a:t>
            </a:r>
            <a:endParaRPr lang="en-US" sz="4000" b="1" dirty="0">
              <a:latin typeface="Bookman Old Style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740000">
            <a:off x="2153460" y="170806"/>
            <a:ext cx="64472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latin typeface="Cambria Math" pitchFamily="18" charset="0"/>
                <a:ea typeface="Cambria Math" pitchFamily="18" charset="0"/>
              </a:rPr>
              <a:t>5</a:t>
            </a:r>
            <a:endParaRPr lang="en-US" sz="6600" b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9740000">
            <a:off x="2818996" y="150033"/>
            <a:ext cx="64472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latin typeface="Cambria Math" pitchFamily="18" charset="0"/>
                <a:ea typeface="Cambria Math" pitchFamily="18" charset="0"/>
              </a:rPr>
              <a:t>4</a:t>
            </a:r>
            <a:endParaRPr lang="en-US" sz="6600" b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1740000">
            <a:off x="3520425" y="859661"/>
            <a:ext cx="6415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latin typeface="Bookman Old Style" pitchFamily="18" charset="0"/>
                <a:ea typeface="Cambria Math" pitchFamily="18" charset="0"/>
              </a:rPr>
              <a:t>3</a:t>
            </a:r>
            <a:endParaRPr lang="en-US" sz="5400" b="1" dirty="0"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19740000">
            <a:off x="5639067" y="375683"/>
            <a:ext cx="94448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 smtClean="0">
                <a:latin typeface="AkrutiDevAnkurUnicode" pitchFamily="2" charset="0"/>
                <a:ea typeface="Cambria Math" pitchFamily="18" charset="0"/>
                <a:cs typeface="AkrutiDevAnkurUnicode" pitchFamily="2" charset="0"/>
              </a:rPr>
              <a:t>9</a:t>
            </a:r>
            <a:endParaRPr lang="en-US" sz="8800" b="1" dirty="0">
              <a:latin typeface="AkrutiDevAnkurUnicode" pitchFamily="2" charset="0"/>
              <a:ea typeface="Cambria Math" pitchFamily="18" charset="0"/>
              <a:cs typeface="AkrutiDevAnkurUnicode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rot="840000">
            <a:off x="7757705" y="499038"/>
            <a:ext cx="94448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 smtClean="0">
                <a:latin typeface="AkrutiDevAnkurUnicode" pitchFamily="2" charset="0"/>
                <a:ea typeface="Cambria Math" pitchFamily="18" charset="0"/>
                <a:cs typeface="AkrutiDevAnkurUnicode" pitchFamily="2" charset="0"/>
              </a:rPr>
              <a:t>3</a:t>
            </a:r>
            <a:endParaRPr lang="en-US" sz="8800" b="1" dirty="0">
              <a:latin typeface="AkrutiDevAnkurUnicode" pitchFamily="2" charset="0"/>
              <a:ea typeface="Cambria Math" pitchFamily="18" charset="0"/>
              <a:cs typeface="AkrutiDevAnkurUnicode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20640000">
            <a:off x="474090" y="2163550"/>
            <a:ext cx="1904689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b="1" dirty="0" smtClean="0">
                <a:latin typeface="AkrutiDevAnkurUnicode" pitchFamily="2" charset="0"/>
                <a:ea typeface="Cambria Math" pitchFamily="18" charset="0"/>
                <a:cs typeface="AkrutiDevAnkurUnicode" pitchFamily="2" charset="0"/>
              </a:rPr>
              <a:t>9</a:t>
            </a:r>
            <a:endParaRPr lang="en-US" sz="19900" b="1" dirty="0">
              <a:latin typeface="AkrutiDevAnkurUnicode" pitchFamily="2" charset="0"/>
              <a:ea typeface="Cambria Math" pitchFamily="18" charset="0"/>
              <a:cs typeface="AkrutiDevAnkurUnicode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rot="20640000">
            <a:off x="2848737" y="2151158"/>
            <a:ext cx="1261884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b="1" dirty="0" smtClean="0">
                <a:latin typeface="AADevIsfocRegWeb" pitchFamily="2" charset="0"/>
                <a:ea typeface="Cambria Math" pitchFamily="18" charset="0"/>
                <a:cs typeface="AkrutiDevAnkurUnicode" pitchFamily="2" charset="0"/>
              </a:rPr>
              <a:t>7</a:t>
            </a:r>
            <a:endParaRPr lang="en-US" sz="19900" b="1" dirty="0">
              <a:latin typeface="AADevIsfocRegWeb" pitchFamily="2" charset="0"/>
              <a:ea typeface="Cambria Math" pitchFamily="18" charset="0"/>
              <a:cs typeface="AkrutiDevAnkurUnicode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 rot="20640000">
            <a:off x="4736806" y="3150962"/>
            <a:ext cx="80663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dirty="0" smtClean="0">
                <a:latin typeface="AADevIsfocRegWeb" pitchFamily="2" charset="0"/>
                <a:ea typeface="Cambria Math" pitchFamily="18" charset="0"/>
                <a:cs typeface="AkrutiDevAnkurUnicode" pitchFamily="2" charset="0"/>
              </a:rPr>
              <a:t>3</a:t>
            </a:r>
            <a:endParaRPr lang="en-US" sz="11500" b="1" dirty="0">
              <a:latin typeface="AADevIsfocRegWeb" pitchFamily="2" charset="0"/>
              <a:ea typeface="Cambria Math" pitchFamily="18" charset="0"/>
              <a:cs typeface="AkrutiDevAnkurUnicode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20640000">
            <a:off x="6719447" y="2916159"/>
            <a:ext cx="6174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smtClean="0">
                <a:latin typeface="AADevIsfocRegWeb" pitchFamily="2" charset="0"/>
                <a:ea typeface="Cambria Math" pitchFamily="18" charset="0"/>
                <a:cs typeface="AkrutiDevAnkurUnicode" pitchFamily="2" charset="0"/>
              </a:rPr>
              <a:t>3</a:t>
            </a:r>
            <a:endParaRPr lang="en-US" sz="8000" b="1" dirty="0">
              <a:latin typeface="AADevIsfocRegWeb" pitchFamily="2" charset="0"/>
              <a:ea typeface="Cambria Math" pitchFamily="18" charset="0"/>
              <a:cs typeface="AkrutiDevAnkurUnicode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 rot="20640000">
            <a:off x="3745558" y="3887366"/>
            <a:ext cx="54213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latin typeface="AADevIsfocRegWeb" pitchFamily="2" charset="0"/>
                <a:ea typeface="Cambria Math" pitchFamily="18" charset="0"/>
                <a:cs typeface="AkrutiDevAnkurUnicode" pitchFamily="2" charset="0"/>
              </a:rPr>
              <a:t>3</a:t>
            </a:r>
            <a:endParaRPr lang="en-US" sz="6600" b="1" dirty="0">
              <a:latin typeface="AADevIsfocRegWeb" pitchFamily="2" charset="0"/>
              <a:ea typeface="Cambria Math" pitchFamily="18" charset="0"/>
              <a:cs typeface="AkrutiDevAnkurUnicode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 rot="20640000">
            <a:off x="1571625" y="3996606"/>
            <a:ext cx="73129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latin typeface="AkrutiDevAkankshaUnicode" pitchFamily="2" charset="0"/>
                <a:ea typeface="Cambria Math" pitchFamily="18" charset="0"/>
                <a:cs typeface="AkrutiDevAkankshaUnicode" pitchFamily="2" charset="0"/>
              </a:rPr>
              <a:t>6</a:t>
            </a:r>
            <a:endParaRPr lang="en-US" sz="6600" b="1" dirty="0">
              <a:latin typeface="AkrutiDevAkankshaUnicode" pitchFamily="2" charset="0"/>
              <a:ea typeface="Cambria Math" pitchFamily="18" charset="0"/>
              <a:cs typeface="AkrutiDevAkankshaUnicode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 rot="20640000">
            <a:off x="2277231" y="3980765"/>
            <a:ext cx="73129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latin typeface="AkrutiDevAkankshaUnicode" pitchFamily="2" charset="0"/>
                <a:ea typeface="Cambria Math" pitchFamily="18" charset="0"/>
                <a:cs typeface="AkrutiDevAkankshaUnicode" pitchFamily="2" charset="0"/>
              </a:rPr>
              <a:t>5</a:t>
            </a:r>
            <a:endParaRPr lang="en-US" sz="6600" b="1" dirty="0">
              <a:latin typeface="AkrutiDevAkankshaUnicode" pitchFamily="2" charset="0"/>
              <a:ea typeface="Cambria Math" pitchFamily="18" charset="0"/>
              <a:cs typeface="AkrutiDevAkankshaUnicode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 rot="21540000">
            <a:off x="3845151" y="2097081"/>
            <a:ext cx="93807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 dirty="0" smtClean="0">
                <a:latin typeface="AADevIsfocBil" pitchFamily="2" charset="0"/>
                <a:ea typeface="Cambria Math" pitchFamily="18" charset="0"/>
                <a:cs typeface="AkrutiDevAkankshaUnicode" pitchFamily="2" charset="0"/>
              </a:rPr>
              <a:t>6</a:t>
            </a:r>
            <a:endParaRPr lang="en-US" sz="13800" b="1" dirty="0">
              <a:latin typeface="AADevIsfocBil" pitchFamily="2" charset="0"/>
              <a:ea typeface="Cambria Math" pitchFamily="18" charset="0"/>
              <a:cs typeface="AkrutiDevAkankshaUnicode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1030" y="1962150"/>
            <a:ext cx="80772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dirty="0" smtClean="0">
                <a:ln w="381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glow rad="127000">
                    <a:srgbClr val="C00000"/>
                  </a:glow>
                  <a:outerShdw blurRad="50800" dist="38100" dir="10800000" algn="r" rotWithShape="0">
                    <a:prstClr val="black">
                      <a:alpha val="40000"/>
                    </a:prstClr>
                  </a:outerShdw>
                  <a:reflection blurRad="6350" stA="60000" endA="900" endPos="60000" dist="29997" dir="5400000" sy="-100000" algn="bl" rotWithShape="0"/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RATIONAL NUMBERS </a:t>
            </a:r>
          </a:p>
        </p:txBody>
      </p:sp>
      <p:sp>
        <p:nvSpPr>
          <p:cNvPr id="19" name="TextBox 18"/>
          <p:cNvSpPr txBox="1"/>
          <p:nvPr/>
        </p:nvSpPr>
        <p:spPr>
          <a:xfrm rot="1740000">
            <a:off x="4944071" y="1268243"/>
            <a:ext cx="6415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latin typeface="Bookman Old Style" pitchFamily="18" charset="0"/>
                <a:ea typeface="Cambria Math" pitchFamily="18" charset="0"/>
              </a:rPr>
              <a:t>3</a:t>
            </a:r>
            <a:endParaRPr lang="en-US" sz="5400" b="1" dirty="0"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 rot="20640000">
            <a:off x="6018786" y="1358876"/>
            <a:ext cx="73129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latin typeface="AkrutiDevAkankshaUnicode" pitchFamily="2" charset="0"/>
                <a:ea typeface="Cambria Math" pitchFamily="18" charset="0"/>
                <a:cs typeface="AkrutiDevAkankshaUnicode" pitchFamily="2" charset="0"/>
              </a:rPr>
              <a:t>5</a:t>
            </a:r>
            <a:endParaRPr lang="en-US" sz="6600" b="1" dirty="0">
              <a:latin typeface="AkrutiDevAkankshaUnicode" pitchFamily="2" charset="0"/>
              <a:ea typeface="Cambria Math" pitchFamily="18" charset="0"/>
              <a:cs typeface="AkrutiDevAkankshaUnicode" pitchFamily="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 rot="20640000">
            <a:off x="4130155" y="841361"/>
            <a:ext cx="73129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latin typeface="AkrutiDevAkankshaUnicode" pitchFamily="2" charset="0"/>
                <a:ea typeface="Cambria Math" pitchFamily="18" charset="0"/>
                <a:cs typeface="AkrutiDevAkankshaUnicode" pitchFamily="2" charset="0"/>
              </a:rPr>
              <a:t>6</a:t>
            </a:r>
            <a:endParaRPr lang="en-US" sz="6600" b="1" dirty="0">
              <a:latin typeface="AkrutiDevAkankshaUnicode" pitchFamily="2" charset="0"/>
              <a:ea typeface="Cambria Math" pitchFamily="18" charset="0"/>
              <a:cs typeface="AkrutiDevAkankshaUnicode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rot="19740000">
            <a:off x="2130098" y="2943592"/>
            <a:ext cx="64472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latin typeface="Cambria Math" pitchFamily="18" charset="0"/>
                <a:ea typeface="Cambria Math" pitchFamily="18" charset="0"/>
              </a:rPr>
              <a:t>4</a:t>
            </a:r>
            <a:endParaRPr lang="en-US" sz="6600" b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 rot="21480000">
            <a:off x="4878666" y="370861"/>
            <a:ext cx="5229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Bookman Old Style" pitchFamily="18" charset="0"/>
              </a:rPr>
              <a:t>7</a:t>
            </a:r>
            <a:endParaRPr lang="en-US" sz="4000" b="1" dirty="0">
              <a:latin typeface="Bookman Old Style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 rot="20640000">
            <a:off x="5745662" y="3292018"/>
            <a:ext cx="73129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latin typeface="AkrutiDevAkankshaUnicode" pitchFamily="2" charset="0"/>
                <a:ea typeface="Cambria Math" pitchFamily="18" charset="0"/>
                <a:cs typeface="AkrutiDevAkankshaUnicode" pitchFamily="2" charset="0"/>
              </a:rPr>
              <a:t>5</a:t>
            </a:r>
            <a:endParaRPr lang="en-US" sz="6600" b="1" dirty="0">
              <a:latin typeface="AkrutiDevAkankshaUnicode" pitchFamily="2" charset="0"/>
              <a:ea typeface="Cambria Math" pitchFamily="18" charset="0"/>
              <a:cs typeface="AkrutiDevAkankshaUnicode" pitchFamily="2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 rot="20640000">
            <a:off x="6699396" y="791499"/>
            <a:ext cx="11208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smtClean="0">
                <a:latin typeface="AADevIsfocRegWeb" pitchFamily="2" charset="0"/>
                <a:ea typeface="Cambria Math" pitchFamily="18" charset="0"/>
                <a:cs typeface="AkrutiDevAnkurUnicode" pitchFamily="2" charset="0"/>
              </a:rPr>
              <a:t>–5</a:t>
            </a:r>
            <a:endParaRPr lang="en-US" sz="8000" b="1" dirty="0">
              <a:latin typeface="AADevIsfocRegWeb" pitchFamily="2" charset="0"/>
              <a:ea typeface="Cambria Math" pitchFamily="18" charset="0"/>
              <a:cs typeface="AkrutiDevAnkurUnicode" pitchFamily="2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 rot="2640000">
            <a:off x="7339795" y="3308728"/>
            <a:ext cx="11208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latin typeface="AADevIsfocRegWeb" pitchFamily="2" charset="0"/>
                <a:ea typeface="Cambria Math" pitchFamily="18" charset="0"/>
                <a:cs typeface="AkrutiDevAnkurUnicode" pitchFamily="2" charset="0"/>
              </a:rPr>
              <a:t>–7</a:t>
            </a:r>
            <a:endParaRPr lang="en-US" sz="8000" dirty="0">
              <a:latin typeface="AADevIsfocRegWeb" pitchFamily="2" charset="0"/>
              <a:ea typeface="Cambria Math" pitchFamily="18" charset="0"/>
              <a:cs typeface="AkrutiDevAnkurUnicode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 rot="21540000">
            <a:off x="2082466" y="994925"/>
            <a:ext cx="11208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latin typeface="AADevIsfocRegWeb" pitchFamily="2" charset="0"/>
                <a:ea typeface="Cambria Math" pitchFamily="18" charset="0"/>
                <a:cs typeface="AkrutiDevAnkurUnicode" pitchFamily="2" charset="0"/>
              </a:rPr>
              <a:t>–8</a:t>
            </a:r>
            <a:endParaRPr lang="en-US" sz="8000" dirty="0">
              <a:latin typeface="AADevIsfocRegWeb" pitchFamily="2" charset="0"/>
              <a:ea typeface="Cambria Math" pitchFamily="18" charset="0"/>
              <a:cs typeface="AkrutiDevAnkurUnicod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85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Rectangle 286"/>
          <p:cNvSpPr/>
          <p:nvPr>
            <p:custDataLst>
              <p:tags r:id="rId1"/>
            </p:custDataLst>
          </p:nvPr>
        </p:nvSpPr>
        <p:spPr>
          <a:xfrm>
            <a:off x="3112770" y="2342281"/>
            <a:ext cx="295392" cy="48485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86" name="Rectangle 285"/>
          <p:cNvSpPr/>
          <p:nvPr>
            <p:custDataLst>
              <p:tags r:id="rId2"/>
            </p:custDataLst>
          </p:nvPr>
        </p:nvSpPr>
        <p:spPr>
          <a:xfrm>
            <a:off x="3112770" y="1723721"/>
            <a:ext cx="295392" cy="48485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9" name="Rectangle 48"/>
          <p:cNvSpPr/>
          <p:nvPr>
            <p:custDataLst>
              <p:tags r:id="rId3"/>
            </p:custDataLst>
          </p:nvPr>
        </p:nvSpPr>
        <p:spPr>
          <a:xfrm>
            <a:off x="1807133" y="1049806"/>
            <a:ext cx="357424" cy="48485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7" name="Rectangle 56"/>
          <p:cNvSpPr/>
          <p:nvPr>
            <p:custDataLst>
              <p:tags r:id="rId4"/>
            </p:custDataLst>
          </p:nvPr>
        </p:nvSpPr>
        <p:spPr>
          <a:xfrm>
            <a:off x="2174081" y="1707030"/>
            <a:ext cx="692944" cy="221457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8" name="Rectangle 57"/>
          <p:cNvSpPr/>
          <p:nvPr>
            <p:custDataLst>
              <p:tags r:id="rId5"/>
            </p:custDataLst>
          </p:nvPr>
        </p:nvSpPr>
        <p:spPr>
          <a:xfrm>
            <a:off x="2169319" y="1975205"/>
            <a:ext cx="697706" cy="241414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8" name="Rectangle 47"/>
          <p:cNvSpPr/>
          <p:nvPr>
            <p:custDataLst>
              <p:tags r:id="rId6"/>
            </p:custDataLst>
          </p:nvPr>
        </p:nvSpPr>
        <p:spPr>
          <a:xfrm>
            <a:off x="1155910" y="1049806"/>
            <a:ext cx="321728" cy="48485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51445" y="658005"/>
            <a:ext cx="3715758" cy="338554"/>
            <a:chOff x="570078" y="1762393"/>
            <a:chExt cx="495710" cy="338554"/>
          </a:xfrm>
        </p:grpSpPr>
        <p:sp>
          <p:nvSpPr>
            <p:cNvPr id="6" name="TextBox 5"/>
            <p:cNvSpPr txBox="1"/>
            <p:nvPr/>
          </p:nvSpPr>
          <p:spPr>
            <a:xfrm>
              <a:off x="570078" y="1762393"/>
              <a:ext cx="577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rPr>
                <a:t>Q.</a:t>
              </a:r>
              <a:endParaRPr lang="en-US" sz="16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8453" y="1762393"/>
              <a:ext cx="4473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rPr>
                <a:t>Find five rational numbers between:</a:t>
              </a:r>
              <a:endParaRPr lang="en-US" sz="16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</p:grpSp>
      <p:cxnSp>
        <p:nvCxnSpPr>
          <p:cNvPr id="8" name="Straight Connector 7"/>
          <p:cNvCxnSpPr/>
          <p:nvPr/>
        </p:nvCxnSpPr>
        <p:spPr>
          <a:xfrm>
            <a:off x="1203434" y="1287542"/>
            <a:ext cx="2175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62879" y="994708"/>
            <a:ext cx="4455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1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63282" y="1241822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4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4647" y="1087105"/>
            <a:ext cx="514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and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827316" y="1287542"/>
            <a:ext cx="3185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37652" y="994708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1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37652" y="1241822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2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1449" y="1118265"/>
            <a:ext cx="4328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Q.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647108" y="1952879"/>
            <a:ext cx="2175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599547" y="1660045"/>
            <a:ext cx="275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1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92948" y="1907159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4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871101" y="1774077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=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390003" y="1646388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×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2188789" y="1952879"/>
            <a:ext cx="682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171269" y="1660045"/>
            <a:ext cx="476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1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176865" y="1907159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4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607078" y="1660045"/>
            <a:ext cx="440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1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581678" y="1907159"/>
            <a:ext cx="440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1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364603" y="1907159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×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836301" y="1774077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=</a:t>
            </a:r>
          </a:p>
        </p:txBody>
      </p:sp>
      <p:cxnSp>
        <p:nvCxnSpPr>
          <p:cNvPr id="45" name="Straight Connector 44"/>
          <p:cNvCxnSpPr/>
          <p:nvPr/>
        </p:nvCxnSpPr>
        <p:spPr>
          <a:xfrm>
            <a:off x="3138796" y="1952879"/>
            <a:ext cx="2393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109522" y="1907159"/>
            <a:ext cx="471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4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59" name="Rectangle 58"/>
          <p:cNvSpPr/>
          <p:nvPr>
            <p:custDataLst>
              <p:tags r:id="rId7"/>
            </p:custDataLst>
          </p:nvPr>
        </p:nvSpPr>
        <p:spPr>
          <a:xfrm>
            <a:off x="2174081" y="2348380"/>
            <a:ext cx="607804" cy="221457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0" name="Rectangle 59"/>
          <p:cNvSpPr/>
          <p:nvPr>
            <p:custDataLst>
              <p:tags r:id="rId8"/>
            </p:custDataLst>
          </p:nvPr>
        </p:nvSpPr>
        <p:spPr>
          <a:xfrm>
            <a:off x="2169323" y="2616555"/>
            <a:ext cx="611981" cy="241414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1657307" y="2594229"/>
            <a:ext cx="1977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611719" y="2301395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1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611719" y="2548509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2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871101" y="2415427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=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313803" y="2287738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×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>
            <a:off x="2135593" y="2594229"/>
            <a:ext cx="682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126065" y="2301395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1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126065" y="2548509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2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530878" y="2301395"/>
            <a:ext cx="440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2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530881" y="2548509"/>
            <a:ext cx="440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2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313803" y="2548509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×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836301" y="2415427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=</a:t>
            </a:r>
          </a:p>
        </p:txBody>
      </p:sp>
      <p:cxnSp>
        <p:nvCxnSpPr>
          <p:cNvPr id="73" name="Straight Connector 72"/>
          <p:cNvCxnSpPr/>
          <p:nvPr/>
        </p:nvCxnSpPr>
        <p:spPr>
          <a:xfrm>
            <a:off x="3130396" y="2594229"/>
            <a:ext cx="2674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111441" y="2548509"/>
            <a:ext cx="354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4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>
            <a:off x="3464723" y="2057437"/>
            <a:ext cx="124617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3463929" y="2056303"/>
            <a:ext cx="1241425" cy="6643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4704958" y="1907159"/>
            <a:ext cx="1924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Same denominators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767852" y="3084130"/>
            <a:ext cx="4522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Five rational numbers between                       are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49" name="Text Box 5"/>
          <p:cNvSpPr txBox="1">
            <a:spLocks noChangeArrowheads="1"/>
          </p:cNvSpPr>
          <p:nvPr/>
        </p:nvSpPr>
        <p:spPr bwMode="auto">
          <a:xfrm>
            <a:off x="531228" y="1571659"/>
            <a:ext cx="608811" cy="475631"/>
          </a:xfrm>
          <a:prstGeom prst="flowChartDelay">
            <a:avLst/>
          </a:prstGeom>
          <a:ln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tabLst>
                <a:tab pos="514350" algn="l"/>
              </a:tabLst>
              <a:defRPr sz="1600">
                <a:latin typeface="Cambria Math" pitchFamily="18" charset="0"/>
                <a:ea typeface="Cambria Math" pitchFamily="18" charset="0"/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Sol.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3877679" y="1785668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=</a:t>
            </a:r>
          </a:p>
        </p:txBody>
      </p:sp>
      <p:cxnSp>
        <p:nvCxnSpPr>
          <p:cNvPr id="183" name="Straight Connector 182"/>
          <p:cNvCxnSpPr/>
          <p:nvPr/>
        </p:nvCxnSpPr>
        <p:spPr>
          <a:xfrm>
            <a:off x="4140568" y="1964470"/>
            <a:ext cx="3185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4179974" y="1671636"/>
            <a:ext cx="3222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8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4128040" y="1918750"/>
            <a:ext cx="471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32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3877679" y="2427018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=</a:t>
            </a:r>
          </a:p>
        </p:txBody>
      </p:sp>
      <p:cxnSp>
        <p:nvCxnSpPr>
          <p:cNvPr id="200" name="Straight Connector 199"/>
          <p:cNvCxnSpPr/>
          <p:nvPr/>
        </p:nvCxnSpPr>
        <p:spPr>
          <a:xfrm>
            <a:off x="4158399" y="2557403"/>
            <a:ext cx="2941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/>
          <p:cNvSpPr txBox="1"/>
          <p:nvPr/>
        </p:nvSpPr>
        <p:spPr>
          <a:xfrm>
            <a:off x="4097002" y="2264569"/>
            <a:ext cx="473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16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4094140" y="2511683"/>
            <a:ext cx="471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32</a:t>
            </a:r>
          </a:p>
        </p:txBody>
      </p:sp>
      <p:sp>
        <p:nvSpPr>
          <p:cNvPr id="217" name="TextBox 216"/>
          <p:cNvSpPr txBox="1"/>
          <p:nvPr>
            <p:custDataLst>
              <p:tags r:id="rId9"/>
            </p:custDataLst>
          </p:nvPr>
        </p:nvSpPr>
        <p:spPr>
          <a:xfrm>
            <a:off x="2175624" y="3425479"/>
            <a:ext cx="447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12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18" name="TextBox 217"/>
          <p:cNvSpPr txBox="1"/>
          <p:nvPr>
            <p:custDataLst>
              <p:tags r:id="rId10"/>
            </p:custDataLst>
          </p:nvPr>
        </p:nvSpPr>
        <p:spPr>
          <a:xfrm>
            <a:off x="2190257" y="3770753"/>
            <a:ext cx="473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32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219" name="Straight Connector 218"/>
          <p:cNvCxnSpPr/>
          <p:nvPr/>
        </p:nvCxnSpPr>
        <p:spPr>
          <a:xfrm>
            <a:off x="2217343" y="3759006"/>
            <a:ext cx="34634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/>
          <p:cNvSpPr txBox="1"/>
          <p:nvPr>
            <p:custDataLst>
              <p:tags r:id="rId11"/>
            </p:custDataLst>
          </p:nvPr>
        </p:nvSpPr>
        <p:spPr>
          <a:xfrm>
            <a:off x="850192" y="3425479"/>
            <a:ext cx="336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9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21" name="TextBox 220"/>
          <p:cNvSpPr txBox="1"/>
          <p:nvPr>
            <p:custDataLst>
              <p:tags r:id="rId12"/>
            </p:custDataLst>
          </p:nvPr>
        </p:nvSpPr>
        <p:spPr>
          <a:xfrm>
            <a:off x="780559" y="3770753"/>
            <a:ext cx="473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32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222" name="Straight Connector 221"/>
          <p:cNvCxnSpPr/>
          <p:nvPr/>
        </p:nvCxnSpPr>
        <p:spPr>
          <a:xfrm>
            <a:off x="817168" y="3759006"/>
            <a:ext cx="34634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/>
          <p:cNvSpPr txBox="1"/>
          <p:nvPr>
            <p:custDataLst>
              <p:tags r:id="rId13"/>
            </p:custDataLst>
          </p:nvPr>
        </p:nvSpPr>
        <p:spPr>
          <a:xfrm>
            <a:off x="1091071" y="3575156"/>
            <a:ext cx="270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,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24" name="TextBox 223"/>
          <p:cNvSpPr txBox="1"/>
          <p:nvPr>
            <p:custDataLst>
              <p:tags r:id="rId14"/>
            </p:custDataLst>
          </p:nvPr>
        </p:nvSpPr>
        <p:spPr>
          <a:xfrm>
            <a:off x="1235509" y="3425479"/>
            <a:ext cx="447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10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25" name="TextBox 224"/>
          <p:cNvSpPr txBox="1"/>
          <p:nvPr>
            <p:custDataLst>
              <p:tags r:id="rId15"/>
            </p:custDataLst>
          </p:nvPr>
        </p:nvSpPr>
        <p:spPr>
          <a:xfrm>
            <a:off x="1233000" y="3770753"/>
            <a:ext cx="473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32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226" name="Straight Connector 225"/>
          <p:cNvCxnSpPr/>
          <p:nvPr/>
        </p:nvCxnSpPr>
        <p:spPr>
          <a:xfrm>
            <a:off x="1284849" y="3759006"/>
            <a:ext cx="34634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/>
          <p:cNvSpPr txBox="1"/>
          <p:nvPr>
            <p:custDataLst>
              <p:tags r:id="rId16"/>
            </p:custDataLst>
          </p:nvPr>
        </p:nvSpPr>
        <p:spPr>
          <a:xfrm>
            <a:off x="1558752" y="3575156"/>
            <a:ext cx="270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,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28" name="TextBox 227"/>
          <p:cNvSpPr txBox="1"/>
          <p:nvPr>
            <p:custDataLst>
              <p:tags r:id="rId17"/>
            </p:custDataLst>
          </p:nvPr>
        </p:nvSpPr>
        <p:spPr>
          <a:xfrm>
            <a:off x="1715570" y="3425479"/>
            <a:ext cx="447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11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29" name="TextBox 228"/>
          <p:cNvSpPr txBox="1"/>
          <p:nvPr>
            <p:custDataLst>
              <p:tags r:id="rId18"/>
            </p:custDataLst>
          </p:nvPr>
        </p:nvSpPr>
        <p:spPr>
          <a:xfrm>
            <a:off x="1705440" y="3770753"/>
            <a:ext cx="473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32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230" name="Straight Connector 229"/>
          <p:cNvCxnSpPr/>
          <p:nvPr/>
        </p:nvCxnSpPr>
        <p:spPr>
          <a:xfrm>
            <a:off x="1742049" y="3759006"/>
            <a:ext cx="34634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/>
          <p:cNvSpPr txBox="1"/>
          <p:nvPr>
            <p:custDataLst>
              <p:tags r:id="rId19"/>
            </p:custDataLst>
          </p:nvPr>
        </p:nvSpPr>
        <p:spPr>
          <a:xfrm>
            <a:off x="2015952" y="3575156"/>
            <a:ext cx="270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,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32" name="TextBox 231"/>
          <p:cNvSpPr txBox="1"/>
          <p:nvPr>
            <p:custDataLst>
              <p:tags r:id="rId20"/>
            </p:custDataLst>
          </p:nvPr>
        </p:nvSpPr>
        <p:spPr>
          <a:xfrm>
            <a:off x="2511252" y="3575156"/>
            <a:ext cx="270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,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33" name="TextBox 232"/>
          <p:cNvSpPr txBox="1"/>
          <p:nvPr>
            <p:custDataLst>
              <p:tags r:id="rId21"/>
            </p:custDataLst>
          </p:nvPr>
        </p:nvSpPr>
        <p:spPr>
          <a:xfrm>
            <a:off x="2689971" y="3425479"/>
            <a:ext cx="447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13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34" name="TextBox 233"/>
          <p:cNvSpPr txBox="1"/>
          <p:nvPr>
            <p:custDataLst>
              <p:tags r:id="rId22"/>
            </p:custDataLst>
          </p:nvPr>
        </p:nvSpPr>
        <p:spPr>
          <a:xfrm>
            <a:off x="2704609" y="3770753"/>
            <a:ext cx="473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32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235" name="Straight Connector 234"/>
          <p:cNvCxnSpPr/>
          <p:nvPr/>
        </p:nvCxnSpPr>
        <p:spPr>
          <a:xfrm>
            <a:off x="2731693" y="3759006"/>
            <a:ext cx="34634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Rectangle 283"/>
          <p:cNvSpPr/>
          <p:nvPr>
            <p:custDataLst>
              <p:tags r:id="rId23"/>
            </p:custDataLst>
          </p:nvPr>
        </p:nvSpPr>
        <p:spPr>
          <a:xfrm>
            <a:off x="3165873" y="1734340"/>
            <a:ext cx="179586" cy="20562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85" name="Rectangle 284"/>
          <p:cNvSpPr/>
          <p:nvPr>
            <p:custDataLst>
              <p:tags r:id="rId24"/>
            </p:custDataLst>
          </p:nvPr>
        </p:nvSpPr>
        <p:spPr>
          <a:xfrm>
            <a:off x="3136206" y="2347504"/>
            <a:ext cx="245241" cy="2414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115651" y="2301395"/>
            <a:ext cx="3222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2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109522" y="1660045"/>
            <a:ext cx="471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1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3424238" y="1671638"/>
            <a:ext cx="665140" cy="576683"/>
            <a:chOff x="3424238" y="1671636"/>
            <a:chExt cx="665140" cy="576683"/>
          </a:xfrm>
        </p:grpSpPr>
        <p:grpSp>
          <p:nvGrpSpPr>
            <p:cNvPr id="52" name="Group 51"/>
            <p:cNvGrpSpPr/>
            <p:nvPr/>
          </p:nvGrpSpPr>
          <p:grpSpPr>
            <a:xfrm>
              <a:off x="3424238" y="1671636"/>
              <a:ext cx="665140" cy="576683"/>
              <a:chOff x="3424238" y="1671636"/>
              <a:chExt cx="665140" cy="576683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3424238" y="1671636"/>
                <a:ext cx="665140" cy="469525"/>
                <a:chOff x="3424238" y="1671636"/>
                <a:chExt cx="665140" cy="469525"/>
              </a:xfrm>
            </p:grpSpPr>
            <p:sp>
              <p:nvSpPr>
                <p:cNvPr id="268" name="Rectangle 267"/>
                <p:cNvSpPr/>
                <p:nvPr>
                  <p:custDataLst>
                    <p:tags r:id="rId38"/>
                  </p:custDataLst>
                </p:nvPr>
              </p:nvSpPr>
              <p:spPr>
                <a:xfrm>
                  <a:off x="3448482" y="1716577"/>
                  <a:ext cx="429197" cy="241414"/>
                </a:xfrm>
                <a:prstGeom prst="rect">
                  <a:avLst/>
                </a:prstGeom>
                <a:noFill/>
                <a:ln/>
                <a:effectLst/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b="1">
                    <a:noFill/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grpSp>
              <p:nvGrpSpPr>
                <p:cNvPr id="16" name="Group 15"/>
                <p:cNvGrpSpPr/>
                <p:nvPr/>
              </p:nvGrpSpPr>
              <p:grpSpPr>
                <a:xfrm>
                  <a:off x="3424238" y="1671636"/>
                  <a:ext cx="665140" cy="469525"/>
                  <a:chOff x="3424238" y="1671636"/>
                  <a:chExt cx="665140" cy="469525"/>
                </a:xfrm>
              </p:grpSpPr>
              <p:sp>
                <p:nvSpPr>
                  <p:cNvPr id="175" name="TextBox 174"/>
                  <p:cNvSpPr txBox="1"/>
                  <p:nvPr/>
                </p:nvSpPr>
                <p:spPr>
                  <a:xfrm>
                    <a:off x="3424238" y="1802607"/>
                    <a:ext cx="28894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 smtClean="0">
                        <a:solidFill>
                          <a:prstClr val="black"/>
                        </a:solidFill>
                        <a:latin typeface="Cambria Math" pitchFamily="18" charset="0"/>
                        <a:ea typeface="Cambria Math" pitchFamily="18" charset="0"/>
                      </a:rPr>
                      <a:t>×</a:t>
                    </a:r>
                    <a:endParaRPr lang="en-US" sz="1600" dirty="0">
                      <a:solidFill>
                        <a:prstClr val="black"/>
                      </a:solidFill>
                      <a:latin typeface="Cambria Math" pitchFamily="18" charset="0"/>
                      <a:ea typeface="Cambria Math" pitchFamily="18" charset="0"/>
                    </a:endParaRPr>
                  </a:p>
                </p:txBody>
              </p:sp>
              <p:sp>
                <p:nvSpPr>
                  <p:cNvPr id="179" name="TextBox 178"/>
                  <p:cNvSpPr txBox="1"/>
                  <p:nvPr/>
                </p:nvSpPr>
                <p:spPr>
                  <a:xfrm>
                    <a:off x="3648456" y="1671636"/>
                    <a:ext cx="440922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 smtClean="0">
                        <a:solidFill>
                          <a:prstClr val="black"/>
                        </a:solidFill>
                        <a:latin typeface="Cambria Math" pitchFamily="18" charset="0"/>
                        <a:ea typeface="Cambria Math" pitchFamily="18" charset="0"/>
                      </a:rPr>
                      <a:t>8</a:t>
                    </a:r>
                    <a:endParaRPr lang="en-US" sz="1600" dirty="0">
                      <a:solidFill>
                        <a:prstClr val="black"/>
                      </a:solidFill>
                      <a:latin typeface="Cambria Math" pitchFamily="18" charset="0"/>
                      <a:ea typeface="Cambria Math" pitchFamily="18" charset="0"/>
                    </a:endParaRPr>
                  </a:p>
                </p:txBody>
              </p:sp>
            </p:grpSp>
          </p:grpSp>
          <p:grpSp>
            <p:nvGrpSpPr>
              <p:cNvPr id="269" name="Group 268"/>
              <p:cNvGrpSpPr/>
              <p:nvPr/>
            </p:nvGrpSpPr>
            <p:grpSpPr>
              <a:xfrm>
                <a:off x="3431381" y="1909765"/>
                <a:ext cx="657997" cy="338554"/>
                <a:chOff x="3431381" y="1671636"/>
                <a:chExt cx="657997" cy="338554"/>
              </a:xfrm>
            </p:grpSpPr>
            <p:sp>
              <p:nvSpPr>
                <p:cNvPr id="270" name="Rectangle 269"/>
                <p:cNvSpPr/>
                <p:nvPr>
                  <p:custDataLst>
                    <p:tags r:id="rId37"/>
                  </p:custDataLst>
                </p:nvPr>
              </p:nvSpPr>
              <p:spPr>
                <a:xfrm>
                  <a:off x="3448482" y="1716577"/>
                  <a:ext cx="429197" cy="241414"/>
                </a:xfrm>
                <a:prstGeom prst="rect">
                  <a:avLst/>
                </a:prstGeom>
                <a:noFill/>
                <a:ln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b="1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grpSp>
              <p:nvGrpSpPr>
                <p:cNvPr id="271" name="Group 270"/>
                <p:cNvGrpSpPr/>
                <p:nvPr/>
              </p:nvGrpSpPr>
              <p:grpSpPr>
                <a:xfrm>
                  <a:off x="3431381" y="1671636"/>
                  <a:ext cx="657997" cy="338554"/>
                  <a:chOff x="3431381" y="1671636"/>
                  <a:chExt cx="657997" cy="338554"/>
                </a:xfrm>
              </p:grpSpPr>
              <p:sp>
                <p:nvSpPr>
                  <p:cNvPr id="272" name="TextBox 271"/>
                  <p:cNvSpPr txBox="1"/>
                  <p:nvPr/>
                </p:nvSpPr>
                <p:spPr>
                  <a:xfrm>
                    <a:off x="3431381" y="1671636"/>
                    <a:ext cx="28894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 smtClean="0">
                        <a:noFill/>
                        <a:latin typeface="Cambria Math" pitchFamily="18" charset="0"/>
                        <a:ea typeface="Cambria Math" pitchFamily="18" charset="0"/>
                      </a:rPr>
                      <a:t>×</a:t>
                    </a:r>
                    <a:endParaRPr lang="en-US" sz="1600" dirty="0">
                      <a:noFill/>
                      <a:latin typeface="Cambria Math" pitchFamily="18" charset="0"/>
                      <a:ea typeface="Cambria Math" pitchFamily="18" charset="0"/>
                    </a:endParaRPr>
                  </a:p>
                </p:txBody>
              </p:sp>
              <p:sp>
                <p:nvSpPr>
                  <p:cNvPr id="273" name="TextBox 272"/>
                  <p:cNvSpPr txBox="1"/>
                  <p:nvPr/>
                </p:nvSpPr>
                <p:spPr>
                  <a:xfrm>
                    <a:off x="3648456" y="1671636"/>
                    <a:ext cx="440922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 smtClean="0">
                        <a:solidFill>
                          <a:prstClr val="black"/>
                        </a:solidFill>
                        <a:latin typeface="Cambria Math" pitchFamily="18" charset="0"/>
                        <a:ea typeface="Cambria Math" pitchFamily="18" charset="0"/>
                      </a:rPr>
                      <a:t>8</a:t>
                    </a:r>
                    <a:endParaRPr lang="en-US" sz="1600" dirty="0">
                      <a:solidFill>
                        <a:prstClr val="black"/>
                      </a:solidFill>
                      <a:latin typeface="Cambria Math" pitchFamily="18" charset="0"/>
                      <a:ea typeface="Cambria Math" pitchFamily="18" charset="0"/>
                    </a:endParaRPr>
                  </a:p>
                </p:txBody>
              </p:sp>
            </p:grpSp>
          </p:grpSp>
        </p:grpSp>
        <p:cxnSp>
          <p:nvCxnSpPr>
            <p:cNvPr id="288" name="Straight Connector 287"/>
            <p:cNvCxnSpPr/>
            <p:nvPr/>
          </p:nvCxnSpPr>
          <p:spPr>
            <a:xfrm>
              <a:off x="3706403" y="1966400"/>
              <a:ext cx="1797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0" name="Group 299"/>
          <p:cNvGrpSpPr/>
          <p:nvPr/>
        </p:nvGrpSpPr>
        <p:grpSpPr>
          <a:xfrm>
            <a:off x="3424238" y="2302445"/>
            <a:ext cx="665140" cy="584303"/>
            <a:chOff x="3424238" y="1702116"/>
            <a:chExt cx="665140" cy="584303"/>
          </a:xfrm>
        </p:grpSpPr>
        <p:grpSp>
          <p:nvGrpSpPr>
            <p:cNvPr id="301" name="Group 300"/>
            <p:cNvGrpSpPr/>
            <p:nvPr/>
          </p:nvGrpSpPr>
          <p:grpSpPr>
            <a:xfrm>
              <a:off x="3424238" y="1702116"/>
              <a:ext cx="665140" cy="584303"/>
              <a:chOff x="3424238" y="1702116"/>
              <a:chExt cx="665140" cy="584303"/>
            </a:xfrm>
          </p:grpSpPr>
          <p:grpSp>
            <p:nvGrpSpPr>
              <p:cNvPr id="303" name="Group 302"/>
              <p:cNvGrpSpPr/>
              <p:nvPr/>
            </p:nvGrpSpPr>
            <p:grpSpPr>
              <a:xfrm>
                <a:off x="3424238" y="1702116"/>
                <a:ext cx="665140" cy="439045"/>
                <a:chOff x="3424238" y="1702116"/>
                <a:chExt cx="665140" cy="439045"/>
              </a:xfrm>
            </p:grpSpPr>
            <p:sp>
              <p:nvSpPr>
                <p:cNvPr id="309" name="Rectangle 308"/>
                <p:cNvSpPr/>
                <p:nvPr>
                  <p:custDataLst>
                    <p:tags r:id="rId36"/>
                  </p:custDataLst>
                </p:nvPr>
              </p:nvSpPr>
              <p:spPr>
                <a:xfrm>
                  <a:off x="3448482" y="1716577"/>
                  <a:ext cx="429197" cy="241414"/>
                </a:xfrm>
                <a:prstGeom prst="rect">
                  <a:avLst/>
                </a:prstGeom>
                <a:noFill/>
                <a:ln/>
                <a:effectLst/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b="1">
                    <a:noFill/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grpSp>
              <p:nvGrpSpPr>
                <p:cNvPr id="310" name="Group 309"/>
                <p:cNvGrpSpPr/>
                <p:nvPr/>
              </p:nvGrpSpPr>
              <p:grpSpPr>
                <a:xfrm>
                  <a:off x="3424238" y="1702116"/>
                  <a:ext cx="665140" cy="439045"/>
                  <a:chOff x="3424238" y="1702116"/>
                  <a:chExt cx="665140" cy="439045"/>
                </a:xfrm>
              </p:grpSpPr>
              <p:sp>
                <p:nvSpPr>
                  <p:cNvPr id="311" name="TextBox 310"/>
                  <p:cNvSpPr txBox="1"/>
                  <p:nvPr/>
                </p:nvSpPr>
                <p:spPr>
                  <a:xfrm>
                    <a:off x="3424238" y="1802607"/>
                    <a:ext cx="28894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 smtClean="0">
                        <a:solidFill>
                          <a:prstClr val="black"/>
                        </a:solidFill>
                        <a:latin typeface="Cambria Math" pitchFamily="18" charset="0"/>
                        <a:ea typeface="Cambria Math" pitchFamily="18" charset="0"/>
                      </a:rPr>
                      <a:t>×</a:t>
                    </a:r>
                    <a:endParaRPr lang="en-US" sz="1600" dirty="0">
                      <a:solidFill>
                        <a:prstClr val="black"/>
                      </a:solidFill>
                      <a:latin typeface="Cambria Math" pitchFamily="18" charset="0"/>
                      <a:ea typeface="Cambria Math" pitchFamily="18" charset="0"/>
                    </a:endParaRPr>
                  </a:p>
                </p:txBody>
              </p:sp>
              <p:sp>
                <p:nvSpPr>
                  <p:cNvPr id="312" name="TextBox 311"/>
                  <p:cNvSpPr txBox="1"/>
                  <p:nvPr/>
                </p:nvSpPr>
                <p:spPr>
                  <a:xfrm>
                    <a:off x="3648456" y="1702116"/>
                    <a:ext cx="440922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 smtClean="0">
                        <a:solidFill>
                          <a:prstClr val="black"/>
                        </a:solidFill>
                        <a:latin typeface="Cambria Math" pitchFamily="18" charset="0"/>
                        <a:ea typeface="Cambria Math" pitchFamily="18" charset="0"/>
                      </a:rPr>
                      <a:t>8</a:t>
                    </a:r>
                    <a:endParaRPr lang="en-US" sz="1600" dirty="0">
                      <a:solidFill>
                        <a:prstClr val="black"/>
                      </a:solidFill>
                      <a:latin typeface="Cambria Math" pitchFamily="18" charset="0"/>
                      <a:ea typeface="Cambria Math" pitchFamily="18" charset="0"/>
                    </a:endParaRPr>
                  </a:p>
                </p:txBody>
              </p:sp>
            </p:grpSp>
          </p:grpSp>
          <p:grpSp>
            <p:nvGrpSpPr>
              <p:cNvPr id="304" name="Group 303"/>
              <p:cNvGrpSpPr/>
              <p:nvPr/>
            </p:nvGrpSpPr>
            <p:grpSpPr>
              <a:xfrm>
                <a:off x="3431381" y="1909765"/>
                <a:ext cx="657997" cy="376654"/>
                <a:chOff x="3431381" y="1671636"/>
                <a:chExt cx="657997" cy="376654"/>
              </a:xfrm>
            </p:grpSpPr>
            <p:sp>
              <p:nvSpPr>
                <p:cNvPr id="305" name="Rectangle 304"/>
                <p:cNvSpPr/>
                <p:nvPr>
                  <p:custDataLst>
                    <p:tags r:id="rId35"/>
                  </p:custDataLst>
                </p:nvPr>
              </p:nvSpPr>
              <p:spPr>
                <a:xfrm>
                  <a:off x="3448482" y="1716577"/>
                  <a:ext cx="429197" cy="241414"/>
                </a:xfrm>
                <a:prstGeom prst="rect">
                  <a:avLst/>
                </a:prstGeom>
                <a:noFill/>
                <a:ln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b="1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grpSp>
              <p:nvGrpSpPr>
                <p:cNvPr id="306" name="Group 305"/>
                <p:cNvGrpSpPr/>
                <p:nvPr/>
              </p:nvGrpSpPr>
              <p:grpSpPr>
                <a:xfrm>
                  <a:off x="3431381" y="1671636"/>
                  <a:ext cx="657997" cy="376654"/>
                  <a:chOff x="3431381" y="1671636"/>
                  <a:chExt cx="657997" cy="376654"/>
                </a:xfrm>
              </p:grpSpPr>
              <p:sp>
                <p:nvSpPr>
                  <p:cNvPr id="307" name="TextBox 306"/>
                  <p:cNvSpPr txBox="1"/>
                  <p:nvPr/>
                </p:nvSpPr>
                <p:spPr>
                  <a:xfrm>
                    <a:off x="3431381" y="1671636"/>
                    <a:ext cx="28894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 smtClean="0">
                        <a:noFill/>
                        <a:latin typeface="Cambria Math" pitchFamily="18" charset="0"/>
                        <a:ea typeface="Cambria Math" pitchFamily="18" charset="0"/>
                      </a:rPr>
                      <a:t>×</a:t>
                    </a:r>
                    <a:endParaRPr lang="en-US" sz="1600" dirty="0">
                      <a:noFill/>
                      <a:latin typeface="Cambria Math" pitchFamily="18" charset="0"/>
                      <a:ea typeface="Cambria Math" pitchFamily="18" charset="0"/>
                    </a:endParaRPr>
                  </a:p>
                </p:txBody>
              </p:sp>
              <p:sp>
                <p:nvSpPr>
                  <p:cNvPr id="308" name="TextBox 307"/>
                  <p:cNvSpPr txBox="1"/>
                  <p:nvPr/>
                </p:nvSpPr>
                <p:spPr>
                  <a:xfrm>
                    <a:off x="3648456" y="1709736"/>
                    <a:ext cx="440922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 smtClean="0">
                        <a:solidFill>
                          <a:prstClr val="black"/>
                        </a:solidFill>
                        <a:latin typeface="Cambria Math" pitchFamily="18" charset="0"/>
                        <a:ea typeface="Cambria Math" pitchFamily="18" charset="0"/>
                      </a:rPr>
                      <a:t>8</a:t>
                    </a:r>
                    <a:endParaRPr lang="en-US" sz="1600" dirty="0">
                      <a:solidFill>
                        <a:prstClr val="black"/>
                      </a:solidFill>
                      <a:latin typeface="Cambria Math" pitchFamily="18" charset="0"/>
                      <a:ea typeface="Cambria Math" pitchFamily="18" charset="0"/>
                    </a:endParaRPr>
                  </a:p>
                </p:txBody>
              </p:sp>
            </p:grpSp>
          </p:grpSp>
        </p:grpSp>
        <p:cxnSp>
          <p:nvCxnSpPr>
            <p:cNvPr id="302" name="Straight Connector 301"/>
            <p:cNvCxnSpPr/>
            <p:nvPr/>
          </p:nvCxnSpPr>
          <p:spPr>
            <a:xfrm>
              <a:off x="3706403" y="1977830"/>
              <a:ext cx="1797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4" name="Group 163"/>
          <p:cNvGrpSpPr/>
          <p:nvPr/>
        </p:nvGrpSpPr>
        <p:grpSpPr>
          <a:xfrm>
            <a:off x="4579029" y="2094820"/>
            <a:ext cx="2736175" cy="1244829"/>
            <a:chOff x="4230252" y="1310996"/>
            <a:chExt cx="2736175" cy="1244829"/>
          </a:xfrm>
        </p:grpSpPr>
        <p:sp>
          <p:nvSpPr>
            <p:cNvPr id="165" name="Cloud Callout 164"/>
            <p:cNvSpPr/>
            <p:nvPr>
              <p:custDataLst>
                <p:tags r:id="rId33"/>
              </p:custDataLst>
            </p:nvPr>
          </p:nvSpPr>
          <p:spPr>
            <a:xfrm>
              <a:off x="4230252" y="1310996"/>
              <a:ext cx="2736175" cy="1244829"/>
            </a:xfrm>
            <a:prstGeom prst="cloudCallout">
              <a:avLst>
                <a:gd name="adj1" fmla="val -55955"/>
                <a:gd name="adj2" fmla="val -28423"/>
              </a:avLst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66" name="TextBox 165"/>
            <p:cNvSpPr txBox="1"/>
            <p:nvPr>
              <p:custDataLst>
                <p:tags r:id="rId34"/>
              </p:custDataLst>
            </p:nvPr>
          </p:nvSpPr>
          <p:spPr>
            <a:xfrm>
              <a:off x="4451827" y="1492902"/>
              <a:ext cx="23779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The difference between the numerators is not more than 5</a:t>
              </a:r>
              <a:endParaRPr lang="en-US" sz="1600" b="1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587152" y="2968442"/>
            <a:ext cx="974371" cy="585668"/>
            <a:chOff x="1271479" y="1147108"/>
            <a:chExt cx="974371" cy="585668"/>
          </a:xfrm>
        </p:grpSpPr>
        <p:cxnSp>
          <p:nvCxnSpPr>
            <p:cNvPr id="329" name="Straight Connector 328"/>
            <p:cNvCxnSpPr/>
            <p:nvPr/>
          </p:nvCxnSpPr>
          <p:spPr>
            <a:xfrm>
              <a:off x="1332114" y="1439942"/>
              <a:ext cx="19777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0" name="TextBox 329"/>
            <p:cNvSpPr txBox="1"/>
            <p:nvPr/>
          </p:nvSpPr>
          <p:spPr>
            <a:xfrm>
              <a:off x="1271479" y="1147108"/>
              <a:ext cx="3347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rPr>
                <a:t>1</a:t>
              </a:r>
              <a:endParaRPr lang="en-US" sz="16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331" name="TextBox 330"/>
            <p:cNvSpPr txBox="1"/>
            <p:nvPr/>
          </p:nvSpPr>
          <p:spPr>
            <a:xfrm>
              <a:off x="1282077" y="1394222"/>
              <a:ext cx="2889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rPr>
                <a:t>4</a:t>
              </a:r>
              <a:endParaRPr lang="en-US" sz="16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332" name="TextBox 331"/>
            <p:cNvSpPr txBox="1"/>
            <p:nvPr/>
          </p:nvSpPr>
          <p:spPr>
            <a:xfrm>
              <a:off x="1520852" y="1239505"/>
              <a:ext cx="5147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rPr>
                <a:t>and</a:t>
              </a:r>
              <a:endParaRPr lang="en-US" sz="16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cxnSp>
          <p:nvCxnSpPr>
            <p:cNvPr id="333" name="Straight Connector 332"/>
            <p:cNvCxnSpPr/>
            <p:nvPr/>
          </p:nvCxnSpPr>
          <p:spPr>
            <a:xfrm>
              <a:off x="2015933" y="1439942"/>
              <a:ext cx="1797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4" name="TextBox 333"/>
            <p:cNvSpPr txBox="1"/>
            <p:nvPr/>
          </p:nvSpPr>
          <p:spPr>
            <a:xfrm>
              <a:off x="1956906" y="1147108"/>
              <a:ext cx="2889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rPr>
                <a:t>1</a:t>
              </a:r>
              <a:endParaRPr lang="en-US" sz="16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335" name="TextBox 334"/>
            <p:cNvSpPr txBox="1"/>
            <p:nvPr/>
          </p:nvSpPr>
          <p:spPr>
            <a:xfrm>
              <a:off x="1956906" y="1394222"/>
              <a:ext cx="2889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rPr>
                <a:t>2</a:t>
              </a:r>
              <a:endParaRPr lang="en-US" sz="16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653547" y="1118265"/>
            <a:ext cx="4499162" cy="1424585"/>
            <a:chOff x="4035238" y="1375765"/>
            <a:chExt cx="4499162" cy="1424585"/>
          </a:xfrm>
        </p:grpSpPr>
        <p:sp>
          <p:nvSpPr>
            <p:cNvPr id="17" name="Cloud Callout 16"/>
            <p:cNvSpPr/>
            <p:nvPr>
              <p:custDataLst>
                <p:tags r:id="rId29"/>
              </p:custDataLst>
            </p:nvPr>
          </p:nvSpPr>
          <p:spPr>
            <a:xfrm>
              <a:off x="4035238" y="1375765"/>
              <a:ext cx="4499162" cy="1424585"/>
            </a:xfrm>
            <a:prstGeom prst="cloudCallout">
              <a:avLst>
                <a:gd name="adj1" fmla="val -55151"/>
                <a:gd name="adj2" fmla="val -35760"/>
              </a:avLst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4035238" y="1499322"/>
              <a:ext cx="4194362" cy="994815"/>
              <a:chOff x="4035238" y="1499322"/>
              <a:chExt cx="4194362" cy="994815"/>
            </a:xfrm>
          </p:grpSpPr>
          <p:sp>
            <p:nvSpPr>
              <p:cNvPr id="18" name="TextBox 17"/>
              <p:cNvSpPr txBox="1"/>
              <p:nvPr>
                <p:custDataLst>
                  <p:tags r:id="rId30"/>
                </p:custDataLst>
              </p:nvPr>
            </p:nvSpPr>
            <p:spPr>
              <a:xfrm>
                <a:off x="4035238" y="1589147"/>
                <a:ext cx="186142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Converting </a:t>
                </a:r>
                <a:endParaRPr lang="en-US" sz="1600" b="1" dirty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  <p:grpSp>
            <p:nvGrpSpPr>
              <p:cNvPr id="26" name="Group 25"/>
              <p:cNvGrpSpPr/>
              <p:nvPr/>
            </p:nvGrpSpPr>
            <p:grpSpPr>
              <a:xfrm>
                <a:off x="5475754" y="1499322"/>
                <a:ext cx="935137" cy="585668"/>
                <a:chOff x="5691228" y="1547751"/>
                <a:chExt cx="935137" cy="585668"/>
              </a:xfrm>
            </p:grpSpPr>
            <p:cxnSp>
              <p:nvCxnSpPr>
                <p:cNvPr id="19" name="Straight Connector 18"/>
                <p:cNvCxnSpPr/>
                <p:nvPr/>
              </p:nvCxnSpPr>
              <p:spPr>
                <a:xfrm>
                  <a:off x="5745987" y="1840585"/>
                  <a:ext cx="197777" cy="0"/>
                </a:xfrm>
                <a:prstGeom prst="line">
                  <a:avLst/>
                </a:prstGeom>
                <a:ln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TextBox 19"/>
                <p:cNvSpPr txBox="1"/>
                <p:nvPr/>
              </p:nvSpPr>
              <p:spPr>
                <a:xfrm>
                  <a:off x="5691228" y="1547751"/>
                  <a:ext cx="38200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solidFill>
                        <a:srgbClr val="002060"/>
                      </a:solidFill>
                      <a:latin typeface="Cambria Math" pitchFamily="18" charset="0"/>
                      <a:ea typeface="Cambria Math" pitchFamily="18" charset="0"/>
                    </a:rPr>
                    <a:t>1</a:t>
                  </a:r>
                  <a:endParaRPr lang="en-US" sz="1600" dirty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endParaRP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5691456" y="1794865"/>
                  <a:ext cx="38154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solidFill>
                        <a:srgbClr val="002060"/>
                      </a:solidFill>
                      <a:latin typeface="Cambria Math" pitchFamily="18" charset="0"/>
                      <a:ea typeface="Cambria Math" pitchFamily="18" charset="0"/>
                    </a:rPr>
                    <a:t>4</a:t>
                  </a:r>
                  <a:endParaRPr lang="en-US" sz="1600" dirty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5922866" y="1640148"/>
                  <a:ext cx="51478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solidFill>
                        <a:srgbClr val="002060"/>
                      </a:solidFill>
                      <a:latin typeface="Cambria Math" pitchFamily="18" charset="0"/>
                      <a:ea typeface="Cambria Math" pitchFamily="18" charset="0"/>
                    </a:rPr>
                    <a:t>and</a:t>
                  </a:r>
                  <a:endParaRPr lang="en-US" sz="1600" dirty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endParaRPr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6388240" y="1840585"/>
                  <a:ext cx="217555" cy="0"/>
                </a:xfrm>
                <a:prstGeom prst="line">
                  <a:avLst/>
                </a:prstGeom>
                <a:ln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/>
                <p:cNvSpPr txBox="1"/>
                <p:nvPr/>
              </p:nvSpPr>
              <p:spPr>
                <a:xfrm>
                  <a:off x="6337421" y="1547751"/>
                  <a:ext cx="28894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solidFill>
                        <a:srgbClr val="002060"/>
                      </a:solidFill>
                      <a:latin typeface="Cambria Math" pitchFamily="18" charset="0"/>
                      <a:ea typeface="Cambria Math" pitchFamily="18" charset="0"/>
                    </a:rPr>
                    <a:t>1</a:t>
                  </a:r>
                  <a:endParaRPr lang="en-US" sz="1600" dirty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endParaRP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6337421" y="1794865"/>
                  <a:ext cx="28894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solidFill>
                        <a:srgbClr val="002060"/>
                      </a:solidFill>
                      <a:latin typeface="Cambria Math" pitchFamily="18" charset="0"/>
                      <a:ea typeface="Cambria Math" pitchFamily="18" charset="0"/>
                    </a:rPr>
                    <a:t>2</a:t>
                  </a:r>
                  <a:endParaRPr lang="en-US" sz="1600" dirty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endParaRPr>
                </a:p>
              </p:txBody>
            </p:sp>
          </p:grpSp>
          <p:sp>
            <p:nvSpPr>
              <p:cNvPr id="27" name="TextBox 26"/>
              <p:cNvSpPr txBox="1"/>
              <p:nvPr>
                <p:custDataLst>
                  <p:tags r:id="rId31"/>
                </p:custDataLst>
              </p:nvPr>
            </p:nvSpPr>
            <p:spPr>
              <a:xfrm>
                <a:off x="6273731" y="1591719"/>
                <a:ext cx="147369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having same</a:t>
                </a:r>
                <a:endParaRPr lang="en-US" sz="1600" b="1" dirty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  <p:sp>
            <p:nvSpPr>
              <p:cNvPr id="28" name="TextBox 27"/>
              <p:cNvSpPr txBox="1"/>
              <p:nvPr>
                <p:custDataLst>
                  <p:tags r:id="rId32"/>
                </p:custDataLst>
              </p:nvPr>
            </p:nvSpPr>
            <p:spPr>
              <a:xfrm>
                <a:off x="4383073" y="1909362"/>
                <a:ext cx="38465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denominators </a:t>
                </a:r>
                <a:r>
                  <a:rPr lang="en-US" sz="1600" b="1" dirty="0" smtClean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 such </a:t>
                </a:r>
                <a:r>
                  <a:rPr lang="en-US" sz="1600" b="1" dirty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that difference between the numerators is more than </a:t>
                </a:r>
                <a:r>
                  <a:rPr lang="en-US" sz="1600" b="1" dirty="0" smtClean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5.</a:t>
                </a:r>
                <a:endParaRPr lang="en-US" sz="1600" b="1" dirty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p:grpSp>
      </p:grpSp>
      <p:grpSp>
        <p:nvGrpSpPr>
          <p:cNvPr id="203" name="Group 202"/>
          <p:cNvGrpSpPr/>
          <p:nvPr/>
        </p:nvGrpSpPr>
        <p:grpSpPr>
          <a:xfrm>
            <a:off x="3636671" y="2877538"/>
            <a:ext cx="4499162" cy="1424585"/>
            <a:chOff x="4035238" y="1375765"/>
            <a:chExt cx="4499162" cy="1424585"/>
          </a:xfrm>
        </p:grpSpPr>
        <p:sp>
          <p:nvSpPr>
            <p:cNvPr id="204" name="Cloud Callout 203"/>
            <p:cNvSpPr/>
            <p:nvPr>
              <p:custDataLst>
                <p:tags r:id="rId25"/>
              </p:custDataLst>
            </p:nvPr>
          </p:nvSpPr>
          <p:spPr>
            <a:xfrm>
              <a:off x="4035238" y="1375765"/>
              <a:ext cx="4499162" cy="1424585"/>
            </a:xfrm>
            <a:prstGeom prst="cloudCallout">
              <a:avLst>
                <a:gd name="adj1" fmla="val -55360"/>
                <a:gd name="adj2" fmla="val -48550"/>
              </a:avLst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grpSp>
          <p:nvGrpSpPr>
            <p:cNvPr id="205" name="Group 204"/>
            <p:cNvGrpSpPr/>
            <p:nvPr/>
          </p:nvGrpSpPr>
          <p:grpSpPr>
            <a:xfrm>
              <a:off x="4035238" y="1499322"/>
              <a:ext cx="4194362" cy="994815"/>
              <a:chOff x="4035238" y="1499322"/>
              <a:chExt cx="4194362" cy="994815"/>
            </a:xfrm>
          </p:grpSpPr>
          <p:sp>
            <p:nvSpPr>
              <p:cNvPr id="206" name="TextBox 205"/>
              <p:cNvSpPr txBox="1"/>
              <p:nvPr>
                <p:custDataLst>
                  <p:tags r:id="rId26"/>
                </p:custDataLst>
              </p:nvPr>
            </p:nvSpPr>
            <p:spPr>
              <a:xfrm>
                <a:off x="4035238" y="1589147"/>
                <a:ext cx="186142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Converting </a:t>
                </a:r>
                <a:endParaRPr lang="en-US" sz="1600" b="1" dirty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  <p:grpSp>
            <p:nvGrpSpPr>
              <p:cNvPr id="207" name="Group 206"/>
              <p:cNvGrpSpPr/>
              <p:nvPr/>
            </p:nvGrpSpPr>
            <p:grpSpPr>
              <a:xfrm>
                <a:off x="5462241" y="1499322"/>
                <a:ext cx="1158246" cy="585668"/>
                <a:chOff x="5677715" y="1547751"/>
                <a:chExt cx="1158246" cy="585668"/>
              </a:xfrm>
            </p:grpSpPr>
            <p:cxnSp>
              <p:nvCxnSpPr>
                <p:cNvPr id="210" name="Straight Connector 209"/>
                <p:cNvCxnSpPr/>
                <p:nvPr/>
              </p:nvCxnSpPr>
              <p:spPr>
                <a:xfrm>
                  <a:off x="5745987" y="1840585"/>
                  <a:ext cx="197777" cy="0"/>
                </a:xfrm>
                <a:prstGeom prst="line">
                  <a:avLst/>
                </a:prstGeom>
                <a:ln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1" name="TextBox 210"/>
                <p:cNvSpPr txBox="1"/>
                <p:nvPr/>
              </p:nvSpPr>
              <p:spPr>
                <a:xfrm>
                  <a:off x="5677715" y="1547751"/>
                  <a:ext cx="50845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solidFill>
                        <a:srgbClr val="002060"/>
                      </a:solidFill>
                      <a:latin typeface="Cambria Math" pitchFamily="18" charset="0"/>
                      <a:ea typeface="Cambria Math" pitchFamily="18" charset="0"/>
                    </a:rPr>
                    <a:t>1</a:t>
                  </a:r>
                  <a:endParaRPr lang="en-US" sz="1600" dirty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endParaRPr>
                </a:p>
              </p:txBody>
            </p:sp>
            <p:sp>
              <p:nvSpPr>
                <p:cNvPr id="212" name="TextBox 211"/>
                <p:cNvSpPr txBox="1"/>
                <p:nvPr/>
              </p:nvSpPr>
              <p:spPr>
                <a:xfrm>
                  <a:off x="5677715" y="1794865"/>
                  <a:ext cx="49333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solidFill>
                        <a:srgbClr val="002060"/>
                      </a:solidFill>
                      <a:latin typeface="Cambria Math" pitchFamily="18" charset="0"/>
                      <a:ea typeface="Cambria Math" pitchFamily="18" charset="0"/>
                    </a:rPr>
                    <a:t>4</a:t>
                  </a:r>
                  <a:endParaRPr lang="en-US" sz="1600" dirty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endParaRPr>
                </a:p>
              </p:txBody>
            </p:sp>
            <p:sp>
              <p:nvSpPr>
                <p:cNvPr id="213" name="TextBox 212"/>
                <p:cNvSpPr txBox="1"/>
                <p:nvPr/>
              </p:nvSpPr>
              <p:spPr>
                <a:xfrm>
                  <a:off x="5927311" y="1640148"/>
                  <a:ext cx="51478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solidFill>
                        <a:srgbClr val="002060"/>
                      </a:solidFill>
                      <a:latin typeface="Cambria Math" pitchFamily="18" charset="0"/>
                      <a:ea typeface="Cambria Math" pitchFamily="18" charset="0"/>
                    </a:rPr>
                    <a:t>and</a:t>
                  </a:r>
                  <a:endParaRPr lang="en-US" sz="1600" dirty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endParaRPr>
                </a:p>
              </p:txBody>
            </p:sp>
            <p:cxnSp>
              <p:nvCxnSpPr>
                <p:cNvPr id="214" name="Straight Connector 213"/>
                <p:cNvCxnSpPr/>
                <p:nvPr/>
              </p:nvCxnSpPr>
              <p:spPr>
                <a:xfrm>
                  <a:off x="6415548" y="1840585"/>
                  <a:ext cx="217555" cy="0"/>
                </a:xfrm>
                <a:prstGeom prst="line">
                  <a:avLst/>
                </a:prstGeom>
                <a:ln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5" name="TextBox 214"/>
                <p:cNvSpPr txBox="1"/>
                <p:nvPr/>
              </p:nvSpPr>
              <p:spPr>
                <a:xfrm>
                  <a:off x="6375400" y="1547751"/>
                  <a:ext cx="28894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solidFill>
                        <a:srgbClr val="002060"/>
                      </a:solidFill>
                      <a:latin typeface="Cambria Math" pitchFamily="18" charset="0"/>
                      <a:ea typeface="Cambria Math" pitchFamily="18" charset="0"/>
                    </a:rPr>
                    <a:t>2</a:t>
                  </a:r>
                  <a:endParaRPr lang="en-US" sz="1600" dirty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endParaRPr>
                </a:p>
              </p:txBody>
            </p:sp>
            <p:sp>
              <p:nvSpPr>
                <p:cNvPr id="216" name="TextBox 215"/>
                <p:cNvSpPr txBox="1"/>
                <p:nvPr/>
              </p:nvSpPr>
              <p:spPr>
                <a:xfrm>
                  <a:off x="6372377" y="1794865"/>
                  <a:ext cx="46358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solidFill>
                        <a:srgbClr val="002060"/>
                      </a:solidFill>
                      <a:latin typeface="Cambria Math" pitchFamily="18" charset="0"/>
                      <a:ea typeface="Cambria Math" pitchFamily="18" charset="0"/>
                    </a:rPr>
                    <a:t>4</a:t>
                  </a:r>
                  <a:endParaRPr lang="en-US" sz="1600" dirty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endParaRPr>
                </a:p>
              </p:txBody>
            </p:sp>
          </p:grpSp>
          <p:sp>
            <p:nvSpPr>
              <p:cNvPr id="208" name="TextBox 207"/>
              <p:cNvSpPr txBox="1"/>
              <p:nvPr>
                <p:custDataLst>
                  <p:tags r:id="rId27"/>
                </p:custDataLst>
              </p:nvPr>
            </p:nvSpPr>
            <p:spPr>
              <a:xfrm>
                <a:off x="6345412" y="1591719"/>
                <a:ext cx="143035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having same</a:t>
                </a:r>
                <a:endParaRPr lang="en-US" sz="1600" b="1" dirty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  <p:sp>
            <p:nvSpPr>
              <p:cNvPr id="209" name="TextBox 208"/>
              <p:cNvSpPr txBox="1"/>
              <p:nvPr>
                <p:custDataLst>
                  <p:tags r:id="rId28"/>
                </p:custDataLst>
              </p:nvPr>
            </p:nvSpPr>
            <p:spPr>
              <a:xfrm>
                <a:off x="4383073" y="1909362"/>
                <a:ext cx="38465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denominators </a:t>
                </a:r>
                <a:r>
                  <a:rPr lang="en-US" sz="1600" b="1" dirty="0" smtClean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 such </a:t>
                </a:r>
                <a:r>
                  <a:rPr lang="en-US" sz="1600" b="1" dirty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that difference between the numerators is more than </a:t>
                </a:r>
                <a:r>
                  <a:rPr lang="en-US" sz="1600" b="1" dirty="0" smtClean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5.</a:t>
                </a:r>
                <a:endParaRPr lang="en-US" sz="1600" b="1" dirty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71919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000"/>
                            </p:stCondLst>
                            <p:childTnLst>
                              <p:par>
                                <p:cTn id="1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500"/>
                            </p:stCondLst>
                            <p:childTnLst>
                              <p:par>
                                <p:cTn id="1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2000"/>
                            </p:stCondLst>
                            <p:childTnLst>
                              <p:par>
                                <p:cTn id="1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250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3000"/>
                            </p:stCondLst>
                            <p:childTnLst>
                              <p:par>
                                <p:cTn id="1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3500"/>
                            </p:stCondLst>
                            <p:childTnLst>
                              <p:par>
                                <p:cTn id="1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00"/>
                            </p:stCondLst>
                            <p:childTnLst>
                              <p:par>
                                <p:cTn id="1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00"/>
                            </p:stCondLst>
                            <p:childTnLst>
                              <p:par>
                                <p:cTn id="1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1000"/>
                            </p:stCondLst>
                            <p:childTnLst>
                              <p:par>
                                <p:cTn id="1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500"/>
                            </p:stCondLst>
                            <p:childTnLst>
                              <p:par>
                                <p:cTn id="2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9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2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8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500"/>
                            </p:stCondLst>
                            <p:childTnLst>
                              <p:par>
                                <p:cTn id="2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1500"/>
                            </p:stCondLst>
                            <p:childTnLst>
                              <p:par>
                                <p:cTn id="2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8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3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1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500"/>
                            </p:stCondLst>
                            <p:childTnLst>
                              <p:par>
                                <p:cTn id="3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1000"/>
                            </p:stCondLst>
                            <p:childTnLst>
                              <p:par>
                                <p:cTn id="3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9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5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1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6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1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4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6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9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2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1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6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9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2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" grpId="0" animBg="1"/>
      <p:bldP spid="287" grpId="1" animBg="1"/>
      <p:bldP spid="286" grpId="0" animBg="1"/>
      <p:bldP spid="286" grpId="1" animBg="1"/>
      <p:bldP spid="49" grpId="0" animBg="1"/>
      <p:bldP spid="49" grpId="1" animBg="1"/>
      <p:bldP spid="57" grpId="0" animBg="1"/>
      <p:bldP spid="57" grpId="1" animBg="1"/>
      <p:bldP spid="58" grpId="0" animBg="1"/>
      <p:bldP spid="58" grpId="1" animBg="1"/>
      <p:bldP spid="48" grpId="0" animBg="1"/>
      <p:bldP spid="48" grpId="1" animBg="1"/>
      <p:bldP spid="9" grpId="0"/>
      <p:bldP spid="10" grpId="0"/>
      <p:bldP spid="11" grpId="0"/>
      <p:bldP spid="13" grpId="0"/>
      <p:bldP spid="14" grpId="0"/>
      <p:bldP spid="15" grpId="0"/>
      <p:bldP spid="32" grpId="0"/>
      <p:bldP spid="33" grpId="0"/>
      <p:bldP spid="34" grpId="0"/>
      <p:bldP spid="36" grpId="0"/>
      <p:bldP spid="38" grpId="0"/>
      <p:bldP spid="39" grpId="0"/>
      <p:bldP spid="41" grpId="0"/>
      <p:bldP spid="42" grpId="0"/>
      <p:bldP spid="43" grpId="0"/>
      <p:bldP spid="44" grpId="0"/>
      <p:bldP spid="47" grpId="0"/>
      <p:bldP spid="59" grpId="0" animBg="1"/>
      <p:bldP spid="59" grpId="1" animBg="1"/>
      <p:bldP spid="60" grpId="0" animBg="1"/>
      <p:bldP spid="60" grpId="1" animBg="1"/>
      <p:bldP spid="62" grpId="0"/>
      <p:bldP spid="63" grpId="0"/>
      <p:bldP spid="64" grpId="0"/>
      <p:bldP spid="65" grpId="0"/>
      <p:bldP spid="67" grpId="0"/>
      <p:bldP spid="68" grpId="0"/>
      <p:bldP spid="69" grpId="0"/>
      <p:bldP spid="70" grpId="0"/>
      <p:bldP spid="71" grpId="0"/>
      <p:bldP spid="72" grpId="0"/>
      <p:bldP spid="75" grpId="0"/>
      <p:bldP spid="85" grpId="0"/>
      <p:bldP spid="85" grpId="1"/>
      <p:bldP spid="148" grpId="0"/>
      <p:bldP spid="149" grpId="0" animBg="1"/>
      <p:bldP spid="182" grpId="0"/>
      <p:bldP spid="184" grpId="0"/>
      <p:bldP spid="185" grpId="0"/>
      <p:bldP spid="199" grpId="0"/>
      <p:bldP spid="201" grpId="0"/>
      <p:bldP spid="202" grpId="0"/>
      <p:bldP spid="217" grpId="0"/>
      <p:bldP spid="218" grpId="0"/>
      <p:bldP spid="220" grpId="0"/>
      <p:bldP spid="221" grpId="0"/>
      <p:bldP spid="223" grpId="0"/>
      <p:bldP spid="224" grpId="0"/>
      <p:bldP spid="225" grpId="0"/>
      <p:bldP spid="227" grpId="0"/>
      <p:bldP spid="228" grpId="0"/>
      <p:bldP spid="229" grpId="0"/>
      <p:bldP spid="231" grpId="0"/>
      <p:bldP spid="232" grpId="0"/>
      <p:bldP spid="233" grpId="0"/>
      <p:bldP spid="234" grpId="0"/>
      <p:bldP spid="284" grpId="0" animBg="1"/>
      <p:bldP spid="284" grpId="1" animBg="1"/>
      <p:bldP spid="285" grpId="0" animBg="1"/>
      <p:bldP spid="285" grpId="1" animBg="1"/>
      <p:bldP spid="74" grpId="0"/>
      <p:bldP spid="4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32704" y="2387084"/>
            <a:ext cx="147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Module 06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03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 156"/>
          <p:cNvSpPr/>
          <p:nvPr/>
        </p:nvSpPr>
        <p:spPr>
          <a:xfrm>
            <a:off x="4267820" y="3106231"/>
            <a:ext cx="1381081" cy="299738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5147232" y="2375115"/>
            <a:ext cx="450646" cy="501929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1050806" y="3034838"/>
            <a:ext cx="598528" cy="213464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457620" y="173949"/>
            <a:ext cx="2072267" cy="586495"/>
            <a:chOff x="527161" y="281568"/>
            <a:chExt cx="2647950" cy="842382"/>
          </a:xfrm>
          <a:effectLst/>
        </p:grpSpPr>
        <p:pic>
          <p:nvPicPr>
            <p:cNvPr id="46" name="Picture 45"/>
            <p:cNvPicPr>
              <a:picLocks noChangeAspect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51" b="51621"/>
            <a:stretch/>
          </p:blipFill>
          <p:spPr>
            <a:xfrm>
              <a:off x="527161" y="281568"/>
              <a:ext cx="2647950" cy="84238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47" name="Rectangle 46"/>
            <p:cNvSpPr/>
            <p:nvPr/>
          </p:nvSpPr>
          <p:spPr>
            <a:xfrm>
              <a:off x="991958" y="305257"/>
              <a:ext cx="1636611" cy="574678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rgbClr val="FFFF00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rPr>
                <a:t>EXERCISE</a:t>
              </a:r>
              <a:endParaRPr lang="en-US" sz="2000" dirty="0">
                <a:solidFill>
                  <a:srgbClr val="FFFF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51449" y="915505"/>
            <a:ext cx="2759215" cy="338554"/>
            <a:chOff x="570078" y="1762393"/>
            <a:chExt cx="368100" cy="338554"/>
          </a:xfrm>
        </p:grpSpPr>
        <p:sp>
          <p:nvSpPr>
            <p:cNvPr id="49" name="TextBox 48"/>
            <p:cNvSpPr txBox="1"/>
            <p:nvPr/>
          </p:nvSpPr>
          <p:spPr>
            <a:xfrm>
              <a:off x="570078" y="1762393"/>
              <a:ext cx="577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rPr>
                <a:t>Q.</a:t>
              </a:r>
              <a:endParaRPr lang="en-US" sz="16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18453" y="1762393"/>
              <a:ext cx="3197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rPr>
                <a:t>Verify that –(–x) = x for :</a:t>
              </a:r>
              <a:endParaRPr lang="en-US" sz="16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993140" y="1486357"/>
            <a:ext cx="275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x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66" name="Double Bracket 65"/>
          <p:cNvSpPr/>
          <p:nvPr/>
        </p:nvSpPr>
        <p:spPr>
          <a:xfrm>
            <a:off x="1601761" y="1383489"/>
            <a:ext cx="553505" cy="647243"/>
          </a:xfrm>
          <a:prstGeom prst="bracketPair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186032" y="1486357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=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1851183" y="1716326"/>
            <a:ext cx="2584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748953" y="1423492"/>
            <a:ext cx="418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13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746892" y="1670606"/>
            <a:ext cx="417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17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573455" y="1518742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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5715001" y="467194"/>
            <a:ext cx="1832005" cy="838200"/>
            <a:chOff x="2296273" y="3409950"/>
            <a:chExt cx="1903773" cy="612648"/>
          </a:xfrm>
        </p:grpSpPr>
        <p:sp>
          <p:nvSpPr>
            <p:cNvPr id="82" name="Cloud Callout 81"/>
            <p:cNvSpPr/>
            <p:nvPr>
              <p:custDataLst>
                <p:tags r:id="rId13"/>
              </p:custDataLst>
            </p:nvPr>
          </p:nvSpPr>
          <p:spPr>
            <a:xfrm>
              <a:off x="2296273" y="3409950"/>
              <a:ext cx="1903773" cy="612648"/>
            </a:xfrm>
            <a:prstGeom prst="cloudCallout">
              <a:avLst>
                <a:gd name="adj1" fmla="val -46609"/>
                <a:gd name="adj2" fmla="val 63777"/>
              </a:avLst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83" name="TextBox 82"/>
            <p:cNvSpPr txBox="1"/>
            <p:nvPr>
              <p:custDataLst>
                <p:tags r:id="rId14"/>
              </p:custDataLst>
            </p:nvPr>
          </p:nvSpPr>
          <p:spPr>
            <a:xfrm>
              <a:off x="2530404" y="3496669"/>
              <a:ext cx="1453301" cy="427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we need to prove</a:t>
              </a:r>
              <a:endParaRPr lang="en-US" sz="1600" b="1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4560257" y="562301"/>
            <a:ext cx="1137533" cy="396281"/>
            <a:chOff x="2668561" y="3496669"/>
            <a:chExt cx="1182096" cy="289645"/>
          </a:xfrm>
        </p:grpSpPr>
        <p:sp>
          <p:nvSpPr>
            <p:cNvPr id="85" name="Rounded Rectangular Callout 84"/>
            <p:cNvSpPr/>
            <p:nvPr>
              <p:custDataLst>
                <p:tags r:id="rId11"/>
              </p:custDataLst>
            </p:nvPr>
          </p:nvSpPr>
          <p:spPr>
            <a:xfrm>
              <a:off x="2668561" y="3500508"/>
              <a:ext cx="1182096" cy="285806"/>
            </a:xfrm>
            <a:prstGeom prst="wedgeRoundRectCallout">
              <a:avLst>
                <a:gd name="adj1" fmla="val 50061"/>
                <a:gd name="adj2" fmla="val 20142"/>
                <a:gd name="adj3" fmla="val 16667"/>
              </a:avLst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86" name="TextBox 85"/>
            <p:cNvSpPr txBox="1"/>
            <p:nvPr>
              <p:custDataLst>
                <p:tags r:id="rId12"/>
              </p:custDataLst>
            </p:nvPr>
          </p:nvSpPr>
          <p:spPr>
            <a:xfrm>
              <a:off x="2711111" y="3496669"/>
              <a:ext cx="1091887" cy="24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rPr>
                <a:t>–(–x) = </a:t>
              </a:r>
              <a:r>
                <a:rPr lang="en-US" sz="1600" b="1" dirty="0" smtClean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rPr>
                <a:t>x</a:t>
              </a:r>
              <a:endParaRPr lang="en-US" sz="1600" b="1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</p:grpSp>
      <p:sp>
        <p:nvSpPr>
          <p:cNvPr id="87" name="Text Box 5"/>
          <p:cNvSpPr txBox="1">
            <a:spLocks noChangeArrowheads="1"/>
          </p:cNvSpPr>
          <p:nvPr/>
        </p:nvSpPr>
        <p:spPr bwMode="auto">
          <a:xfrm>
            <a:off x="531228" y="1829159"/>
            <a:ext cx="608811" cy="475631"/>
          </a:xfrm>
          <a:prstGeom prst="flowChartDelay">
            <a:avLst/>
          </a:prstGeom>
          <a:ln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tabLst>
                <a:tab pos="514350" algn="l"/>
              </a:tabLst>
              <a:defRPr sz="1600">
                <a:latin typeface="Cambria Math" pitchFamily="18" charset="0"/>
                <a:ea typeface="Cambria Math" pitchFamily="18" charset="0"/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Sol.</a:t>
            </a:r>
          </a:p>
        </p:txBody>
      </p:sp>
      <p:cxnSp>
        <p:nvCxnSpPr>
          <p:cNvPr id="88" name="Straight Connector 87"/>
          <p:cNvCxnSpPr/>
          <p:nvPr/>
        </p:nvCxnSpPr>
        <p:spPr>
          <a:xfrm>
            <a:off x="2128778" y="2331184"/>
            <a:ext cx="2766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962150" y="2038350"/>
            <a:ext cx="5742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–13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057400" y="2285464"/>
            <a:ext cx="417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17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649334" y="2133600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=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364551" y="2133600"/>
            <a:ext cx="34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x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784198" y="2538489"/>
            <a:ext cx="2949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Multiplying </a:t>
            </a:r>
            <a:r>
              <a:rPr lang="en-US" sz="1600" b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–1 </a:t>
            </a:r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on both the side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1975488" y="3062490"/>
            <a:ext cx="192187" cy="19408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485602" y="3055779"/>
            <a:ext cx="174715" cy="19408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984255" y="2963581"/>
            <a:ext cx="822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–</a:t>
            </a:r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1 × x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97" name="Double Bracket 96"/>
          <p:cNvSpPr/>
          <p:nvPr/>
        </p:nvSpPr>
        <p:spPr>
          <a:xfrm>
            <a:off x="2407491" y="2837040"/>
            <a:ext cx="553505" cy="647243"/>
          </a:xfrm>
          <a:prstGeom prst="bracketPair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98" name="Straight Connector 97"/>
          <p:cNvCxnSpPr/>
          <p:nvPr/>
        </p:nvCxnSpPr>
        <p:spPr>
          <a:xfrm>
            <a:off x="2656919" y="3169877"/>
            <a:ext cx="2584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558807" y="2877043"/>
            <a:ext cx="410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13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556745" y="3124157"/>
            <a:ext cx="409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17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436019" y="2972293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</a:t>
            </a:r>
            <a:endParaRPr lang="en-US" sz="16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719189" y="2963581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=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927340" y="2965853"/>
            <a:ext cx="5717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–</a:t>
            </a:r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1×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240629" y="3528596"/>
            <a:ext cx="529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– </a:t>
            </a:r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x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719189" y="3528596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=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grpSp>
        <p:nvGrpSpPr>
          <p:cNvPr id="107" name="Group 106"/>
          <p:cNvGrpSpPr/>
          <p:nvPr/>
        </p:nvGrpSpPr>
        <p:grpSpPr>
          <a:xfrm>
            <a:off x="1927344" y="2596367"/>
            <a:ext cx="1050725" cy="367214"/>
            <a:chOff x="2711111" y="3496669"/>
            <a:chExt cx="1091887" cy="268400"/>
          </a:xfrm>
        </p:grpSpPr>
        <p:sp>
          <p:nvSpPr>
            <p:cNvPr id="108" name="Rounded Rectangular Callout 107"/>
            <p:cNvSpPr/>
            <p:nvPr>
              <p:custDataLst>
                <p:tags r:id="rId9"/>
              </p:custDataLst>
            </p:nvPr>
          </p:nvSpPr>
          <p:spPr>
            <a:xfrm>
              <a:off x="2771139" y="3528865"/>
              <a:ext cx="976939" cy="236204"/>
            </a:xfrm>
            <a:prstGeom prst="wedgeRoundRectCallout">
              <a:avLst>
                <a:gd name="adj1" fmla="val 50061"/>
                <a:gd name="adj2" fmla="val 20142"/>
                <a:gd name="adj3" fmla="val 16667"/>
              </a:avLst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09" name="TextBox 108"/>
            <p:cNvSpPr txBox="1"/>
            <p:nvPr>
              <p:custDataLst>
                <p:tags r:id="rId10"/>
              </p:custDataLst>
            </p:nvPr>
          </p:nvSpPr>
          <p:spPr>
            <a:xfrm>
              <a:off x="2711111" y="3496669"/>
              <a:ext cx="1091887" cy="24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rPr>
                <a:t>–  – </a:t>
              </a:r>
              <a:r>
                <a:rPr lang="en-US" sz="1600" b="1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rPr>
                <a:t>= </a:t>
              </a:r>
              <a:r>
                <a:rPr lang="en-US" sz="1600" b="1" dirty="0" smtClean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rPr>
                <a:t>+</a:t>
              </a:r>
              <a:endParaRPr lang="en-US" sz="1600" b="1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</p:grpSp>
      <p:cxnSp>
        <p:nvCxnSpPr>
          <p:cNvPr id="110" name="Straight Connector 109"/>
          <p:cNvCxnSpPr/>
          <p:nvPr/>
        </p:nvCxnSpPr>
        <p:spPr>
          <a:xfrm>
            <a:off x="2202100" y="3698512"/>
            <a:ext cx="2584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2103988" y="3405678"/>
            <a:ext cx="410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13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101926" y="3652792"/>
            <a:ext cx="409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17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933580" y="3510452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+</a:t>
            </a:r>
            <a:endParaRPr lang="en-US" sz="16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84198" y="3925964"/>
            <a:ext cx="2949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Multiplying </a:t>
            </a:r>
            <a:r>
              <a:rPr lang="en-US" sz="1600" b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–1 </a:t>
            </a:r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on both the side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854417" y="4625502"/>
            <a:ext cx="850534" cy="213464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1975488" y="4653154"/>
            <a:ext cx="192187" cy="19408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2452270" y="4646443"/>
            <a:ext cx="174715" cy="19408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793964" y="4554245"/>
            <a:ext cx="1057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–</a:t>
            </a:r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1 × (–x)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20" name="Double Bracket 119"/>
          <p:cNvSpPr/>
          <p:nvPr/>
        </p:nvSpPr>
        <p:spPr>
          <a:xfrm>
            <a:off x="2407491" y="4427704"/>
            <a:ext cx="553505" cy="647243"/>
          </a:xfrm>
          <a:prstGeom prst="bracketPair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>
            <a:off x="2656919" y="4760541"/>
            <a:ext cx="2584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2558807" y="4467707"/>
            <a:ext cx="410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13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2556745" y="4714821"/>
            <a:ext cx="409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17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2374113" y="4562957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+</a:t>
            </a:r>
            <a:endParaRPr lang="en-US" sz="16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1719189" y="4554245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=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927340" y="4556517"/>
            <a:ext cx="5717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–</a:t>
            </a:r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1×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grpSp>
        <p:nvGrpSpPr>
          <p:cNvPr id="127" name="Group 126"/>
          <p:cNvGrpSpPr/>
          <p:nvPr/>
        </p:nvGrpSpPr>
        <p:grpSpPr>
          <a:xfrm>
            <a:off x="1927344" y="4206081"/>
            <a:ext cx="1050725" cy="367214"/>
            <a:chOff x="2711111" y="3496669"/>
            <a:chExt cx="1091887" cy="268400"/>
          </a:xfrm>
        </p:grpSpPr>
        <p:sp>
          <p:nvSpPr>
            <p:cNvPr id="128" name="Rounded Rectangular Callout 127"/>
            <p:cNvSpPr/>
            <p:nvPr>
              <p:custDataLst>
                <p:tags r:id="rId7"/>
              </p:custDataLst>
            </p:nvPr>
          </p:nvSpPr>
          <p:spPr>
            <a:xfrm>
              <a:off x="2771139" y="3528865"/>
              <a:ext cx="976939" cy="236204"/>
            </a:xfrm>
            <a:prstGeom prst="wedgeRoundRectCallout">
              <a:avLst>
                <a:gd name="adj1" fmla="val 50061"/>
                <a:gd name="adj2" fmla="val 20142"/>
                <a:gd name="adj3" fmla="val 16667"/>
              </a:avLst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29" name="TextBox 128"/>
            <p:cNvSpPr txBox="1"/>
            <p:nvPr>
              <p:custDataLst>
                <p:tags r:id="rId8"/>
              </p:custDataLst>
            </p:nvPr>
          </p:nvSpPr>
          <p:spPr>
            <a:xfrm>
              <a:off x="2711111" y="3496669"/>
              <a:ext cx="1091887" cy="24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rPr>
                <a:t>–  + </a:t>
              </a:r>
              <a:r>
                <a:rPr lang="en-US" sz="1600" b="1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rPr>
                <a:t>= </a:t>
              </a:r>
              <a:r>
                <a:rPr lang="en-US" sz="1600" b="1" dirty="0" smtClean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rPr>
                <a:t>–</a:t>
              </a:r>
              <a:endParaRPr lang="en-US" sz="1600" b="1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4013200" y="2381250"/>
            <a:ext cx="0" cy="2368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189687" y="2387084"/>
            <a:ext cx="764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–(–x)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56513" y="2454102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=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132" name="Straight Connector 131"/>
          <p:cNvCxnSpPr/>
          <p:nvPr/>
        </p:nvCxnSpPr>
        <p:spPr>
          <a:xfrm>
            <a:off x="5339424" y="2624018"/>
            <a:ext cx="2584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5241312" y="2331184"/>
            <a:ext cx="410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13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5239250" y="2578298"/>
            <a:ext cx="409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17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070904" y="2435958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–</a:t>
            </a:r>
            <a:endParaRPr lang="en-US" sz="16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grpSp>
        <p:nvGrpSpPr>
          <p:cNvPr id="140" name="Group 139"/>
          <p:cNvGrpSpPr/>
          <p:nvPr/>
        </p:nvGrpSpPr>
        <p:grpSpPr>
          <a:xfrm>
            <a:off x="5739263" y="1827995"/>
            <a:ext cx="3072988" cy="804141"/>
            <a:chOff x="4612205" y="1411335"/>
            <a:chExt cx="3072988" cy="804141"/>
          </a:xfrm>
        </p:grpSpPr>
        <p:sp>
          <p:nvSpPr>
            <p:cNvPr id="141" name="Cloud Callout 140"/>
            <p:cNvSpPr/>
            <p:nvPr>
              <p:custDataLst>
                <p:tags r:id="rId5"/>
              </p:custDataLst>
            </p:nvPr>
          </p:nvSpPr>
          <p:spPr>
            <a:xfrm>
              <a:off x="4612205" y="1411335"/>
              <a:ext cx="3072988" cy="804141"/>
            </a:xfrm>
            <a:prstGeom prst="cloudCallout">
              <a:avLst>
                <a:gd name="adj1" fmla="val -46609"/>
                <a:gd name="adj2" fmla="val 63777"/>
              </a:avLst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grpSp>
          <p:nvGrpSpPr>
            <p:cNvPr id="142" name="Group 141"/>
            <p:cNvGrpSpPr/>
            <p:nvPr/>
          </p:nvGrpSpPr>
          <p:grpSpPr>
            <a:xfrm>
              <a:off x="4796739" y="1499322"/>
              <a:ext cx="2786017" cy="585668"/>
              <a:chOff x="4796739" y="1499322"/>
              <a:chExt cx="2786017" cy="585668"/>
            </a:xfrm>
          </p:grpSpPr>
          <p:sp>
            <p:nvSpPr>
              <p:cNvPr id="143" name="TextBox 142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4796739" y="1589147"/>
                <a:ext cx="6524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But</a:t>
                </a:r>
                <a:endParaRPr lang="en-US" sz="1600" b="1" dirty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  <p:grpSp>
            <p:nvGrpSpPr>
              <p:cNvPr id="144" name="Group 143"/>
              <p:cNvGrpSpPr/>
              <p:nvPr/>
            </p:nvGrpSpPr>
            <p:grpSpPr>
              <a:xfrm>
                <a:off x="5343540" y="1499322"/>
                <a:ext cx="2239216" cy="585668"/>
                <a:chOff x="5559014" y="1547751"/>
                <a:chExt cx="2239216" cy="585668"/>
              </a:xfrm>
            </p:grpSpPr>
            <p:cxnSp>
              <p:nvCxnSpPr>
                <p:cNvPr id="147" name="Straight Connector 146"/>
                <p:cNvCxnSpPr/>
                <p:nvPr/>
              </p:nvCxnSpPr>
              <p:spPr>
                <a:xfrm>
                  <a:off x="5685614" y="1840585"/>
                  <a:ext cx="318523" cy="0"/>
                </a:xfrm>
                <a:prstGeom prst="line">
                  <a:avLst/>
                </a:prstGeom>
                <a:ln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8" name="TextBox 147"/>
                <p:cNvSpPr txBox="1"/>
                <p:nvPr/>
              </p:nvSpPr>
              <p:spPr>
                <a:xfrm>
                  <a:off x="5559014" y="1547751"/>
                  <a:ext cx="56281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solidFill>
                        <a:srgbClr val="002060"/>
                      </a:solidFill>
                      <a:latin typeface="Cambria Math" pitchFamily="18" charset="0"/>
                      <a:ea typeface="Cambria Math" pitchFamily="18" charset="0"/>
                    </a:rPr>
                    <a:t>–13</a:t>
                  </a:r>
                  <a:endParaRPr lang="en-US" sz="1600" dirty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endParaRPr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>
                  <a:off x="5629794" y="1794865"/>
                  <a:ext cx="42125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solidFill>
                        <a:srgbClr val="002060"/>
                      </a:solidFill>
                      <a:latin typeface="Cambria Math" pitchFamily="18" charset="0"/>
                      <a:ea typeface="Cambria Math" pitchFamily="18" charset="0"/>
                    </a:rPr>
                    <a:t>17</a:t>
                  </a:r>
                  <a:endParaRPr lang="en-US" sz="1600" dirty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endParaRPr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5957791" y="1640148"/>
                  <a:ext cx="184043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solidFill>
                        <a:srgbClr val="002060"/>
                      </a:solidFill>
                      <a:latin typeface="Cambria Math" pitchFamily="18" charset="0"/>
                      <a:ea typeface="Cambria Math" pitchFamily="18" charset="0"/>
                    </a:rPr>
                    <a:t>is the value of x</a:t>
                  </a:r>
                  <a:endParaRPr lang="en-US" sz="1600" dirty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endParaRPr>
                </a:p>
              </p:txBody>
            </p:sp>
          </p:grpSp>
        </p:grpSp>
      </p:grpSp>
      <p:sp>
        <p:nvSpPr>
          <p:cNvPr id="154" name="Rectangle 153"/>
          <p:cNvSpPr/>
          <p:nvPr/>
        </p:nvSpPr>
        <p:spPr>
          <a:xfrm>
            <a:off x="4189687" y="3045559"/>
            <a:ext cx="764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–(–x)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4856513" y="3045559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=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5241312" y="3045559"/>
            <a:ext cx="410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x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4267816" y="3462540"/>
            <a:ext cx="1384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Hence proved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436022" y="2133600"/>
            <a:ext cx="1450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…(</a:t>
            </a:r>
            <a:r>
              <a:rPr lang="en-US" sz="1600" dirty="0" err="1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i</a:t>
            </a:r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)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5562604" y="2409825"/>
            <a:ext cx="1450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…(ii)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grpSp>
        <p:nvGrpSpPr>
          <p:cNvPr id="138" name="Group 137"/>
          <p:cNvGrpSpPr/>
          <p:nvPr/>
        </p:nvGrpSpPr>
        <p:grpSpPr>
          <a:xfrm>
            <a:off x="3425106" y="1485408"/>
            <a:ext cx="2077203" cy="1070312"/>
            <a:chOff x="4796739" y="1278249"/>
            <a:chExt cx="2077203" cy="1070312"/>
          </a:xfrm>
        </p:grpSpPr>
        <p:sp>
          <p:nvSpPr>
            <p:cNvPr id="139" name="Cloud Callout 138"/>
            <p:cNvSpPr/>
            <p:nvPr>
              <p:custDataLst>
                <p:tags r:id="rId3"/>
              </p:custDataLst>
            </p:nvPr>
          </p:nvSpPr>
          <p:spPr>
            <a:xfrm>
              <a:off x="4884086" y="1278249"/>
              <a:ext cx="1908084" cy="1070312"/>
            </a:xfrm>
            <a:prstGeom prst="cloudCallout">
              <a:avLst>
                <a:gd name="adj1" fmla="val -46609"/>
                <a:gd name="adj2" fmla="val 63777"/>
              </a:avLst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46" name="TextBox 145"/>
            <p:cNvSpPr txBox="1"/>
            <p:nvPr>
              <p:custDataLst>
                <p:tags r:id="rId4"/>
              </p:custDataLst>
            </p:nvPr>
          </p:nvSpPr>
          <p:spPr>
            <a:xfrm>
              <a:off x="4796739" y="1589147"/>
              <a:ext cx="20772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In order to find –x</a:t>
              </a:r>
              <a:endParaRPr lang="en-US" sz="1600" b="1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</p:grpSp>
      <p:sp>
        <p:nvSpPr>
          <p:cNvPr id="161" name="TextBox 160"/>
          <p:cNvSpPr txBox="1"/>
          <p:nvPr/>
        </p:nvSpPr>
        <p:spPr>
          <a:xfrm>
            <a:off x="5668929" y="3045559"/>
            <a:ext cx="2179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[ From (</a:t>
            </a:r>
            <a:r>
              <a:rPr lang="en-US" sz="1600" dirty="0" err="1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i</a:t>
            </a:r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) and (ii)]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grpSp>
        <p:nvGrpSpPr>
          <p:cNvPr id="162" name="Group 161"/>
          <p:cNvGrpSpPr/>
          <p:nvPr/>
        </p:nvGrpSpPr>
        <p:grpSpPr>
          <a:xfrm>
            <a:off x="3478269" y="2835741"/>
            <a:ext cx="2077203" cy="1070312"/>
            <a:chOff x="4818005" y="1278249"/>
            <a:chExt cx="2077203" cy="1070312"/>
          </a:xfrm>
        </p:grpSpPr>
        <p:sp>
          <p:nvSpPr>
            <p:cNvPr id="163" name="Cloud Callout 162"/>
            <p:cNvSpPr/>
            <p:nvPr>
              <p:custDataLst>
                <p:tags r:id="rId1"/>
              </p:custDataLst>
            </p:nvPr>
          </p:nvSpPr>
          <p:spPr>
            <a:xfrm>
              <a:off x="4884086" y="1278249"/>
              <a:ext cx="1908084" cy="1070312"/>
            </a:xfrm>
            <a:prstGeom prst="cloudCallout">
              <a:avLst>
                <a:gd name="adj1" fmla="val -46609"/>
                <a:gd name="adj2" fmla="val 63777"/>
              </a:avLst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64" name="TextBox 163"/>
            <p:cNvSpPr txBox="1"/>
            <p:nvPr>
              <p:custDataLst>
                <p:tags r:id="rId2"/>
              </p:custDataLst>
            </p:nvPr>
          </p:nvSpPr>
          <p:spPr>
            <a:xfrm>
              <a:off x="4818005" y="1589147"/>
              <a:ext cx="20772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In order to </a:t>
              </a:r>
              <a:r>
                <a:rPr lang="en-US" sz="1600" b="1" dirty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find –(–x)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52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"/>
                            </p:stCondLst>
                            <p:childTnLst>
                              <p:par>
                                <p:cTn id="16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500"/>
                            </p:stCondLst>
                            <p:childTnLst>
                              <p:par>
                                <p:cTn id="20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500"/>
                            </p:stCondLst>
                            <p:childTnLst>
                              <p:par>
                                <p:cTn id="2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500"/>
                            </p:stCondLst>
                            <p:childTnLst>
                              <p:par>
                                <p:cTn id="2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500"/>
                            </p:stCondLst>
                            <p:childTnLst>
                              <p:par>
                                <p:cTn id="24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500"/>
                            </p:stCondLst>
                            <p:childTnLst>
                              <p:par>
                                <p:cTn id="2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1000"/>
                            </p:stCondLst>
                            <p:childTnLst>
                              <p:par>
                                <p:cTn id="2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500"/>
                            </p:stCondLst>
                            <p:childTnLst>
                              <p:par>
                                <p:cTn id="2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1000"/>
                            </p:stCondLst>
                            <p:childTnLst>
                              <p:par>
                                <p:cTn id="2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8" dur="500" tmFilter="0, 0; .2, .5; .8, .5; 1, 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9" dur="250" autoRev="1" fill="hold"/>
                                        <p:tgtEl>
                                          <p:spTgt spid="8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26" presetClass="emph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3" dur="500" tmFilter="0, 0; .2, .5; .8, .5; 1, 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4" dur="250" autoRev="1" fill="hold"/>
                                        <p:tgtEl>
                                          <p:spTgt spid="1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1000"/>
                            </p:stCondLst>
                            <p:childTnLst>
                              <p:par>
                                <p:cTn id="2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 animBg="1"/>
      <p:bldP spid="157" grpId="1" animBg="1"/>
      <p:bldP spid="136" grpId="0" animBg="1"/>
      <p:bldP spid="136" grpId="1" animBg="1"/>
      <p:bldP spid="104" grpId="0" animBg="1"/>
      <p:bldP spid="104" grpId="1" animBg="1"/>
      <p:bldP spid="65" grpId="0"/>
      <p:bldP spid="66" grpId="0" animBg="1"/>
      <p:bldP spid="71" grpId="0"/>
      <p:bldP spid="68" grpId="0"/>
      <p:bldP spid="69" grpId="0"/>
      <p:bldP spid="70" grpId="0"/>
      <p:bldP spid="87" grpId="0" animBg="1"/>
      <p:bldP spid="89" grpId="0"/>
      <p:bldP spid="90" grpId="0"/>
      <p:bldP spid="91" grpId="0"/>
      <p:bldP spid="92" grpId="0"/>
      <p:bldP spid="93" grpId="0"/>
      <p:bldP spid="94" grpId="0" animBg="1"/>
      <p:bldP spid="94" grpId="1" animBg="1"/>
      <p:bldP spid="95" grpId="0" animBg="1"/>
      <p:bldP spid="95" grpId="1" animBg="1"/>
      <p:bldP spid="96" grpId="0"/>
      <p:bldP spid="97" grpId="0" animBg="1"/>
      <p:bldP spid="99" grpId="0"/>
      <p:bldP spid="100" grpId="0"/>
      <p:bldP spid="101" grpId="0"/>
      <p:bldP spid="102" grpId="0"/>
      <p:bldP spid="103" grpId="0"/>
      <p:bldP spid="105" grpId="0"/>
      <p:bldP spid="106" grpId="0"/>
      <p:bldP spid="111" grpId="0"/>
      <p:bldP spid="112" grpId="0"/>
      <p:bldP spid="113" grpId="0"/>
      <p:bldP spid="114" grpId="0"/>
      <p:bldP spid="115" grpId="0" animBg="1"/>
      <p:bldP spid="115" grpId="1" animBg="1"/>
      <p:bldP spid="117" grpId="0" animBg="1"/>
      <p:bldP spid="117" grpId="1" animBg="1"/>
      <p:bldP spid="118" grpId="0" animBg="1"/>
      <p:bldP spid="118" grpId="1" animBg="1"/>
      <p:bldP spid="119" grpId="0"/>
      <p:bldP spid="120" grpId="0" animBg="1"/>
      <p:bldP spid="122" grpId="0"/>
      <p:bldP spid="123" grpId="0"/>
      <p:bldP spid="124" grpId="0"/>
      <p:bldP spid="125" grpId="0"/>
      <p:bldP spid="126" grpId="0"/>
      <p:bldP spid="17" grpId="0"/>
      <p:bldP spid="131" grpId="0"/>
      <p:bldP spid="133" grpId="0"/>
      <p:bldP spid="134" grpId="0"/>
      <p:bldP spid="135" grpId="0"/>
      <p:bldP spid="154" grpId="0"/>
      <p:bldP spid="155" grpId="0"/>
      <p:bldP spid="156" grpId="0"/>
      <p:bldP spid="159" grpId="0"/>
      <p:bldP spid="116" grpId="0"/>
      <p:bldP spid="130" grpId="0"/>
      <p:bldP spid="16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>
            <p:custDataLst>
              <p:tags r:id="rId1"/>
            </p:custDataLst>
          </p:nvPr>
        </p:nvSpPr>
        <p:spPr>
          <a:xfrm>
            <a:off x="1807133" y="1307308"/>
            <a:ext cx="357424" cy="48485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7" name="Rectangle 56"/>
          <p:cNvSpPr/>
          <p:nvPr>
            <p:custDataLst>
              <p:tags r:id="rId2"/>
            </p:custDataLst>
          </p:nvPr>
        </p:nvSpPr>
        <p:spPr>
          <a:xfrm>
            <a:off x="2174081" y="1964532"/>
            <a:ext cx="692944" cy="221457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8" name="Rectangle 57"/>
          <p:cNvSpPr/>
          <p:nvPr>
            <p:custDataLst>
              <p:tags r:id="rId3"/>
            </p:custDataLst>
          </p:nvPr>
        </p:nvSpPr>
        <p:spPr>
          <a:xfrm>
            <a:off x="2169319" y="2232705"/>
            <a:ext cx="697706" cy="241414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8" name="Rectangle 47"/>
          <p:cNvSpPr/>
          <p:nvPr>
            <p:custDataLst>
              <p:tags r:id="rId4"/>
            </p:custDataLst>
          </p:nvPr>
        </p:nvSpPr>
        <p:spPr>
          <a:xfrm>
            <a:off x="1066804" y="1307308"/>
            <a:ext cx="394963" cy="48485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57620" y="173949"/>
            <a:ext cx="2072267" cy="586495"/>
            <a:chOff x="527161" y="281568"/>
            <a:chExt cx="2647950" cy="842382"/>
          </a:xfrm>
          <a:effectLst/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51" b="51621"/>
            <a:stretch/>
          </p:blipFill>
          <p:spPr>
            <a:xfrm>
              <a:off x="527161" y="281568"/>
              <a:ext cx="2647950" cy="84238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4" name="Rectangle 3"/>
            <p:cNvSpPr/>
            <p:nvPr/>
          </p:nvSpPr>
          <p:spPr>
            <a:xfrm>
              <a:off x="991958" y="305257"/>
              <a:ext cx="1636611" cy="574678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rgbClr val="FFFF00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rPr>
                <a:t>EXERCISE</a:t>
              </a:r>
              <a:endParaRPr lang="en-US" sz="2000" dirty="0">
                <a:solidFill>
                  <a:srgbClr val="FFFF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51445" y="915505"/>
            <a:ext cx="3715758" cy="338554"/>
            <a:chOff x="570078" y="1762393"/>
            <a:chExt cx="495710" cy="338554"/>
          </a:xfrm>
        </p:grpSpPr>
        <p:sp>
          <p:nvSpPr>
            <p:cNvPr id="6" name="TextBox 5"/>
            <p:cNvSpPr txBox="1"/>
            <p:nvPr/>
          </p:nvSpPr>
          <p:spPr>
            <a:xfrm>
              <a:off x="570078" y="1762393"/>
              <a:ext cx="577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rPr>
                <a:t>Q.</a:t>
              </a:r>
              <a:endParaRPr lang="en-US" sz="16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8453" y="1762393"/>
              <a:ext cx="4473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rPr>
                <a:t>Find five rational numbers between:</a:t>
              </a:r>
              <a:endParaRPr lang="en-US" sz="16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</p:grpSp>
      <p:cxnSp>
        <p:nvCxnSpPr>
          <p:cNvPr id="8" name="Straight Connector 7"/>
          <p:cNvCxnSpPr/>
          <p:nvPr/>
        </p:nvCxnSpPr>
        <p:spPr>
          <a:xfrm>
            <a:off x="1122470" y="1545042"/>
            <a:ext cx="3185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32802" y="1252208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2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32802" y="1499322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3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4647" y="1344605"/>
            <a:ext cx="514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and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827316" y="1545042"/>
            <a:ext cx="3185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37652" y="1252208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4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37652" y="1499322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5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1449" y="1375765"/>
            <a:ext cx="4328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Q.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4035238" y="1375767"/>
            <a:ext cx="4499162" cy="1424585"/>
            <a:chOff x="4035238" y="1375765"/>
            <a:chExt cx="4499162" cy="1424585"/>
          </a:xfrm>
        </p:grpSpPr>
        <p:sp>
          <p:nvSpPr>
            <p:cNvPr id="17" name="Cloud Callout 16"/>
            <p:cNvSpPr/>
            <p:nvPr>
              <p:custDataLst>
                <p:tags r:id="rId9"/>
              </p:custDataLst>
            </p:nvPr>
          </p:nvSpPr>
          <p:spPr>
            <a:xfrm>
              <a:off x="4035238" y="1375765"/>
              <a:ext cx="4499162" cy="1424585"/>
            </a:xfrm>
            <a:prstGeom prst="cloudCallout">
              <a:avLst>
                <a:gd name="adj1" fmla="val -46609"/>
                <a:gd name="adj2" fmla="val 63777"/>
              </a:avLst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4035238" y="1499322"/>
              <a:ext cx="3965762" cy="994815"/>
              <a:chOff x="4035238" y="1499322"/>
              <a:chExt cx="3965762" cy="994815"/>
            </a:xfrm>
          </p:grpSpPr>
          <p:sp>
            <p:nvSpPr>
              <p:cNvPr id="18" name="TextBox 17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4035238" y="1589147"/>
                <a:ext cx="186142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Converting </a:t>
                </a:r>
                <a:endParaRPr lang="en-US" sz="1600" b="1" dirty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  <p:grpSp>
            <p:nvGrpSpPr>
              <p:cNvPr id="26" name="Group 25"/>
              <p:cNvGrpSpPr/>
              <p:nvPr/>
            </p:nvGrpSpPr>
            <p:grpSpPr>
              <a:xfrm>
                <a:off x="5470140" y="1499322"/>
                <a:ext cx="1023373" cy="585668"/>
                <a:chOff x="5685614" y="1547751"/>
                <a:chExt cx="1023373" cy="585668"/>
              </a:xfrm>
            </p:grpSpPr>
            <p:cxnSp>
              <p:nvCxnSpPr>
                <p:cNvPr id="19" name="Straight Connector 18"/>
                <p:cNvCxnSpPr/>
                <p:nvPr/>
              </p:nvCxnSpPr>
              <p:spPr>
                <a:xfrm>
                  <a:off x="5685614" y="1840585"/>
                  <a:ext cx="318523" cy="0"/>
                </a:xfrm>
                <a:prstGeom prst="line">
                  <a:avLst/>
                </a:prstGeom>
                <a:ln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TextBox 19"/>
                <p:cNvSpPr txBox="1"/>
                <p:nvPr/>
              </p:nvSpPr>
              <p:spPr>
                <a:xfrm>
                  <a:off x="5695950" y="1547751"/>
                  <a:ext cx="28894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solidFill>
                        <a:srgbClr val="002060"/>
                      </a:solidFill>
                      <a:latin typeface="Cambria Math" pitchFamily="18" charset="0"/>
                      <a:ea typeface="Cambria Math" pitchFamily="18" charset="0"/>
                    </a:rPr>
                    <a:t>2</a:t>
                  </a:r>
                  <a:endParaRPr lang="en-US" sz="1600" dirty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endParaRP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5695950" y="1794865"/>
                  <a:ext cx="28894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solidFill>
                        <a:srgbClr val="002060"/>
                      </a:solidFill>
                      <a:latin typeface="Cambria Math" pitchFamily="18" charset="0"/>
                      <a:ea typeface="Cambria Math" pitchFamily="18" charset="0"/>
                    </a:rPr>
                    <a:t>3</a:t>
                  </a:r>
                  <a:endParaRPr lang="en-US" sz="1600" dirty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5957791" y="1640148"/>
                  <a:ext cx="51478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solidFill>
                        <a:srgbClr val="002060"/>
                      </a:solidFill>
                      <a:latin typeface="Cambria Math" pitchFamily="18" charset="0"/>
                      <a:ea typeface="Cambria Math" pitchFamily="18" charset="0"/>
                    </a:rPr>
                    <a:t>and</a:t>
                  </a:r>
                  <a:endParaRPr lang="en-US" sz="1600" dirty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endParaRPr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6390464" y="1840585"/>
                  <a:ext cx="318523" cy="0"/>
                </a:xfrm>
                <a:prstGeom prst="line">
                  <a:avLst/>
                </a:prstGeom>
                <a:ln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/>
                <p:cNvSpPr txBox="1"/>
                <p:nvPr/>
              </p:nvSpPr>
              <p:spPr>
                <a:xfrm>
                  <a:off x="6400800" y="1547751"/>
                  <a:ext cx="28894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solidFill>
                        <a:srgbClr val="002060"/>
                      </a:solidFill>
                      <a:latin typeface="Cambria Math" pitchFamily="18" charset="0"/>
                      <a:ea typeface="Cambria Math" pitchFamily="18" charset="0"/>
                    </a:rPr>
                    <a:t>4</a:t>
                  </a:r>
                  <a:endParaRPr lang="en-US" sz="1600" dirty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endParaRP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6400800" y="1794865"/>
                  <a:ext cx="28894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solidFill>
                        <a:srgbClr val="002060"/>
                      </a:solidFill>
                      <a:latin typeface="Cambria Math" pitchFamily="18" charset="0"/>
                      <a:ea typeface="Cambria Math" pitchFamily="18" charset="0"/>
                    </a:rPr>
                    <a:t>5</a:t>
                  </a:r>
                  <a:endParaRPr lang="en-US" sz="1600" dirty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endParaRPr>
                </a:p>
              </p:txBody>
            </p:sp>
          </p:grpSp>
          <p:sp>
            <p:nvSpPr>
              <p:cNvPr id="27" name="TextBox 26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6334251" y="1591719"/>
                <a:ext cx="147369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having same</a:t>
                </a:r>
                <a:endParaRPr lang="en-US" sz="1600" b="1" dirty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  <p:sp>
            <p:nvSpPr>
              <p:cNvPr id="28" name="TextBox 27"/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4383073" y="1909362"/>
                <a:ext cx="36179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denominators such that difference between the numerators is more than 5</a:t>
                </a:r>
                <a:r>
                  <a:rPr lang="en-US" sz="1600" b="1" dirty="0" smtClean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.</a:t>
                </a:r>
                <a:endParaRPr lang="en-US" sz="1600" b="1" dirty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p:grpSp>
      </p:grpSp>
      <p:cxnSp>
        <p:nvCxnSpPr>
          <p:cNvPr id="31" name="Straight Connector 30"/>
          <p:cNvCxnSpPr/>
          <p:nvPr/>
        </p:nvCxnSpPr>
        <p:spPr>
          <a:xfrm>
            <a:off x="1568044" y="2210379"/>
            <a:ext cx="3185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578378" y="1917545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2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78378" y="2164659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3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871101" y="2031577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=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313803" y="1903888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×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2115729" y="2210379"/>
            <a:ext cx="7512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126065" y="1917545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2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126065" y="2164659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3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530878" y="1917545"/>
            <a:ext cx="440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20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530881" y="2164659"/>
            <a:ext cx="440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20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313803" y="2164659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×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842651" y="2031577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=</a:t>
            </a:r>
          </a:p>
        </p:txBody>
      </p:sp>
      <p:cxnSp>
        <p:nvCxnSpPr>
          <p:cNvPr id="45" name="Straight Connector 44"/>
          <p:cNvCxnSpPr/>
          <p:nvPr/>
        </p:nvCxnSpPr>
        <p:spPr>
          <a:xfrm>
            <a:off x="3099190" y="2210379"/>
            <a:ext cx="3185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109522" y="1917545"/>
            <a:ext cx="471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40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109522" y="2164659"/>
            <a:ext cx="471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60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59" name="Rectangle 58"/>
          <p:cNvSpPr/>
          <p:nvPr>
            <p:custDataLst>
              <p:tags r:id="rId5"/>
            </p:custDataLst>
          </p:nvPr>
        </p:nvSpPr>
        <p:spPr>
          <a:xfrm>
            <a:off x="2174081" y="2605882"/>
            <a:ext cx="692944" cy="221457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0" name="Rectangle 59"/>
          <p:cNvSpPr/>
          <p:nvPr>
            <p:custDataLst>
              <p:tags r:id="rId6"/>
            </p:custDataLst>
          </p:nvPr>
        </p:nvSpPr>
        <p:spPr>
          <a:xfrm>
            <a:off x="2169319" y="2874055"/>
            <a:ext cx="697706" cy="241414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1568044" y="2851729"/>
            <a:ext cx="3185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578378" y="2558895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4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578378" y="2806009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5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871101" y="2672927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=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313803" y="2545238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×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>
            <a:off x="2115729" y="2851729"/>
            <a:ext cx="7512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126065" y="2558895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4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126065" y="2806009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5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530878" y="2558895"/>
            <a:ext cx="440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12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530881" y="2806009"/>
            <a:ext cx="440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12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313803" y="2806009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×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842651" y="2672927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=</a:t>
            </a:r>
          </a:p>
        </p:txBody>
      </p:sp>
      <p:cxnSp>
        <p:nvCxnSpPr>
          <p:cNvPr id="73" name="Straight Connector 72"/>
          <p:cNvCxnSpPr/>
          <p:nvPr/>
        </p:nvCxnSpPr>
        <p:spPr>
          <a:xfrm>
            <a:off x="3099190" y="2851729"/>
            <a:ext cx="3185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109522" y="2558895"/>
            <a:ext cx="471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48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109522" y="2806009"/>
            <a:ext cx="471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60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>
            <a:off x="3464723" y="2314937"/>
            <a:ext cx="124617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3463929" y="2313805"/>
            <a:ext cx="1241425" cy="6643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4704958" y="2164659"/>
            <a:ext cx="1924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Same denominators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4240778" y="306642"/>
            <a:ext cx="4333494" cy="1295400"/>
            <a:chOff x="3908608" y="1375766"/>
            <a:chExt cx="4333494" cy="1295400"/>
          </a:xfrm>
        </p:grpSpPr>
        <p:sp>
          <p:nvSpPr>
            <p:cNvPr id="87" name="Cloud Callout 86"/>
            <p:cNvSpPr/>
            <p:nvPr>
              <p:custDataLst>
                <p:tags r:id="rId7"/>
              </p:custDataLst>
            </p:nvPr>
          </p:nvSpPr>
          <p:spPr>
            <a:xfrm>
              <a:off x="3908608" y="1375766"/>
              <a:ext cx="4333494" cy="1295400"/>
            </a:xfrm>
            <a:prstGeom prst="cloudCallout">
              <a:avLst>
                <a:gd name="adj1" fmla="val -46609"/>
                <a:gd name="adj2" fmla="val 63777"/>
              </a:avLst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89" name="TextBox 88"/>
            <p:cNvSpPr txBox="1"/>
            <p:nvPr>
              <p:custDataLst>
                <p:tags r:id="rId8"/>
              </p:custDataLst>
            </p:nvPr>
          </p:nvSpPr>
          <p:spPr>
            <a:xfrm>
              <a:off x="4241759" y="1589147"/>
              <a:ext cx="38297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What are next number between 40 to 48?</a:t>
              </a:r>
              <a:endParaRPr lang="en-US" sz="1600" b="1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</p:grpSp>
      <p:cxnSp>
        <p:nvCxnSpPr>
          <p:cNvPr id="100" name="Straight Connector 99"/>
          <p:cNvCxnSpPr/>
          <p:nvPr/>
        </p:nvCxnSpPr>
        <p:spPr>
          <a:xfrm>
            <a:off x="5383994" y="1099067"/>
            <a:ext cx="318523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5358611" y="806233"/>
            <a:ext cx="462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rPr>
              <a:t>41</a:t>
            </a:r>
            <a:endParaRPr lang="en-US" sz="1600" dirty="0">
              <a:solidFill>
                <a:srgbClr val="00206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358611" y="1053347"/>
            <a:ext cx="462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rPr>
              <a:t>60</a:t>
            </a:r>
            <a:endParaRPr lang="en-US" sz="1600" dirty="0">
              <a:solidFill>
                <a:srgbClr val="002060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103" name="Straight Connector 102"/>
          <p:cNvCxnSpPr/>
          <p:nvPr/>
        </p:nvCxnSpPr>
        <p:spPr>
          <a:xfrm>
            <a:off x="5829669" y="1099067"/>
            <a:ext cx="318523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5801523" y="806233"/>
            <a:ext cx="462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rPr>
              <a:t>42</a:t>
            </a:r>
            <a:endParaRPr lang="en-US" sz="1600" dirty="0">
              <a:solidFill>
                <a:srgbClr val="00206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5801523" y="1053347"/>
            <a:ext cx="462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rPr>
              <a:t>60</a:t>
            </a:r>
            <a:endParaRPr lang="en-US" sz="1600" dirty="0">
              <a:solidFill>
                <a:srgbClr val="002060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106" name="Straight Connector 105"/>
          <p:cNvCxnSpPr/>
          <p:nvPr/>
        </p:nvCxnSpPr>
        <p:spPr>
          <a:xfrm>
            <a:off x="6275341" y="1099067"/>
            <a:ext cx="318523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6244435" y="806233"/>
            <a:ext cx="462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rPr>
              <a:t>43</a:t>
            </a:r>
            <a:endParaRPr lang="en-US" sz="1600" dirty="0">
              <a:solidFill>
                <a:srgbClr val="00206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244435" y="1053347"/>
            <a:ext cx="462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rPr>
              <a:t>60</a:t>
            </a:r>
            <a:endParaRPr lang="en-US" sz="1600" dirty="0">
              <a:solidFill>
                <a:srgbClr val="002060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109" name="Straight Connector 108"/>
          <p:cNvCxnSpPr/>
          <p:nvPr/>
        </p:nvCxnSpPr>
        <p:spPr>
          <a:xfrm>
            <a:off x="6721018" y="1099067"/>
            <a:ext cx="318523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6687347" y="806233"/>
            <a:ext cx="462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rPr>
              <a:t>44</a:t>
            </a:r>
            <a:endParaRPr lang="en-US" sz="1600" dirty="0">
              <a:solidFill>
                <a:srgbClr val="00206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687347" y="1053347"/>
            <a:ext cx="462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rPr>
              <a:t>60</a:t>
            </a:r>
            <a:endParaRPr lang="en-US" sz="1600" dirty="0">
              <a:solidFill>
                <a:srgbClr val="002060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112" name="Straight Connector 111"/>
          <p:cNvCxnSpPr/>
          <p:nvPr/>
        </p:nvCxnSpPr>
        <p:spPr>
          <a:xfrm>
            <a:off x="7166692" y="1099067"/>
            <a:ext cx="318523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7130261" y="806233"/>
            <a:ext cx="462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rPr>
              <a:t>45</a:t>
            </a:r>
            <a:endParaRPr lang="en-US" sz="1600" dirty="0">
              <a:solidFill>
                <a:srgbClr val="00206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130261" y="1053347"/>
            <a:ext cx="462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rPr>
              <a:t>60</a:t>
            </a:r>
            <a:endParaRPr lang="en-US" sz="1600" dirty="0">
              <a:solidFill>
                <a:srgbClr val="002060"/>
              </a:solidFill>
              <a:latin typeface="Cambria Math" pitchFamily="18" charset="0"/>
              <a:ea typeface="Cambria Math" pitchFamily="18" charset="0"/>
            </a:endParaRPr>
          </a:p>
        </p:txBody>
      </p:sp>
      <p:grpSp>
        <p:nvGrpSpPr>
          <p:cNvPr id="146" name="Group 145"/>
          <p:cNvGrpSpPr/>
          <p:nvPr/>
        </p:nvGrpSpPr>
        <p:grpSpPr>
          <a:xfrm>
            <a:off x="5358649" y="800962"/>
            <a:ext cx="2234452" cy="585668"/>
            <a:chOff x="5487200" y="3889445"/>
            <a:chExt cx="2234452" cy="585668"/>
          </a:xfrm>
        </p:grpSpPr>
        <p:cxnSp>
          <p:nvCxnSpPr>
            <p:cNvPr id="116" name="Straight Connector 115"/>
            <p:cNvCxnSpPr/>
            <p:nvPr/>
          </p:nvCxnSpPr>
          <p:spPr>
            <a:xfrm>
              <a:off x="5512579" y="4182279"/>
              <a:ext cx="318523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5487200" y="3889445"/>
              <a:ext cx="4628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41</a:t>
              </a:r>
              <a:endParaRPr lang="en-US" sz="1600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487200" y="4136559"/>
              <a:ext cx="4628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60</a:t>
              </a:r>
              <a:endParaRPr lang="en-US" sz="1600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cxnSp>
          <p:nvCxnSpPr>
            <p:cNvPr id="119" name="Straight Connector 118"/>
            <p:cNvCxnSpPr/>
            <p:nvPr/>
          </p:nvCxnSpPr>
          <p:spPr>
            <a:xfrm>
              <a:off x="5958254" y="4182279"/>
              <a:ext cx="318523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5930112" y="3889445"/>
              <a:ext cx="4628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42</a:t>
              </a:r>
              <a:endParaRPr lang="en-US" sz="1600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5930112" y="4136559"/>
              <a:ext cx="4628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60</a:t>
              </a:r>
              <a:endParaRPr lang="en-US" sz="1600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cxnSp>
          <p:nvCxnSpPr>
            <p:cNvPr id="122" name="Straight Connector 121"/>
            <p:cNvCxnSpPr/>
            <p:nvPr/>
          </p:nvCxnSpPr>
          <p:spPr>
            <a:xfrm>
              <a:off x="6403928" y="4182279"/>
              <a:ext cx="318523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/>
            <p:cNvSpPr txBox="1"/>
            <p:nvPr/>
          </p:nvSpPr>
          <p:spPr>
            <a:xfrm>
              <a:off x="6373024" y="3889445"/>
              <a:ext cx="4628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43</a:t>
              </a:r>
              <a:endParaRPr lang="en-US" sz="1600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6373024" y="4136559"/>
              <a:ext cx="4628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60</a:t>
              </a:r>
              <a:endParaRPr lang="en-US" sz="1600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cxnSp>
          <p:nvCxnSpPr>
            <p:cNvPr id="125" name="Straight Connector 124"/>
            <p:cNvCxnSpPr/>
            <p:nvPr/>
          </p:nvCxnSpPr>
          <p:spPr>
            <a:xfrm>
              <a:off x="6849603" y="4182279"/>
              <a:ext cx="318523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/>
            <p:cNvSpPr txBox="1"/>
            <p:nvPr/>
          </p:nvSpPr>
          <p:spPr>
            <a:xfrm>
              <a:off x="6815936" y="3889445"/>
              <a:ext cx="4628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44</a:t>
              </a:r>
              <a:endParaRPr lang="en-US" sz="1600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6815936" y="4136559"/>
              <a:ext cx="4628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60</a:t>
              </a:r>
              <a:endParaRPr lang="en-US" sz="1600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cxnSp>
          <p:nvCxnSpPr>
            <p:cNvPr id="128" name="Straight Connector 127"/>
            <p:cNvCxnSpPr/>
            <p:nvPr/>
          </p:nvCxnSpPr>
          <p:spPr>
            <a:xfrm>
              <a:off x="7295277" y="4182279"/>
              <a:ext cx="318523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7258850" y="3889445"/>
              <a:ext cx="4628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45</a:t>
              </a:r>
              <a:endParaRPr lang="en-US" sz="1600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7258850" y="4136559"/>
              <a:ext cx="4628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60</a:t>
              </a:r>
              <a:endParaRPr lang="en-US" sz="1600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3894686" y="3607983"/>
            <a:ext cx="2234452" cy="585668"/>
            <a:chOff x="1426986" y="3889445"/>
            <a:chExt cx="2234452" cy="585668"/>
          </a:xfrm>
        </p:grpSpPr>
        <p:cxnSp>
          <p:nvCxnSpPr>
            <p:cNvPr id="131" name="Straight Connector 130"/>
            <p:cNvCxnSpPr/>
            <p:nvPr/>
          </p:nvCxnSpPr>
          <p:spPr>
            <a:xfrm>
              <a:off x="1452365" y="4182279"/>
              <a:ext cx="318523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1426986" y="3889445"/>
              <a:ext cx="4628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41</a:t>
              </a:r>
              <a:endParaRPr lang="en-US" sz="1600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426986" y="4136559"/>
              <a:ext cx="4628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60</a:t>
              </a:r>
              <a:endParaRPr lang="en-US" sz="1600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cxnSp>
          <p:nvCxnSpPr>
            <p:cNvPr id="134" name="Straight Connector 133"/>
            <p:cNvCxnSpPr/>
            <p:nvPr/>
          </p:nvCxnSpPr>
          <p:spPr>
            <a:xfrm>
              <a:off x="1898040" y="4182279"/>
              <a:ext cx="318523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1869898" y="3889445"/>
              <a:ext cx="4628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42</a:t>
              </a:r>
              <a:endParaRPr lang="en-US" sz="1600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869898" y="4136559"/>
              <a:ext cx="4628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60</a:t>
              </a:r>
              <a:endParaRPr lang="en-US" sz="1600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cxnSp>
          <p:nvCxnSpPr>
            <p:cNvPr id="137" name="Straight Connector 136"/>
            <p:cNvCxnSpPr/>
            <p:nvPr/>
          </p:nvCxnSpPr>
          <p:spPr>
            <a:xfrm>
              <a:off x="2343714" y="4182279"/>
              <a:ext cx="318523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/>
            <p:cNvSpPr txBox="1"/>
            <p:nvPr/>
          </p:nvSpPr>
          <p:spPr>
            <a:xfrm>
              <a:off x="2312810" y="3889445"/>
              <a:ext cx="4628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43</a:t>
              </a:r>
              <a:endParaRPr lang="en-US" sz="1600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312810" y="4136559"/>
              <a:ext cx="4628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60</a:t>
              </a:r>
              <a:endParaRPr lang="en-US" sz="1600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cxnSp>
          <p:nvCxnSpPr>
            <p:cNvPr id="140" name="Straight Connector 139"/>
            <p:cNvCxnSpPr/>
            <p:nvPr/>
          </p:nvCxnSpPr>
          <p:spPr>
            <a:xfrm>
              <a:off x="2789389" y="4182279"/>
              <a:ext cx="318523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/>
            <p:cNvSpPr txBox="1"/>
            <p:nvPr/>
          </p:nvSpPr>
          <p:spPr>
            <a:xfrm>
              <a:off x="2755722" y="3889445"/>
              <a:ext cx="4628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44</a:t>
              </a:r>
              <a:endParaRPr lang="en-US" sz="1600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2755722" y="4136559"/>
              <a:ext cx="4628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60</a:t>
              </a:r>
              <a:endParaRPr lang="en-US" sz="1600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cxnSp>
          <p:nvCxnSpPr>
            <p:cNvPr id="143" name="Straight Connector 142"/>
            <p:cNvCxnSpPr/>
            <p:nvPr/>
          </p:nvCxnSpPr>
          <p:spPr>
            <a:xfrm>
              <a:off x="3235063" y="4182279"/>
              <a:ext cx="318523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/>
            <p:cNvSpPr txBox="1"/>
            <p:nvPr/>
          </p:nvSpPr>
          <p:spPr>
            <a:xfrm>
              <a:off x="3198636" y="3889445"/>
              <a:ext cx="4628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45</a:t>
              </a:r>
              <a:endParaRPr lang="en-US" sz="1600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3198636" y="4136559"/>
              <a:ext cx="4628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60</a:t>
              </a:r>
              <a:endParaRPr lang="en-US" sz="1600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</p:grpSp>
      <p:sp>
        <p:nvSpPr>
          <p:cNvPr id="148" name="TextBox 147"/>
          <p:cNvSpPr txBox="1"/>
          <p:nvPr/>
        </p:nvSpPr>
        <p:spPr>
          <a:xfrm>
            <a:off x="767849" y="3732670"/>
            <a:ext cx="3267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Now, any five rational numbers are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49" name="Text Box 5"/>
          <p:cNvSpPr txBox="1">
            <a:spLocks noChangeArrowheads="1"/>
          </p:cNvSpPr>
          <p:nvPr/>
        </p:nvSpPr>
        <p:spPr bwMode="auto">
          <a:xfrm>
            <a:off x="531228" y="1829159"/>
            <a:ext cx="608811" cy="475631"/>
          </a:xfrm>
          <a:prstGeom prst="flowChartDelay">
            <a:avLst/>
          </a:prstGeom>
          <a:ln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tabLst>
                <a:tab pos="514350" algn="l"/>
              </a:tabLst>
              <a:defRPr sz="1600">
                <a:latin typeface="Cambria Math" pitchFamily="18" charset="0"/>
                <a:ea typeface="Cambria Math" pitchFamily="18" charset="0"/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Sol.</a:t>
            </a:r>
          </a:p>
        </p:txBody>
      </p:sp>
    </p:spTree>
    <p:extLst>
      <p:ext uri="{BB962C8B-B14F-4D97-AF65-F5344CB8AC3E}">
        <p14:creationId xmlns:p14="http://schemas.microsoft.com/office/powerpoint/2010/main" val="3846657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500"/>
                            </p:stCondLst>
                            <p:childTnLst>
                              <p:par>
                                <p:cTn id="1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2000"/>
                            </p:stCondLst>
                            <p:childTnLst>
                              <p:par>
                                <p:cTn id="1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2500"/>
                            </p:stCondLst>
                            <p:childTnLst>
                              <p:par>
                                <p:cTn id="1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300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3500"/>
                            </p:stCondLst>
                            <p:childTnLst>
                              <p:par>
                                <p:cTn id="1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00"/>
                            </p:stCondLst>
                            <p:childTnLst>
                              <p:par>
                                <p:cTn id="1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00"/>
                            </p:stCondLst>
                            <p:childTnLst>
                              <p:par>
                                <p:cTn id="1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1000"/>
                            </p:stCondLst>
                            <p:childTnLst>
                              <p:par>
                                <p:cTn id="1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500"/>
                            </p:stCondLst>
                            <p:childTnLst>
                              <p:par>
                                <p:cTn id="2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500"/>
                            </p:stCondLst>
                            <p:childTnLst>
                              <p:par>
                                <p:cTn id="2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2000"/>
                            </p:stCondLst>
                            <p:childTnLst>
                              <p:par>
                                <p:cTn id="2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500"/>
                            </p:stCondLst>
                            <p:childTnLst>
                              <p:par>
                                <p:cTn id="27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4.32099E-6 L -0.15295 0.5355 " pathEditMode="relative" rAng="0" ptsTypes="AA">
                                      <p:cBhvr>
                                        <p:cTn id="279" dur="2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56" y="26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2500"/>
                            </p:stCondLst>
                            <p:childTnLst>
                              <p:par>
                                <p:cTn id="28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2500"/>
                            </p:stCondLst>
                            <p:childTnLst>
                              <p:par>
                                <p:cTn id="28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2500"/>
                            </p:stCondLst>
                            <p:childTnLst>
                              <p:par>
                                <p:cTn id="28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9" grpId="1" animBg="1"/>
      <p:bldP spid="57" grpId="0" animBg="1"/>
      <p:bldP spid="57" grpId="1" animBg="1"/>
      <p:bldP spid="58" grpId="0" animBg="1"/>
      <p:bldP spid="58" grpId="1" animBg="1"/>
      <p:bldP spid="48" grpId="0" animBg="1"/>
      <p:bldP spid="48" grpId="1" animBg="1"/>
      <p:bldP spid="9" grpId="0"/>
      <p:bldP spid="10" grpId="0"/>
      <p:bldP spid="11" grpId="0"/>
      <p:bldP spid="13" grpId="0"/>
      <p:bldP spid="14" grpId="0"/>
      <p:bldP spid="15" grpId="0"/>
      <p:bldP spid="32" grpId="0"/>
      <p:bldP spid="33" grpId="0"/>
      <p:bldP spid="34" grpId="0"/>
      <p:bldP spid="36" grpId="0"/>
      <p:bldP spid="38" grpId="0"/>
      <p:bldP spid="39" grpId="0"/>
      <p:bldP spid="41" grpId="0"/>
      <p:bldP spid="42" grpId="0"/>
      <p:bldP spid="43" grpId="0"/>
      <p:bldP spid="44" grpId="0"/>
      <p:bldP spid="46" grpId="0"/>
      <p:bldP spid="47" grpId="0"/>
      <p:bldP spid="59" grpId="0" animBg="1"/>
      <p:bldP spid="59" grpId="1" animBg="1"/>
      <p:bldP spid="60" grpId="0" animBg="1"/>
      <p:bldP spid="60" grpId="1" animBg="1"/>
      <p:bldP spid="62" grpId="0"/>
      <p:bldP spid="63" grpId="0"/>
      <p:bldP spid="64" grpId="0"/>
      <p:bldP spid="65" grpId="0"/>
      <p:bldP spid="67" grpId="0"/>
      <p:bldP spid="68" grpId="0"/>
      <p:bldP spid="69" grpId="0"/>
      <p:bldP spid="70" grpId="0"/>
      <p:bldP spid="71" grpId="0"/>
      <p:bldP spid="72" grpId="0"/>
      <p:bldP spid="74" grpId="0"/>
      <p:bldP spid="75" grpId="0"/>
      <p:bldP spid="85" grpId="0"/>
      <p:bldP spid="101" grpId="0"/>
      <p:bldP spid="101" grpId="1"/>
      <p:bldP spid="102" grpId="0"/>
      <p:bldP spid="102" grpId="1"/>
      <p:bldP spid="104" grpId="0"/>
      <p:bldP spid="104" grpId="1"/>
      <p:bldP spid="105" grpId="0"/>
      <p:bldP spid="105" grpId="1"/>
      <p:bldP spid="107" grpId="0"/>
      <p:bldP spid="107" grpId="1"/>
      <p:bldP spid="108" grpId="0"/>
      <p:bldP spid="108" grpId="1"/>
      <p:bldP spid="110" grpId="0"/>
      <p:bldP spid="110" grpId="1"/>
      <p:bldP spid="111" grpId="0"/>
      <p:bldP spid="111" grpId="1"/>
      <p:bldP spid="113" grpId="0"/>
      <p:bldP spid="113" grpId="1"/>
      <p:bldP spid="114" grpId="0"/>
      <p:bldP spid="114" grpId="1"/>
      <p:bldP spid="14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>
            <p:custDataLst>
              <p:tags r:id="rId1"/>
            </p:custDataLst>
          </p:nvPr>
        </p:nvSpPr>
        <p:spPr>
          <a:xfrm>
            <a:off x="1807133" y="1307308"/>
            <a:ext cx="357424" cy="48485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7" name="Rectangle 56"/>
          <p:cNvSpPr/>
          <p:nvPr>
            <p:custDataLst>
              <p:tags r:id="rId2"/>
            </p:custDataLst>
          </p:nvPr>
        </p:nvSpPr>
        <p:spPr>
          <a:xfrm>
            <a:off x="2174081" y="1964532"/>
            <a:ext cx="692944" cy="221457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8" name="Rectangle 57"/>
          <p:cNvSpPr/>
          <p:nvPr>
            <p:custDataLst>
              <p:tags r:id="rId3"/>
            </p:custDataLst>
          </p:nvPr>
        </p:nvSpPr>
        <p:spPr>
          <a:xfrm>
            <a:off x="2169319" y="2232705"/>
            <a:ext cx="697706" cy="241414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8" name="Rectangle 47"/>
          <p:cNvSpPr/>
          <p:nvPr>
            <p:custDataLst>
              <p:tags r:id="rId4"/>
            </p:custDataLst>
          </p:nvPr>
        </p:nvSpPr>
        <p:spPr>
          <a:xfrm>
            <a:off x="1066804" y="1307308"/>
            <a:ext cx="394963" cy="48485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57620" y="173949"/>
            <a:ext cx="2072267" cy="586495"/>
            <a:chOff x="527161" y="281568"/>
            <a:chExt cx="2647950" cy="842382"/>
          </a:xfrm>
          <a:effectLst/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51" b="51621"/>
            <a:stretch/>
          </p:blipFill>
          <p:spPr>
            <a:xfrm>
              <a:off x="527161" y="281568"/>
              <a:ext cx="2647950" cy="84238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4" name="Rectangle 3"/>
            <p:cNvSpPr/>
            <p:nvPr/>
          </p:nvSpPr>
          <p:spPr>
            <a:xfrm>
              <a:off x="991958" y="305257"/>
              <a:ext cx="1636611" cy="574678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rgbClr val="FFFF00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rPr>
                <a:t>EXERCISE</a:t>
              </a:r>
              <a:endParaRPr lang="en-US" sz="2000" dirty="0">
                <a:solidFill>
                  <a:srgbClr val="FFFF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51445" y="915505"/>
            <a:ext cx="3715758" cy="338554"/>
            <a:chOff x="570078" y="1762393"/>
            <a:chExt cx="495710" cy="338554"/>
          </a:xfrm>
        </p:grpSpPr>
        <p:sp>
          <p:nvSpPr>
            <p:cNvPr id="6" name="TextBox 5"/>
            <p:cNvSpPr txBox="1"/>
            <p:nvPr/>
          </p:nvSpPr>
          <p:spPr>
            <a:xfrm>
              <a:off x="570078" y="1762393"/>
              <a:ext cx="577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rPr>
                <a:t>Q.</a:t>
              </a:r>
              <a:endParaRPr lang="en-US" sz="16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8453" y="1762393"/>
              <a:ext cx="4473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rPr>
                <a:t>Find five rational numbers between:</a:t>
              </a:r>
              <a:endParaRPr lang="en-US" sz="16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</p:grpSp>
      <p:cxnSp>
        <p:nvCxnSpPr>
          <p:cNvPr id="8" name="Straight Connector 7"/>
          <p:cNvCxnSpPr/>
          <p:nvPr/>
        </p:nvCxnSpPr>
        <p:spPr>
          <a:xfrm>
            <a:off x="1122470" y="1545042"/>
            <a:ext cx="3185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0799" y="1252208"/>
            <a:ext cx="432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–3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32802" y="1499322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2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85121" y="1344605"/>
            <a:ext cx="514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and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827316" y="1545042"/>
            <a:ext cx="3185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37652" y="1252208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5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37652" y="1499322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3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1449" y="1375765"/>
            <a:ext cx="4328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Q.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4035242" y="1375768"/>
            <a:ext cx="3772709" cy="1098353"/>
            <a:chOff x="4035238" y="1375766"/>
            <a:chExt cx="3772709" cy="1098353"/>
          </a:xfrm>
        </p:grpSpPr>
        <p:sp>
          <p:nvSpPr>
            <p:cNvPr id="17" name="Cloud Callout 16"/>
            <p:cNvSpPr/>
            <p:nvPr>
              <p:custDataLst>
                <p:tags r:id="rId9"/>
              </p:custDataLst>
            </p:nvPr>
          </p:nvSpPr>
          <p:spPr>
            <a:xfrm>
              <a:off x="4114800" y="1375766"/>
              <a:ext cx="3693147" cy="1098353"/>
            </a:xfrm>
            <a:prstGeom prst="cloudCallout">
              <a:avLst>
                <a:gd name="adj1" fmla="val -46609"/>
                <a:gd name="adj2" fmla="val 63777"/>
              </a:avLst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4035238" y="1499322"/>
              <a:ext cx="3772709" cy="748594"/>
              <a:chOff x="4035238" y="1499322"/>
              <a:chExt cx="3772709" cy="748594"/>
            </a:xfrm>
          </p:grpSpPr>
          <p:sp>
            <p:nvSpPr>
              <p:cNvPr id="18" name="TextBox 17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4035238" y="1589147"/>
                <a:ext cx="186142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Converting </a:t>
                </a:r>
                <a:endParaRPr lang="en-US" sz="1600" b="1" dirty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  <p:grpSp>
            <p:nvGrpSpPr>
              <p:cNvPr id="26" name="Group 25"/>
              <p:cNvGrpSpPr/>
              <p:nvPr/>
            </p:nvGrpSpPr>
            <p:grpSpPr>
              <a:xfrm>
                <a:off x="5470140" y="1499322"/>
                <a:ext cx="1023373" cy="585668"/>
                <a:chOff x="5685614" y="1547751"/>
                <a:chExt cx="1023373" cy="585668"/>
              </a:xfrm>
            </p:grpSpPr>
            <p:cxnSp>
              <p:nvCxnSpPr>
                <p:cNvPr id="19" name="Straight Connector 18"/>
                <p:cNvCxnSpPr/>
                <p:nvPr/>
              </p:nvCxnSpPr>
              <p:spPr>
                <a:xfrm>
                  <a:off x="5685614" y="1840585"/>
                  <a:ext cx="318523" cy="0"/>
                </a:xfrm>
                <a:prstGeom prst="line">
                  <a:avLst/>
                </a:prstGeom>
                <a:ln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TextBox 19"/>
                <p:cNvSpPr txBox="1"/>
                <p:nvPr/>
              </p:nvSpPr>
              <p:spPr>
                <a:xfrm>
                  <a:off x="5695950" y="1547751"/>
                  <a:ext cx="28894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solidFill>
                        <a:srgbClr val="002060"/>
                      </a:solidFill>
                      <a:latin typeface="Cambria Math" pitchFamily="18" charset="0"/>
                      <a:ea typeface="Cambria Math" pitchFamily="18" charset="0"/>
                    </a:rPr>
                    <a:t>2</a:t>
                  </a:r>
                  <a:endParaRPr lang="en-US" sz="1600" dirty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endParaRP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5695950" y="1794865"/>
                  <a:ext cx="28894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solidFill>
                        <a:srgbClr val="002060"/>
                      </a:solidFill>
                      <a:latin typeface="Cambria Math" pitchFamily="18" charset="0"/>
                      <a:ea typeface="Cambria Math" pitchFamily="18" charset="0"/>
                    </a:rPr>
                    <a:t>3</a:t>
                  </a:r>
                  <a:endParaRPr lang="en-US" sz="1600" dirty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5957791" y="1640148"/>
                  <a:ext cx="51478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solidFill>
                        <a:srgbClr val="002060"/>
                      </a:solidFill>
                      <a:latin typeface="Cambria Math" pitchFamily="18" charset="0"/>
                      <a:ea typeface="Cambria Math" pitchFamily="18" charset="0"/>
                    </a:rPr>
                    <a:t>and</a:t>
                  </a:r>
                  <a:endParaRPr lang="en-US" sz="1600" dirty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endParaRPr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6390464" y="1840585"/>
                  <a:ext cx="318523" cy="0"/>
                </a:xfrm>
                <a:prstGeom prst="line">
                  <a:avLst/>
                </a:prstGeom>
                <a:ln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/>
                <p:cNvSpPr txBox="1"/>
                <p:nvPr/>
              </p:nvSpPr>
              <p:spPr>
                <a:xfrm>
                  <a:off x="6400800" y="1547751"/>
                  <a:ext cx="28894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solidFill>
                        <a:srgbClr val="002060"/>
                      </a:solidFill>
                      <a:latin typeface="Cambria Math" pitchFamily="18" charset="0"/>
                      <a:ea typeface="Cambria Math" pitchFamily="18" charset="0"/>
                    </a:rPr>
                    <a:t>4</a:t>
                  </a:r>
                  <a:endParaRPr lang="en-US" sz="1600" dirty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endParaRP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6400800" y="1794865"/>
                  <a:ext cx="28894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solidFill>
                        <a:srgbClr val="002060"/>
                      </a:solidFill>
                      <a:latin typeface="Cambria Math" pitchFamily="18" charset="0"/>
                      <a:ea typeface="Cambria Math" pitchFamily="18" charset="0"/>
                    </a:rPr>
                    <a:t>5</a:t>
                  </a:r>
                  <a:endParaRPr lang="en-US" sz="1600" dirty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endParaRPr>
                </a:p>
              </p:txBody>
            </p:sp>
          </p:grpSp>
          <p:sp>
            <p:nvSpPr>
              <p:cNvPr id="27" name="TextBox 26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6334251" y="1591719"/>
                <a:ext cx="147369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with same </a:t>
                </a:r>
                <a:endParaRPr lang="en-US" sz="1600" b="1" dirty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  <p:sp>
            <p:nvSpPr>
              <p:cNvPr id="28" name="TextBox 27"/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4810895" y="1909362"/>
                <a:ext cx="23519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denominators.  we have</a:t>
                </a:r>
                <a:endParaRPr lang="en-US" sz="1600" b="1" dirty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p:grpSp>
      </p:grpSp>
      <p:cxnSp>
        <p:nvCxnSpPr>
          <p:cNvPr id="31" name="Straight Connector 30"/>
          <p:cNvCxnSpPr/>
          <p:nvPr/>
        </p:nvCxnSpPr>
        <p:spPr>
          <a:xfrm>
            <a:off x="1568044" y="2210379"/>
            <a:ext cx="3185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495453" y="1917545"/>
            <a:ext cx="440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–3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78378" y="2164659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2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871101" y="2031577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=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313803" y="1903888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×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2115729" y="2210379"/>
            <a:ext cx="7512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088821" y="1917545"/>
            <a:ext cx="401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–3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126065" y="2164659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2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530878" y="1917545"/>
            <a:ext cx="440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3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530881" y="2164659"/>
            <a:ext cx="440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3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313803" y="2164659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×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842651" y="2031577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=</a:t>
            </a:r>
          </a:p>
        </p:txBody>
      </p:sp>
      <p:cxnSp>
        <p:nvCxnSpPr>
          <p:cNvPr id="45" name="Straight Connector 44"/>
          <p:cNvCxnSpPr/>
          <p:nvPr/>
        </p:nvCxnSpPr>
        <p:spPr>
          <a:xfrm>
            <a:off x="3099190" y="2210379"/>
            <a:ext cx="3185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035711" y="1917545"/>
            <a:ext cx="471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– 9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109522" y="2164659"/>
            <a:ext cx="471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6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59" name="Rectangle 58"/>
          <p:cNvSpPr/>
          <p:nvPr>
            <p:custDataLst>
              <p:tags r:id="rId5"/>
            </p:custDataLst>
          </p:nvPr>
        </p:nvSpPr>
        <p:spPr>
          <a:xfrm>
            <a:off x="2174081" y="2605882"/>
            <a:ext cx="692944" cy="221457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0" name="Rectangle 59"/>
          <p:cNvSpPr/>
          <p:nvPr>
            <p:custDataLst>
              <p:tags r:id="rId6"/>
            </p:custDataLst>
          </p:nvPr>
        </p:nvSpPr>
        <p:spPr>
          <a:xfrm>
            <a:off x="2169319" y="2874055"/>
            <a:ext cx="697706" cy="241414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1568044" y="2851729"/>
            <a:ext cx="3185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578378" y="2558895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5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578378" y="2806009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3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871101" y="2672927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=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313803" y="2545238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×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>
            <a:off x="2115729" y="2851729"/>
            <a:ext cx="7512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126065" y="2558895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5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126065" y="2806009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3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530878" y="2558895"/>
            <a:ext cx="440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2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530881" y="2806009"/>
            <a:ext cx="440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2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313803" y="2806009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×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842651" y="2672927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=</a:t>
            </a:r>
          </a:p>
        </p:txBody>
      </p:sp>
      <p:cxnSp>
        <p:nvCxnSpPr>
          <p:cNvPr id="73" name="Straight Connector 72"/>
          <p:cNvCxnSpPr/>
          <p:nvPr/>
        </p:nvCxnSpPr>
        <p:spPr>
          <a:xfrm>
            <a:off x="3099190" y="2851729"/>
            <a:ext cx="3185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109522" y="2558895"/>
            <a:ext cx="471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10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109522" y="2806009"/>
            <a:ext cx="471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6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>
            <a:off x="3464723" y="2314937"/>
            <a:ext cx="124617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3463929" y="2313805"/>
            <a:ext cx="1241425" cy="6643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4704958" y="2164659"/>
            <a:ext cx="1924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Same denominators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4211875" y="696905"/>
            <a:ext cx="4333494" cy="1295400"/>
            <a:chOff x="3865741" y="1375766"/>
            <a:chExt cx="4333494" cy="1295400"/>
          </a:xfrm>
        </p:grpSpPr>
        <p:sp>
          <p:nvSpPr>
            <p:cNvPr id="87" name="Cloud Callout 86"/>
            <p:cNvSpPr/>
            <p:nvPr>
              <p:custDataLst>
                <p:tags r:id="rId7"/>
              </p:custDataLst>
            </p:nvPr>
          </p:nvSpPr>
          <p:spPr>
            <a:xfrm>
              <a:off x="3865741" y="1375766"/>
              <a:ext cx="4333494" cy="1295400"/>
            </a:xfrm>
            <a:prstGeom prst="cloudCallout">
              <a:avLst>
                <a:gd name="adj1" fmla="val -46609"/>
                <a:gd name="adj2" fmla="val 63777"/>
              </a:avLst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89" name="TextBox 88"/>
            <p:cNvSpPr txBox="1"/>
            <p:nvPr>
              <p:custDataLst>
                <p:tags r:id="rId8"/>
              </p:custDataLst>
            </p:nvPr>
          </p:nvSpPr>
          <p:spPr>
            <a:xfrm>
              <a:off x="4160753" y="1589147"/>
              <a:ext cx="38745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What are next number between –9 to –10 ?</a:t>
              </a:r>
              <a:endParaRPr lang="en-US" sz="1600" b="1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</p:grpSp>
      <p:cxnSp>
        <p:nvCxnSpPr>
          <p:cNvPr id="100" name="Straight Connector 99"/>
          <p:cNvCxnSpPr/>
          <p:nvPr/>
        </p:nvCxnSpPr>
        <p:spPr>
          <a:xfrm>
            <a:off x="5311402" y="1504011"/>
            <a:ext cx="318523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5295929" y="1211177"/>
            <a:ext cx="4297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rPr>
              <a:t>–8</a:t>
            </a:r>
            <a:endParaRPr lang="en-US" sz="1600" dirty="0">
              <a:solidFill>
                <a:srgbClr val="00206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315462" y="1458291"/>
            <a:ext cx="390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rPr>
              <a:t>6</a:t>
            </a:r>
            <a:endParaRPr lang="en-US" sz="1600" dirty="0">
              <a:solidFill>
                <a:srgbClr val="002060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103" name="Straight Connector 102"/>
          <p:cNvCxnSpPr/>
          <p:nvPr/>
        </p:nvCxnSpPr>
        <p:spPr>
          <a:xfrm>
            <a:off x="5764432" y="1504011"/>
            <a:ext cx="318523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5758374" y="1211177"/>
            <a:ext cx="421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rPr>
              <a:t>–7</a:t>
            </a:r>
            <a:endParaRPr lang="en-US" sz="1600" dirty="0">
              <a:solidFill>
                <a:srgbClr val="00206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5758374" y="1458291"/>
            <a:ext cx="421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rPr>
              <a:t>6</a:t>
            </a:r>
            <a:endParaRPr lang="en-US" sz="1600" dirty="0">
              <a:solidFill>
                <a:srgbClr val="002060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106" name="Straight Connector 105"/>
          <p:cNvCxnSpPr/>
          <p:nvPr/>
        </p:nvCxnSpPr>
        <p:spPr>
          <a:xfrm>
            <a:off x="6217470" y="1504011"/>
            <a:ext cx="318523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6201282" y="1211177"/>
            <a:ext cx="442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rPr>
              <a:t>–6</a:t>
            </a:r>
            <a:endParaRPr lang="en-US" sz="1600" dirty="0">
              <a:solidFill>
                <a:srgbClr val="00206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201282" y="1458291"/>
            <a:ext cx="442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rPr>
              <a:t>6</a:t>
            </a:r>
            <a:endParaRPr lang="en-US" sz="1600" dirty="0">
              <a:solidFill>
                <a:srgbClr val="002060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109" name="Straight Connector 108"/>
          <p:cNvCxnSpPr/>
          <p:nvPr/>
        </p:nvCxnSpPr>
        <p:spPr>
          <a:xfrm>
            <a:off x="6670504" y="1504011"/>
            <a:ext cx="318523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6644194" y="1211177"/>
            <a:ext cx="442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rPr>
              <a:t>1</a:t>
            </a:r>
            <a:endParaRPr lang="en-US" sz="1600" dirty="0">
              <a:solidFill>
                <a:srgbClr val="00206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644194" y="1458291"/>
            <a:ext cx="442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rPr>
              <a:t>6</a:t>
            </a:r>
            <a:endParaRPr lang="en-US" sz="1600" dirty="0">
              <a:solidFill>
                <a:srgbClr val="002060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112" name="Straight Connector 111"/>
          <p:cNvCxnSpPr/>
          <p:nvPr/>
        </p:nvCxnSpPr>
        <p:spPr>
          <a:xfrm>
            <a:off x="7123539" y="1504011"/>
            <a:ext cx="318523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7087108" y="1211177"/>
            <a:ext cx="408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rPr>
              <a:t>2</a:t>
            </a:r>
            <a:endParaRPr lang="en-US" sz="1600" dirty="0">
              <a:solidFill>
                <a:srgbClr val="00206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087108" y="1458291"/>
            <a:ext cx="408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rPr>
              <a:t>6</a:t>
            </a:r>
            <a:endParaRPr lang="en-US" sz="1600" dirty="0">
              <a:solidFill>
                <a:srgbClr val="002060"/>
              </a:solidFill>
              <a:latin typeface="Cambria Math" pitchFamily="18" charset="0"/>
              <a:ea typeface="Cambria Math" pitchFamily="18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500510" y="3516292"/>
            <a:ext cx="2184320" cy="585668"/>
            <a:chOff x="5696030" y="3638550"/>
            <a:chExt cx="2184320" cy="585668"/>
          </a:xfrm>
        </p:grpSpPr>
        <p:cxnSp>
          <p:nvCxnSpPr>
            <p:cNvPr id="121" name="Straight Connector 120"/>
            <p:cNvCxnSpPr/>
            <p:nvPr/>
          </p:nvCxnSpPr>
          <p:spPr>
            <a:xfrm>
              <a:off x="5696030" y="3931384"/>
              <a:ext cx="318523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/>
            <p:cNvSpPr txBox="1"/>
            <p:nvPr/>
          </p:nvSpPr>
          <p:spPr>
            <a:xfrm>
              <a:off x="5700090" y="3638550"/>
              <a:ext cx="4489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–8</a:t>
              </a:r>
              <a:endParaRPr lang="en-US" sz="1600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5700090" y="3885664"/>
              <a:ext cx="3906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6</a:t>
              </a:r>
              <a:endParaRPr lang="en-US" sz="1600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cxnSp>
          <p:nvCxnSpPr>
            <p:cNvPr id="124" name="Straight Connector 123"/>
            <p:cNvCxnSpPr/>
            <p:nvPr/>
          </p:nvCxnSpPr>
          <p:spPr>
            <a:xfrm>
              <a:off x="6149064" y="3931384"/>
              <a:ext cx="318523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6143002" y="3638550"/>
              <a:ext cx="4213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–7</a:t>
              </a:r>
              <a:endParaRPr lang="en-US" sz="1600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6143002" y="3885664"/>
              <a:ext cx="4213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6</a:t>
              </a:r>
              <a:endParaRPr lang="en-US" sz="1600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cxnSp>
          <p:nvCxnSpPr>
            <p:cNvPr id="127" name="Straight Connector 126"/>
            <p:cNvCxnSpPr/>
            <p:nvPr/>
          </p:nvCxnSpPr>
          <p:spPr>
            <a:xfrm>
              <a:off x="6602098" y="3931384"/>
              <a:ext cx="318523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/>
            <p:cNvSpPr txBox="1"/>
            <p:nvPr/>
          </p:nvSpPr>
          <p:spPr>
            <a:xfrm>
              <a:off x="6585914" y="3638550"/>
              <a:ext cx="4429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–6</a:t>
              </a:r>
              <a:endParaRPr lang="en-US" sz="1600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6585914" y="3885664"/>
              <a:ext cx="4429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6</a:t>
              </a:r>
              <a:endParaRPr lang="en-US" sz="1600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cxnSp>
          <p:nvCxnSpPr>
            <p:cNvPr id="130" name="Straight Connector 129"/>
            <p:cNvCxnSpPr/>
            <p:nvPr/>
          </p:nvCxnSpPr>
          <p:spPr>
            <a:xfrm>
              <a:off x="7055132" y="3931384"/>
              <a:ext cx="318523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/>
            <p:cNvSpPr txBox="1"/>
            <p:nvPr/>
          </p:nvSpPr>
          <p:spPr>
            <a:xfrm>
              <a:off x="7028826" y="3638550"/>
              <a:ext cx="4429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1</a:t>
              </a:r>
              <a:endParaRPr lang="en-US" sz="1600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7028826" y="3885664"/>
              <a:ext cx="4429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6</a:t>
              </a:r>
              <a:endParaRPr lang="en-US" sz="1600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cxnSp>
          <p:nvCxnSpPr>
            <p:cNvPr id="133" name="Straight Connector 132"/>
            <p:cNvCxnSpPr/>
            <p:nvPr/>
          </p:nvCxnSpPr>
          <p:spPr>
            <a:xfrm>
              <a:off x="7508167" y="3931384"/>
              <a:ext cx="318523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/>
            <p:cNvSpPr txBox="1"/>
            <p:nvPr/>
          </p:nvSpPr>
          <p:spPr>
            <a:xfrm>
              <a:off x="7471740" y="3638550"/>
              <a:ext cx="4086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2</a:t>
              </a:r>
              <a:endParaRPr lang="en-US" sz="1600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7471740" y="3885664"/>
              <a:ext cx="4086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6</a:t>
              </a:r>
              <a:endParaRPr lang="en-US" sz="1600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5297450" y="1212540"/>
            <a:ext cx="2199793" cy="585668"/>
            <a:chOff x="5680557" y="3638550"/>
            <a:chExt cx="2199793" cy="585668"/>
          </a:xfrm>
        </p:grpSpPr>
        <p:cxnSp>
          <p:nvCxnSpPr>
            <p:cNvPr id="138" name="Straight Connector 137"/>
            <p:cNvCxnSpPr/>
            <p:nvPr/>
          </p:nvCxnSpPr>
          <p:spPr>
            <a:xfrm>
              <a:off x="5696030" y="3931384"/>
              <a:ext cx="318523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38"/>
            <p:cNvSpPr txBox="1"/>
            <p:nvPr/>
          </p:nvSpPr>
          <p:spPr>
            <a:xfrm>
              <a:off x="5680557" y="3638550"/>
              <a:ext cx="4297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–8 </a:t>
              </a:r>
              <a:endParaRPr lang="en-US" sz="1600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5700090" y="3885664"/>
              <a:ext cx="3906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6</a:t>
              </a:r>
              <a:endParaRPr lang="en-US" sz="1600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cxnSp>
          <p:nvCxnSpPr>
            <p:cNvPr id="141" name="Straight Connector 140"/>
            <p:cNvCxnSpPr/>
            <p:nvPr/>
          </p:nvCxnSpPr>
          <p:spPr>
            <a:xfrm>
              <a:off x="6149064" y="3931384"/>
              <a:ext cx="318523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/>
            <p:cNvSpPr txBox="1"/>
            <p:nvPr/>
          </p:nvSpPr>
          <p:spPr>
            <a:xfrm>
              <a:off x="6143002" y="3638550"/>
              <a:ext cx="4213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–7</a:t>
              </a:r>
              <a:endParaRPr lang="en-US" sz="1600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6143002" y="3885664"/>
              <a:ext cx="4213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6</a:t>
              </a:r>
              <a:endParaRPr lang="en-US" sz="1600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cxnSp>
          <p:nvCxnSpPr>
            <p:cNvPr id="144" name="Straight Connector 143"/>
            <p:cNvCxnSpPr/>
            <p:nvPr/>
          </p:nvCxnSpPr>
          <p:spPr>
            <a:xfrm>
              <a:off x="6602098" y="3931384"/>
              <a:ext cx="318523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/>
            <p:cNvSpPr txBox="1"/>
            <p:nvPr/>
          </p:nvSpPr>
          <p:spPr>
            <a:xfrm>
              <a:off x="6585914" y="3638550"/>
              <a:ext cx="4429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–6</a:t>
              </a:r>
              <a:endParaRPr lang="en-US" sz="1600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6585914" y="3885664"/>
              <a:ext cx="4429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6</a:t>
              </a:r>
              <a:endParaRPr lang="en-US" sz="1600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cxnSp>
          <p:nvCxnSpPr>
            <p:cNvPr id="147" name="Straight Connector 146"/>
            <p:cNvCxnSpPr/>
            <p:nvPr/>
          </p:nvCxnSpPr>
          <p:spPr>
            <a:xfrm>
              <a:off x="7055132" y="3931384"/>
              <a:ext cx="318523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Box 147"/>
            <p:cNvSpPr txBox="1"/>
            <p:nvPr/>
          </p:nvSpPr>
          <p:spPr>
            <a:xfrm>
              <a:off x="7028826" y="3638550"/>
              <a:ext cx="4429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1</a:t>
              </a:r>
              <a:endParaRPr lang="en-US" sz="1600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7028826" y="3885664"/>
              <a:ext cx="4429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6</a:t>
              </a:r>
              <a:endParaRPr lang="en-US" sz="1600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cxnSp>
          <p:nvCxnSpPr>
            <p:cNvPr id="150" name="Straight Connector 149"/>
            <p:cNvCxnSpPr/>
            <p:nvPr/>
          </p:nvCxnSpPr>
          <p:spPr>
            <a:xfrm>
              <a:off x="7508167" y="3931384"/>
              <a:ext cx="318523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/>
            <p:cNvSpPr txBox="1"/>
            <p:nvPr/>
          </p:nvSpPr>
          <p:spPr>
            <a:xfrm>
              <a:off x="7471740" y="3638550"/>
              <a:ext cx="4086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2</a:t>
              </a:r>
              <a:endParaRPr lang="en-US" sz="1600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7471740" y="3885664"/>
              <a:ext cx="4086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6</a:t>
              </a:r>
              <a:endParaRPr lang="en-US" sz="1600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</p:grpSp>
      <p:sp>
        <p:nvSpPr>
          <p:cNvPr id="136" name="TextBox 135"/>
          <p:cNvSpPr txBox="1"/>
          <p:nvPr/>
        </p:nvSpPr>
        <p:spPr>
          <a:xfrm>
            <a:off x="896172" y="3653254"/>
            <a:ext cx="2837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  <a:latin typeface="Symbol" pitchFamily="18" charset="2"/>
                <a:ea typeface="Cambria Math" pitchFamily="18" charset="0"/>
              </a:rPr>
              <a:t>\</a:t>
            </a:r>
            <a:r>
              <a:rPr lang="en-US" sz="1600" dirty="0" smtClean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rPr>
              <a:t> Five rational numbers are</a:t>
            </a:r>
            <a:endParaRPr lang="en-US" sz="1600" dirty="0">
              <a:solidFill>
                <a:srgbClr val="00206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20" name="Text Box 5"/>
          <p:cNvSpPr txBox="1">
            <a:spLocks noChangeArrowheads="1"/>
          </p:cNvSpPr>
          <p:nvPr/>
        </p:nvSpPr>
        <p:spPr bwMode="auto">
          <a:xfrm>
            <a:off x="531228" y="1829159"/>
            <a:ext cx="608811" cy="475631"/>
          </a:xfrm>
          <a:prstGeom prst="flowChartDelay">
            <a:avLst/>
          </a:prstGeom>
          <a:ln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tabLst>
                <a:tab pos="514350" algn="l"/>
              </a:tabLst>
              <a:defRPr sz="1600">
                <a:latin typeface="Cambria Math" pitchFamily="18" charset="0"/>
                <a:ea typeface="Cambria Math" pitchFamily="18" charset="0"/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Sol.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6436648" y="1247012"/>
            <a:ext cx="408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rPr>
              <a:t>…</a:t>
            </a:r>
            <a:endParaRPr lang="en-US" sz="1600" dirty="0">
              <a:solidFill>
                <a:srgbClr val="002060"/>
              </a:solidFill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650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500"/>
                            </p:stCondLst>
                            <p:childTnLst>
                              <p:par>
                                <p:cTn id="1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2000"/>
                            </p:stCondLst>
                            <p:childTnLst>
                              <p:par>
                                <p:cTn id="1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500"/>
                            </p:stCondLst>
                            <p:childTnLst>
                              <p:par>
                                <p:cTn id="1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3000"/>
                            </p:stCondLst>
                            <p:childTnLst>
                              <p:par>
                                <p:cTn id="1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3500"/>
                            </p:stCondLst>
                            <p:childTnLst>
                              <p:par>
                                <p:cTn id="1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00"/>
                            </p:stCondLst>
                            <p:childTnLst>
                              <p:par>
                                <p:cTn id="1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00"/>
                            </p:stCondLst>
                            <p:childTnLst>
                              <p:par>
                                <p:cTn id="1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000"/>
                            </p:stCondLst>
                            <p:childTnLst>
                              <p:par>
                                <p:cTn id="1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500"/>
                            </p:stCondLst>
                            <p:childTnLst>
                              <p:par>
                                <p:cTn id="2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500"/>
                            </p:stCondLst>
                            <p:childTnLst>
                              <p:par>
                                <p:cTn id="2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1500"/>
                            </p:stCondLst>
                            <p:childTnLst>
                              <p:par>
                                <p:cTn id="2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2000"/>
                            </p:stCondLst>
                            <p:childTnLst>
                              <p:par>
                                <p:cTn id="2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2500"/>
                            </p:stCondLst>
                            <p:childTnLst>
                              <p:par>
                                <p:cTn id="2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500"/>
                            </p:stCondLst>
                            <p:childTnLst>
                              <p:par>
                                <p:cTn id="2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500"/>
                            </p:stCondLst>
                            <p:childTnLst>
                              <p:par>
                                <p:cTn id="27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0933E-6 L -0.19792 0.44856 " pathEditMode="relative" rAng="0" ptsTypes="AA">
                                      <p:cBhvr>
                                        <p:cTn id="274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96" y="224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2500"/>
                            </p:stCondLst>
                            <p:childTnLst>
                              <p:par>
                                <p:cTn id="27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2500"/>
                            </p:stCondLst>
                            <p:childTnLst>
                              <p:par>
                                <p:cTn id="27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2500"/>
                            </p:stCondLst>
                            <p:childTnLst>
                              <p:par>
                                <p:cTn id="28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9" grpId="1" animBg="1"/>
      <p:bldP spid="57" grpId="0" animBg="1"/>
      <p:bldP spid="57" grpId="1" animBg="1"/>
      <p:bldP spid="58" grpId="0" animBg="1"/>
      <p:bldP spid="58" grpId="1" animBg="1"/>
      <p:bldP spid="48" grpId="0" animBg="1"/>
      <p:bldP spid="48" grpId="1" animBg="1"/>
      <p:bldP spid="9" grpId="0"/>
      <p:bldP spid="10" grpId="0"/>
      <p:bldP spid="11" grpId="0"/>
      <p:bldP spid="13" grpId="0"/>
      <p:bldP spid="14" grpId="0"/>
      <p:bldP spid="15" grpId="0"/>
      <p:bldP spid="32" grpId="0"/>
      <p:bldP spid="33" grpId="0"/>
      <p:bldP spid="34" grpId="0"/>
      <p:bldP spid="36" grpId="0"/>
      <p:bldP spid="38" grpId="0"/>
      <p:bldP spid="39" grpId="0"/>
      <p:bldP spid="41" grpId="0"/>
      <p:bldP spid="42" grpId="0"/>
      <p:bldP spid="43" grpId="0"/>
      <p:bldP spid="44" grpId="0"/>
      <p:bldP spid="46" grpId="0"/>
      <p:bldP spid="47" grpId="0"/>
      <p:bldP spid="59" grpId="0" animBg="1"/>
      <p:bldP spid="59" grpId="1" animBg="1"/>
      <p:bldP spid="60" grpId="0" animBg="1"/>
      <p:bldP spid="60" grpId="1" animBg="1"/>
      <p:bldP spid="62" grpId="0"/>
      <p:bldP spid="63" grpId="0"/>
      <p:bldP spid="64" grpId="0"/>
      <p:bldP spid="65" grpId="0"/>
      <p:bldP spid="67" grpId="0"/>
      <p:bldP spid="68" grpId="0"/>
      <p:bldP spid="69" grpId="0"/>
      <p:bldP spid="70" grpId="0"/>
      <p:bldP spid="71" grpId="0"/>
      <p:bldP spid="72" grpId="0"/>
      <p:bldP spid="74" grpId="0"/>
      <p:bldP spid="75" grpId="0"/>
      <p:bldP spid="85" grpId="0"/>
      <p:bldP spid="101" grpId="0"/>
      <p:bldP spid="101" grpId="1"/>
      <p:bldP spid="102" grpId="0"/>
      <p:bldP spid="102" grpId="1"/>
      <p:bldP spid="104" grpId="0"/>
      <p:bldP spid="104" grpId="1"/>
      <p:bldP spid="105" grpId="0"/>
      <p:bldP spid="105" grpId="1"/>
      <p:bldP spid="107" grpId="0"/>
      <p:bldP spid="107" grpId="1"/>
      <p:bldP spid="108" grpId="0"/>
      <p:bldP spid="108" grpId="1"/>
      <p:bldP spid="110" grpId="0"/>
      <p:bldP spid="110" grpId="1"/>
      <p:bldP spid="111" grpId="0"/>
      <p:bldP spid="111" grpId="1"/>
      <p:bldP spid="113" grpId="0"/>
      <p:bldP spid="113" grpId="1"/>
      <p:bldP spid="114" grpId="0"/>
      <p:bldP spid="114" grpId="1"/>
      <p:bldP spid="136" grpId="0"/>
      <p:bldP spid="153" grpId="0"/>
      <p:bldP spid="153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551449" y="835817"/>
            <a:ext cx="4670079" cy="585668"/>
            <a:chOff x="551445" y="835817"/>
            <a:chExt cx="4670079" cy="585668"/>
          </a:xfrm>
        </p:grpSpPr>
        <p:sp>
          <p:nvSpPr>
            <p:cNvPr id="6" name="TextBox 5"/>
            <p:cNvSpPr txBox="1"/>
            <p:nvPr/>
          </p:nvSpPr>
          <p:spPr>
            <a:xfrm>
              <a:off x="551445" y="915505"/>
              <a:ext cx="5817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rPr>
                <a:t>Q.</a:t>
              </a:r>
              <a:endParaRPr lang="en-US" sz="16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8829" y="915505"/>
              <a:ext cx="33038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rPr>
                <a:t>Find five rational numbers between  </a:t>
              </a:r>
              <a:endParaRPr lang="en-US" sz="16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4209581" y="835817"/>
              <a:ext cx="318523" cy="585668"/>
              <a:chOff x="1720442" y="2711295"/>
              <a:chExt cx="318523" cy="585668"/>
            </a:xfrm>
          </p:grpSpPr>
          <p:cxnSp>
            <p:nvCxnSpPr>
              <p:cNvPr id="120" name="Straight Connector 119"/>
              <p:cNvCxnSpPr/>
              <p:nvPr/>
            </p:nvCxnSpPr>
            <p:spPr>
              <a:xfrm>
                <a:off x="1720442" y="3004129"/>
                <a:ext cx="31852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TextBox 152"/>
              <p:cNvSpPr txBox="1"/>
              <p:nvPr/>
            </p:nvSpPr>
            <p:spPr>
              <a:xfrm>
                <a:off x="1730778" y="2711295"/>
                <a:ext cx="2889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3</a:t>
                </a:r>
                <a:endParaRPr lang="en-US" sz="1600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1730778" y="2958409"/>
                <a:ext cx="2889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5</a:t>
                </a:r>
                <a:endParaRPr lang="en-US" sz="1600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p:grpSp>
        <p:grpSp>
          <p:nvGrpSpPr>
            <p:cNvPr id="163" name="Group 162"/>
            <p:cNvGrpSpPr/>
            <p:nvPr/>
          </p:nvGrpSpPr>
          <p:grpSpPr>
            <a:xfrm>
              <a:off x="4903001" y="835817"/>
              <a:ext cx="318523" cy="585668"/>
              <a:chOff x="1720442" y="2711295"/>
              <a:chExt cx="318523" cy="585668"/>
            </a:xfrm>
          </p:grpSpPr>
          <p:cxnSp>
            <p:nvCxnSpPr>
              <p:cNvPr id="164" name="Straight Connector 163"/>
              <p:cNvCxnSpPr/>
              <p:nvPr/>
            </p:nvCxnSpPr>
            <p:spPr>
              <a:xfrm>
                <a:off x="1720442" y="3004129"/>
                <a:ext cx="31852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TextBox 164"/>
              <p:cNvSpPr txBox="1"/>
              <p:nvPr/>
            </p:nvSpPr>
            <p:spPr>
              <a:xfrm>
                <a:off x="1730778" y="2711295"/>
                <a:ext cx="2889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3</a:t>
                </a:r>
                <a:endParaRPr lang="en-US" sz="1600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1730778" y="2958409"/>
                <a:ext cx="2889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4</a:t>
                </a:r>
                <a:endParaRPr lang="en-US" sz="1600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p:grpSp>
        <p:sp>
          <p:nvSpPr>
            <p:cNvPr id="167" name="TextBox 166"/>
            <p:cNvSpPr txBox="1"/>
            <p:nvPr/>
          </p:nvSpPr>
          <p:spPr>
            <a:xfrm>
              <a:off x="4489001" y="915505"/>
              <a:ext cx="5401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rPr>
                <a:t>and</a:t>
              </a:r>
              <a:endParaRPr lang="en-US" sz="16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</p:grpSp>
      <p:sp>
        <p:nvSpPr>
          <p:cNvPr id="49" name="Rectangle 48"/>
          <p:cNvSpPr/>
          <p:nvPr>
            <p:custDataLst>
              <p:tags r:id="rId1"/>
            </p:custDataLst>
          </p:nvPr>
        </p:nvSpPr>
        <p:spPr>
          <a:xfrm>
            <a:off x="1807133" y="1307308"/>
            <a:ext cx="357424" cy="48485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7" name="Rectangle 56"/>
          <p:cNvSpPr/>
          <p:nvPr>
            <p:custDataLst>
              <p:tags r:id="rId2"/>
            </p:custDataLst>
          </p:nvPr>
        </p:nvSpPr>
        <p:spPr>
          <a:xfrm>
            <a:off x="2174081" y="1964532"/>
            <a:ext cx="692944" cy="221457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8" name="Rectangle 57"/>
          <p:cNvSpPr/>
          <p:nvPr>
            <p:custDataLst>
              <p:tags r:id="rId3"/>
            </p:custDataLst>
          </p:nvPr>
        </p:nvSpPr>
        <p:spPr>
          <a:xfrm>
            <a:off x="2169319" y="2232705"/>
            <a:ext cx="697706" cy="241414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8" name="Rectangle 47"/>
          <p:cNvSpPr/>
          <p:nvPr>
            <p:custDataLst>
              <p:tags r:id="rId4"/>
            </p:custDataLst>
          </p:nvPr>
        </p:nvSpPr>
        <p:spPr>
          <a:xfrm>
            <a:off x="1066804" y="1307308"/>
            <a:ext cx="394963" cy="48485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57620" y="173949"/>
            <a:ext cx="2072267" cy="586495"/>
            <a:chOff x="527161" y="281568"/>
            <a:chExt cx="2647950" cy="842382"/>
          </a:xfrm>
          <a:effectLst/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51" b="51621"/>
            <a:stretch/>
          </p:blipFill>
          <p:spPr>
            <a:xfrm>
              <a:off x="527161" y="281568"/>
              <a:ext cx="2647950" cy="84238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4" name="Rectangle 3"/>
            <p:cNvSpPr/>
            <p:nvPr/>
          </p:nvSpPr>
          <p:spPr>
            <a:xfrm>
              <a:off x="991958" y="305257"/>
              <a:ext cx="1636611" cy="574678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rgbClr val="FFFF00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rPr>
                <a:t>EXERCISE</a:t>
              </a:r>
              <a:endParaRPr lang="en-US" sz="2000" dirty="0">
                <a:solidFill>
                  <a:srgbClr val="FFFF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endParaRPr>
            </a:p>
          </p:txBody>
        </p:sp>
      </p:grpSp>
      <p:cxnSp>
        <p:nvCxnSpPr>
          <p:cNvPr id="8" name="Straight Connector 7"/>
          <p:cNvCxnSpPr/>
          <p:nvPr/>
        </p:nvCxnSpPr>
        <p:spPr>
          <a:xfrm>
            <a:off x="1122470" y="1545042"/>
            <a:ext cx="3185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29423" y="1252208"/>
            <a:ext cx="2957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3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32802" y="1499322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5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85121" y="1344605"/>
            <a:ext cx="514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and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827316" y="1545042"/>
            <a:ext cx="3185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37652" y="1252208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3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37652" y="1499322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4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1449" y="1375765"/>
            <a:ext cx="4328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Q.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4257741" y="1313233"/>
            <a:ext cx="4144117" cy="1461908"/>
            <a:chOff x="3902015" y="1412269"/>
            <a:chExt cx="4144117" cy="1461908"/>
          </a:xfrm>
        </p:grpSpPr>
        <p:sp>
          <p:nvSpPr>
            <p:cNvPr id="17" name="Cloud Callout 16"/>
            <p:cNvSpPr/>
            <p:nvPr>
              <p:custDataLst>
                <p:tags r:id="rId9"/>
              </p:custDataLst>
            </p:nvPr>
          </p:nvSpPr>
          <p:spPr>
            <a:xfrm>
              <a:off x="3902015" y="1412269"/>
              <a:ext cx="4144117" cy="1461908"/>
            </a:xfrm>
            <a:prstGeom prst="cloudCallout">
              <a:avLst>
                <a:gd name="adj1" fmla="val -46609"/>
                <a:gd name="adj2" fmla="val 63777"/>
              </a:avLst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4330048" y="1499322"/>
              <a:ext cx="3662049" cy="1196587"/>
              <a:chOff x="4330048" y="1499322"/>
              <a:chExt cx="3662049" cy="1196587"/>
            </a:xfrm>
          </p:grpSpPr>
          <p:sp>
            <p:nvSpPr>
              <p:cNvPr id="18" name="TextBox 17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4330048" y="1589147"/>
                <a:ext cx="119445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Converting </a:t>
                </a:r>
                <a:endParaRPr lang="en-US" sz="1600" b="1" dirty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  <p:grpSp>
            <p:nvGrpSpPr>
              <p:cNvPr id="26" name="Group 25"/>
              <p:cNvGrpSpPr/>
              <p:nvPr/>
            </p:nvGrpSpPr>
            <p:grpSpPr>
              <a:xfrm>
                <a:off x="5470140" y="1499322"/>
                <a:ext cx="1023373" cy="585668"/>
                <a:chOff x="5685614" y="1547751"/>
                <a:chExt cx="1023373" cy="585668"/>
              </a:xfrm>
            </p:grpSpPr>
            <p:cxnSp>
              <p:nvCxnSpPr>
                <p:cNvPr id="19" name="Straight Connector 18"/>
                <p:cNvCxnSpPr/>
                <p:nvPr/>
              </p:nvCxnSpPr>
              <p:spPr>
                <a:xfrm>
                  <a:off x="5685614" y="1840585"/>
                  <a:ext cx="318523" cy="0"/>
                </a:xfrm>
                <a:prstGeom prst="line">
                  <a:avLst/>
                </a:prstGeom>
                <a:ln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TextBox 19"/>
                <p:cNvSpPr txBox="1"/>
                <p:nvPr/>
              </p:nvSpPr>
              <p:spPr>
                <a:xfrm>
                  <a:off x="5695950" y="1547751"/>
                  <a:ext cx="28894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solidFill>
                        <a:srgbClr val="002060"/>
                      </a:solidFill>
                      <a:latin typeface="Cambria Math" pitchFamily="18" charset="0"/>
                      <a:ea typeface="Cambria Math" pitchFamily="18" charset="0"/>
                    </a:rPr>
                    <a:t>3</a:t>
                  </a:r>
                  <a:endParaRPr lang="en-US" sz="1600" dirty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endParaRP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5695950" y="1794865"/>
                  <a:ext cx="28894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solidFill>
                        <a:srgbClr val="002060"/>
                      </a:solidFill>
                      <a:latin typeface="Cambria Math" pitchFamily="18" charset="0"/>
                      <a:ea typeface="Cambria Math" pitchFamily="18" charset="0"/>
                    </a:rPr>
                    <a:t>5</a:t>
                  </a:r>
                  <a:endParaRPr lang="en-US" sz="1600" dirty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5957791" y="1640148"/>
                  <a:ext cx="51478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solidFill>
                        <a:srgbClr val="002060"/>
                      </a:solidFill>
                      <a:latin typeface="Cambria Math" pitchFamily="18" charset="0"/>
                      <a:ea typeface="Cambria Math" pitchFamily="18" charset="0"/>
                    </a:rPr>
                    <a:t>and</a:t>
                  </a:r>
                  <a:endParaRPr lang="en-US" sz="1600" dirty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endParaRPr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6390464" y="1840585"/>
                  <a:ext cx="318523" cy="0"/>
                </a:xfrm>
                <a:prstGeom prst="line">
                  <a:avLst/>
                </a:prstGeom>
                <a:ln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/>
                <p:cNvSpPr txBox="1"/>
                <p:nvPr/>
              </p:nvSpPr>
              <p:spPr>
                <a:xfrm>
                  <a:off x="6400800" y="1547751"/>
                  <a:ext cx="28894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solidFill>
                        <a:srgbClr val="002060"/>
                      </a:solidFill>
                      <a:latin typeface="Cambria Math" pitchFamily="18" charset="0"/>
                      <a:ea typeface="Cambria Math" pitchFamily="18" charset="0"/>
                    </a:rPr>
                    <a:t>3</a:t>
                  </a:r>
                  <a:endParaRPr lang="en-US" sz="1600" dirty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endParaRP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6400800" y="1794865"/>
                  <a:ext cx="28894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solidFill>
                        <a:srgbClr val="002060"/>
                      </a:solidFill>
                      <a:latin typeface="Cambria Math" pitchFamily="18" charset="0"/>
                      <a:ea typeface="Cambria Math" pitchFamily="18" charset="0"/>
                    </a:rPr>
                    <a:t>4</a:t>
                  </a:r>
                  <a:endParaRPr lang="en-US" sz="1600" dirty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endParaRPr>
                </a:p>
              </p:txBody>
            </p:sp>
          </p:grpSp>
          <p:sp>
            <p:nvSpPr>
              <p:cNvPr id="27" name="TextBox 26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6378701" y="1572669"/>
                <a:ext cx="147369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such that they</a:t>
                </a:r>
                <a:endParaRPr lang="en-US" sz="1600" b="1" dirty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  <p:sp>
            <p:nvSpPr>
              <p:cNvPr id="28" name="TextBox 27"/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4340995" y="1864912"/>
                <a:ext cx="365110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have common denominators and their numerators have, difference of more than 10, </a:t>
                </a:r>
                <a:r>
                  <a:rPr lang="en-US" sz="1600" b="1" dirty="0" err="1" smtClean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i.e</a:t>
                </a:r>
                <a:endParaRPr lang="en-US" sz="1600" b="1" dirty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p:grpSp>
      </p:grpSp>
      <p:cxnSp>
        <p:nvCxnSpPr>
          <p:cNvPr id="31" name="Straight Connector 30"/>
          <p:cNvCxnSpPr/>
          <p:nvPr/>
        </p:nvCxnSpPr>
        <p:spPr>
          <a:xfrm>
            <a:off x="1568044" y="2210379"/>
            <a:ext cx="3185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591382" y="1917545"/>
            <a:ext cx="248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3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78378" y="2164659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5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871101" y="2031577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=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313803" y="1903888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×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2115729" y="2210379"/>
            <a:ext cx="7512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138748" y="1917545"/>
            <a:ext cx="301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3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126065" y="2164659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5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530878" y="1917545"/>
            <a:ext cx="440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20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530881" y="2164659"/>
            <a:ext cx="440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20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313803" y="2164659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×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842651" y="2031577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=</a:t>
            </a:r>
          </a:p>
        </p:txBody>
      </p:sp>
      <p:cxnSp>
        <p:nvCxnSpPr>
          <p:cNvPr id="45" name="Straight Connector 44"/>
          <p:cNvCxnSpPr/>
          <p:nvPr/>
        </p:nvCxnSpPr>
        <p:spPr>
          <a:xfrm>
            <a:off x="3099190" y="2210379"/>
            <a:ext cx="3185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035711" y="1917545"/>
            <a:ext cx="471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60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020625" y="2164659"/>
            <a:ext cx="550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100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59" name="Rectangle 58"/>
          <p:cNvSpPr/>
          <p:nvPr>
            <p:custDataLst>
              <p:tags r:id="rId5"/>
            </p:custDataLst>
          </p:nvPr>
        </p:nvSpPr>
        <p:spPr>
          <a:xfrm>
            <a:off x="2174081" y="2605882"/>
            <a:ext cx="692944" cy="221457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0" name="Rectangle 59"/>
          <p:cNvSpPr/>
          <p:nvPr>
            <p:custDataLst>
              <p:tags r:id="rId6"/>
            </p:custDataLst>
          </p:nvPr>
        </p:nvSpPr>
        <p:spPr>
          <a:xfrm>
            <a:off x="2169319" y="2874055"/>
            <a:ext cx="697706" cy="241414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1568044" y="2851729"/>
            <a:ext cx="3185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578378" y="2558895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3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578378" y="2806009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4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871101" y="2672927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=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313803" y="2545238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×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>
            <a:off x="2115729" y="2851729"/>
            <a:ext cx="7512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126065" y="2558895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3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126065" y="2806009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4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530878" y="2558895"/>
            <a:ext cx="440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25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530881" y="2806009"/>
            <a:ext cx="440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25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313803" y="2806009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×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842651" y="2672927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=</a:t>
            </a:r>
          </a:p>
        </p:txBody>
      </p:sp>
      <p:cxnSp>
        <p:nvCxnSpPr>
          <p:cNvPr id="73" name="Straight Connector 72"/>
          <p:cNvCxnSpPr/>
          <p:nvPr/>
        </p:nvCxnSpPr>
        <p:spPr>
          <a:xfrm>
            <a:off x="3099190" y="2851729"/>
            <a:ext cx="3901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109522" y="2558895"/>
            <a:ext cx="471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75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033322" y="2806009"/>
            <a:ext cx="624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100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>
            <a:off x="3464723" y="2314937"/>
            <a:ext cx="124617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3463929" y="2313805"/>
            <a:ext cx="1241425" cy="6643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4704958" y="2164659"/>
            <a:ext cx="1924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Same denominators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4408621" y="696906"/>
            <a:ext cx="3949537" cy="2031267"/>
            <a:chOff x="4062483" y="1375766"/>
            <a:chExt cx="3949537" cy="1295400"/>
          </a:xfrm>
        </p:grpSpPr>
        <p:sp>
          <p:nvSpPr>
            <p:cNvPr id="87" name="Cloud Callout 86"/>
            <p:cNvSpPr/>
            <p:nvPr>
              <p:custDataLst>
                <p:tags r:id="rId7"/>
              </p:custDataLst>
            </p:nvPr>
          </p:nvSpPr>
          <p:spPr>
            <a:xfrm>
              <a:off x="4062483" y="1375766"/>
              <a:ext cx="3949537" cy="1295400"/>
            </a:xfrm>
            <a:prstGeom prst="cloudCallout">
              <a:avLst>
                <a:gd name="adj1" fmla="val -46609"/>
                <a:gd name="adj2" fmla="val 63777"/>
              </a:avLst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89" name="TextBox 88"/>
            <p:cNvSpPr txBox="1"/>
            <p:nvPr>
              <p:custDataLst>
                <p:tags r:id="rId8"/>
              </p:custDataLst>
            </p:nvPr>
          </p:nvSpPr>
          <p:spPr>
            <a:xfrm>
              <a:off x="4334023" y="1589147"/>
              <a:ext cx="3527964" cy="215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What are numbers between 60 to 75 ?</a:t>
              </a:r>
              <a:endParaRPr lang="en-US" sz="1600" b="1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</p:grpSp>
      <p:cxnSp>
        <p:nvCxnSpPr>
          <p:cNvPr id="100" name="Straight Connector 99"/>
          <p:cNvCxnSpPr/>
          <p:nvPr/>
        </p:nvCxnSpPr>
        <p:spPr>
          <a:xfrm>
            <a:off x="5402292" y="1504011"/>
            <a:ext cx="3415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5372121" y="1211177"/>
            <a:ext cx="4297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rPr>
              <a:t>61</a:t>
            </a:r>
            <a:endParaRPr lang="en-US" sz="1600" dirty="0">
              <a:solidFill>
                <a:srgbClr val="00206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315461" y="1458291"/>
            <a:ext cx="608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rPr>
              <a:t>100</a:t>
            </a:r>
            <a:endParaRPr lang="en-US" sz="1600" dirty="0">
              <a:solidFill>
                <a:srgbClr val="002060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103" name="Straight Connector 102"/>
          <p:cNvCxnSpPr/>
          <p:nvPr/>
        </p:nvCxnSpPr>
        <p:spPr>
          <a:xfrm>
            <a:off x="5853681" y="1504011"/>
            <a:ext cx="318523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5827043" y="1211177"/>
            <a:ext cx="421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rPr>
              <a:t>62</a:t>
            </a:r>
            <a:endParaRPr lang="en-US" sz="1600" dirty="0">
              <a:solidFill>
                <a:srgbClr val="00206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5758369" y="1458291"/>
            <a:ext cx="566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rPr>
              <a:t>100</a:t>
            </a:r>
            <a:endParaRPr lang="en-US" sz="1600" dirty="0">
              <a:solidFill>
                <a:srgbClr val="002060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106" name="Straight Connector 105"/>
          <p:cNvCxnSpPr/>
          <p:nvPr/>
        </p:nvCxnSpPr>
        <p:spPr>
          <a:xfrm>
            <a:off x="6310881" y="1504011"/>
            <a:ext cx="318523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6262688" y="1211177"/>
            <a:ext cx="442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rPr>
              <a:t>63</a:t>
            </a:r>
            <a:endParaRPr lang="en-US" sz="1600" dirty="0">
              <a:solidFill>
                <a:srgbClr val="00206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201285" y="1458291"/>
            <a:ext cx="544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rPr>
              <a:t>100</a:t>
            </a:r>
            <a:endParaRPr lang="en-US" sz="1600" dirty="0">
              <a:solidFill>
                <a:srgbClr val="002060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109" name="Straight Connector 108"/>
          <p:cNvCxnSpPr/>
          <p:nvPr/>
        </p:nvCxnSpPr>
        <p:spPr>
          <a:xfrm>
            <a:off x="6734737" y="1504011"/>
            <a:ext cx="318523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6719886" y="1211177"/>
            <a:ext cx="442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rPr>
              <a:t>64</a:t>
            </a:r>
            <a:endParaRPr lang="en-US" sz="1600" dirty="0">
              <a:solidFill>
                <a:srgbClr val="00206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644197" y="1458291"/>
            <a:ext cx="561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rPr>
              <a:t>100</a:t>
            </a:r>
            <a:endParaRPr lang="en-US" sz="1600" dirty="0">
              <a:solidFill>
                <a:srgbClr val="002060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112" name="Straight Connector 111"/>
          <p:cNvCxnSpPr/>
          <p:nvPr/>
        </p:nvCxnSpPr>
        <p:spPr>
          <a:xfrm>
            <a:off x="7222900" y="1504011"/>
            <a:ext cx="318523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7139952" y="1211177"/>
            <a:ext cx="408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rPr>
              <a:t>65</a:t>
            </a:r>
            <a:endParaRPr lang="en-US" sz="1600" dirty="0">
              <a:solidFill>
                <a:srgbClr val="00206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087108" y="1458291"/>
            <a:ext cx="559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rPr>
              <a:t>100</a:t>
            </a:r>
            <a:endParaRPr lang="en-US" sz="1600" dirty="0">
              <a:solidFill>
                <a:srgbClr val="00206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896172" y="3653254"/>
            <a:ext cx="2837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  <a:latin typeface="Symbol" pitchFamily="18" charset="2"/>
                <a:ea typeface="Cambria Math" pitchFamily="18" charset="0"/>
              </a:rPr>
              <a:t>\</a:t>
            </a:r>
            <a:r>
              <a:rPr lang="en-US" sz="1600" dirty="0" smtClean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rPr>
              <a:t> Ten rational numbers are</a:t>
            </a:r>
            <a:endParaRPr lang="en-US" sz="1600" dirty="0">
              <a:solidFill>
                <a:srgbClr val="002060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169" name="Straight Connector 168"/>
          <p:cNvCxnSpPr/>
          <p:nvPr/>
        </p:nvCxnSpPr>
        <p:spPr>
          <a:xfrm>
            <a:off x="5368079" y="2077297"/>
            <a:ext cx="318523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5314510" y="1784463"/>
            <a:ext cx="4297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rPr>
              <a:t>66</a:t>
            </a:r>
            <a:endParaRPr lang="en-US" sz="1600" dirty="0">
              <a:solidFill>
                <a:srgbClr val="00206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5232878" y="2031577"/>
            <a:ext cx="592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rPr>
              <a:t>100</a:t>
            </a:r>
            <a:endParaRPr lang="en-US" sz="1600" dirty="0">
              <a:solidFill>
                <a:srgbClr val="002060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172" name="Straight Connector 171"/>
          <p:cNvCxnSpPr/>
          <p:nvPr/>
        </p:nvCxnSpPr>
        <p:spPr>
          <a:xfrm>
            <a:off x="5825875" y="2077297"/>
            <a:ext cx="318523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5810289" y="1784463"/>
            <a:ext cx="421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rPr>
              <a:t>67</a:t>
            </a:r>
            <a:endParaRPr lang="en-US" sz="1600" dirty="0">
              <a:solidFill>
                <a:srgbClr val="00206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5726864" y="2031577"/>
            <a:ext cx="521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rPr>
              <a:t>100</a:t>
            </a:r>
            <a:endParaRPr lang="en-US" sz="1600" dirty="0">
              <a:solidFill>
                <a:srgbClr val="002060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175" name="Straight Connector 174"/>
          <p:cNvCxnSpPr/>
          <p:nvPr/>
        </p:nvCxnSpPr>
        <p:spPr>
          <a:xfrm>
            <a:off x="6301357" y="2077297"/>
            <a:ext cx="318523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6262688" y="1784463"/>
            <a:ext cx="442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rPr>
              <a:t>68</a:t>
            </a:r>
            <a:endParaRPr lang="en-US" sz="1600" dirty="0">
              <a:solidFill>
                <a:srgbClr val="00206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6177038" y="2031577"/>
            <a:ext cx="528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rPr>
              <a:t>100</a:t>
            </a:r>
            <a:endParaRPr lang="en-US" sz="1600" dirty="0">
              <a:solidFill>
                <a:srgbClr val="002060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178" name="Straight Connector 177"/>
          <p:cNvCxnSpPr/>
          <p:nvPr/>
        </p:nvCxnSpPr>
        <p:spPr>
          <a:xfrm>
            <a:off x="6715276" y="2077297"/>
            <a:ext cx="318523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6662775" y="1784463"/>
            <a:ext cx="442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rPr>
              <a:t>69</a:t>
            </a:r>
            <a:endParaRPr lang="en-US" sz="1600" dirty="0">
              <a:solidFill>
                <a:srgbClr val="00206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6605664" y="2031577"/>
            <a:ext cx="557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rPr>
              <a:t>100</a:t>
            </a:r>
            <a:endParaRPr lang="en-US" sz="1600" dirty="0">
              <a:solidFill>
                <a:srgbClr val="002060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181" name="Straight Connector 180"/>
          <p:cNvCxnSpPr/>
          <p:nvPr/>
        </p:nvCxnSpPr>
        <p:spPr>
          <a:xfrm>
            <a:off x="7151644" y="2077297"/>
            <a:ext cx="318523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7105689" y="1784463"/>
            <a:ext cx="408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rPr>
              <a:t>70</a:t>
            </a:r>
            <a:endParaRPr lang="en-US" sz="1600" dirty="0">
              <a:solidFill>
                <a:srgbClr val="00206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7028563" y="2031577"/>
            <a:ext cx="562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rPr>
              <a:t>100</a:t>
            </a:r>
            <a:endParaRPr lang="en-US" sz="1600" dirty="0">
              <a:solidFill>
                <a:srgbClr val="002060"/>
              </a:solidFill>
              <a:latin typeface="Cambria Math" pitchFamily="18" charset="0"/>
              <a:ea typeface="Cambria Math" pitchFamily="18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3479549" y="3577813"/>
            <a:ext cx="4589551" cy="585668"/>
            <a:chOff x="3479548" y="3577813"/>
            <a:chExt cx="4589551" cy="585668"/>
          </a:xfrm>
        </p:grpSpPr>
        <p:cxnSp>
          <p:nvCxnSpPr>
            <p:cNvPr id="260" name="Straight Connector 259"/>
            <p:cNvCxnSpPr/>
            <p:nvPr/>
          </p:nvCxnSpPr>
          <p:spPr>
            <a:xfrm>
              <a:off x="3566383" y="3870647"/>
              <a:ext cx="341500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1" name="TextBox 260"/>
            <p:cNvSpPr txBox="1"/>
            <p:nvPr/>
          </p:nvSpPr>
          <p:spPr>
            <a:xfrm>
              <a:off x="3536208" y="3577813"/>
              <a:ext cx="4297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61</a:t>
              </a:r>
              <a:endParaRPr lang="en-US" sz="1600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3479548" y="3824927"/>
              <a:ext cx="6082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100</a:t>
              </a:r>
              <a:endParaRPr lang="en-US" sz="1600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cxnSp>
          <p:nvCxnSpPr>
            <p:cNvPr id="263" name="Straight Connector 262"/>
            <p:cNvCxnSpPr/>
            <p:nvPr/>
          </p:nvCxnSpPr>
          <p:spPr>
            <a:xfrm>
              <a:off x="4038244" y="3870647"/>
              <a:ext cx="318523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TextBox 263"/>
            <p:cNvSpPr txBox="1"/>
            <p:nvPr/>
          </p:nvSpPr>
          <p:spPr>
            <a:xfrm>
              <a:off x="3984238" y="3577813"/>
              <a:ext cx="4213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62</a:t>
              </a:r>
              <a:endParaRPr lang="en-US" sz="1600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3975188" y="3824927"/>
              <a:ext cx="5662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100</a:t>
              </a:r>
              <a:endParaRPr lang="en-US" sz="1600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cxnSp>
          <p:nvCxnSpPr>
            <p:cNvPr id="266" name="Straight Connector 265"/>
            <p:cNvCxnSpPr/>
            <p:nvPr/>
          </p:nvCxnSpPr>
          <p:spPr>
            <a:xfrm>
              <a:off x="4487128" y="3870647"/>
              <a:ext cx="318523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7" name="TextBox 266"/>
            <p:cNvSpPr txBox="1"/>
            <p:nvPr/>
          </p:nvSpPr>
          <p:spPr>
            <a:xfrm>
              <a:off x="4423900" y="3577813"/>
              <a:ext cx="4429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63</a:t>
              </a:r>
              <a:endParaRPr lang="en-US" sz="1600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4428824" y="3824927"/>
              <a:ext cx="5447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100</a:t>
              </a:r>
              <a:endParaRPr lang="en-US" sz="1600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cxnSp>
          <p:nvCxnSpPr>
            <p:cNvPr id="269" name="Straight Connector 268"/>
            <p:cNvCxnSpPr/>
            <p:nvPr/>
          </p:nvCxnSpPr>
          <p:spPr>
            <a:xfrm>
              <a:off x="4936012" y="3870647"/>
              <a:ext cx="318523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TextBox 269"/>
            <p:cNvSpPr txBox="1"/>
            <p:nvPr/>
          </p:nvSpPr>
          <p:spPr>
            <a:xfrm>
              <a:off x="4885113" y="3577813"/>
              <a:ext cx="4429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64</a:t>
              </a:r>
              <a:endParaRPr lang="en-US" sz="1600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271" name="TextBox 270"/>
            <p:cNvSpPr txBox="1"/>
            <p:nvPr/>
          </p:nvSpPr>
          <p:spPr>
            <a:xfrm>
              <a:off x="4861028" y="3824927"/>
              <a:ext cx="5614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100</a:t>
              </a:r>
              <a:endParaRPr lang="en-US" sz="1600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cxnSp>
          <p:nvCxnSpPr>
            <p:cNvPr id="272" name="Straight Connector 271"/>
            <p:cNvCxnSpPr/>
            <p:nvPr/>
          </p:nvCxnSpPr>
          <p:spPr>
            <a:xfrm>
              <a:off x="5384896" y="3870647"/>
              <a:ext cx="318523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3" name="TextBox 272"/>
            <p:cNvSpPr txBox="1"/>
            <p:nvPr/>
          </p:nvSpPr>
          <p:spPr>
            <a:xfrm>
              <a:off x="5346328" y="3577813"/>
              <a:ext cx="4086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65</a:t>
              </a:r>
              <a:endParaRPr lang="en-US" sz="1600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274" name="TextBox 273"/>
            <p:cNvSpPr txBox="1"/>
            <p:nvPr/>
          </p:nvSpPr>
          <p:spPr>
            <a:xfrm>
              <a:off x="5309902" y="3824927"/>
              <a:ext cx="5590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100</a:t>
              </a:r>
              <a:endParaRPr lang="en-US" sz="1600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cxnSp>
          <p:nvCxnSpPr>
            <p:cNvPr id="275" name="Straight Connector 274"/>
            <p:cNvCxnSpPr/>
            <p:nvPr/>
          </p:nvCxnSpPr>
          <p:spPr>
            <a:xfrm>
              <a:off x="5833780" y="3870647"/>
              <a:ext cx="318523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TextBox 275"/>
            <p:cNvSpPr txBox="1"/>
            <p:nvPr/>
          </p:nvSpPr>
          <p:spPr>
            <a:xfrm>
              <a:off x="5773239" y="3577813"/>
              <a:ext cx="4297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66</a:t>
              </a:r>
              <a:endParaRPr lang="en-US" sz="1600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277" name="TextBox 276"/>
            <p:cNvSpPr txBox="1"/>
            <p:nvPr/>
          </p:nvSpPr>
          <p:spPr>
            <a:xfrm>
              <a:off x="5756393" y="3824927"/>
              <a:ext cx="5929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100</a:t>
              </a:r>
              <a:endParaRPr lang="en-US" sz="1600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cxnSp>
          <p:nvCxnSpPr>
            <p:cNvPr id="278" name="Straight Connector 277"/>
            <p:cNvCxnSpPr/>
            <p:nvPr/>
          </p:nvCxnSpPr>
          <p:spPr>
            <a:xfrm>
              <a:off x="6282664" y="3870647"/>
              <a:ext cx="318523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9" name="TextBox 278"/>
            <p:cNvSpPr txBox="1"/>
            <p:nvPr/>
          </p:nvSpPr>
          <p:spPr>
            <a:xfrm>
              <a:off x="6221269" y="3577813"/>
              <a:ext cx="4213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67</a:t>
              </a:r>
              <a:endParaRPr lang="en-US" sz="1600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6236784" y="3824927"/>
              <a:ext cx="5215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100</a:t>
              </a:r>
              <a:endParaRPr lang="en-US" sz="1600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cxnSp>
          <p:nvCxnSpPr>
            <p:cNvPr id="281" name="Straight Connector 280"/>
            <p:cNvCxnSpPr/>
            <p:nvPr/>
          </p:nvCxnSpPr>
          <p:spPr>
            <a:xfrm>
              <a:off x="6731548" y="3870647"/>
              <a:ext cx="318523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2" name="TextBox 281"/>
            <p:cNvSpPr txBox="1"/>
            <p:nvPr/>
          </p:nvSpPr>
          <p:spPr>
            <a:xfrm>
              <a:off x="6660931" y="3577813"/>
              <a:ext cx="4429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68</a:t>
              </a:r>
              <a:endParaRPr lang="en-US" sz="1600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6645725" y="3824927"/>
              <a:ext cx="5285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100</a:t>
              </a:r>
              <a:endParaRPr lang="en-US" sz="1600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cxnSp>
          <p:nvCxnSpPr>
            <p:cNvPr id="284" name="Straight Connector 283"/>
            <p:cNvCxnSpPr/>
            <p:nvPr/>
          </p:nvCxnSpPr>
          <p:spPr>
            <a:xfrm>
              <a:off x="7180432" y="3870647"/>
              <a:ext cx="318523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5" name="TextBox 284"/>
            <p:cNvSpPr txBox="1"/>
            <p:nvPr/>
          </p:nvSpPr>
          <p:spPr>
            <a:xfrm>
              <a:off x="7122144" y="3577813"/>
              <a:ext cx="4429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69</a:t>
              </a:r>
              <a:endParaRPr lang="en-US" sz="1600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286" name="TextBox 285"/>
            <p:cNvSpPr txBox="1"/>
            <p:nvPr/>
          </p:nvSpPr>
          <p:spPr>
            <a:xfrm>
              <a:off x="7061692" y="3824927"/>
              <a:ext cx="5571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100</a:t>
              </a:r>
              <a:endParaRPr lang="en-US" sz="1600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cxnSp>
          <p:nvCxnSpPr>
            <p:cNvPr id="287" name="Straight Connector 286"/>
            <p:cNvCxnSpPr/>
            <p:nvPr/>
          </p:nvCxnSpPr>
          <p:spPr>
            <a:xfrm>
              <a:off x="7629314" y="3870647"/>
              <a:ext cx="318523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8" name="TextBox 287"/>
            <p:cNvSpPr txBox="1"/>
            <p:nvPr/>
          </p:nvSpPr>
          <p:spPr>
            <a:xfrm>
              <a:off x="7583363" y="3577813"/>
              <a:ext cx="4086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70</a:t>
              </a:r>
              <a:endParaRPr lang="en-US" sz="1600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7506237" y="3824927"/>
              <a:ext cx="5628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100</a:t>
              </a:r>
              <a:endParaRPr lang="en-US" sz="1600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5232894" y="1212057"/>
            <a:ext cx="2413316" cy="1158954"/>
            <a:chOff x="5385278" y="1363577"/>
            <a:chExt cx="2413316" cy="1158954"/>
          </a:xfrm>
        </p:grpSpPr>
        <p:cxnSp>
          <p:nvCxnSpPr>
            <p:cNvPr id="290" name="Straight Connector 289"/>
            <p:cNvCxnSpPr/>
            <p:nvPr/>
          </p:nvCxnSpPr>
          <p:spPr>
            <a:xfrm>
              <a:off x="5554692" y="1656411"/>
              <a:ext cx="341500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1" name="TextBox 290"/>
            <p:cNvSpPr txBox="1"/>
            <p:nvPr/>
          </p:nvSpPr>
          <p:spPr>
            <a:xfrm>
              <a:off x="5524517" y="1363577"/>
              <a:ext cx="4297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61</a:t>
              </a:r>
              <a:endParaRPr lang="en-US" sz="1600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292" name="TextBox 291"/>
            <p:cNvSpPr txBox="1"/>
            <p:nvPr/>
          </p:nvSpPr>
          <p:spPr>
            <a:xfrm>
              <a:off x="5467857" y="1610691"/>
              <a:ext cx="6082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100</a:t>
              </a:r>
              <a:endParaRPr lang="en-US" sz="1600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cxnSp>
          <p:nvCxnSpPr>
            <p:cNvPr id="293" name="Straight Connector 292"/>
            <p:cNvCxnSpPr/>
            <p:nvPr/>
          </p:nvCxnSpPr>
          <p:spPr>
            <a:xfrm>
              <a:off x="6006077" y="1656411"/>
              <a:ext cx="318523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4" name="TextBox 293"/>
            <p:cNvSpPr txBox="1"/>
            <p:nvPr/>
          </p:nvSpPr>
          <p:spPr>
            <a:xfrm>
              <a:off x="5979439" y="1363577"/>
              <a:ext cx="4213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62</a:t>
              </a:r>
              <a:endParaRPr lang="en-US" sz="1600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5910769" y="1610691"/>
              <a:ext cx="5662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100</a:t>
              </a:r>
              <a:endParaRPr lang="en-US" sz="1600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cxnSp>
          <p:nvCxnSpPr>
            <p:cNvPr id="296" name="Straight Connector 295"/>
            <p:cNvCxnSpPr/>
            <p:nvPr/>
          </p:nvCxnSpPr>
          <p:spPr>
            <a:xfrm>
              <a:off x="6463277" y="1656411"/>
              <a:ext cx="318523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" name="TextBox 296"/>
            <p:cNvSpPr txBox="1"/>
            <p:nvPr/>
          </p:nvSpPr>
          <p:spPr>
            <a:xfrm>
              <a:off x="6415088" y="1363577"/>
              <a:ext cx="4429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63</a:t>
              </a:r>
              <a:endParaRPr lang="en-US" sz="1600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298" name="TextBox 297"/>
            <p:cNvSpPr txBox="1"/>
            <p:nvPr/>
          </p:nvSpPr>
          <p:spPr>
            <a:xfrm>
              <a:off x="6353681" y="1610691"/>
              <a:ext cx="5447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100</a:t>
              </a:r>
              <a:endParaRPr lang="en-US" sz="1600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cxnSp>
          <p:nvCxnSpPr>
            <p:cNvPr id="299" name="Straight Connector 298"/>
            <p:cNvCxnSpPr/>
            <p:nvPr/>
          </p:nvCxnSpPr>
          <p:spPr>
            <a:xfrm>
              <a:off x="6887135" y="1656411"/>
              <a:ext cx="318523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TextBox 299"/>
            <p:cNvSpPr txBox="1"/>
            <p:nvPr/>
          </p:nvSpPr>
          <p:spPr>
            <a:xfrm>
              <a:off x="6872286" y="1363577"/>
              <a:ext cx="4429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64</a:t>
              </a:r>
              <a:endParaRPr lang="en-US" sz="1600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301" name="TextBox 300"/>
            <p:cNvSpPr txBox="1"/>
            <p:nvPr/>
          </p:nvSpPr>
          <p:spPr>
            <a:xfrm>
              <a:off x="6796593" y="1610691"/>
              <a:ext cx="5614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100</a:t>
              </a:r>
              <a:endParaRPr lang="en-US" sz="1600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cxnSp>
          <p:nvCxnSpPr>
            <p:cNvPr id="302" name="Straight Connector 301"/>
            <p:cNvCxnSpPr/>
            <p:nvPr/>
          </p:nvCxnSpPr>
          <p:spPr>
            <a:xfrm>
              <a:off x="7375296" y="1656411"/>
              <a:ext cx="318523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3" name="TextBox 302"/>
            <p:cNvSpPr txBox="1"/>
            <p:nvPr/>
          </p:nvSpPr>
          <p:spPr>
            <a:xfrm>
              <a:off x="7292352" y="1363577"/>
              <a:ext cx="4086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65</a:t>
              </a:r>
              <a:endParaRPr lang="en-US" sz="1600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304" name="TextBox 303"/>
            <p:cNvSpPr txBox="1"/>
            <p:nvPr/>
          </p:nvSpPr>
          <p:spPr>
            <a:xfrm>
              <a:off x="7239508" y="1610691"/>
              <a:ext cx="5590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100</a:t>
              </a:r>
              <a:endParaRPr lang="en-US" sz="1600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cxnSp>
          <p:nvCxnSpPr>
            <p:cNvPr id="305" name="Straight Connector 304"/>
            <p:cNvCxnSpPr/>
            <p:nvPr/>
          </p:nvCxnSpPr>
          <p:spPr>
            <a:xfrm>
              <a:off x="5520475" y="2229697"/>
              <a:ext cx="318523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TextBox 305"/>
            <p:cNvSpPr txBox="1"/>
            <p:nvPr/>
          </p:nvSpPr>
          <p:spPr>
            <a:xfrm>
              <a:off x="5466906" y="1936863"/>
              <a:ext cx="4297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66</a:t>
              </a:r>
              <a:endParaRPr lang="en-US" sz="1600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5385278" y="2183977"/>
              <a:ext cx="5929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100</a:t>
              </a:r>
              <a:endParaRPr lang="en-US" sz="1600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cxnSp>
          <p:nvCxnSpPr>
            <p:cNvPr id="308" name="Straight Connector 307"/>
            <p:cNvCxnSpPr/>
            <p:nvPr/>
          </p:nvCxnSpPr>
          <p:spPr>
            <a:xfrm>
              <a:off x="5978271" y="2229697"/>
              <a:ext cx="318523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TextBox 308"/>
            <p:cNvSpPr txBox="1"/>
            <p:nvPr/>
          </p:nvSpPr>
          <p:spPr>
            <a:xfrm>
              <a:off x="5962685" y="1936863"/>
              <a:ext cx="4213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67</a:t>
              </a:r>
              <a:endParaRPr lang="en-US" sz="1600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310" name="TextBox 309"/>
            <p:cNvSpPr txBox="1"/>
            <p:nvPr/>
          </p:nvSpPr>
          <p:spPr>
            <a:xfrm>
              <a:off x="5879264" y="2183977"/>
              <a:ext cx="5215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100</a:t>
              </a:r>
              <a:endParaRPr lang="en-US" sz="1600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cxnSp>
          <p:nvCxnSpPr>
            <p:cNvPr id="311" name="Straight Connector 310"/>
            <p:cNvCxnSpPr/>
            <p:nvPr/>
          </p:nvCxnSpPr>
          <p:spPr>
            <a:xfrm>
              <a:off x="6453753" y="2229697"/>
              <a:ext cx="318523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TextBox 311"/>
            <p:cNvSpPr txBox="1"/>
            <p:nvPr/>
          </p:nvSpPr>
          <p:spPr>
            <a:xfrm>
              <a:off x="6415088" y="1936863"/>
              <a:ext cx="4429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68</a:t>
              </a:r>
              <a:endParaRPr lang="en-US" sz="1600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6329438" y="2183977"/>
              <a:ext cx="5285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100</a:t>
              </a:r>
              <a:endParaRPr lang="en-US" sz="1600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cxnSp>
          <p:nvCxnSpPr>
            <p:cNvPr id="314" name="Straight Connector 313"/>
            <p:cNvCxnSpPr/>
            <p:nvPr/>
          </p:nvCxnSpPr>
          <p:spPr>
            <a:xfrm>
              <a:off x="6867672" y="2229697"/>
              <a:ext cx="318523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5" name="TextBox 314"/>
            <p:cNvSpPr txBox="1"/>
            <p:nvPr/>
          </p:nvSpPr>
          <p:spPr>
            <a:xfrm>
              <a:off x="6815175" y="1936863"/>
              <a:ext cx="4429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69</a:t>
              </a:r>
              <a:endParaRPr lang="en-US" sz="1600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316" name="TextBox 315"/>
            <p:cNvSpPr txBox="1"/>
            <p:nvPr/>
          </p:nvSpPr>
          <p:spPr>
            <a:xfrm>
              <a:off x="6758064" y="2183977"/>
              <a:ext cx="5571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100</a:t>
              </a:r>
              <a:endParaRPr lang="en-US" sz="1600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cxnSp>
          <p:nvCxnSpPr>
            <p:cNvPr id="317" name="Straight Connector 316"/>
            <p:cNvCxnSpPr/>
            <p:nvPr/>
          </p:nvCxnSpPr>
          <p:spPr>
            <a:xfrm>
              <a:off x="7304040" y="2229697"/>
              <a:ext cx="318523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8" name="TextBox 317"/>
            <p:cNvSpPr txBox="1"/>
            <p:nvPr/>
          </p:nvSpPr>
          <p:spPr>
            <a:xfrm>
              <a:off x="7258089" y="1936863"/>
              <a:ext cx="4086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70</a:t>
              </a:r>
              <a:endParaRPr lang="en-US" sz="1600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319" name="TextBox 318"/>
            <p:cNvSpPr txBox="1"/>
            <p:nvPr/>
          </p:nvSpPr>
          <p:spPr>
            <a:xfrm>
              <a:off x="7180963" y="2183977"/>
              <a:ext cx="5628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100</a:t>
              </a:r>
              <a:endParaRPr lang="en-US" sz="1600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</p:grpSp>
      <p:sp>
        <p:nvSpPr>
          <p:cNvPr id="184" name="Text Box 5"/>
          <p:cNvSpPr txBox="1">
            <a:spLocks noChangeArrowheads="1"/>
          </p:cNvSpPr>
          <p:nvPr/>
        </p:nvSpPr>
        <p:spPr bwMode="auto">
          <a:xfrm>
            <a:off x="531228" y="1829159"/>
            <a:ext cx="608811" cy="475631"/>
          </a:xfrm>
          <a:prstGeom prst="flowChartDelay">
            <a:avLst/>
          </a:prstGeom>
          <a:ln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tabLst>
                <a:tab pos="514350" algn="l"/>
              </a:tabLst>
              <a:defRPr sz="1600">
                <a:latin typeface="Cambria Math" pitchFamily="18" charset="0"/>
                <a:ea typeface="Cambria Math" pitchFamily="18" charset="0"/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Sol.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7397131" y="1826250"/>
            <a:ext cx="408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rPr>
              <a:t>…</a:t>
            </a:r>
            <a:endParaRPr lang="en-US" sz="1600" dirty="0">
              <a:solidFill>
                <a:srgbClr val="002060"/>
              </a:solidFill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14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0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500"/>
                            </p:stCondLst>
                            <p:childTnLst>
                              <p:par>
                                <p:cTn id="1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2000"/>
                            </p:stCondLst>
                            <p:childTnLst>
                              <p:par>
                                <p:cTn id="1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50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3000"/>
                            </p:stCondLst>
                            <p:childTnLst>
                              <p:par>
                                <p:cTn id="1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35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"/>
                            </p:stCondLst>
                            <p:childTnLst>
                              <p:par>
                                <p:cTn id="1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00"/>
                            </p:stCondLst>
                            <p:childTnLst>
                              <p:par>
                                <p:cTn id="1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000"/>
                            </p:stCondLst>
                            <p:childTnLst>
                              <p:par>
                                <p:cTn id="1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500"/>
                            </p:stCondLst>
                            <p:childTnLst>
                              <p:par>
                                <p:cTn id="2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500"/>
                            </p:stCondLst>
                            <p:childTnLst>
                              <p:par>
                                <p:cTn id="3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500"/>
                            </p:stCondLst>
                            <p:childTnLst>
                              <p:par>
                                <p:cTn id="31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5185E-6 L -0.12084 0.38395 " pathEditMode="relative" rAng="0" ptsTypes="AA">
                                      <p:cBhvr>
                                        <p:cTn id="319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42" y="191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2500"/>
                            </p:stCondLst>
                            <p:childTnLst>
                              <p:par>
                                <p:cTn id="32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2500"/>
                            </p:stCondLst>
                            <p:childTnLst>
                              <p:par>
                                <p:cTn id="3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2500"/>
                            </p:stCondLst>
                            <p:childTnLst>
                              <p:par>
                                <p:cTn id="32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9" grpId="1" animBg="1"/>
      <p:bldP spid="57" grpId="0" animBg="1"/>
      <p:bldP spid="57" grpId="1" animBg="1"/>
      <p:bldP spid="58" grpId="0" animBg="1"/>
      <p:bldP spid="58" grpId="1" animBg="1"/>
      <p:bldP spid="48" grpId="0" animBg="1"/>
      <p:bldP spid="48" grpId="1" animBg="1"/>
      <p:bldP spid="9" grpId="0"/>
      <p:bldP spid="10" grpId="0"/>
      <p:bldP spid="11" grpId="0"/>
      <p:bldP spid="13" grpId="0"/>
      <p:bldP spid="14" grpId="0"/>
      <p:bldP spid="15" grpId="0"/>
      <p:bldP spid="32" grpId="0"/>
      <p:bldP spid="33" grpId="0"/>
      <p:bldP spid="34" grpId="0"/>
      <p:bldP spid="36" grpId="0"/>
      <p:bldP spid="38" grpId="0"/>
      <p:bldP spid="39" grpId="0"/>
      <p:bldP spid="41" grpId="0"/>
      <p:bldP spid="42" grpId="0"/>
      <p:bldP spid="43" grpId="0"/>
      <p:bldP spid="44" grpId="0"/>
      <p:bldP spid="46" grpId="0"/>
      <p:bldP spid="47" grpId="0"/>
      <p:bldP spid="59" grpId="0" animBg="1"/>
      <p:bldP spid="59" grpId="1" animBg="1"/>
      <p:bldP spid="60" grpId="0" animBg="1"/>
      <p:bldP spid="60" grpId="1" animBg="1"/>
      <p:bldP spid="62" grpId="0"/>
      <p:bldP spid="63" grpId="0"/>
      <p:bldP spid="64" grpId="0"/>
      <p:bldP spid="65" grpId="0"/>
      <p:bldP spid="67" grpId="0"/>
      <p:bldP spid="68" grpId="0"/>
      <p:bldP spid="69" grpId="0"/>
      <p:bldP spid="70" grpId="0"/>
      <p:bldP spid="71" grpId="0"/>
      <p:bldP spid="72" grpId="0"/>
      <p:bldP spid="74" grpId="0"/>
      <p:bldP spid="75" grpId="0"/>
      <p:bldP spid="85" grpId="0"/>
      <p:bldP spid="101" grpId="0"/>
      <p:bldP spid="101" grpId="1"/>
      <p:bldP spid="102" grpId="0"/>
      <p:bldP spid="102" grpId="1"/>
      <p:bldP spid="104" grpId="0"/>
      <p:bldP spid="104" grpId="1"/>
      <p:bldP spid="105" grpId="0"/>
      <p:bldP spid="105" grpId="1"/>
      <p:bldP spid="107" grpId="0"/>
      <p:bldP spid="107" grpId="1"/>
      <p:bldP spid="108" grpId="0"/>
      <p:bldP spid="108" grpId="1"/>
      <p:bldP spid="110" grpId="0"/>
      <p:bldP spid="110" grpId="1"/>
      <p:bldP spid="111" grpId="0"/>
      <p:bldP spid="111" grpId="1"/>
      <p:bldP spid="113" grpId="0"/>
      <p:bldP spid="113" grpId="1"/>
      <p:bldP spid="114" grpId="0"/>
      <p:bldP spid="114" grpId="1"/>
      <p:bldP spid="136" grpId="0"/>
      <p:bldP spid="170" grpId="0"/>
      <p:bldP spid="170" grpId="1"/>
      <p:bldP spid="171" grpId="0"/>
      <p:bldP spid="171" grpId="1"/>
      <p:bldP spid="173" grpId="0"/>
      <p:bldP spid="173" grpId="1"/>
      <p:bldP spid="174" grpId="0"/>
      <p:bldP spid="174" grpId="1"/>
      <p:bldP spid="176" grpId="0"/>
      <p:bldP spid="176" grpId="1"/>
      <p:bldP spid="177" grpId="0"/>
      <p:bldP spid="177" grpId="1"/>
      <p:bldP spid="179" grpId="0"/>
      <p:bldP spid="179" grpId="1"/>
      <p:bldP spid="180" grpId="0"/>
      <p:bldP spid="180" grpId="1"/>
      <p:bldP spid="182" grpId="0"/>
      <p:bldP spid="182" grpId="1"/>
      <p:bldP spid="183" grpId="0"/>
      <p:bldP spid="183" grpId="1"/>
      <p:bldP spid="185" grpId="0"/>
      <p:bldP spid="185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32704" y="2387084"/>
            <a:ext cx="147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Module 07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17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15015"/>
              </p:ext>
            </p:extLst>
          </p:nvPr>
        </p:nvGraphicFramePr>
        <p:xfrm>
          <a:off x="551448" y="1311549"/>
          <a:ext cx="6916155" cy="16383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305385"/>
                <a:gridCol w="2305385"/>
                <a:gridCol w="2305385"/>
              </a:tblGrid>
              <a:tr h="47625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  <a:tr h="47625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6" name="Group 35"/>
          <p:cNvGrpSpPr/>
          <p:nvPr/>
        </p:nvGrpSpPr>
        <p:grpSpPr>
          <a:xfrm>
            <a:off x="551445" y="539175"/>
            <a:ext cx="5847622" cy="338554"/>
            <a:chOff x="551445" y="915505"/>
            <a:chExt cx="3582645" cy="338554"/>
          </a:xfrm>
        </p:grpSpPr>
        <p:sp>
          <p:nvSpPr>
            <p:cNvPr id="37" name="TextBox 36"/>
            <p:cNvSpPr txBox="1"/>
            <p:nvPr/>
          </p:nvSpPr>
          <p:spPr>
            <a:xfrm>
              <a:off x="551445" y="915505"/>
              <a:ext cx="5817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  <a:ea typeface="Cambria Math" pitchFamily="18" charset="0"/>
                </a:rPr>
                <a:t>Q.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30279" y="915505"/>
              <a:ext cx="33038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  <a:ea typeface="Cambria Math" pitchFamily="18" charset="0"/>
                </a:rPr>
                <a:t>Find the multiplicative inverse of the following 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endParaRPr>
            </a:p>
          </p:txBody>
        </p:sp>
      </p:grpSp>
      <p:sp>
        <p:nvSpPr>
          <p:cNvPr id="42" name="Rectangle 41"/>
          <p:cNvSpPr/>
          <p:nvPr/>
        </p:nvSpPr>
        <p:spPr>
          <a:xfrm>
            <a:off x="3045191" y="1888064"/>
            <a:ext cx="262446" cy="23108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563518" y="1781277"/>
            <a:ext cx="237166" cy="23108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185867" y="1387747"/>
            <a:ext cx="798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Sr. No.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985128" y="1415815"/>
            <a:ext cx="1891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Rational number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140770" y="1798540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i</a:t>
            </a:r>
            <a:r>
              <a:rPr lang="en-US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)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000828" y="1817020"/>
            <a:ext cx="527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rPr>
              <a:t>–1</a:t>
            </a:r>
            <a:endParaRPr lang="en-US" sz="1600" dirty="0">
              <a:solidFill>
                <a:srgbClr val="002060"/>
              </a:solidFill>
              <a:latin typeface="Cambria Math" pitchFamily="18" charset="0"/>
              <a:ea typeface="Cambria Math" pitchFamily="18" charset="0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3494550" y="1725965"/>
            <a:ext cx="436008" cy="585668"/>
            <a:chOff x="4418894" y="3935165"/>
            <a:chExt cx="436008" cy="585668"/>
          </a:xfrm>
        </p:grpSpPr>
        <p:cxnSp>
          <p:nvCxnSpPr>
            <p:cNvPr id="90" name="Straight Connector 89"/>
            <p:cNvCxnSpPr/>
            <p:nvPr/>
          </p:nvCxnSpPr>
          <p:spPr>
            <a:xfrm>
              <a:off x="4469430" y="4227999"/>
              <a:ext cx="318523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4418894" y="3935165"/>
              <a:ext cx="4360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–2</a:t>
              </a:r>
              <a:endParaRPr lang="en-US" sz="1600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461403" y="4182279"/>
              <a:ext cx="2868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5</a:t>
              </a:r>
              <a:endParaRPr lang="en-US" sz="1600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3278616" y="1817020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rPr>
              <a:t>×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4036532" y="1721661"/>
            <a:ext cx="3809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rPr>
              <a:t>2</a:t>
            </a:r>
            <a:endParaRPr lang="en-US" sz="1600" dirty="0">
              <a:solidFill>
                <a:srgbClr val="00206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4038233" y="1984210"/>
            <a:ext cx="381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rPr>
              <a:t>5</a:t>
            </a:r>
            <a:endParaRPr lang="en-US" sz="1600" dirty="0">
              <a:solidFill>
                <a:srgbClr val="002060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114" name="Straight Connector 113"/>
          <p:cNvCxnSpPr/>
          <p:nvPr/>
        </p:nvCxnSpPr>
        <p:spPr>
          <a:xfrm>
            <a:off x="4079070" y="2005647"/>
            <a:ext cx="227699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oup 114"/>
          <p:cNvGrpSpPr/>
          <p:nvPr/>
        </p:nvGrpSpPr>
        <p:grpSpPr>
          <a:xfrm>
            <a:off x="6101057" y="1752100"/>
            <a:ext cx="387835" cy="546511"/>
            <a:chOff x="1315127" y="4521379"/>
            <a:chExt cx="387835" cy="546511"/>
          </a:xfrm>
        </p:grpSpPr>
        <p:sp>
          <p:nvSpPr>
            <p:cNvPr id="116" name="TextBox 115"/>
            <p:cNvSpPr txBox="1"/>
            <p:nvPr/>
          </p:nvSpPr>
          <p:spPr>
            <a:xfrm>
              <a:off x="1315127" y="4521379"/>
              <a:ext cx="3809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5</a:t>
              </a:r>
              <a:endParaRPr lang="en-US" sz="1400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321591" y="4760113"/>
              <a:ext cx="3813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2</a:t>
              </a:r>
              <a:endParaRPr lang="en-US" sz="1400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cxnSp>
          <p:nvCxnSpPr>
            <p:cNvPr id="118" name="Straight Connector 117"/>
            <p:cNvCxnSpPr/>
            <p:nvPr/>
          </p:nvCxnSpPr>
          <p:spPr>
            <a:xfrm>
              <a:off x="1373329" y="4781550"/>
              <a:ext cx="171074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Rectangle 118"/>
          <p:cNvSpPr/>
          <p:nvPr/>
        </p:nvSpPr>
        <p:spPr>
          <a:xfrm>
            <a:off x="5152864" y="1412380"/>
            <a:ext cx="2228336" cy="33832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5112823" y="1387747"/>
            <a:ext cx="2364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Multiplicative inverse </a:t>
            </a: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121" name="Group 120"/>
          <p:cNvGrpSpPr/>
          <p:nvPr/>
        </p:nvGrpSpPr>
        <p:grpSpPr>
          <a:xfrm>
            <a:off x="6551797" y="712843"/>
            <a:ext cx="1380785" cy="648163"/>
            <a:chOff x="5428777" y="1518385"/>
            <a:chExt cx="1380785" cy="413353"/>
          </a:xfrm>
        </p:grpSpPr>
        <p:sp>
          <p:nvSpPr>
            <p:cNvPr id="122" name="Cloud Callout 121"/>
            <p:cNvSpPr/>
            <p:nvPr>
              <p:custDataLst>
                <p:tags r:id="rId7"/>
              </p:custDataLst>
            </p:nvPr>
          </p:nvSpPr>
          <p:spPr>
            <a:xfrm>
              <a:off x="5428777" y="1518385"/>
              <a:ext cx="1380785" cy="413353"/>
            </a:xfrm>
            <a:prstGeom prst="cloudCallout">
              <a:avLst>
                <a:gd name="adj1" fmla="val -46609"/>
                <a:gd name="adj2" fmla="val 63777"/>
              </a:avLst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23" name="TextBox 122"/>
            <p:cNvSpPr txBox="1"/>
            <p:nvPr>
              <p:custDataLst>
                <p:tags r:id="rId8"/>
              </p:custDataLst>
            </p:nvPr>
          </p:nvSpPr>
          <p:spPr>
            <a:xfrm>
              <a:off x="5445785" y="1589147"/>
              <a:ext cx="1304441" cy="215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Reciprocal </a:t>
              </a:r>
              <a:endParaRPr lang="en-US" sz="1600" b="1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</p:grpSp>
      <p:sp>
        <p:nvSpPr>
          <p:cNvPr id="190" name="TextBox 189"/>
          <p:cNvSpPr txBox="1"/>
          <p:nvPr/>
        </p:nvSpPr>
        <p:spPr>
          <a:xfrm>
            <a:off x="3868513" y="1845863"/>
            <a:ext cx="208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rPr>
              <a:t>=</a:t>
            </a:r>
            <a:endParaRPr lang="en-US" sz="1400" dirty="0">
              <a:solidFill>
                <a:srgbClr val="00206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1131152" y="2407271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rPr>
              <a:t>(ii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rPr>
              <a:t>)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3653633" y="2407271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– 1</a:t>
            </a: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210" name="Group 209"/>
          <p:cNvGrpSpPr/>
          <p:nvPr/>
        </p:nvGrpSpPr>
        <p:grpSpPr>
          <a:xfrm>
            <a:off x="5350389" y="1052518"/>
            <a:ext cx="3291251" cy="889845"/>
            <a:chOff x="4054128" y="1436368"/>
            <a:chExt cx="3291251" cy="889845"/>
          </a:xfrm>
        </p:grpSpPr>
        <p:sp>
          <p:nvSpPr>
            <p:cNvPr id="211" name="Cloud Callout 210"/>
            <p:cNvSpPr/>
            <p:nvPr>
              <p:custDataLst>
                <p:tags r:id="rId5"/>
              </p:custDataLst>
            </p:nvPr>
          </p:nvSpPr>
          <p:spPr>
            <a:xfrm>
              <a:off x="4054128" y="1436368"/>
              <a:ext cx="3291251" cy="889845"/>
            </a:xfrm>
            <a:prstGeom prst="cloudCallout">
              <a:avLst>
                <a:gd name="adj1" fmla="val -16511"/>
                <a:gd name="adj2" fmla="val 109805"/>
              </a:avLst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grpSp>
          <p:nvGrpSpPr>
            <p:cNvPr id="212" name="Group 211"/>
            <p:cNvGrpSpPr/>
            <p:nvPr/>
          </p:nvGrpSpPr>
          <p:grpSpPr>
            <a:xfrm>
              <a:off x="4272800" y="1499322"/>
              <a:ext cx="2738400" cy="585668"/>
              <a:chOff x="4272800" y="1499322"/>
              <a:chExt cx="2738400" cy="585668"/>
            </a:xfrm>
          </p:grpSpPr>
          <p:sp>
            <p:nvSpPr>
              <p:cNvPr id="213" name="TextBox 212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4272800" y="1589147"/>
                <a:ext cx="23276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What is the reciprocal </a:t>
                </a:r>
                <a:r>
                  <a:rPr lang="en-US" sz="1600" b="1" smtClean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of </a:t>
                </a:r>
                <a:endParaRPr lang="en-US" sz="1600" b="1" dirty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  <p:grpSp>
            <p:nvGrpSpPr>
              <p:cNvPr id="214" name="Group 213"/>
              <p:cNvGrpSpPr/>
              <p:nvPr/>
            </p:nvGrpSpPr>
            <p:grpSpPr>
              <a:xfrm>
                <a:off x="6499319" y="1499322"/>
                <a:ext cx="511881" cy="585668"/>
                <a:chOff x="6714793" y="1547751"/>
                <a:chExt cx="511881" cy="585668"/>
              </a:xfrm>
            </p:grpSpPr>
            <p:cxnSp>
              <p:nvCxnSpPr>
                <p:cNvPr id="215" name="Straight Connector 214"/>
                <p:cNvCxnSpPr/>
                <p:nvPr/>
              </p:nvCxnSpPr>
              <p:spPr>
                <a:xfrm>
                  <a:off x="6815925" y="1840585"/>
                  <a:ext cx="318523" cy="0"/>
                </a:xfrm>
                <a:prstGeom prst="line">
                  <a:avLst/>
                </a:prstGeom>
                <a:ln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6" name="TextBox 215"/>
                <p:cNvSpPr txBox="1"/>
                <p:nvPr/>
              </p:nvSpPr>
              <p:spPr>
                <a:xfrm>
                  <a:off x="6714793" y="1547751"/>
                  <a:ext cx="51188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solidFill>
                        <a:srgbClr val="002060"/>
                      </a:solidFill>
                      <a:latin typeface="Cambria Math" pitchFamily="18" charset="0"/>
                      <a:ea typeface="Cambria Math" pitchFamily="18" charset="0"/>
                    </a:rPr>
                    <a:t>–1</a:t>
                  </a:r>
                  <a:endParaRPr lang="en-US" sz="1600" dirty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endParaRPr>
                </a:p>
              </p:txBody>
            </p:sp>
            <p:sp>
              <p:nvSpPr>
                <p:cNvPr id="217" name="TextBox 216"/>
                <p:cNvSpPr txBox="1"/>
                <p:nvPr/>
              </p:nvSpPr>
              <p:spPr>
                <a:xfrm>
                  <a:off x="6826261" y="1794865"/>
                  <a:ext cx="28894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solidFill>
                        <a:srgbClr val="002060"/>
                      </a:solidFill>
                      <a:latin typeface="Cambria Math" pitchFamily="18" charset="0"/>
                      <a:ea typeface="Cambria Math" pitchFamily="18" charset="0"/>
                    </a:rPr>
                    <a:t>1</a:t>
                  </a:r>
                  <a:endParaRPr lang="en-US" sz="1600" dirty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endParaRPr>
                </a:p>
              </p:txBody>
            </p:sp>
          </p:grpSp>
        </p:grpSp>
      </p:grpSp>
      <p:grpSp>
        <p:nvGrpSpPr>
          <p:cNvPr id="218" name="Group 217"/>
          <p:cNvGrpSpPr/>
          <p:nvPr/>
        </p:nvGrpSpPr>
        <p:grpSpPr>
          <a:xfrm>
            <a:off x="4680769" y="2672273"/>
            <a:ext cx="1268920" cy="668554"/>
            <a:chOff x="5335841" y="1447953"/>
            <a:chExt cx="1268920" cy="668554"/>
          </a:xfrm>
        </p:grpSpPr>
        <p:sp>
          <p:nvSpPr>
            <p:cNvPr id="219" name="Cloud Callout 218"/>
            <p:cNvSpPr/>
            <p:nvPr>
              <p:custDataLst>
                <p:tags r:id="rId4"/>
              </p:custDataLst>
            </p:nvPr>
          </p:nvSpPr>
          <p:spPr>
            <a:xfrm>
              <a:off x="5335841" y="1447953"/>
              <a:ext cx="1268920" cy="668554"/>
            </a:xfrm>
            <a:prstGeom prst="cloudCallout">
              <a:avLst>
                <a:gd name="adj1" fmla="val 30457"/>
                <a:gd name="adj2" fmla="val -70833"/>
              </a:avLst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grpSp>
          <p:nvGrpSpPr>
            <p:cNvPr id="220" name="Group 219"/>
            <p:cNvGrpSpPr/>
            <p:nvPr/>
          </p:nvGrpSpPr>
          <p:grpSpPr>
            <a:xfrm>
              <a:off x="5558524" y="1499322"/>
              <a:ext cx="944568" cy="585668"/>
              <a:chOff x="5773998" y="1547751"/>
              <a:chExt cx="944568" cy="585668"/>
            </a:xfrm>
          </p:grpSpPr>
          <p:cxnSp>
            <p:nvCxnSpPr>
              <p:cNvPr id="221" name="Straight Connector 220"/>
              <p:cNvCxnSpPr/>
              <p:nvPr/>
            </p:nvCxnSpPr>
            <p:spPr>
              <a:xfrm>
                <a:off x="5832433" y="1840585"/>
                <a:ext cx="318523" cy="0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2" name="TextBox 221"/>
              <p:cNvSpPr txBox="1"/>
              <p:nvPr/>
            </p:nvSpPr>
            <p:spPr>
              <a:xfrm>
                <a:off x="5773998" y="1547751"/>
                <a:ext cx="43663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–1</a:t>
                </a:r>
                <a:endParaRPr lang="en-US" sz="1600" dirty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  <p:sp>
            <p:nvSpPr>
              <p:cNvPr id="223" name="TextBox 222"/>
              <p:cNvSpPr txBox="1"/>
              <p:nvPr/>
            </p:nvSpPr>
            <p:spPr>
              <a:xfrm>
                <a:off x="5869244" y="1794865"/>
                <a:ext cx="3845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1</a:t>
                </a:r>
                <a:endParaRPr lang="en-US" sz="1600" dirty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6092016" y="1661382"/>
                <a:ext cx="6265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= –1</a:t>
                </a:r>
                <a:endParaRPr lang="en-US" sz="1600" dirty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p:grpSp>
      </p:grpSp>
      <p:grpSp>
        <p:nvGrpSpPr>
          <p:cNvPr id="175" name="Group 174"/>
          <p:cNvGrpSpPr/>
          <p:nvPr/>
        </p:nvGrpSpPr>
        <p:grpSpPr>
          <a:xfrm>
            <a:off x="5258544" y="682570"/>
            <a:ext cx="3291251" cy="889845"/>
            <a:chOff x="4054128" y="1436368"/>
            <a:chExt cx="3291251" cy="889845"/>
          </a:xfrm>
        </p:grpSpPr>
        <p:sp>
          <p:nvSpPr>
            <p:cNvPr id="176" name="Cloud Callout 175"/>
            <p:cNvSpPr/>
            <p:nvPr>
              <p:custDataLst>
                <p:tags r:id="rId2"/>
              </p:custDataLst>
            </p:nvPr>
          </p:nvSpPr>
          <p:spPr>
            <a:xfrm>
              <a:off x="4054128" y="1436368"/>
              <a:ext cx="3291251" cy="889845"/>
            </a:xfrm>
            <a:prstGeom prst="cloudCallout">
              <a:avLst>
                <a:gd name="adj1" fmla="val -14475"/>
                <a:gd name="adj2" fmla="val 83389"/>
              </a:avLst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grpSp>
          <p:nvGrpSpPr>
            <p:cNvPr id="177" name="Group 176"/>
            <p:cNvGrpSpPr/>
            <p:nvPr/>
          </p:nvGrpSpPr>
          <p:grpSpPr>
            <a:xfrm>
              <a:off x="4272800" y="1499322"/>
              <a:ext cx="2799980" cy="585668"/>
              <a:chOff x="4272800" y="1499322"/>
              <a:chExt cx="2799980" cy="585668"/>
            </a:xfrm>
          </p:grpSpPr>
          <p:sp>
            <p:nvSpPr>
              <p:cNvPr id="178" name="TextBox 177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4272800" y="1589147"/>
                <a:ext cx="23276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What is the reciprocal of </a:t>
                </a:r>
                <a:endParaRPr lang="en-US" sz="1600" b="1" dirty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  <p:grpSp>
            <p:nvGrpSpPr>
              <p:cNvPr id="179" name="Group 178"/>
              <p:cNvGrpSpPr/>
              <p:nvPr/>
            </p:nvGrpSpPr>
            <p:grpSpPr>
              <a:xfrm>
                <a:off x="6560899" y="1499322"/>
                <a:ext cx="511881" cy="585668"/>
                <a:chOff x="6776373" y="1547751"/>
                <a:chExt cx="511881" cy="585668"/>
              </a:xfrm>
            </p:grpSpPr>
            <p:cxnSp>
              <p:nvCxnSpPr>
                <p:cNvPr id="180" name="Straight Connector 179"/>
                <p:cNvCxnSpPr/>
                <p:nvPr/>
              </p:nvCxnSpPr>
              <p:spPr>
                <a:xfrm>
                  <a:off x="6821485" y="1840585"/>
                  <a:ext cx="197777" cy="0"/>
                </a:xfrm>
                <a:prstGeom prst="line">
                  <a:avLst/>
                </a:prstGeom>
                <a:ln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1" name="TextBox 180"/>
                <p:cNvSpPr txBox="1"/>
                <p:nvPr/>
              </p:nvSpPr>
              <p:spPr>
                <a:xfrm>
                  <a:off x="6776373" y="1547751"/>
                  <a:ext cx="51188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solidFill>
                        <a:srgbClr val="002060"/>
                      </a:solidFill>
                      <a:latin typeface="Cambria Math" pitchFamily="18" charset="0"/>
                      <a:ea typeface="Cambria Math" pitchFamily="18" charset="0"/>
                    </a:rPr>
                    <a:t>2</a:t>
                  </a:r>
                  <a:endParaRPr lang="en-US" sz="1600" dirty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endParaRPr>
                </a:p>
              </p:txBody>
            </p:sp>
            <p:sp>
              <p:nvSpPr>
                <p:cNvPr id="182" name="TextBox 181"/>
                <p:cNvSpPr txBox="1"/>
                <p:nvPr/>
              </p:nvSpPr>
              <p:spPr>
                <a:xfrm>
                  <a:off x="6776373" y="1794865"/>
                  <a:ext cx="42304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solidFill>
                        <a:srgbClr val="002060"/>
                      </a:solidFill>
                      <a:latin typeface="Cambria Math" pitchFamily="18" charset="0"/>
                      <a:ea typeface="Cambria Math" pitchFamily="18" charset="0"/>
                    </a:rPr>
                    <a:t>5</a:t>
                  </a:r>
                  <a:endParaRPr lang="en-US" sz="1600" dirty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endParaRPr>
                </a:p>
              </p:txBody>
            </p:sp>
          </p:grpSp>
        </p:grpSp>
      </p:grpSp>
      <p:grpSp>
        <p:nvGrpSpPr>
          <p:cNvPr id="183" name="Group 182"/>
          <p:cNvGrpSpPr/>
          <p:nvPr/>
        </p:nvGrpSpPr>
        <p:grpSpPr>
          <a:xfrm>
            <a:off x="6316485" y="2248728"/>
            <a:ext cx="1268920" cy="668554"/>
            <a:chOff x="5159273" y="1447953"/>
            <a:chExt cx="1268920" cy="668554"/>
          </a:xfrm>
        </p:grpSpPr>
        <p:sp>
          <p:nvSpPr>
            <p:cNvPr id="184" name="Cloud Callout 183"/>
            <p:cNvSpPr/>
            <p:nvPr>
              <p:custDataLst>
                <p:tags r:id="rId1"/>
              </p:custDataLst>
            </p:nvPr>
          </p:nvSpPr>
          <p:spPr>
            <a:xfrm>
              <a:off x="5159273" y="1447953"/>
              <a:ext cx="1268920" cy="668554"/>
            </a:xfrm>
            <a:prstGeom prst="cloudCallout">
              <a:avLst>
                <a:gd name="adj1" fmla="val -57618"/>
                <a:gd name="adj2" fmla="val -57536"/>
              </a:avLst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grpSp>
          <p:nvGrpSpPr>
            <p:cNvPr id="185" name="Group 184"/>
            <p:cNvGrpSpPr/>
            <p:nvPr/>
          </p:nvGrpSpPr>
          <p:grpSpPr>
            <a:xfrm>
              <a:off x="5636164" y="1499322"/>
              <a:ext cx="511881" cy="585668"/>
              <a:chOff x="5851638" y="1547751"/>
              <a:chExt cx="511881" cy="585668"/>
            </a:xfrm>
          </p:grpSpPr>
          <p:cxnSp>
            <p:nvCxnSpPr>
              <p:cNvPr id="186" name="Straight Connector 185"/>
              <p:cNvCxnSpPr/>
              <p:nvPr/>
            </p:nvCxnSpPr>
            <p:spPr>
              <a:xfrm>
                <a:off x="5881565" y="1840585"/>
                <a:ext cx="239311" cy="0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TextBox 186"/>
              <p:cNvSpPr txBox="1"/>
              <p:nvPr/>
            </p:nvSpPr>
            <p:spPr>
              <a:xfrm>
                <a:off x="5851638" y="1547751"/>
                <a:ext cx="49617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5</a:t>
                </a:r>
                <a:endParaRPr lang="en-US" sz="1600" dirty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  <p:sp>
            <p:nvSpPr>
              <p:cNvPr id="188" name="TextBox 187"/>
              <p:cNvSpPr txBox="1"/>
              <p:nvPr/>
            </p:nvSpPr>
            <p:spPr>
              <a:xfrm>
                <a:off x="5851638" y="1794865"/>
                <a:ext cx="51188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2</a:t>
                </a:r>
                <a:endParaRPr lang="en-US" sz="1600" dirty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p:grpSp>
      </p:grpSp>
      <p:sp>
        <p:nvSpPr>
          <p:cNvPr id="225" name="Rectangle 224"/>
          <p:cNvSpPr/>
          <p:nvPr/>
        </p:nvSpPr>
        <p:spPr>
          <a:xfrm>
            <a:off x="5919449" y="2407271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– 1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755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4" grpId="0" animBg="1"/>
      <p:bldP spid="44" grpId="1" animBg="1"/>
      <p:bldP spid="46" grpId="0"/>
      <p:bldP spid="47" grpId="0"/>
      <p:bldP spid="84" grpId="0"/>
      <p:bldP spid="87" grpId="0"/>
      <p:bldP spid="93" grpId="0"/>
      <p:bldP spid="112" grpId="0"/>
      <p:bldP spid="113" grpId="0"/>
      <p:bldP spid="119" grpId="0" animBg="1"/>
      <p:bldP spid="119" grpId="1" animBg="1"/>
      <p:bldP spid="120" grpId="0"/>
      <p:bldP spid="190" grpId="0"/>
      <p:bldP spid="208" grpId="0"/>
      <p:bldP spid="209" grpId="0"/>
      <p:bldP spid="22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ounded Rectangular Callout 84"/>
          <p:cNvSpPr/>
          <p:nvPr>
            <p:custDataLst>
              <p:tags r:id="rId1"/>
            </p:custDataLst>
          </p:nvPr>
        </p:nvSpPr>
        <p:spPr>
          <a:xfrm>
            <a:off x="2231427" y="523905"/>
            <a:ext cx="941582" cy="307960"/>
          </a:xfrm>
          <a:prstGeom prst="wedgeRoundRectCallout">
            <a:avLst>
              <a:gd name="adj1" fmla="val 50061"/>
              <a:gd name="adj2" fmla="val 20142"/>
              <a:gd name="adj3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4267820" y="2451078"/>
            <a:ext cx="1381081" cy="299738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5241312" y="1719960"/>
            <a:ext cx="356566" cy="501929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1050806" y="2379685"/>
            <a:ext cx="598528" cy="213464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551449" y="482371"/>
            <a:ext cx="3182355" cy="338554"/>
            <a:chOff x="570078" y="1762393"/>
            <a:chExt cx="368100" cy="338554"/>
          </a:xfrm>
        </p:grpSpPr>
        <p:sp>
          <p:nvSpPr>
            <p:cNvPr id="49" name="TextBox 48"/>
            <p:cNvSpPr txBox="1"/>
            <p:nvPr/>
          </p:nvSpPr>
          <p:spPr>
            <a:xfrm>
              <a:off x="570078" y="1762393"/>
              <a:ext cx="577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  <a:ea typeface="Cambria Math" pitchFamily="18" charset="0"/>
                </a:rPr>
                <a:t>Q.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18453" y="1762393"/>
              <a:ext cx="3197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  <a:ea typeface="Cambria Math" pitchFamily="18" charset="0"/>
                </a:rPr>
                <a:t>Verify that –(–x) = x for :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993140" y="851348"/>
            <a:ext cx="275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x</a:t>
            </a:r>
            <a:endParaRPr lang="en-US" sz="16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186032" y="851348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=</a:t>
            </a:r>
            <a:endParaRPr lang="en-US" sz="16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1557402" y="1021008"/>
            <a:ext cx="2584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455168" y="728174"/>
            <a:ext cx="418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11</a:t>
            </a:r>
            <a:endParaRPr lang="en-US" sz="16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453107" y="975288"/>
            <a:ext cx="417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15</a:t>
            </a:r>
            <a:endParaRPr lang="en-US" sz="16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87" name="Text Box 5"/>
          <p:cNvSpPr txBox="1">
            <a:spLocks noChangeArrowheads="1"/>
          </p:cNvSpPr>
          <p:nvPr/>
        </p:nvSpPr>
        <p:spPr bwMode="auto">
          <a:xfrm>
            <a:off x="465749" y="1221284"/>
            <a:ext cx="608811" cy="475631"/>
          </a:xfrm>
          <a:prstGeom prst="flowChartDelay">
            <a:avLst/>
          </a:prstGeom>
          <a:ln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tabLst>
                <a:tab pos="514350" algn="l"/>
              </a:tabLst>
              <a:defRPr sz="1600">
                <a:latin typeface="Cambria Math" pitchFamily="18" charset="0"/>
                <a:ea typeface="Cambria Math" pitchFamily="18" charset="0"/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Sol.</a:t>
            </a:r>
          </a:p>
        </p:txBody>
      </p:sp>
      <p:cxnSp>
        <p:nvCxnSpPr>
          <p:cNvPr id="88" name="Straight Connector 87"/>
          <p:cNvCxnSpPr/>
          <p:nvPr/>
        </p:nvCxnSpPr>
        <p:spPr>
          <a:xfrm>
            <a:off x="2128778" y="1676031"/>
            <a:ext cx="2766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2059088" y="1383197"/>
            <a:ext cx="5742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11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057400" y="1630311"/>
            <a:ext cx="417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15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649334" y="1478447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=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364551" y="1478447"/>
            <a:ext cx="34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x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784198" y="1883336"/>
            <a:ext cx="2949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Multiplying </a:t>
            </a:r>
            <a:r>
              <a:rPr lang="en-US" sz="1600" b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–1 </a:t>
            </a:r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on both the side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984255" y="2308428"/>
            <a:ext cx="822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–</a:t>
            </a:r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1 × x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98" name="Straight Connector 97"/>
          <p:cNvCxnSpPr/>
          <p:nvPr/>
        </p:nvCxnSpPr>
        <p:spPr>
          <a:xfrm>
            <a:off x="2486791" y="2514724"/>
            <a:ext cx="2584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388679" y="2221890"/>
            <a:ext cx="410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11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386617" y="2469004"/>
            <a:ext cx="409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15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719189" y="2308428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=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927340" y="2310700"/>
            <a:ext cx="5717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–</a:t>
            </a:r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1×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240629" y="2873443"/>
            <a:ext cx="529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– </a:t>
            </a:r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x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719189" y="2873443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=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110" name="Straight Connector 109"/>
          <p:cNvCxnSpPr/>
          <p:nvPr/>
        </p:nvCxnSpPr>
        <p:spPr>
          <a:xfrm>
            <a:off x="2202100" y="3043359"/>
            <a:ext cx="2584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2103988" y="2750525"/>
            <a:ext cx="410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11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101926" y="2997639"/>
            <a:ext cx="409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15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933580" y="2855299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–</a:t>
            </a:r>
            <a:endParaRPr lang="en-US" sz="16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84198" y="3270811"/>
            <a:ext cx="2949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Multiplying </a:t>
            </a:r>
            <a:r>
              <a:rPr lang="en-US" sz="1600" b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–1 </a:t>
            </a:r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on both the side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854417" y="3970349"/>
            <a:ext cx="850534" cy="213464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1975488" y="3998001"/>
            <a:ext cx="192187" cy="19408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2452270" y="3991290"/>
            <a:ext cx="174715" cy="19408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793964" y="3899092"/>
            <a:ext cx="1057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–</a:t>
            </a:r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1 × (–x)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20" name="Double Bracket 119"/>
          <p:cNvSpPr/>
          <p:nvPr/>
        </p:nvSpPr>
        <p:spPr>
          <a:xfrm>
            <a:off x="2407491" y="3772549"/>
            <a:ext cx="553505" cy="647243"/>
          </a:xfrm>
          <a:prstGeom prst="bracketPair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>
            <a:off x="2656919" y="4105388"/>
            <a:ext cx="2584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2558807" y="3812554"/>
            <a:ext cx="410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11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2556745" y="4059668"/>
            <a:ext cx="409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15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2395379" y="3907804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–</a:t>
            </a:r>
            <a:endParaRPr lang="en-US" sz="16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1719189" y="3899092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=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927340" y="3901364"/>
            <a:ext cx="5717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–</a:t>
            </a:r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1×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grpSp>
        <p:nvGrpSpPr>
          <p:cNvPr id="127" name="Group 126"/>
          <p:cNvGrpSpPr/>
          <p:nvPr/>
        </p:nvGrpSpPr>
        <p:grpSpPr>
          <a:xfrm>
            <a:off x="1927344" y="3550928"/>
            <a:ext cx="1050725" cy="367214"/>
            <a:chOff x="2711111" y="3496669"/>
            <a:chExt cx="1091887" cy="268400"/>
          </a:xfrm>
        </p:grpSpPr>
        <p:sp>
          <p:nvSpPr>
            <p:cNvPr id="128" name="Rounded Rectangular Callout 127"/>
            <p:cNvSpPr/>
            <p:nvPr>
              <p:custDataLst>
                <p:tags r:id="rId10"/>
              </p:custDataLst>
            </p:nvPr>
          </p:nvSpPr>
          <p:spPr>
            <a:xfrm>
              <a:off x="2771139" y="3528865"/>
              <a:ext cx="976939" cy="236204"/>
            </a:xfrm>
            <a:prstGeom prst="wedgeRoundRectCallout">
              <a:avLst>
                <a:gd name="adj1" fmla="val 50061"/>
                <a:gd name="adj2" fmla="val 20142"/>
                <a:gd name="adj3" fmla="val 16667"/>
              </a:avLst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29" name="TextBox 128"/>
            <p:cNvSpPr txBox="1"/>
            <p:nvPr>
              <p:custDataLst>
                <p:tags r:id="rId11"/>
              </p:custDataLst>
            </p:nvPr>
          </p:nvSpPr>
          <p:spPr>
            <a:xfrm>
              <a:off x="2711111" y="3496669"/>
              <a:ext cx="1091887" cy="24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rPr>
                <a:t>–  </a:t>
              </a:r>
              <a:r>
                <a:rPr lang="en-US" sz="1600" b="1" dirty="0" smtClean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  <a:sym typeface="Symbol"/>
                </a:rPr>
                <a:t> </a:t>
              </a:r>
              <a:r>
                <a:rPr lang="en-US" sz="1600" b="1" dirty="0" smtClean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rPr>
                <a:t>– </a:t>
              </a:r>
              <a:r>
                <a:rPr lang="en-US" sz="1600" b="1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rPr>
                <a:t>= </a:t>
              </a:r>
              <a:r>
                <a:rPr lang="en-US" sz="1600" b="1" dirty="0" smtClean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rPr>
                <a:t>+</a:t>
              </a:r>
              <a:endParaRPr lang="en-US" sz="1600" b="1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4013200" y="1726099"/>
            <a:ext cx="0" cy="2368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189687" y="1731931"/>
            <a:ext cx="764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–(–x)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56513" y="1798949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=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132" name="Straight Connector 131"/>
          <p:cNvCxnSpPr/>
          <p:nvPr/>
        </p:nvCxnSpPr>
        <p:spPr>
          <a:xfrm>
            <a:off x="5339424" y="1968865"/>
            <a:ext cx="2584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5241312" y="1676031"/>
            <a:ext cx="410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11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5239250" y="1923145"/>
            <a:ext cx="409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15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grpSp>
        <p:nvGrpSpPr>
          <p:cNvPr id="140" name="Group 139"/>
          <p:cNvGrpSpPr/>
          <p:nvPr/>
        </p:nvGrpSpPr>
        <p:grpSpPr>
          <a:xfrm>
            <a:off x="5739263" y="1172842"/>
            <a:ext cx="3072988" cy="804141"/>
            <a:chOff x="4612205" y="1411335"/>
            <a:chExt cx="3072988" cy="804141"/>
          </a:xfrm>
        </p:grpSpPr>
        <p:sp>
          <p:nvSpPr>
            <p:cNvPr id="141" name="Cloud Callout 140"/>
            <p:cNvSpPr/>
            <p:nvPr>
              <p:custDataLst>
                <p:tags r:id="rId8"/>
              </p:custDataLst>
            </p:nvPr>
          </p:nvSpPr>
          <p:spPr>
            <a:xfrm>
              <a:off x="4612205" y="1411335"/>
              <a:ext cx="3072988" cy="804141"/>
            </a:xfrm>
            <a:prstGeom prst="cloudCallout">
              <a:avLst>
                <a:gd name="adj1" fmla="val -46609"/>
                <a:gd name="adj2" fmla="val 63777"/>
              </a:avLst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grpSp>
          <p:nvGrpSpPr>
            <p:cNvPr id="142" name="Group 141"/>
            <p:cNvGrpSpPr/>
            <p:nvPr/>
          </p:nvGrpSpPr>
          <p:grpSpPr>
            <a:xfrm>
              <a:off x="4796739" y="1499322"/>
              <a:ext cx="2786017" cy="585668"/>
              <a:chOff x="4796739" y="1499322"/>
              <a:chExt cx="2786017" cy="585668"/>
            </a:xfrm>
          </p:grpSpPr>
          <p:sp>
            <p:nvSpPr>
              <p:cNvPr id="143" name="TextBox 142"/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4796739" y="1589147"/>
                <a:ext cx="6524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But</a:t>
                </a:r>
                <a:endParaRPr lang="en-US" sz="1600" b="1" dirty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  <p:grpSp>
            <p:nvGrpSpPr>
              <p:cNvPr id="144" name="Group 143"/>
              <p:cNvGrpSpPr/>
              <p:nvPr/>
            </p:nvGrpSpPr>
            <p:grpSpPr>
              <a:xfrm>
                <a:off x="5407359" y="1499322"/>
                <a:ext cx="2175397" cy="585668"/>
                <a:chOff x="5622833" y="1547751"/>
                <a:chExt cx="2175397" cy="585668"/>
              </a:xfrm>
            </p:grpSpPr>
            <p:cxnSp>
              <p:nvCxnSpPr>
                <p:cNvPr id="147" name="Straight Connector 146"/>
                <p:cNvCxnSpPr/>
                <p:nvPr/>
              </p:nvCxnSpPr>
              <p:spPr>
                <a:xfrm>
                  <a:off x="5685614" y="1840585"/>
                  <a:ext cx="318523" cy="0"/>
                </a:xfrm>
                <a:prstGeom prst="line">
                  <a:avLst/>
                </a:prstGeom>
                <a:ln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8" name="TextBox 147"/>
                <p:cNvSpPr txBox="1"/>
                <p:nvPr/>
              </p:nvSpPr>
              <p:spPr>
                <a:xfrm>
                  <a:off x="5622833" y="1547751"/>
                  <a:ext cx="56281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solidFill>
                        <a:srgbClr val="002060"/>
                      </a:solidFill>
                      <a:latin typeface="Cambria Math" pitchFamily="18" charset="0"/>
                      <a:ea typeface="Cambria Math" pitchFamily="18" charset="0"/>
                    </a:rPr>
                    <a:t>11</a:t>
                  </a:r>
                  <a:endParaRPr lang="en-US" sz="1600" dirty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endParaRPr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>
                  <a:off x="5629794" y="1794865"/>
                  <a:ext cx="42125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solidFill>
                        <a:srgbClr val="002060"/>
                      </a:solidFill>
                      <a:latin typeface="Cambria Math" pitchFamily="18" charset="0"/>
                      <a:ea typeface="Cambria Math" pitchFamily="18" charset="0"/>
                    </a:rPr>
                    <a:t>15</a:t>
                  </a:r>
                  <a:endParaRPr lang="en-US" sz="1600" dirty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endParaRPr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5957791" y="1640148"/>
                  <a:ext cx="184043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solidFill>
                        <a:srgbClr val="002060"/>
                      </a:solidFill>
                      <a:latin typeface="Cambria Math" pitchFamily="18" charset="0"/>
                      <a:ea typeface="Cambria Math" pitchFamily="18" charset="0"/>
                    </a:rPr>
                    <a:t>is the value of x</a:t>
                  </a:r>
                  <a:endParaRPr lang="en-US" sz="1600" dirty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endParaRPr>
                </a:p>
              </p:txBody>
            </p:sp>
          </p:grpSp>
        </p:grpSp>
      </p:grpSp>
      <p:sp>
        <p:nvSpPr>
          <p:cNvPr id="154" name="Rectangle 153"/>
          <p:cNvSpPr/>
          <p:nvPr/>
        </p:nvSpPr>
        <p:spPr>
          <a:xfrm>
            <a:off x="4189687" y="2390406"/>
            <a:ext cx="764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–(–x)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4856513" y="2390406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=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5241312" y="2390406"/>
            <a:ext cx="410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x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4267816" y="2807387"/>
            <a:ext cx="1384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Hence proved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436022" y="1478447"/>
            <a:ext cx="1450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…(</a:t>
            </a:r>
            <a:r>
              <a:rPr lang="en-US" sz="1600" dirty="0" err="1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i</a:t>
            </a:r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)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5562604" y="1754672"/>
            <a:ext cx="1450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…(ii)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grpSp>
        <p:nvGrpSpPr>
          <p:cNvPr id="138" name="Group 137"/>
          <p:cNvGrpSpPr/>
          <p:nvPr/>
        </p:nvGrpSpPr>
        <p:grpSpPr>
          <a:xfrm>
            <a:off x="3425106" y="830255"/>
            <a:ext cx="2077203" cy="1070312"/>
            <a:chOff x="4796739" y="1278249"/>
            <a:chExt cx="2077203" cy="1070312"/>
          </a:xfrm>
        </p:grpSpPr>
        <p:sp>
          <p:nvSpPr>
            <p:cNvPr id="139" name="Cloud Callout 138"/>
            <p:cNvSpPr/>
            <p:nvPr>
              <p:custDataLst>
                <p:tags r:id="rId6"/>
              </p:custDataLst>
            </p:nvPr>
          </p:nvSpPr>
          <p:spPr>
            <a:xfrm>
              <a:off x="4884086" y="1278249"/>
              <a:ext cx="1908084" cy="1070312"/>
            </a:xfrm>
            <a:prstGeom prst="cloudCallout">
              <a:avLst>
                <a:gd name="adj1" fmla="val -46609"/>
                <a:gd name="adj2" fmla="val 63777"/>
              </a:avLst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46" name="TextBox 145"/>
            <p:cNvSpPr txBox="1"/>
            <p:nvPr>
              <p:custDataLst>
                <p:tags r:id="rId7"/>
              </p:custDataLst>
            </p:nvPr>
          </p:nvSpPr>
          <p:spPr>
            <a:xfrm>
              <a:off x="4796739" y="1589147"/>
              <a:ext cx="20772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In order to find –x</a:t>
              </a:r>
              <a:endParaRPr lang="en-US" sz="1600" b="1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</p:grpSp>
      <p:sp>
        <p:nvSpPr>
          <p:cNvPr id="161" name="TextBox 160"/>
          <p:cNvSpPr txBox="1"/>
          <p:nvPr/>
        </p:nvSpPr>
        <p:spPr>
          <a:xfrm>
            <a:off x="5668929" y="2390406"/>
            <a:ext cx="2179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[ From (</a:t>
            </a:r>
            <a:r>
              <a:rPr lang="en-US" sz="1600" dirty="0" err="1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i</a:t>
            </a:r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) and (ii)]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grpSp>
        <p:nvGrpSpPr>
          <p:cNvPr id="162" name="Group 161"/>
          <p:cNvGrpSpPr/>
          <p:nvPr/>
        </p:nvGrpSpPr>
        <p:grpSpPr>
          <a:xfrm>
            <a:off x="3478269" y="2180588"/>
            <a:ext cx="2077203" cy="1070312"/>
            <a:chOff x="4818005" y="1278249"/>
            <a:chExt cx="2077203" cy="1070312"/>
          </a:xfrm>
        </p:grpSpPr>
        <p:sp>
          <p:nvSpPr>
            <p:cNvPr id="163" name="Cloud Callout 162"/>
            <p:cNvSpPr/>
            <p:nvPr>
              <p:custDataLst>
                <p:tags r:id="rId4"/>
              </p:custDataLst>
            </p:nvPr>
          </p:nvSpPr>
          <p:spPr>
            <a:xfrm>
              <a:off x="4884086" y="1278249"/>
              <a:ext cx="1908084" cy="1070312"/>
            </a:xfrm>
            <a:prstGeom prst="cloudCallout">
              <a:avLst>
                <a:gd name="adj1" fmla="val -46609"/>
                <a:gd name="adj2" fmla="val 63777"/>
              </a:avLst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64" name="TextBox 163"/>
            <p:cNvSpPr txBox="1"/>
            <p:nvPr>
              <p:custDataLst>
                <p:tags r:id="rId5"/>
              </p:custDataLst>
            </p:nvPr>
          </p:nvSpPr>
          <p:spPr>
            <a:xfrm>
              <a:off x="4818005" y="1589147"/>
              <a:ext cx="20772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In order to </a:t>
              </a:r>
              <a:r>
                <a:rPr lang="en-US" sz="1600" b="1" dirty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find –(–x) </a:t>
              </a: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3313456" y="669743"/>
            <a:ext cx="1832005" cy="838200"/>
            <a:chOff x="2296273" y="3409950"/>
            <a:chExt cx="1903773" cy="612648"/>
          </a:xfrm>
        </p:grpSpPr>
        <p:sp>
          <p:nvSpPr>
            <p:cNvPr id="82" name="Cloud Callout 81"/>
            <p:cNvSpPr/>
            <p:nvPr>
              <p:custDataLst>
                <p:tags r:id="rId2"/>
              </p:custDataLst>
            </p:nvPr>
          </p:nvSpPr>
          <p:spPr>
            <a:xfrm>
              <a:off x="2296273" y="3409950"/>
              <a:ext cx="1903773" cy="612648"/>
            </a:xfrm>
            <a:prstGeom prst="cloudCallout">
              <a:avLst>
                <a:gd name="adj1" fmla="val -79884"/>
                <a:gd name="adj2" fmla="val -28950"/>
              </a:avLst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83" name="TextBox 82"/>
            <p:cNvSpPr txBox="1"/>
            <p:nvPr>
              <p:custDataLst>
                <p:tags r:id="rId3"/>
              </p:custDataLst>
            </p:nvPr>
          </p:nvSpPr>
          <p:spPr>
            <a:xfrm>
              <a:off x="2530404" y="3496669"/>
              <a:ext cx="1453301" cy="427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We need to prove</a:t>
              </a:r>
              <a:endParaRPr lang="en-US" sz="1600" b="1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8437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00"/>
                            </p:stCondLst>
                            <p:childTnLst>
                              <p:par>
                                <p:cTn id="1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500"/>
                            </p:stCondLst>
                            <p:childTnLst>
                              <p:par>
                                <p:cTn id="2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500"/>
                            </p:stCondLst>
                            <p:childTnLst>
                              <p:par>
                                <p:cTn id="2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26" presetClass="emph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9" dur="500" tmFilter="0, 0; .2, .5; .8, .5; 1, 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0" dur="250" autoRev="1" fill="hold"/>
                                        <p:tgtEl>
                                          <p:spTgt spid="1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1000"/>
                            </p:stCondLst>
                            <p:childTnLst>
                              <p:par>
                                <p:cTn id="2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157" grpId="0" animBg="1"/>
      <p:bldP spid="157" grpId="1" animBg="1"/>
      <p:bldP spid="136" grpId="0" animBg="1"/>
      <p:bldP spid="136" grpId="1" animBg="1"/>
      <p:bldP spid="104" grpId="0" animBg="1"/>
      <p:bldP spid="104" grpId="1" animBg="1"/>
      <p:bldP spid="65" grpId="0"/>
      <p:bldP spid="71" grpId="0"/>
      <p:bldP spid="68" grpId="0"/>
      <p:bldP spid="69" grpId="0"/>
      <p:bldP spid="87" grpId="0" animBg="1"/>
      <p:bldP spid="89" grpId="0"/>
      <p:bldP spid="90" grpId="0"/>
      <p:bldP spid="91" grpId="0"/>
      <p:bldP spid="92" grpId="0"/>
      <p:bldP spid="93" grpId="0"/>
      <p:bldP spid="96" grpId="0"/>
      <p:bldP spid="99" grpId="0"/>
      <p:bldP spid="100" grpId="0"/>
      <p:bldP spid="102" grpId="0"/>
      <p:bldP spid="103" grpId="0"/>
      <p:bldP spid="105" grpId="0"/>
      <p:bldP spid="106" grpId="0"/>
      <p:bldP spid="111" grpId="0"/>
      <p:bldP spid="112" grpId="0"/>
      <p:bldP spid="113" grpId="0"/>
      <p:bldP spid="114" grpId="0"/>
      <p:bldP spid="115" grpId="0" animBg="1"/>
      <p:bldP spid="115" grpId="1" animBg="1"/>
      <p:bldP spid="117" grpId="0" animBg="1"/>
      <p:bldP spid="117" grpId="1" animBg="1"/>
      <p:bldP spid="118" grpId="0" animBg="1"/>
      <p:bldP spid="118" grpId="1" animBg="1"/>
      <p:bldP spid="119" grpId="0"/>
      <p:bldP spid="120" grpId="0" animBg="1"/>
      <p:bldP spid="122" grpId="0"/>
      <p:bldP spid="123" grpId="0"/>
      <p:bldP spid="124" grpId="0"/>
      <p:bldP spid="125" grpId="0"/>
      <p:bldP spid="126" grpId="0"/>
      <p:bldP spid="17" grpId="0"/>
      <p:bldP spid="131" grpId="0"/>
      <p:bldP spid="133" grpId="0"/>
      <p:bldP spid="134" grpId="0"/>
      <p:bldP spid="154" grpId="0"/>
      <p:bldP spid="155" grpId="0"/>
      <p:bldP spid="156" grpId="0"/>
      <p:bldP spid="159" grpId="0"/>
      <p:bldP spid="116" grpId="0"/>
      <p:bldP spid="130" grpId="0"/>
      <p:bldP spid="16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32704" y="2387084"/>
            <a:ext cx="147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Module 08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94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6190774" y="3512962"/>
            <a:ext cx="2251242" cy="1296236"/>
            <a:chOff x="6206958" y="3521054"/>
            <a:chExt cx="2251242" cy="1296236"/>
          </a:xfrm>
        </p:grpSpPr>
        <p:pic>
          <p:nvPicPr>
            <p:cNvPr id="20" name="Picture 2" descr="http://1p2012.edublogs.org/files/2012/10/3d-geometric-shapes-assorted-col-2k3lhgm.gif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48" t="11766" r="8355" b="59944"/>
            <a:stretch/>
          </p:blipFill>
          <p:spPr bwMode="auto">
            <a:xfrm>
              <a:off x="6206958" y="3524939"/>
              <a:ext cx="2251242" cy="12923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Rectangle 20"/>
            <p:cNvSpPr/>
            <p:nvPr/>
          </p:nvSpPr>
          <p:spPr>
            <a:xfrm>
              <a:off x="6874184" y="3521054"/>
              <a:ext cx="1294234" cy="3430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3782672" y="3948840"/>
            <a:ext cx="23984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spc="50" dirty="0" smtClean="0">
                <a:ln w="0">
                  <a:solidFill>
                    <a:schemeClr val="tx1"/>
                  </a:solidFill>
                </a:ln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Geometric Shapes</a:t>
            </a:r>
            <a:endParaRPr lang="en-US" sz="2000" b="1" spc="50" dirty="0">
              <a:ln w="0">
                <a:solidFill>
                  <a:schemeClr val="tx1"/>
                </a:solidFill>
              </a:ln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651234" y="697230"/>
            <a:ext cx="1131438" cy="3474720"/>
            <a:chOff x="2651234" y="697230"/>
            <a:chExt cx="1131438" cy="3474720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2651234" y="3120086"/>
              <a:ext cx="64008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3291313" y="726245"/>
              <a:ext cx="491359" cy="0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16200000">
              <a:off x="1559576" y="2434590"/>
              <a:ext cx="347472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297990" y="4148895"/>
              <a:ext cx="457200" cy="0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3296938" y="2422108"/>
              <a:ext cx="4572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/>
        </p:nvSpPr>
        <p:spPr>
          <a:xfrm>
            <a:off x="3773769" y="507142"/>
            <a:ext cx="12250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spc="50" dirty="0">
                <a:ln w="0">
                  <a:solidFill>
                    <a:schemeClr val="tx1"/>
                  </a:solidFill>
                </a:ln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Numbers</a:t>
            </a:r>
          </a:p>
        </p:txBody>
      </p:sp>
      <p:pic>
        <p:nvPicPr>
          <p:cNvPr id="11" name="Picture 2" descr="http://www.wrike.com/blog_images/100832/1,2,3.jp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7F3F0"/>
              </a:clrFrom>
              <a:clrTo>
                <a:srgbClr val="F7F3F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" r="8471" b="6246"/>
          <a:stretch/>
        </p:blipFill>
        <p:spPr bwMode="auto">
          <a:xfrm>
            <a:off x="5343895" y="285752"/>
            <a:ext cx="1413165" cy="1341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3773769" y="2189279"/>
            <a:ext cx="12631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spc="50" dirty="0">
                <a:ln w="0">
                  <a:solidFill>
                    <a:schemeClr val="tx1"/>
                  </a:solidFill>
                </a:ln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Formulae</a:t>
            </a:r>
          </a:p>
        </p:txBody>
      </p:sp>
      <p:pic>
        <p:nvPicPr>
          <p:cNvPr id="13" name="Picture 4" descr="C:\Users\MT-Educare\Desktop\il_fullxfull.354878305.jpg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7F9F8"/>
              </a:clrFrom>
              <a:clrTo>
                <a:srgbClr val="F7F9F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6" t="13628" b="16170"/>
          <a:stretch/>
        </p:blipFill>
        <p:spPr bwMode="auto">
          <a:xfrm>
            <a:off x="5334000" y="1729933"/>
            <a:ext cx="3048000" cy="1680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247735" y="907252"/>
            <a:ext cx="3043425" cy="3938550"/>
            <a:chOff x="533400" y="408272"/>
            <a:chExt cx="3429000" cy="4437530"/>
          </a:xfrm>
        </p:grpSpPr>
        <p:pic>
          <p:nvPicPr>
            <p:cNvPr id="16" name="Picture 2" descr="C:\Users\MT-Educare\Desktop\thinking-happy-face.jpg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408272"/>
              <a:ext cx="3429000" cy="44375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1018364" y="1049410"/>
              <a:ext cx="2154951" cy="69353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en-US" sz="3400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MATHS ?</a:t>
              </a:r>
              <a:endParaRPr lang="en-US" sz="3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878173" y="470945"/>
            <a:ext cx="2767904" cy="648309"/>
            <a:chOff x="1903039" y="1260269"/>
            <a:chExt cx="2767904" cy="648309"/>
          </a:xfrm>
        </p:grpSpPr>
        <p:sp>
          <p:nvSpPr>
            <p:cNvPr id="23" name="Cloud Callout 22"/>
            <p:cNvSpPr/>
            <p:nvPr/>
          </p:nvSpPr>
          <p:spPr>
            <a:xfrm>
              <a:off x="1903039" y="1260269"/>
              <a:ext cx="2767904" cy="648309"/>
            </a:xfrm>
            <a:prstGeom prst="cloudCallout">
              <a:avLst>
                <a:gd name="adj1" fmla="val -8622"/>
                <a:gd name="adj2" fmla="val 17061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05323" y="1362520"/>
              <a:ext cx="23633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Maths is the study of ?</a:t>
              </a:r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1981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6" presetClass="emph" presetSubtype="0" repeatCount="indefinite" fill="hold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wd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4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0" grpId="0"/>
      <p:bldP spid="10" grpId="1"/>
      <p:bldP spid="10" grpId="2"/>
      <p:bldP spid="1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tangle 149"/>
          <p:cNvSpPr/>
          <p:nvPr/>
        </p:nvSpPr>
        <p:spPr>
          <a:xfrm>
            <a:off x="3041569" y="3763069"/>
            <a:ext cx="226925" cy="23108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3351646" y="3646681"/>
            <a:ext cx="199078" cy="2100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3566006" y="3750139"/>
            <a:ext cx="226925" cy="25419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3014615" y="3500863"/>
            <a:ext cx="332242" cy="25419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3346859" y="3650014"/>
            <a:ext cx="206295" cy="2100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3562371" y="3500863"/>
            <a:ext cx="274580" cy="23108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57620" y="173949"/>
            <a:ext cx="2072267" cy="586495"/>
            <a:chOff x="527161" y="281568"/>
            <a:chExt cx="2647950" cy="842382"/>
          </a:xfrm>
          <a:effectLst/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51" b="51621"/>
            <a:stretch/>
          </p:blipFill>
          <p:spPr>
            <a:xfrm>
              <a:off x="527161" y="281568"/>
              <a:ext cx="2647950" cy="84238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4" name="Rectangle 3"/>
            <p:cNvSpPr/>
            <p:nvPr/>
          </p:nvSpPr>
          <p:spPr>
            <a:xfrm>
              <a:off x="991958" y="305257"/>
              <a:ext cx="1636611" cy="574678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rgbClr val="FFFF00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rPr>
                <a:t>EXERCISE</a:t>
              </a:r>
              <a:endParaRPr lang="en-US" sz="2000" dirty="0">
                <a:solidFill>
                  <a:srgbClr val="FFFF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51449" y="915505"/>
            <a:ext cx="4663487" cy="338554"/>
            <a:chOff x="551445" y="915505"/>
            <a:chExt cx="3582645" cy="338554"/>
          </a:xfrm>
        </p:grpSpPr>
        <p:sp>
          <p:nvSpPr>
            <p:cNvPr id="6" name="TextBox 5"/>
            <p:cNvSpPr txBox="1"/>
            <p:nvPr/>
          </p:nvSpPr>
          <p:spPr>
            <a:xfrm>
              <a:off x="551445" y="915505"/>
              <a:ext cx="5817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rPr>
                <a:t>Q.</a:t>
              </a:r>
              <a:endParaRPr lang="en-US" sz="16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30279" y="915505"/>
              <a:ext cx="33038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rPr>
                <a:t>Find the multiplicative inverse of the following </a:t>
              </a:r>
              <a:endParaRPr lang="en-US" sz="16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</p:grp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793580"/>
              </p:ext>
            </p:extLst>
          </p:nvPr>
        </p:nvGraphicFramePr>
        <p:xfrm>
          <a:off x="551448" y="1504952"/>
          <a:ext cx="6916155" cy="25908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305385"/>
                <a:gridCol w="2305385"/>
                <a:gridCol w="2305385"/>
              </a:tblGrid>
              <a:tr h="47625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  <a:tr h="47625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  <a:tr h="47625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  <a:tr h="47625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1185867" y="1581150"/>
            <a:ext cx="798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Sr. No.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985128" y="1609218"/>
            <a:ext cx="1891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Rational number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163212" y="2015200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i</a:t>
            </a:r>
            <a:r>
              <a:rPr lang="en-US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)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131156" y="2495596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(ii)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99096" y="2975993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(iii)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653634" y="2057400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– 13</a:t>
            </a: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3745349" y="2394004"/>
            <a:ext cx="582815" cy="585668"/>
            <a:chOff x="4377824" y="3935165"/>
            <a:chExt cx="582815" cy="585668"/>
          </a:xfrm>
        </p:grpSpPr>
        <p:cxnSp>
          <p:nvCxnSpPr>
            <p:cNvPr id="83" name="Straight Connector 82"/>
            <p:cNvCxnSpPr/>
            <p:nvPr/>
          </p:nvCxnSpPr>
          <p:spPr>
            <a:xfrm>
              <a:off x="4469430" y="4227999"/>
              <a:ext cx="318523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4377824" y="3935165"/>
              <a:ext cx="5590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–13</a:t>
              </a:r>
              <a:endParaRPr lang="en-US" sz="1600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448758" y="4182279"/>
              <a:ext cx="5118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19 </a:t>
              </a:r>
              <a:endParaRPr lang="en-US" sz="1600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3840570" y="2876550"/>
            <a:ext cx="326550" cy="585668"/>
            <a:chOff x="4461403" y="3935165"/>
            <a:chExt cx="326550" cy="585668"/>
          </a:xfrm>
        </p:grpSpPr>
        <p:cxnSp>
          <p:nvCxnSpPr>
            <p:cNvPr id="103" name="Straight Connector 102"/>
            <p:cNvCxnSpPr/>
            <p:nvPr/>
          </p:nvCxnSpPr>
          <p:spPr>
            <a:xfrm>
              <a:off x="4469430" y="4227999"/>
              <a:ext cx="318523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4474212" y="3935165"/>
              <a:ext cx="2612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1</a:t>
              </a:r>
              <a:endParaRPr lang="en-US" sz="1600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461403" y="4182279"/>
              <a:ext cx="2868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5</a:t>
              </a:r>
              <a:endParaRPr lang="en-US" sz="1600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</p:grpSp>
      <p:sp>
        <p:nvSpPr>
          <p:cNvPr id="137" name="Rectangle 136"/>
          <p:cNvSpPr/>
          <p:nvPr/>
        </p:nvSpPr>
        <p:spPr>
          <a:xfrm>
            <a:off x="1099093" y="3471293"/>
            <a:ext cx="553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(iv)</a:t>
            </a: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138" name="Group 137"/>
          <p:cNvGrpSpPr/>
          <p:nvPr/>
        </p:nvGrpSpPr>
        <p:grpSpPr>
          <a:xfrm>
            <a:off x="2916951" y="3462218"/>
            <a:ext cx="527570" cy="585668"/>
            <a:chOff x="4366763" y="3935165"/>
            <a:chExt cx="527570" cy="585668"/>
          </a:xfrm>
        </p:grpSpPr>
        <p:cxnSp>
          <p:nvCxnSpPr>
            <p:cNvPr id="139" name="Straight Connector 138"/>
            <p:cNvCxnSpPr/>
            <p:nvPr/>
          </p:nvCxnSpPr>
          <p:spPr>
            <a:xfrm>
              <a:off x="4469430" y="4227999"/>
              <a:ext cx="318523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/>
            <p:cNvSpPr txBox="1"/>
            <p:nvPr/>
          </p:nvSpPr>
          <p:spPr>
            <a:xfrm>
              <a:off x="4366763" y="3935165"/>
              <a:ext cx="5275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–5</a:t>
              </a:r>
              <a:endParaRPr lang="en-US" sz="1600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4461403" y="4182279"/>
              <a:ext cx="2868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8</a:t>
              </a:r>
              <a:endParaRPr lang="en-US" sz="1600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3494550" y="3462218"/>
            <a:ext cx="436008" cy="585668"/>
            <a:chOff x="4418894" y="3935165"/>
            <a:chExt cx="436008" cy="585668"/>
          </a:xfrm>
        </p:grpSpPr>
        <p:cxnSp>
          <p:nvCxnSpPr>
            <p:cNvPr id="143" name="Straight Connector 142"/>
            <p:cNvCxnSpPr/>
            <p:nvPr/>
          </p:nvCxnSpPr>
          <p:spPr>
            <a:xfrm>
              <a:off x="4469430" y="4227999"/>
              <a:ext cx="318523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/>
            <p:cNvSpPr txBox="1"/>
            <p:nvPr/>
          </p:nvSpPr>
          <p:spPr>
            <a:xfrm>
              <a:off x="4418894" y="3935165"/>
              <a:ext cx="4360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–3</a:t>
              </a:r>
              <a:endParaRPr lang="en-US" sz="1600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4461403" y="4182279"/>
              <a:ext cx="2868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7</a:t>
              </a:r>
              <a:endParaRPr lang="en-US" sz="1600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</p:grpSp>
      <p:sp>
        <p:nvSpPr>
          <p:cNvPr id="146" name="TextBox 145"/>
          <p:cNvSpPr txBox="1"/>
          <p:nvPr/>
        </p:nvSpPr>
        <p:spPr>
          <a:xfrm>
            <a:off x="3278616" y="3553273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rPr>
              <a:t>×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833669" y="3918473"/>
            <a:ext cx="1131140" cy="10916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926473" y="3945333"/>
            <a:ext cx="870707" cy="27082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109027" y="4236432"/>
            <a:ext cx="443562" cy="2034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832350" y="3897212"/>
            <a:ext cx="569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rPr>
              <a:t>(–5)</a:t>
            </a:r>
            <a:endParaRPr lang="en-US" sz="1400" dirty="0">
              <a:solidFill>
                <a:srgbClr val="00206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1247381" y="3897212"/>
            <a:ext cx="208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rPr>
              <a:t>×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1357697" y="3897212"/>
            <a:ext cx="537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rPr>
              <a:t>(–3)</a:t>
            </a:r>
            <a:endParaRPr lang="en-US" sz="1400" dirty="0">
              <a:solidFill>
                <a:srgbClr val="00206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1053498" y="4175899"/>
            <a:ext cx="30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rPr>
              <a:t>8</a:t>
            </a:r>
            <a:endParaRPr lang="en-US" sz="1400" dirty="0">
              <a:solidFill>
                <a:srgbClr val="00206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1229419" y="4173518"/>
            <a:ext cx="208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rPr>
              <a:t>×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1334481" y="4173518"/>
            <a:ext cx="311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rPr>
              <a:t>7</a:t>
            </a:r>
            <a:endParaRPr lang="en-US" sz="1400" dirty="0">
              <a:solidFill>
                <a:srgbClr val="002060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178" name="Straight Connector 177"/>
          <p:cNvCxnSpPr/>
          <p:nvPr/>
        </p:nvCxnSpPr>
        <p:spPr>
          <a:xfrm>
            <a:off x="904876" y="4222547"/>
            <a:ext cx="916781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1162731" y="4368979"/>
            <a:ext cx="3809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rPr>
              <a:t>15</a:t>
            </a:r>
            <a:endParaRPr lang="en-US" sz="1400" dirty="0">
              <a:solidFill>
                <a:srgbClr val="00206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169195" y="4607713"/>
            <a:ext cx="381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rPr>
              <a:t>56</a:t>
            </a:r>
            <a:endParaRPr lang="en-US" sz="1400" dirty="0">
              <a:solidFill>
                <a:srgbClr val="002060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110" name="Straight Connector 109"/>
          <p:cNvCxnSpPr/>
          <p:nvPr/>
        </p:nvCxnSpPr>
        <p:spPr>
          <a:xfrm>
            <a:off x="1202529" y="4629150"/>
            <a:ext cx="333375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1164433" y="4369591"/>
            <a:ext cx="387835" cy="546511"/>
            <a:chOff x="1315127" y="4521379"/>
            <a:chExt cx="387835" cy="546511"/>
          </a:xfrm>
        </p:grpSpPr>
        <p:sp>
          <p:nvSpPr>
            <p:cNvPr id="111" name="TextBox 110"/>
            <p:cNvSpPr txBox="1"/>
            <p:nvPr/>
          </p:nvSpPr>
          <p:spPr>
            <a:xfrm>
              <a:off x="1315127" y="4521379"/>
              <a:ext cx="3809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15</a:t>
              </a:r>
              <a:endParaRPr lang="en-US" sz="1400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321591" y="4760113"/>
              <a:ext cx="3813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56</a:t>
              </a:r>
              <a:endParaRPr lang="en-US" sz="1400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cxnSp>
          <p:nvCxnSpPr>
            <p:cNvPr id="114" name="Straight Connector 113"/>
            <p:cNvCxnSpPr/>
            <p:nvPr/>
          </p:nvCxnSpPr>
          <p:spPr>
            <a:xfrm>
              <a:off x="1354925" y="4781550"/>
              <a:ext cx="333375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114"/>
          <p:cNvGrpSpPr/>
          <p:nvPr/>
        </p:nvGrpSpPr>
        <p:grpSpPr>
          <a:xfrm>
            <a:off x="3973206" y="3504591"/>
            <a:ext cx="387835" cy="546511"/>
            <a:chOff x="1315127" y="4521379"/>
            <a:chExt cx="387835" cy="546511"/>
          </a:xfrm>
        </p:grpSpPr>
        <p:sp>
          <p:nvSpPr>
            <p:cNvPr id="116" name="TextBox 115"/>
            <p:cNvSpPr txBox="1"/>
            <p:nvPr/>
          </p:nvSpPr>
          <p:spPr>
            <a:xfrm>
              <a:off x="1315127" y="4521379"/>
              <a:ext cx="3809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15</a:t>
              </a:r>
              <a:endParaRPr lang="en-US" sz="1400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321591" y="4760113"/>
              <a:ext cx="3813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56</a:t>
              </a:r>
              <a:endParaRPr lang="en-US" sz="1400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cxnSp>
          <p:nvCxnSpPr>
            <p:cNvPr id="118" name="Straight Connector 117"/>
            <p:cNvCxnSpPr/>
            <p:nvPr/>
          </p:nvCxnSpPr>
          <p:spPr>
            <a:xfrm>
              <a:off x="1354925" y="4781550"/>
              <a:ext cx="333375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/>
          <p:cNvGrpSpPr/>
          <p:nvPr/>
        </p:nvGrpSpPr>
        <p:grpSpPr>
          <a:xfrm>
            <a:off x="6101057" y="3450253"/>
            <a:ext cx="387835" cy="546511"/>
            <a:chOff x="1315127" y="4521379"/>
            <a:chExt cx="387835" cy="546511"/>
          </a:xfrm>
        </p:grpSpPr>
        <p:sp>
          <p:nvSpPr>
            <p:cNvPr id="134" name="TextBox 133"/>
            <p:cNvSpPr txBox="1"/>
            <p:nvPr/>
          </p:nvSpPr>
          <p:spPr>
            <a:xfrm>
              <a:off x="1315127" y="4521379"/>
              <a:ext cx="3809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56</a:t>
              </a:r>
              <a:endParaRPr lang="en-US" sz="1400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1321591" y="4760113"/>
              <a:ext cx="3813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15</a:t>
              </a:r>
              <a:endParaRPr lang="en-US" sz="1400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cxnSp>
          <p:nvCxnSpPr>
            <p:cNvPr id="154" name="Straight Connector 153"/>
            <p:cNvCxnSpPr/>
            <p:nvPr/>
          </p:nvCxnSpPr>
          <p:spPr>
            <a:xfrm>
              <a:off x="1354925" y="4781550"/>
              <a:ext cx="333375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/>
          <p:cNvSpPr/>
          <p:nvPr/>
        </p:nvSpPr>
        <p:spPr>
          <a:xfrm>
            <a:off x="5152864" y="1605783"/>
            <a:ext cx="2228336" cy="33832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12823" y="1581150"/>
            <a:ext cx="2364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Multiplicative inverse </a:t>
            </a: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6551797" y="906246"/>
            <a:ext cx="1380785" cy="648163"/>
            <a:chOff x="5428777" y="1518385"/>
            <a:chExt cx="1380785" cy="413353"/>
          </a:xfrm>
        </p:grpSpPr>
        <p:sp>
          <p:nvSpPr>
            <p:cNvPr id="28" name="Cloud Callout 27"/>
            <p:cNvSpPr/>
            <p:nvPr>
              <p:custDataLst>
                <p:tags r:id="rId13"/>
              </p:custDataLst>
            </p:nvPr>
          </p:nvSpPr>
          <p:spPr>
            <a:xfrm>
              <a:off x="5428777" y="1518385"/>
              <a:ext cx="1380785" cy="413353"/>
            </a:xfrm>
            <a:prstGeom prst="cloudCallout">
              <a:avLst>
                <a:gd name="adj1" fmla="val -46609"/>
                <a:gd name="adj2" fmla="val 63777"/>
              </a:avLst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9" name="TextBox 28"/>
            <p:cNvSpPr txBox="1"/>
            <p:nvPr>
              <p:custDataLst>
                <p:tags r:id="rId14"/>
              </p:custDataLst>
            </p:nvPr>
          </p:nvSpPr>
          <p:spPr>
            <a:xfrm>
              <a:off x="5445785" y="1589147"/>
              <a:ext cx="1304441" cy="215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Reciprocal </a:t>
              </a:r>
              <a:endParaRPr lang="en-US" sz="1600" b="1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540667" y="877901"/>
            <a:ext cx="3291251" cy="889845"/>
            <a:chOff x="4054128" y="1436368"/>
            <a:chExt cx="3291251" cy="889845"/>
          </a:xfrm>
        </p:grpSpPr>
        <p:sp>
          <p:nvSpPr>
            <p:cNvPr id="34" name="Cloud Callout 33"/>
            <p:cNvSpPr/>
            <p:nvPr>
              <p:custDataLst>
                <p:tags r:id="rId11"/>
              </p:custDataLst>
            </p:nvPr>
          </p:nvSpPr>
          <p:spPr>
            <a:xfrm>
              <a:off x="4054128" y="1436368"/>
              <a:ext cx="3291251" cy="889845"/>
            </a:xfrm>
            <a:prstGeom prst="cloudCallout">
              <a:avLst>
                <a:gd name="adj1" fmla="val -46609"/>
                <a:gd name="adj2" fmla="val 63777"/>
              </a:avLst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4272800" y="1499322"/>
              <a:ext cx="2738400" cy="585668"/>
              <a:chOff x="4272800" y="1499322"/>
              <a:chExt cx="2738400" cy="585668"/>
            </a:xfrm>
          </p:grpSpPr>
          <p:sp>
            <p:nvSpPr>
              <p:cNvPr id="36" name="TextBox 35"/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4272800" y="1589147"/>
                <a:ext cx="23276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What is the reciprocal </a:t>
                </a:r>
                <a:r>
                  <a:rPr lang="en-US" sz="1600" b="1" smtClean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of </a:t>
                </a:r>
                <a:endParaRPr lang="en-US" sz="1600" b="1" dirty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  <p:grpSp>
            <p:nvGrpSpPr>
              <p:cNvPr id="37" name="Group 36"/>
              <p:cNvGrpSpPr/>
              <p:nvPr/>
            </p:nvGrpSpPr>
            <p:grpSpPr>
              <a:xfrm>
                <a:off x="6499319" y="1499322"/>
                <a:ext cx="511881" cy="585668"/>
                <a:chOff x="6714793" y="1547751"/>
                <a:chExt cx="511881" cy="585668"/>
              </a:xfrm>
            </p:grpSpPr>
            <p:cxnSp>
              <p:nvCxnSpPr>
                <p:cNvPr id="44" name="Straight Connector 43"/>
                <p:cNvCxnSpPr/>
                <p:nvPr/>
              </p:nvCxnSpPr>
              <p:spPr>
                <a:xfrm>
                  <a:off x="6815925" y="1840585"/>
                  <a:ext cx="318523" cy="0"/>
                </a:xfrm>
                <a:prstGeom prst="line">
                  <a:avLst/>
                </a:prstGeom>
                <a:ln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TextBox 44"/>
                <p:cNvSpPr txBox="1"/>
                <p:nvPr/>
              </p:nvSpPr>
              <p:spPr>
                <a:xfrm>
                  <a:off x="6714793" y="1547751"/>
                  <a:ext cx="51188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solidFill>
                        <a:srgbClr val="002060"/>
                      </a:solidFill>
                      <a:latin typeface="Cambria Math" pitchFamily="18" charset="0"/>
                      <a:ea typeface="Cambria Math" pitchFamily="18" charset="0"/>
                    </a:rPr>
                    <a:t>–13 </a:t>
                  </a:r>
                  <a:endParaRPr lang="en-US" sz="1600" dirty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6826261" y="1794865"/>
                  <a:ext cx="28894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solidFill>
                        <a:srgbClr val="002060"/>
                      </a:solidFill>
                      <a:latin typeface="Cambria Math" pitchFamily="18" charset="0"/>
                      <a:ea typeface="Cambria Math" pitchFamily="18" charset="0"/>
                    </a:rPr>
                    <a:t>1</a:t>
                  </a:r>
                  <a:endParaRPr lang="en-US" sz="1600" dirty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endParaRPr>
                </a:p>
              </p:txBody>
            </p:sp>
          </p:grpSp>
        </p:grpSp>
      </p:grpSp>
      <p:grpSp>
        <p:nvGrpSpPr>
          <p:cNvPr id="47" name="Group 46"/>
          <p:cNvGrpSpPr/>
          <p:nvPr/>
        </p:nvGrpSpPr>
        <p:grpSpPr>
          <a:xfrm>
            <a:off x="6801243" y="1557373"/>
            <a:ext cx="1268920" cy="668554"/>
            <a:chOff x="5159273" y="1447953"/>
            <a:chExt cx="1268920" cy="668554"/>
          </a:xfrm>
        </p:grpSpPr>
        <p:sp>
          <p:nvSpPr>
            <p:cNvPr id="48" name="Cloud Callout 47"/>
            <p:cNvSpPr/>
            <p:nvPr>
              <p:custDataLst>
                <p:tags r:id="rId10"/>
              </p:custDataLst>
            </p:nvPr>
          </p:nvSpPr>
          <p:spPr>
            <a:xfrm>
              <a:off x="5159273" y="1447953"/>
              <a:ext cx="1268920" cy="668554"/>
            </a:xfrm>
            <a:prstGeom prst="cloudCallout">
              <a:avLst>
                <a:gd name="adj1" fmla="val -57618"/>
                <a:gd name="adj2" fmla="val -57536"/>
              </a:avLst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5565280" y="1499322"/>
              <a:ext cx="536723" cy="585668"/>
              <a:chOff x="5780754" y="1547751"/>
              <a:chExt cx="536723" cy="585668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>
                <a:off x="5832433" y="1840585"/>
                <a:ext cx="318523" cy="0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/>
              <p:cNvSpPr txBox="1"/>
              <p:nvPr/>
            </p:nvSpPr>
            <p:spPr>
              <a:xfrm>
                <a:off x="5780754" y="1547751"/>
                <a:ext cx="4803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–1</a:t>
                </a:r>
                <a:endParaRPr lang="en-US" sz="1600" dirty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5805596" y="1794865"/>
                <a:ext cx="51188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13 </a:t>
                </a:r>
                <a:endParaRPr lang="en-US" sz="1600" dirty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p:grpSp>
      </p:grpSp>
      <p:grpSp>
        <p:nvGrpSpPr>
          <p:cNvPr id="58" name="Group 57"/>
          <p:cNvGrpSpPr/>
          <p:nvPr/>
        </p:nvGrpSpPr>
        <p:grpSpPr>
          <a:xfrm>
            <a:off x="6116284" y="1924575"/>
            <a:ext cx="451202" cy="585668"/>
            <a:chOff x="4412923" y="3935165"/>
            <a:chExt cx="451202" cy="585668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4469430" y="4227999"/>
              <a:ext cx="318523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4412923" y="3935165"/>
              <a:ext cx="4512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–1</a:t>
              </a:r>
              <a:endParaRPr lang="en-US" sz="1600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420337" y="4182279"/>
              <a:ext cx="4230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13 </a:t>
              </a:r>
              <a:endParaRPr lang="en-US" sz="1600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5613304" y="1570279"/>
            <a:ext cx="3291251" cy="889845"/>
            <a:chOff x="4054128" y="1436368"/>
            <a:chExt cx="3291251" cy="889845"/>
          </a:xfrm>
        </p:grpSpPr>
        <p:sp>
          <p:nvSpPr>
            <p:cNvPr id="65" name="Cloud Callout 64"/>
            <p:cNvSpPr/>
            <p:nvPr>
              <p:custDataLst>
                <p:tags r:id="rId8"/>
              </p:custDataLst>
            </p:nvPr>
          </p:nvSpPr>
          <p:spPr>
            <a:xfrm>
              <a:off x="4054128" y="1436368"/>
              <a:ext cx="3291251" cy="889845"/>
            </a:xfrm>
            <a:prstGeom prst="cloudCallout">
              <a:avLst>
                <a:gd name="adj1" fmla="val -46609"/>
                <a:gd name="adj2" fmla="val 63777"/>
              </a:avLst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4272800" y="1499322"/>
              <a:ext cx="2738400" cy="585668"/>
              <a:chOff x="4272800" y="1499322"/>
              <a:chExt cx="2738400" cy="585668"/>
            </a:xfrm>
          </p:grpSpPr>
          <p:sp>
            <p:nvSpPr>
              <p:cNvPr id="67" name="TextBox 66"/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4272800" y="1589147"/>
                <a:ext cx="23276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What is the reciprocal of </a:t>
                </a:r>
                <a:endParaRPr lang="en-US" sz="1600" b="1" dirty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  <p:grpSp>
            <p:nvGrpSpPr>
              <p:cNvPr id="68" name="Group 67"/>
              <p:cNvGrpSpPr/>
              <p:nvPr/>
            </p:nvGrpSpPr>
            <p:grpSpPr>
              <a:xfrm>
                <a:off x="6499319" y="1499322"/>
                <a:ext cx="511881" cy="585668"/>
                <a:chOff x="6714793" y="1547751"/>
                <a:chExt cx="511881" cy="585668"/>
              </a:xfrm>
            </p:grpSpPr>
            <p:cxnSp>
              <p:nvCxnSpPr>
                <p:cNvPr id="69" name="Straight Connector 68"/>
                <p:cNvCxnSpPr/>
                <p:nvPr/>
              </p:nvCxnSpPr>
              <p:spPr>
                <a:xfrm>
                  <a:off x="6815925" y="1840585"/>
                  <a:ext cx="318523" cy="0"/>
                </a:xfrm>
                <a:prstGeom prst="line">
                  <a:avLst/>
                </a:prstGeom>
                <a:ln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" name="TextBox 69"/>
                <p:cNvSpPr txBox="1"/>
                <p:nvPr/>
              </p:nvSpPr>
              <p:spPr>
                <a:xfrm>
                  <a:off x="6714793" y="1547751"/>
                  <a:ext cx="51188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solidFill>
                        <a:srgbClr val="002060"/>
                      </a:solidFill>
                      <a:latin typeface="Cambria Math" pitchFamily="18" charset="0"/>
                      <a:ea typeface="Cambria Math" pitchFamily="18" charset="0"/>
                    </a:rPr>
                    <a:t>–13 </a:t>
                  </a:r>
                  <a:endParaRPr lang="en-US" sz="1600" dirty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endParaRPr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6759212" y="1794865"/>
                  <a:ext cx="42304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smtClean="0">
                      <a:solidFill>
                        <a:srgbClr val="002060"/>
                      </a:solidFill>
                      <a:latin typeface="Cambria Math" pitchFamily="18" charset="0"/>
                      <a:ea typeface="Cambria Math" pitchFamily="18" charset="0"/>
                    </a:rPr>
                    <a:t>19</a:t>
                  </a:r>
                  <a:endParaRPr lang="en-US" sz="1600" dirty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endParaRPr>
                </a:p>
              </p:txBody>
            </p:sp>
          </p:grpSp>
        </p:grpSp>
      </p:grpSp>
      <p:grpSp>
        <p:nvGrpSpPr>
          <p:cNvPr id="72" name="Group 71"/>
          <p:cNvGrpSpPr/>
          <p:nvPr/>
        </p:nvGrpSpPr>
        <p:grpSpPr>
          <a:xfrm>
            <a:off x="6873883" y="2249751"/>
            <a:ext cx="1268920" cy="668554"/>
            <a:chOff x="5159273" y="1447953"/>
            <a:chExt cx="1268920" cy="668554"/>
          </a:xfrm>
        </p:grpSpPr>
        <p:sp>
          <p:nvSpPr>
            <p:cNvPr id="73" name="Cloud Callout 72"/>
            <p:cNvSpPr/>
            <p:nvPr>
              <p:custDataLst>
                <p:tags r:id="rId7"/>
              </p:custDataLst>
            </p:nvPr>
          </p:nvSpPr>
          <p:spPr>
            <a:xfrm>
              <a:off x="5159273" y="1447953"/>
              <a:ext cx="1268920" cy="668554"/>
            </a:xfrm>
            <a:prstGeom prst="cloudCallout">
              <a:avLst>
                <a:gd name="adj1" fmla="val -57618"/>
                <a:gd name="adj2" fmla="val -57536"/>
              </a:avLst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5474721" y="1499322"/>
              <a:ext cx="603474" cy="585668"/>
              <a:chOff x="5690195" y="1547751"/>
              <a:chExt cx="603474" cy="585668"/>
            </a:xfrm>
          </p:grpSpPr>
          <p:cxnSp>
            <p:nvCxnSpPr>
              <p:cNvPr id="75" name="Straight Connector 74"/>
              <p:cNvCxnSpPr/>
              <p:nvPr/>
            </p:nvCxnSpPr>
            <p:spPr>
              <a:xfrm>
                <a:off x="5832433" y="1840585"/>
                <a:ext cx="318523" cy="0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/>
              <p:cNvSpPr txBox="1"/>
              <p:nvPr/>
            </p:nvSpPr>
            <p:spPr>
              <a:xfrm>
                <a:off x="5690195" y="1547751"/>
                <a:ext cx="5457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–19</a:t>
                </a:r>
                <a:endParaRPr lang="en-US" sz="1600" dirty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5781788" y="1794865"/>
                <a:ext cx="51188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13 </a:t>
                </a:r>
                <a:endParaRPr lang="en-US" sz="1600" dirty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p:grpSp>
      </p:grpSp>
      <p:grpSp>
        <p:nvGrpSpPr>
          <p:cNvPr id="78" name="Group 77"/>
          <p:cNvGrpSpPr/>
          <p:nvPr/>
        </p:nvGrpSpPr>
        <p:grpSpPr>
          <a:xfrm>
            <a:off x="6070401" y="2392887"/>
            <a:ext cx="582815" cy="585668"/>
            <a:chOff x="4377824" y="3935165"/>
            <a:chExt cx="582815" cy="585668"/>
          </a:xfrm>
        </p:grpSpPr>
        <p:cxnSp>
          <p:nvCxnSpPr>
            <p:cNvPr id="79" name="Straight Connector 78"/>
            <p:cNvCxnSpPr/>
            <p:nvPr/>
          </p:nvCxnSpPr>
          <p:spPr>
            <a:xfrm>
              <a:off x="4469430" y="4227999"/>
              <a:ext cx="318523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4377824" y="3935165"/>
              <a:ext cx="5590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–19</a:t>
              </a:r>
              <a:endParaRPr lang="en-US" sz="1600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448758" y="4182279"/>
              <a:ext cx="5118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13 </a:t>
              </a:r>
              <a:endParaRPr lang="en-US" sz="1600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755056" y="2038039"/>
            <a:ext cx="3291251" cy="889845"/>
            <a:chOff x="4054128" y="1436368"/>
            <a:chExt cx="3291251" cy="889845"/>
          </a:xfrm>
        </p:grpSpPr>
        <p:sp>
          <p:nvSpPr>
            <p:cNvPr id="89" name="Cloud Callout 88"/>
            <p:cNvSpPr/>
            <p:nvPr>
              <p:custDataLst>
                <p:tags r:id="rId5"/>
              </p:custDataLst>
            </p:nvPr>
          </p:nvSpPr>
          <p:spPr>
            <a:xfrm>
              <a:off x="4054128" y="1436368"/>
              <a:ext cx="3291251" cy="889845"/>
            </a:xfrm>
            <a:prstGeom prst="cloudCallout">
              <a:avLst>
                <a:gd name="adj1" fmla="val -46609"/>
                <a:gd name="adj2" fmla="val 63777"/>
              </a:avLst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4272800" y="1499322"/>
              <a:ext cx="2867084" cy="585668"/>
              <a:chOff x="4272800" y="1499322"/>
              <a:chExt cx="2867084" cy="585668"/>
            </a:xfrm>
          </p:grpSpPr>
          <p:sp>
            <p:nvSpPr>
              <p:cNvPr id="91" name="TextBox 90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4272800" y="1589147"/>
                <a:ext cx="23276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What is the reciprocal of </a:t>
                </a:r>
                <a:endParaRPr lang="en-US" sz="1600" b="1" dirty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  <p:grpSp>
            <p:nvGrpSpPr>
              <p:cNvPr id="92" name="Group 91"/>
              <p:cNvGrpSpPr/>
              <p:nvPr/>
            </p:nvGrpSpPr>
            <p:grpSpPr>
              <a:xfrm>
                <a:off x="6600451" y="1499322"/>
                <a:ext cx="539433" cy="585668"/>
                <a:chOff x="6815925" y="1547751"/>
                <a:chExt cx="539433" cy="585668"/>
              </a:xfrm>
            </p:grpSpPr>
            <p:cxnSp>
              <p:nvCxnSpPr>
                <p:cNvPr id="93" name="Straight Connector 92"/>
                <p:cNvCxnSpPr/>
                <p:nvPr/>
              </p:nvCxnSpPr>
              <p:spPr>
                <a:xfrm>
                  <a:off x="6815925" y="1840585"/>
                  <a:ext cx="318523" cy="0"/>
                </a:xfrm>
                <a:prstGeom prst="line">
                  <a:avLst/>
                </a:prstGeom>
                <a:ln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TextBox 93"/>
                <p:cNvSpPr txBox="1"/>
                <p:nvPr/>
              </p:nvSpPr>
              <p:spPr>
                <a:xfrm>
                  <a:off x="6843477" y="1547751"/>
                  <a:ext cx="51188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solidFill>
                        <a:srgbClr val="002060"/>
                      </a:solidFill>
                      <a:latin typeface="Cambria Math" pitchFamily="18" charset="0"/>
                      <a:ea typeface="Cambria Math" pitchFamily="18" charset="0"/>
                    </a:rPr>
                    <a:t>1 </a:t>
                  </a:r>
                  <a:endParaRPr lang="en-US" sz="1600" dirty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endParaRPr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6848112" y="1794865"/>
                  <a:ext cx="42304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solidFill>
                        <a:srgbClr val="002060"/>
                      </a:solidFill>
                      <a:latin typeface="Cambria Math" pitchFamily="18" charset="0"/>
                      <a:ea typeface="Cambria Math" pitchFamily="18" charset="0"/>
                    </a:rPr>
                    <a:t>5</a:t>
                  </a:r>
                  <a:endParaRPr lang="en-US" sz="1600" dirty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endParaRPr>
                </a:p>
              </p:txBody>
            </p:sp>
          </p:grpSp>
        </p:grpSp>
      </p:grpSp>
      <p:grpSp>
        <p:nvGrpSpPr>
          <p:cNvPr id="96" name="Group 95"/>
          <p:cNvGrpSpPr/>
          <p:nvPr/>
        </p:nvGrpSpPr>
        <p:grpSpPr>
          <a:xfrm>
            <a:off x="7015632" y="2717513"/>
            <a:ext cx="1268920" cy="668554"/>
            <a:chOff x="5159273" y="1447953"/>
            <a:chExt cx="1268920" cy="668554"/>
          </a:xfrm>
        </p:grpSpPr>
        <p:sp>
          <p:nvSpPr>
            <p:cNvPr id="97" name="Cloud Callout 96"/>
            <p:cNvSpPr/>
            <p:nvPr>
              <p:custDataLst>
                <p:tags r:id="rId4"/>
              </p:custDataLst>
            </p:nvPr>
          </p:nvSpPr>
          <p:spPr>
            <a:xfrm>
              <a:off x="5159273" y="1447953"/>
              <a:ext cx="1268920" cy="668554"/>
            </a:xfrm>
            <a:prstGeom prst="cloudCallout">
              <a:avLst>
                <a:gd name="adj1" fmla="val -57618"/>
                <a:gd name="adj2" fmla="val -57536"/>
              </a:avLst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5616959" y="1499322"/>
              <a:ext cx="531086" cy="585668"/>
              <a:chOff x="5832433" y="1547751"/>
              <a:chExt cx="531086" cy="585668"/>
            </a:xfrm>
          </p:grpSpPr>
          <p:cxnSp>
            <p:nvCxnSpPr>
              <p:cNvPr id="99" name="Straight Connector 98"/>
              <p:cNvCxnSpPr/>
              <p:nvPr/>
            </p:nvCxnSpPr>
            <p:spPr>
              <a:xfrm>
                <a:off x="5832433" y="1840585"/>
                <a:ext cx="318523" cy="0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TextBox 99"/>
              <p:cNvSpPr txBox="1"/>
              <p:nvPr/>
            </p:nvSpPr>
            <p:spPr>
              <a:xfrm>
                <a:off x="5865552" y="1547751"/>
                <a:ext cx="49617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5</a:t>
                </a:r>
                <a:endParaRPr lang="en-US" sz="1600" dirty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5851638" y="1794865"/>
                <a:ext cx="51188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1 </a:t>
                </a:r>
                <a:endParaRPr lang="en-US" sz="1600" dirty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p:grpSp>
      </p:grpSp>
      <p:sp>
        <p:nvSpPr>
          <p:cNvPr id="113" name="TextBox 112"/>
          <p:cNvSpPr txBox="1"/>
          <p:nvPr/>
        </p:nvSpPr>
        <p:spPr>
          <a:xfrm>
            <a:off x="6228933" y="3045462"/>
            <a:ext cx="339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rPr>
              <a:t>5</a:t>
            </a:r>
            <a:endParaRPr lang="en-US" sz="1600" dirty="0">
              <a:solidFill>
                <a:srgbClr val="002060"/>
              </a:solidFill>
              <a:latin typeface="Cambria Math" pitchFamily="18" charset="0"/>
              <a:ea typeface="Cambria Math" pitchFamily="18" charset="0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5862721" y="2473384"/>
            <a:ext cx="3291251" cy="889845"/>
            <a:chOff x="4054128" y="1436368"/>
            <a:chExt cx="3291251" cy="889845"/>
          </a:xfrm>
        </p:grpSpPr>
        <p:sp>
          <p:nvSpPr>
            <p:cNvPr id="120" name="Cloud Callout 119"/>
            <p:cNvSpPr/>
            <p:nvPr>
              <p:custDataLst>
                <p:tags r:id="rId2"/>
              </p:custDataLst>
            </p:nvPr>
          </p:nvSpPr>
          <p:spPr>
            <a:xfrm>
              <a:off x="4054128" y="1436368"/>
              <a:ext cx="3291251" cy="889845"/>
            </a:xfrm>
            <a:prstGeom prst="cloudCallout">
              <a:avLst>
                <a:gd name="adj1" fmla="val -46609"/>
                <a:gd name="adj2" fmla="val 63777"/>
              </a:avLst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4272800" y="1499322"/>
              <a:ext cx="2867084" cy="585668"/>
              <a:chOff x="4272800" y="1499322"/>
              <a:chExt cx="2867084" cy="585668"/>
            </a:xfrm>
          </p:grpSpPr>
          <p:sp>
            <p:nvSpPr>
              <p:cNvPr id="122" name="TextBox 121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4272800" y="1589147"/>
                <a:ext cx="23276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What is the reciprocal of </a:t>
                </a:r>
                <a:endParaRPr lang="en-US" sz="1600" b="1" dirty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  <p:grpSp>
            <p:nvGrpSpPr>
              <p:cNvPr id="123" name="Group 122"/>
              <p:cNvGrpSpPr/>
              <p:nvPr/>
            </p:nvGrpSpPr>
            <p:grpSpPr>
              <a:xfrm>
                <a:off x="6600451" y="1499322"/>
                <a:ext cx="539433" cy="585668"/>
                <a:chOff x="6815925" y="1547751"/>
                <a:chExt cx="539433" cy="585668"/>
              </a:xfrm>
            </p:grpSpPr>
            <p:cxnSp>
              <p:nvCxnSpPr>
                <p:cNvPr id="124" name="Straight Connector 123"/>
                <p:cNvCxnSpPr/>
                <p:nvPr/>
              </p:nvCxnSpPr>
              <p:spPr>
                <a:xfrm>
                  <a:off x="6815925" y="1840585"/>
                  <a:ext cx="318523" cy="0"/>
                </a:xfrm>
                <a:prstGeom prst="line">
                  <a:avLst/>
                </a:prstGeom>
                <a:ln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5" name="TextBox 124"/>
                <p:cNvSpPr txBox="1"/>
                <p:nvPr/>
              </p:nvSpPr>
              <p:spPr>
                <a:xfrm>
                  <a:off x="6843477" y="1547751"/>
                  <a:ext cx="51188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solidFill>
                        <a:srgbClr val="002060"/>
                      </a:solidFill>
                      <a:latin typeface="Cambria Math" pitchFamily="18" charset="0"/>
                      <a:ea typeface="Cambria Math" pitchFamily="18" charset="0"/>
                    </a:rPr>
                    <a:t>15 </a:t>
                  </a:r>
                  <a:endParaRPr lang="en-US" sz="1600" dirty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endParaRPr>
                </a:p>
              </p:txBody>
            </p:sp>
            <p:sp>
              <p:nvSpPr>
                <p:cNvPr id="126" name="TextBox 125"/>
                <p:cNvSpPr txBox="1"/>
                <p:nvPr/>
              </p:nvSpPr>
              <p:spPr>
                <a:xfrm>
                  <a:off x="6848112" y="1794865"/>
                  <a:ext cx="42304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solidFill>
                        <a:srgbClr val="002060"/>
                      </a:solidFill>
                      <a:latin typeface="Cambria Math" pitchFamily="18" charset="0"/>
                      <a:ea typeface="Cambria Math" pitchFamily="18" charset="0"/>
                    </a:rPr>
                    <a:t>56</a:t>
                  </a:r>
                  <a:endParaRPr lang="en-US" sz="1600" dirty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endParaRPr>
                </a:p>
              </p:txBody>
            </p:sp>
          </p:grpSp>
        </p:grpSp>
      </p:grpSp>
      <p:grpSp>
        <p:nvGrpSpPr>
          <p:cNvPr id="127" name="Group 126"/>
          <p:cNvGrpSpPr/>
          <p:nvPr/>
        </p:nvGrpSpPr>
        <p:grpSpPr>
          <a:xfrm>
            <a:off x="7123297" y="3152858"/>
            <a:ext cx="1268920" cy="668554"/>
            <a:chOff x="5159273" y="1447953"/>
            <a:chExt cx="1268920" cy="668554"/>
          </a:xfrm>
        </p:grpSpPr>
        <p:sp>
          <p:nvSpPr>
            <p:cNvPr id="128" name="Cloud Callout 127"/>
            <p:cNvSpPr/>
            <p:nvPr>
              <p:custDataLst>
                <p:tags r:id="rId1"/>
              </p:custDataLst>
            </p:nvPr>
          </p:nvSpPr>
          <p:spPr>
            <a:xfrm>
              <a:off x="5159273" y="1447953"/>
              <a:ext cx="1268920" cy="668554"/>
            </a:xfrm>
            <a:prstGeom prst="cloudCallout">
              <a:avLst>
                <a:gd name="adj1" fmla="val -57618"/>
                <a:gd name="adj2" fmla="val -57536"/>
              </a:avLst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grpSp>
          <p:nvGrpSpPr>
            <p:cNvPr id="129" name="Group 128"/>
            <p:cNvGrpSpPr/>
            <p:nvPr/>
          </p:nvGrpSpPr>
          <p:grpSpPr>
            <a:xfrm>
              <a:off x="5616959" y="1499322"/>
              <a:ext cx="531086" cy="585668"/>
              <a:chOff x="5832433" y="1547751"/>
              <a:chExt cx="531086" cy="585668"/>
            </a:xfrm>
          </p:grpSpPr>
          <p:cxnSp>
            <p:nvCxnSpPr>
              <p:cNvPr id="130" name="Straight Connector 129"/>
              <p:cNvCxnSpPr/>
              <p:nvPr/>
            </p:nvCxnSpPr>
            <p:spPr>
              <a:xfrm>
                <a:off x="5832433" y="1840585"/>
                <a:ext cx="318523" cy="0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TextBox 130"/>
              <p:cNvSpPr txBox="1"/>
              <p:nvPr/>
            </p:nvSpPr>
            <p:spPr>
              <a:xfrm>
                <a:off x="5865552" y="1547751"/>
                <a:ext cx="49617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56</a:t>
                </a:r>
                <a:endParaRPr lang="en-US" sz="1600" dirty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5851638" y="1794865"/>
                <a:ext cx="51188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15 </a:t>
                </a:r>
                <a:endParaRPr lang="en-US" sz="1600" dirty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p:grpSp>
      </p:grpSp>
      <p:sp>
        <p:nvSpPr>
          <p:cNvPr id="157" name="TextBox 156"/>
          <p:cNvSpPr txBox="1"/>
          <p:nvPr/>
        </p:nvSpPr>
        <p:spPr>
          <a:xfrm>
            <a:off x="1002693" y="4450932"/>
            <a:ext cx="208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rPr>
              <a:t>=</a:t>
            </a:r>
            <a:endParaRPr lang="en-US" sz="1400" dirty="0">
              <a:solidFill>
                <a:srgbClr val="00206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3833431" y="3582116"/>
            <a:ext cx="208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rPr>
              <a:t>=</a:t>
            </a:r>
            <a:endParaRPr lang="en-US" sz="1400" dirty="0">
              <a:solidFill>
                <a:srgbClr val="002060"/>
              </a:solidFill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681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"/>
                            </p:stCondLst>
                            <p:childTnLst>
                              <p:par>
                                <p:cTn id="1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000"/>
                            </p:stCondLst>
                            <p:childTnLst>
                              <p:par>
                                <p:cTn id="1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500"/>
                            </p:stCondLst>
                            <p:childTnLst>
                              <p:par>
                                <p:cTn id="1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2000"/>
                            </p:stCondLst>
                            <p:childTnLst>
                              <p:par>
                                <p:cTn id="1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500"/>
                            </p:stCondLst>
                            <p:childTnLst>
                              <p:par>
                                <p:cTn id="2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500"/>
                            </p:stCondLst>
                            <p:childTnLst>
                              <p:par>
                                <p:cTn id="2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500"/>
                            </p:stCondLst>
                            <p:childTnLst>
                              <p:par>
                                <p:cTn id="2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500"/>
                            </p:stCondLst>
                            <p:childTnLst>
                              <p:par>
                                <p:cTn id="2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1500"/>
                            </p:stCondLst>
                            <p:childTnLst>
                              <p:par>
                                <p:cTn id="2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2000"/>
                            </p:stCondLst>
                            <p:childTnLst>
                              <p:par>
                                <p:cTn id="2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2000"/>
                            </p:stCondLst>
                            <p:childTnLst>
                              <p:par>
                                <p:cTn id="24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8.64198E-7 L 0.30469 -0.17006 " pathEditMode="relative" rAng="0" ptsTypes="AA">
                                      <p:cBhvr>
                                        <p:cTn id="25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26" y="-8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4000"/>
                            </p:stCondLst>
                            <p:childTnLst>
                              <p:par>
                                <p:cTn id="25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4500"/>
                            </p:stCondLst>
                            <p:childTnLst>
                              <p:par>
                                <p:cTn id="2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animBg="1"/>
      <p:bldP spid="150" grpId="1" animBg="1"/>
      <p:bldP spid="151" grpId="0" animBg="1"/>
      <p:bldP spid="151" grpId="1" animBg="1"/>
      <p:bldP spid="152" grpId="0" animBg="1"/>
      <p:bldP spid="152" grpId="1" animBg="1"/>
      <p:bldP spid="147" grpId="0" animBg="1"/>
      <p:bldP spid="147" grpId="1" animBg="1"/>
      <p:bldP spid="148" grpId="0" animBg="1"/>
      <p:bldP spid="148" grpId="1" animBg="1"/>
      <p:bldP spid="149" grpId="0" animBg="1"/>
      <p:bldP spid="149" grpId="1" animBg="1"/>
      <p:bldP spid="18" grpId="0"/>
      <p:bldP spid="19" grpId="0"/>
      <p:bldP spid="21" grpId="0"/>
      <p:bldP spid="22" grpId="0"/>
      <p:bldP spid="23" grpId="0"/>
      <p:bldP spid="24" grpId="0"/>
      <p:bldP spid="137" grpId="0"/>
      <p:bldP spid="146" grpId="0"/>
      <p:bldP spid="136" grpId="0" animBg="1"/>
      <p:bldP spid="136" grpId="1" animBg="1"/>
      <p:bldP spid="106" grpId="0" animBg="1"/>
      <p:bldP spid="106" grpId="1" animBg="1"/>
      <p:bldP spid="107" grpId="0" animBg="1"/>
      <p:bldP spid="107" grpId="1" animBg="1"/>
      <p:bldP spid="153" grpId="0"/>
      <p:bldP spid="153" grpId="1"/>
      <p:bldP spid="155" grpId="0"/>
      <p:bldP spid="155" grpId="1"/>
      <p:bldP spid="156" grpId="0"/>
      <p:bldP spid="156" grpId="1"/>
      <p:bldP spid="175" grpId="0"/>
      <p:bldP spid="175" grpId="1"/>
      <p:bldP spid="176" grpId="0"/>
      <p:bldP spid="176" grpId="1"/>
      <p:bldP spid="177" grpId="0"/>
      <p:bldP spid="177" grpId="1"/>
      <p:bldP spid="108" grpId="0"/>
      <p:bldP spid="108" grpId="1"/>
      <p:bldP spid="109" grpId="0"/>
      <p:bldP spid="109" grpId="1"/>
      <p:bldP spid="25" grpId="0" animBg="1"/>
      <p:bldP spid="25" grpId="1" animBg="1"/>
      <p:bldP spid="20" grpId="0"/>
      <p:bldP spid="113" grpId="0"/>
      <p:bldP spid="157" grpId="0"/>
      <p:bldP spid="157" grpId="1"/>
      <p:bldP spid="15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7620" y="173949"/>
            <a:ext cx="2072267" cy="586495"/>
            <a:chOff x="527161" y="281568"/>
            <a:chExt cx="2647950" cy="842382"/>
          </a:xfrm>
          <a:effectLst/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51" b="51621"/>
            <a:stretch/>
          </p:blipFill>
          <p:spPr>
            <a:xfrm>
              <a:off x="527161" y="281568"/>
              <a:ext cx="2647950" cy="84238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4" name="Rectangle 3"/>
            <p:cNvSpPr/>
            <p:nvPr/>
          </p:nvSpPr>
          <p:spPr>
            <a:xfrm>
              <a:off x="991958" y="305257"/>
              <a:ext cx="1636611" cy="574678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rgbClr val="FFFF00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rPr>
                <a:t>EXERCISE</a:t>
              </a:r>
              <a:endParaRPr lang="en-US" sz="2000" dirty="0">
                <a:solidFill>
                  <a:srgbClr val="FFFF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51449" y="915505"/>
            <a:ext cx="6754233" cy="338554"/>
            <a:chOff x="551445" y="915505"/>
            <a:chExt cx="5188822" cy="338554"/>
          </a:xfrm>
        </p:grpSpPr>
        <p:sp>
          <p:nvSpPr>
            <p:cNvPr id="6" name="TextBox 5"/>
            <p:cNvSpPr txBox="1"/>
            <p:nvPr/>
          </p:nvSpPr>
          <p:spPr>
            <a:xfrm>
              <a:off x="551445" y="915505"/>
              <a:ext cx="5817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rPr>
                <a:t>Q.</a:t>
              </a:r>
              <a:endParaRPr lang="en-US" sz="16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55893" y="915505"/>
              <a:ext cx="48843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rPr>
                <a:t>Name the property under multiplication used in each of the following </a:t>
              </a:r>
              <a:endParaRPr lang="en-US" sz="16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</p:grp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46653"/>
              </p:ext>
            </p:extLst>
          </p:nvPr>
        </p:nvGraphicFramePr>
        <p:xfrm>
          <a:off x="228600" y="1362098"/>
          <a:ext cx="4737100" cy="1219835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857250"/>
                <a:gridCol w="1917700"/>
                <a:gridCol w="1962150"/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</a:tr>
              <a:tr h="40195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  <a:tr h="4470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0" name="Rectangle 79"/>
          <p:cNvSpPr/>
          <p:nvPr/>
        </p:nvSpPr>
        <p:spPr>
          <a:xfrm>
            <a:off x="360222" y="1400613"/>
            <a:ext cx="7288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Sr. No.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295404" y="1400613"/>
            <a:ext cx="13883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Multiplicative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389320" y="1400613"/>
            <a:ext cx="14239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Property used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60222" y="1721271"/>
            <a:ext cx="4122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1600" dirty="0" err="1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i</a:t>
            </a:r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)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49708" y="2059862"/>
            <a:ext cx="47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(ii)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375034" y="1730795"/>
            <a:ext cx="14934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Commutativity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2586967" y="1706267"/>
            <a:ext cx="359989" cy="642913"/>
          </a:xfrm>
          <a:prstGeom prst="roundRect">
            <a:avLst/>
          </a:prstGeom>
          <a:solidFill>
            <a:srgbClr val="FFFF00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2620723" y="2076312"/>
            <a:ext cx="273068" cy="338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b="1" kern="0" dirty="0" smtClean="0">
                <a:solidFill>
                  <a:srgbClr val="F79646">
                    <a:lumMod val="50000"/>
                  </a:srgbClr>
                </a:solidFill>
                <a:latin typeface="Bookman Old Style" pitchFamily="18" charset="0"/>
                <a:sym typeface="Symbol"/>
              </a:rPr>
              <a:t>b</a:t>
            </a:r>
            <a:endParaRPr lang="en-US" sz="1600" b="1" kern="0" dirty="0">
              <a:solidFill>
                <a:srgbClr val="F79646">
                  <a:lumMod val="50000"/>
                </a:srgbClr>
              </a:solidFill>
              <a:latin typeface="Bookman Old Style" pitchFamily="18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2133986" y="1706265"/>
            <a:ext cx="342518" cy="639658"/>
          </a:xfrm>
          <a:prstGeom prst="roundRect">
            <a:avLst/>
          </a:prstGeom>
          <a:solidFill>
            <a:srgbClr val="FFFF00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2163957" y="2045534"/>
            <a:ext cx="24824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b="1" kern="0" dirty="0" smtClean="0">
                <a:solidFill>
                  <a:srgbClr val="F79646">
                    <a:lumMod val="50000"/>
                  </a:srgbClr>
                </a:solidFill>
                <a:latin typeface="Bookman Old Style" pitchFamily="18" charset="0"/>
                <a:sym typeface="Symbol"/>
              </a:rPr>
              <a:t>a</a:t>
            </a:r>
            <a:endParaRPr lang="en-US" sz="1600" b="1" kern="0" dirty="0">
              <a:solidFill>
                <a:srgbClr val="F79646">
                  <a:lumMod val="50000"/>
                </a:srgbClr>
              </a:solidFill>
              <a:latin typeface="Bookman Old Style" pitchFamily="18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138844" y="1706267"/>
            <a:ext cx="414447" cy="642913"/>
          </a:xfrm>
          <a:prstGeom prst="roundRect">
            <a:avLst/>
          </a:prstGeom>
          <a:solidFill>
            <a:srgbClr val="FFFF00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659086" y="1706265"/>
            <a:ext cx="311380" cy="622819"/>
          </a:xfrm>
          <a:prstGeom prst="roundRect">
            <a:avLst/>
          </a:prstGeom>
          <a:solidFill>
            <a:srgbClr val="FFFF00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1187200" y="2045534"/>
            <a:ext cx="31077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b="1" kern="0" dirty="0" smtClean="0">
                <a:solidFill>
                  <a:srgbClr val="F79646">
                    <a:lumMod val="50000"/>
                  </a:srgbClr>
                </a:solidFill>
                <a:latin typeface="Bookman Old Style" pitchFamily="18" charset="0"/>
                <a:sym typeface="Symbol"/>
              </a:rPr>
              <a:t>a</a:t>
            </a:r>
            <a:endParaRPr lang="en-US" sz="1600" b="1" kern="0" dirty="0">
              <a:solidFill>
                <a:srgbClr val="F79646">
                  <a:lumMod val="50000"/>
                </a:srgbClr>
              </a:solidFill>
              <a:latin typeface="Bookman Old Style" pitchFamily="18" charset="0"/>
            </a:endParaRP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1648836" y="2045534"/>
            <a:ext cx="28582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b="1" kern="0" dirty="0" smtClean="0">
                <a:solidFill>
                  <a:srgbClr val="F79646">
                    <a:lumMod val="50000"/>
                  </a:srgbClr>
                </a:solidFill>
                <a:latin typeface="Bookman Old Style" pitchFamily="18" charset="0"/>
                <a:sym typeface="Symbol"/>
              </a:rPr>
              <a:t>b</a:t>
            </a:r>
            <a:endParaRPr lang="en-US" sz="1600" b="1" kern="0" dirty="0">
              <a:solidFill>
                <a:srgbClr val="F79646">
                  <a:lumMod val="50000"/>
                </a:srgbClr>
              </a:solidFill>
              <a:latin typeface="Bookman Old Style" pitchFamily="18" charset="0"/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1073150" y="1672607"/>
            <a:ext cx="1876438" cy="490779"/>
            <a:chOff x="3181891" y="-617761"/>
            <a:chExt cx="1876438" cy="490779"/>
          </a:xfrm>
        </p:grpSpPr>
        <p:grpSp>
          <p:nvGrpSpPr>
            <p:cNvPr id="59" name="Group 58"/>
            <p:cNvGrpSpPr/>
            <p:nvPr/>
          </p:nvGrpSpPr>
          <p:grpSpPr>
            <a:xfrm>
              <a:off x="3300957" y="-617761"/>
              <a:ext cx="372033" cy="490779"/>
              <a:chOff x="4308140" y="3968499"/>
              <a:chExt cx="372033" cy="490779"/>
            </a:xfrm>
          </p:grpSpPr>
          <p:cxnSp>
            <p:nvCxnSpPr>
              <p:cNvPr id="60" name="Straight Connector 59"/>
              <p:cNvCxnSpPr/>
              <p:nvPr/>
            </p:nvCxnSpPr>
            <p:spPr>
              <a:xfrm>
                <a:off x="4381959" y="4227999"/>
                <a:ext cx="26324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4322426" y="3968499"/>
                <a:ext cx="3577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13</a:t>
                </a:r>
                <a:endParaRPr lang="en-US" sz="1200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4308140" y="4182279"/>
                <a:ext cx="3518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17</a:t>
                </a:r>
                <a:endParaRPr lang="en-US" sz="1200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p:grpSp>
        <p:sp>
          <p:nvSpPr>
            <p:cNvPr id="63" name="TextBox 62"/>
            <p:cNvSpPr txBox="1"/>
            <p:nvPr/>
          </p:nvSpPr>
          <p:spPr>
            <a:xfrm>
              <a:off x="3562080" y="-508691"/>
              <a:ext cx="2889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rPr>
                <a:t>×</a:t>
              </a: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3729585" y="-605856"/>
              <a:ext cx="358976" cy="478874"/>
              <a:chOff x="4146218" y="3980404"/>
              <a:chExt cx="358976" cy="478874"/>
            </a:xfrm>
          </p:grpSpPr>
          <p:cxnSp>
            <p:nvCxnSpPr>
              <p:cNvPr id="65" name="Straight Connector 64"/>
              <p:cNvCxnSpPr/>
              <p:nvPr/>
            </p:nvCxnSpPr>
            <p:spPr>
              <a:xfrm>
                <a:off x="4194593" y="4227999"/>
                <a:ext cx="28956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/>
              <p:cNvSpPr txBox="1"/>
              <p:nvPr/>
            </p:nvSpPr>
            <p:spPr>
              <a:xfrm>
                <a:off x="4146218" y="3980404"/>
                <a:ext cx="3589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–2</a:t>
                </a:r>
                <a:endParaRPr lang="en-US" sz="1200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4211811" y="4182279"/>
                <a:ext cx="2482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7</a:t>
                </a:r>
                <a:endParaRPr lang="en-US" sz="1200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4214044" y="-595194"/>
              <a:ext cx="343250" cy="468212"/>
              <a:chOff x="4104425" y="3991066"/>
              <a:chExt cx="343250" cy="468212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4166720" y="4227999"/>
                <a:ext cx="26324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/>
              <p:cNvSpPr txBox="1"/>
              <p:nvPr/>
            </p:nvSpPr>
            <p:spPr>
              <a:xfrm>
                <a:off x="4104425" y="3991066"/>
                <a:ext cx="3432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–2</a:t>
                </a:r>
                <a:endParaRPr lang="en-US" sz="1200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4179557" y="4182279"/>
                <a:ext cx="2453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7</a:t>
                </a:r>
                <a:endParaRPr lang="en-US" sz="1200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4477291" y="-516112"/>
              <a:ext cx="2889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rPr>
                <a:t>×</a:t>
              </a:r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4623232" y="-596332"/>
              <a:ext cx="435097" cy="469350"/>
              <a:chOff x="3958778" y="3989928"/>
              <a:chExt cx="435097" cy="469350"/>
            </a:xfrm>
          </p:grpSpPr>
          <p:cxnSp>
            <p:nvCxnSpPr>
              <p:cNvPr id="74" name="Straight Connector 73"/>
              <p:cNvCxnSpPr/>
              <p:nvPr/>
            </p:nvCxnSpPr>
            <p:spPr>
              <a:xfrm>
                <a:off x="4046770" y="4227999"/>
                <a:ext cx="31852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74"/>
              <p:cNvSpPr txBox="1"/>
              <p:nvPr/>
            </p:nvSpPr>
            <p:spPr>
              <a:xfrm>
                <a:off x="3958778" y="3989928"/>
                <a:ext cx="4305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–13</a:t>
                </a:r>
                <a:endParaRPr lang="en-US" sz="1200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4020008" y="4182279"/>
                <a:ext cx="3738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17</a:t>
                </a:r>
                <a:endParaRPr lang="en-US" sz="1200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4004688" y="-508969"/>
              <a:ext cx="2387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rPr>
                <a:t>=</a:t>
              </a:r>
              <a:endParaRPr lang="en-US" sz="12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181891" y="-494683"/>
              <a:ext cx="2170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rPr>
                <a:t>–</a:t>
              </a:r>
              <a:endParaRPr lang="en-US" sz="12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1641292" y="2103088"/>
            <a:ext cx="844452" cy="478874"/>
            <a:chOff x="3298872" y="-605856"/>
            <a:chExt cx="844452" cy="478874"/>
          </a:xfrm>
        </p:grpSpPr>
        <p:grpSp>
          <p:nvGrpSpPr>
            <p:cNvPr id="102" name="Group 101"/>
            <p:cNvGrpSpPr/>
            <p:nvPr/>
          </p:nvGrpSpPr>
          <p:grpSpPr>
            <a:xfrm>
              <a:off x="3298872" y="-605061"/>
              <a:ext cx="428588" cy="478079"/>
              <a:chOff x="4306055" y="3981199"/>
              <a:chExt cx="428588" cy="478079"/>
            </a:xfrm>
          </p:grpSpPr>
          <p:cxnSp>
            <p:nvCxnSpPr>
              <p:cNvPr id="119" name="Straight Connector 118"/>
              <p:cNvCxnSpPr/>
              <p:nvPr/>
            </p:nvCxnSpPr>
            <p:spPr>
              <a:xfrm>
                <a:off x="4381959" y="4227999"/>
                <a:ext cx="26324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TextBox 119"/>
              <p:cNvSpPr txBox="1"/>
              <p:nvPr/>
            </p:nvSpPr>
            <p:spPr>
              <a:xfrm>
                <a:off x="4306055" y="3981199"/>
                <a:ext cx="4285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–19</a:t>
                </a:r>
                <a:endParaRPr lang="en-US" sz="1200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4370046" y="4182279"/>
                <a:ext cx="3518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29</a:t>
                </a:r>
                <a:endParaRPr lang="en-US" sz="1200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p:grpSp>
        <p:sp>
          <p:nvSpPr>
            <p:cNvPr id="103" name="TextBox 102"/>
            <p:cNvSpPr txBox="1"/>
            <p:nvPr/>
          </p:nvSpPr>
          <p:spPr>
            <a:xfrm>
              <a:off x="3562080" y="-508691"/>
              <a:ext cx="2889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rPr>
                <a:t>×</a:t>
              </a:r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3701368" y="-605856"/>
              <a:ext cx="441956" cy="478874"/>
              <a:chOff x="4118001" y="3980404"/>
              <a:chExt cx="441956" cy="478874"/>
            </a:xfrm>
          </p:grpSpPr>
          <p:cxnSp>
            <p:nvCxnSpPr>
              <p:cNvPr id="116" name="Straight Connector 115"/>
              <p:cNvCxnSpPr/>
              <p:nvPr/>
            </p:nvCxnSpPr>
            <p:spPr>
              <a:xfrm>
                <a:off x="4194593" y="4227999"/>
                <a:ext cx="28956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TextBox 116"/>
              <p:cNvSpPr txBox="1"/>
              <p:nvPr/>
            </p:nvSpPr>
            <p:spPr>
              <a:xfrm>
                <a:off x="4200981" y="3980404"/>
                <a:ext cx="3589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29</a:t>
                </a:r>
                <a:endParaRPr lang="en-US" sz="1200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4118001" y="4182279"/>
                <a:ext cx="4310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–19</a:t>
                </a:r>
                <a:endParaRPr lang="en-US" sz="1200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p:grpSp>
      </p:grpSp>
      <p:sp>
        <p:nvSpPr>
          <p:cNvPr id="122" name="Rectangle 121"/>
          <p:cNvSpPr/>
          <p:nvPr/>
        </p:nvSpPr>
        <p:spPr>
          <a:xfrm>
            <a:off x="2952750" y="2181404"/>
            <a:ext cx="21176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Multiplicative inverse 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45" name="Snip Diagonal Corner Rectangle 44"/>
          <p:cNvSpPr/>
          <p:nvPr/>
        </p:nvSpPr>
        <p:spPr>
          <a:xfrm>
            <a:off x="4876804" y="1312807"/>
            <a:ext cx="3886199" cy="548640"/>
          </a:xfrm>
          <a:prstGeom prst="snip2Diag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Is this in the form of </a:t>
            </a:r>
            <a:r>
              <a:rPr lang="en-US" sz="1600" b="1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 × b = </a:t>
            </a:r>
            <a:r>
              <a:rPr lang="en-US" sz="16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 × a</a:t>
            </a:r>
            <a:endParaRPr lang="en-US" sz="1600" b="1" baseline="30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46" name="Picture 3" descr="C:\Users\MT-Educare\Desktop\yes copy.jpg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577" y="1371161"/>
            <a:ext cx="685587" cy="417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Snip Diagonal Corner Rectangle 46"/>
          <p:cNvSpPr/>
          <p:nvPr/>
        </p:nvSpPr>
        <p:spPr>
          <a:xfrm>
            <a:off x="4876800" y="2008527"/>
            <a:ext cx="3886200" cy="548640"/>
          </a:xfrm>
          <a:prstGeom prst="snip2Diag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So what is the property called as ?</a:t>
            </a:r>
            <a:endParaRPr lang="en-US" sz="1600" b="1" baseline="30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8" name="Snip Diagonal Corner Rectangle 47"/>
          <p:cNvSpPr/>
          <p:nvPr/>
        </p:nvSpPr>
        <p:spPr>
          <a:xfrm>
            <a:off x="5339830" y="2716949"/>
            <a:ext cx="3423173" cy="439216"/>
          </a:xfrm>
          <a:prstGeom prst="snip2Diag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err="1" smtClean="0">
                <a:solidFill>
                  <a:srgbClr val="0000FF"/>
                </a:solidFill>
                <a:latin typeface="Cambria Math" pitchFamily="18" charset="0"/>
                <a:ea typeface="Cambria Math" pitchFamily="18" charset="0"/>
              </a:rPr>
              <a:t>Commutativity</a:t>
            </a:r>
            <a:endParaRPr lang="en-US" sz="1600" b="1" dirty="0">
              <a:solidFill>
                <a:srgbClr val="0000FF"/>
              </a:solidFill>
              <a:latin typeface="Cambria Math" pitchFamily="18" charset="0"/>
              <a:ea typeface="Cambria Math" pitchFamily="18" charset="0"/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4011602" y="895563"/>
            <a:ext cx="3326473" cy="900120"/>
            <a:chOff x="4054128" y="1436368"/>
            <a:chExt cx="3326473" cy="900120"/>
          </a:xfrm>
        </p:grpSpPr>
        <p:sp>
          <p:nvSpPr>
            <p:cNvPr id="88" name="Cloud Callout 87"/>
            <p:cNvSpPr/>
            <p:nvPr>
              <p:custDataLst>
                <p:tags r:id="rId6"/>
              </p:custDataLst>
            </p:nvPr>
          </p:nvSpPr>
          <p:spPr>
            <a:xfrm>
              <a:off x="4054128" y="1436368"/>
              <a:ext cx="3326473" cy="900120"/>
            </a:xfrm>
            <a:prstGeom prst="cloudCallout">
              <a:avLst>
                <a:gd name="adj1" fmla="val -46609"/>
                <a:gd name="adj2" fmla="val 63777"/>
              </a:avLst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4272800" y="1499322"/>
              <a:ext cx="2738430" cy="585668"/>
              <a:chOff x="4272800" y="1499322"/>
              <a:chExt cx="2738430" cy="585668"/>
            </a:xfrm>
          </p:grpSpPr>
          <p:sp>
            <p:nvSpPr>
              <p:cNvPr id="90" name="TextBox 89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4272800" y="1589147"/>
                <a:ext cx="23276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What is the reciprocal of </a:t>
                </a:r>
                <a:endParaRPr lang="en-US" sz="1600" b="1" dirty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  <p:grpSp>
            <p:nvGrpSpPr>
              <p:cNvPr id="91" name="Group 90"/>
              <p:cNvGrpSpPr/>
              <p:nvPr/>
            </p:nvGrpSpPr>
            <p:grpSpPr>
              <a:xfrm>
                <a:off x="6485128" y="1499322"/>
                <a:ext cx="526102" cy="585668"/>
                <a:chOff x="6700602" y="1547751"/>
                <a:chExt cx="526102" cy="585668"/>
              </a:xfrm>
            </p:grpSpPr>
            <p:cxnSp>
              <p:nvCxnSpPr>
                <p:cNvPr id="92" name="Straight Connector 91"/>
                <p:cNvCxnSpPr/>
                <p:nvPr/>
              </p:nvCxnSpPr>
              <p:spPr>
                <a:xfrm>
                  <a:off x="6815925" y="1840585"/>
                  <a:ext cx="318523" cy="0"/>
                </a:xfrm>
                <a:prstGeom prst="line">
                  <a:avLst/>
                </a:prstGeom>
                <a:ln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3" name="TextBox 92"/>
                <p:cNvSpPr txBox="1"/>
                <p:nvPr/>
              </p:nvSpPr>
              <p:spPr>
                <a:xfrm>
                  <a:off x="6700602" y="1547751"/>
                  <a:ext cx="51188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solidFill>
                        <a:srgbClr val="002060"/>
                      </a:solidFill>
                      <a:latin typeface="Cambria Math" pitchFamily="18" charset="0"/>
                      <a:ea typeface="Cambria Math" pitchFamily="18" charset="0"/>
                    </a:rPr>
                    <a:t>–19</a:t>
                  </a:r>
                  <a:endParaRPr lang="en-US" sz="1600" dirty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endParaRPr>
                </a:p>
              </p:txBody>
            </p:sp>
            <p:sp>
              <p:nvSpPr>
                <p:cNvPr id="94" name="TextBox 93"/>
                <p:cNvSpPr txBox="1"/>
                <p:nvPr/>
              </p:nvSpPr>
              <p:spPr>
                <a:xfrm>
                  <a:off x="6803662" y="1794865"/>
                  <a:ext cx="42304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solidFill>
                        <a:srgbClr val="002060"/>
                      </a:solidFill>
                      <a:latin typeface="Cambria Math" pitchFamily="18" charset="0"/>
                      <a:ea typeface="Cambria Math" pitchFamily="18" charset="0"/>
                    </a:rPr>
                    <a:t>29</a:t>
                  </a:r>
                  <a:endParaRPr lang="en-US" sz="1600" dirty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endParaRPr>
                </a:p>
              </p:txBody>
            </p:sp>
          </p:grpSp>
        </p:grpSp>
      </p:grpSp>
      <p:grpSp>
        <p:nvGrpSpPr>
          <p:cNvPr id="95" name="Group 94"/>
          <p:cNvGrpSpPr/>
          <p:nvPr/>
        </p:nvGrpSpPr>
        <p:grpSpPr>
          <a:xfrm>
            <a:off x="5272178" y="1575039"/>
            <a:ext cx="1268920" cy="668554"/>
            <a:chOff x="5159273" y="1447953"/>
            <a:chExt cx="1268920" cy="668554"/>
          </a:xfrm>
        </p:grpSpPr>
        <p:sp>
          <p:nvSpPr>
            <p:cNvPr id="96" name="Cloud Callout 95"/>
            <p:cNvSpPr/>
            <p:nvPr>
              <p:custDataLst>
                <p:tags r:id="rId5"/>
              </p:custDataLst>
            </p:nvPr>
          </p:nvSpPr>
          <p:spPr>
            <a:xfrm>
              <a:off x="5159273" y="1447953"/>
              <a:ext cx="1268920" cy="668554"/>
            </a:xfrm>
            <a:prstGeom prst="cloudCallout">
              <a:avLst>
                <a:gd name="adj1" fmla="val -57618"/>
                <a:gd name="adj2" fmla="val -57536"/>
              </a:avLst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grpSp>
          <p:nvGrpSpPr>
            <p:cNvPr id="97" name="Group 96"/>
            <p:cNvGrpSpPr/>
            <p:nvPr/>
          </p:nvGrpSpPr>
          <p:grpSpPr>
            <a:xfrm>
              <a:off x="5472566" y="1499322"/>
              <a:ext cx="587958" cy="585668"/>
              <a:chOff x="5688040" y="1547751"/>
              <a:chExt cx="587958" cy="585668"/>
            </a:xfrm>
          </p:grpSpPr>
          <p:cxnSp>
            <p:nvCxnSpPr>
              <p:cNvPr id="98" name="Straight Connector 97"/>
              <p:cNvCxnSpPr/>
              <p:nvPr/>
            </p:nvCxnSpPr>
            <p:spPr>
              <a:xfrm>
                <a:off x="5832433" y="1840585"/>
                <a:ext cx="318523" cy="0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TextBox 98"/>
              <p:cNvSpPr txBox="1"/>
              <p:nvPr/>
            </p:nvSpPr>
            <p:spPr>
              <a:xfrm>
                <a:off x="5779827" y="1547751"/>
                <a:ext cx="49617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29</a:t>
                </a:r>
                <a:endParaRPr lang="en-US" sz="1600" dirty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5688040" y="1794865"/>
                <a:ext cx="51188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–19</a:t>
                </a:r>
                <a:endParaRPr lang="en-US" sz="1600" dirty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p:grpSp>
      </p:grpSp>
      <p:grpSp>
        <p:nvGrpSpPr>
          <p:cNvPr id="123" name="Group 122"/>
          <p:cNvGrpSpPr/>
          <p:nvPr/>
        </p:nvGrpSpPr>
        <p:grpSpPr>
          <a:xfrm>
            <a:off x="4919576" y="1705464"/>
            <a:ext cx="3516343" cy="990132"/>
            <a:chOff x="3959193" y="1435812"/>
            <a:chExt cx="3516343" cy="990132"/>
          </a:xfrm>
        </p:grpSpPr>
        <p:sp>
          <p:nvSpPr>
            <p:cNvPr id="124" name="Cloud Callout 123"/>
            <p:cNvSpPr/>
            <p:nvPr>
              <p:custDataLst>
                <p:tags r:id="rId3"/>
              </p:custDataLst>
            </p:nvPr>
          </p:nvSpPr>
          <p:spPr>
            <a:xfrm>
              <a:off x="3959193" y="1435812"/>
              <a:ext cx="3516343" cy="990132"/>
            </a:xfrm>
            <a:prstGeom prst="cloudCallout">
              <a:avLst>
                <a:gd name="adj1" fmla="val -46609"/>
                <a:gd name="adj2" fmla="val 63777"/>
              </a:avLst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26" name="TextBox 125"/>
            <p:cNvSpPr txBox="1"/>
            <p:nvPr>
              <p:custDataLst>
                <p:tags r:id="rId4"/>
              </p:custDataLst>
            </p:nvPr>
          </p:nvSpPr>
          <p:spPr>
            <a:xfrm>
              <a:off x="4272800" y="1520098"/>
              <a:ext cx="294122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Whenever a number multiplied by its reciprocal then which property is used?</a:t>
              </a:r>
              <a:endParaRPr lang="en-US" sz="1600" b="1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5619873" y="2782736"/>
            <a:ext cx="2013511" cy="818291"/>
            <a:chOff x="4724922" y="1481466"/>
            <a:chExt cx="2013511" cy="818291"/>
          </a:xfrm>
        </p:grpSpPr>
        <p:sp>
          <p:nvSpPr>
            <p:cNvPr id="132" name="Cloud Callout 131"/>
            <p:cNvSpPr/>
            <p:nvPr>
              <p:custDataLst>
                <p:tags r:id="rId1"/>
              </p:custDataLst>
            </p:nvPr>
          </p:nvSpPr>
          <p:spPr>
            <a:xfrm>
              <a:off x="4724922" y="1481466"/>
              <a:ext cx="1984884" cy="818291"/>
            </a:xfrm>
            <a:prstGeom prst="cloudCallout">
              <a:avLst>
                <a:gd name="adj1" fmla="val -68683"/>
                <a:gd name="adj2" fmla="val -15376"/>
              </a:avLst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33" name="TextBox 132"/>
            <p:cNvSpPr txBox="1"/>
            <p:nvPr>
              <p:custDataLst>
                <p:tags r:id="rId2"/>
              </p:custDataLst>
            </p:nvPr>
          </p:nvSpPr>
          <p:spPr>
            <a:xfrm>
              <a:off x="4729537" y="1594861"/>
              <a:ext cx="20088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Multiplicative </a:t>
              </a:r>
              <a:r>
                <a:rPr lang="en-US" sz="1600" b="1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inverse </a:t>
              </a:r>
              <a:endParaRPr lang="en-US" sz="1600" b="1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2999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1" grpId="0"/>
      <p:bldP spid="82" grpId="0"/>
      <p:bldP spid="83" grpId="0"/>
      <p:bldP spid="84" grpId="0"/>
      <p:bldP spid="85" grpId="0"/>
      <p:bldP spid="34" grpId="0" animBg="1"/>
      <p:bldP spid="34" grpId="1" animBg="1"/>
      <p:bldP spid="36" grpId="0"/>
      <p:bldP spid="36" grpId="1"/>
      <p:bldP spid="33" grpId="0" animBg="1"/>
      <p:bldP spid="33" grpId="1" animBg="1"/>
      <p:bldP spid="35" grpId="0"/>
      <p:bldP spid="35" grpId="1"/>
      <p:bldP spid="29" grpId="0" animBg="1"/>
      <p:bldP spid="29" grpId="1" animBg="1"/>
      <p:bldP spid="30" grpId="0" animBg="1"/>
      <p:bldP spid="30" grpId="1" animBg="1"/>
      <p:bldP spid="31" grpId="0"/>
      <p:bldP spid="31" grpId="1"/>
      <p:bldP spid="32" grpId="0"/>
      <p:bldP spid="32" grpId="1"/>
      <p:bldP spid="122" grpId="0"/>
      <p:bldP spid="45" grpId="0" animBg="1"/>
      <p:bldP spid="45" grpId="1" animBg="1"/>
      <p:bldP spid="47" grpId="0" animBg="1"/>
      <p:bldP spid="47" grpId="1" animBg="1"/>
      <p:bldP spid="48" grpId="0" animBg="1"/>
      <p:bldP spid="48" grpId="1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/>
          <p:cNvSpPr/>
          <p:nvPr/>
        </p:nvSpPr>
        <p:spPr>
          <a:xfrm>
            <a:off x="1747457" y="1641828"/>
            <a:ext cx="1552950" cy="5208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2866650" y="900619"/>
            <a:ext cx="1552950" cy="5208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 rot="3295">
            <a:off x="1214610" y="3620483"/>
            <a:ext cx="470329" cy="46365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 rot="3295">
            <a:off x="1251550" y="3022810"/>
            <a:ext cx="841549" cy="23227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 rot="3295">
            <a:off x="1317883" y="3301209"/>
            <a:ext cx="569098" cy="20994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 rot="3295">
            <a:off x="1210117" y="2615539"/>
            <a:ext cx="250923" cy="221928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 rot="3295">
            <a:off x="1508548" y="2467006"/>
            <a:ext cx="196177" cy="190859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 rot="3295">
            <a:off x="1923535" y="2618840"/>
            <a:ext cx="207375" cy="209945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 rot="3295">
            <a:off x="1512527" y="2463974"/>
            <a:ext cx="196177" cy="190859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 rot="3295">
            <a:off x="1764500" y="2359777"/>
            <a:ext cx="381374" cy="230939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 rot="3295">
            <a:off x="1209945" y="2361935"/>
            <a:ext cx="237374" cy="209945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118464" y="976314"/>
            <a:ext cx="747467" cy="2470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931348" y="869173"/>
            <a:ext cx="340592" cy="4960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57620" y="173949"/>
            <a:ext cx="2072267" cy="586495"/>
            <a:chOff x="527161" y="281568"/>
            <a:chExt cx="2647950" cy="842382"/>
          </a:xfrm>
          <a:effectLst/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51" b="51621"/>
            <a:stretch/>
          </p:blipFill>
          <p:spPr>
            <a:xfrm>
              <a:off x="527161" y="281568"/>
              <a:ext cx="2647950" cy="84238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4" name="Rectangle 3"/>
            <p:cNvSpPr/>
            <p:nvPr/>
          </p:nvSpPr>
          <p:spPr>
            <a:xfrm>
              <a:off x="991958" y="305257"/>
              <a:ext cx="1636611" cy="574678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rgbClr val="FFFF00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rPr>
                <a:t>EXERCISE</a:t>
              </a:r>
              <a:endParaRPr lang="en-US" sz="2000" dirty="0">
                <a:solidFill>
                  <a:srgbClr val="FFFF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51445" y="835817"/>
            <a:ext cx="3844882" cy="585668"/>
            <a:chOff x="551445" y="835817"/>
            <a:chExt cx="3844882" cy="585668"/>
          </a:xfrm>
        </p:grpSpPr>
        <p:sp>
          <p:nvSpPr>
            <p:cNvPr id="9" name="TextBox 8"/>
            <p:cNvSpPr txBox="1"/>
            <p:nvPr/>
          </p:nvSpPr>
          <p:spPr>
            <a:xfrm>
              <a:off x="551445" y="915505"/>
              <a:ext cx="5817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rPr>
                <a:t>Q.</a:t>
              </a:r>
              <a:endParaRPr lang="en-US" sz="16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38829" y="915505"/>
              <a:ext cx="942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rPr>
                <a:t>Multiply </a:t>
              </a:r>
              <a:endParaRPr lang="en-US" sz="16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898650" y="835817"/>
              <a:ext cx="410600" cy="585668"/>
              <a:chOff x="-590489" y="2711295"/>
              <a:chExt cx="410600" cy="585668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-539997" y="3004129"/>
                <a:ext cx="31852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-529661" y="2711295"/>
                <a:ext cx="2889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6</a:t>
                </a:r>
                <a:endParaRPr lang="en-US" sz="1600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590489" y="2958409"/>
                <a:ext cx="4106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13</a:t>
                </a:r>
                <a:endParaRPr lang="en-US" sz="1600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985727" y="835817"/>
              <a:ext cx="410600" cy="585668"/>
              <a:chOff x="803168" y="2711295"/>
              <a:chExt cx="410600" cy="585668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853660" y="3004129"/>
                <a:ext cx="31852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809206" y="2711295"/>
                <a:ext cx="3985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–7</a:t>
                </a:r>
                <a:endParaRPr lang="en-US" sz="1600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03168" y="2958409"/>
                <a:ext cx="4106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16</a:t>
                </a:r>
                <a:endParaRPr lang="en-US" sz="1600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2216150" y="915505"/>
              <a:ext cx="18735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rPr>
                <a:t>by the reciprocal of </a:t>
              </a:r>
              <a:endParaRPr lang="en-US" sz="16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152910" y="932301"/>
            <a:ext cx="3326473" cy="900120"/>
            <a:chOff x="4054128" y="1436368"/>
            <a:chExt cx="3326473" cy="900120"/>
          </a:xfrm>
        </p:grpSpPr>
        <p:sp>
          <p:nvSpPr>
            <p:cNvPr id="23" name="Cloud Callout 22"/>
            <p:cNvSpPr/>
            <p:nvPr>
              <p:custDataLst>
                <p:tags r:id="rId2"/>
              </p:custDataLst>
            </p:nvPr>
          </p:nvSpPr>
          <p:spPr>
            <a:xfrm>
              <a:off x="4054128" y="1436368"/>
              <a:ext cx="3326473" cy="900120"/>
            </a:xfrm>
            <a:prstGeom prst="cloudCallout">
              <a:avLst>
                <a:gd name="adj1" fmla="val -46609"/>
                <a:gd name="adj2" fmla="val 63777"/>
              </a:avLst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4344245" y="1499322"/>
              <a:ext cx="2704956" cy="585668"/>
              <a:chOff x="4344245" y="1499322"/>
              <a:chExt cx="2704956" cy="585668"/>
            </a:xfrm>
          </p:grpSpPr>
          <p:sp>
            <p:nvSpPr>
              <p:cNvPr id="25" name="TextBox 24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4344245" y="1631001"/>
                <a:ext cx="23276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What is the reciprocal of</a:t>
                </a:r>
                <a:endParaRPr lang="en-US" sz="1600" b="1" dirty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  <p:grpSp>
            <p:nvGrpSpPr>
              <p:cNvPr id="26" name="Group 25"/>
              <p:cNvGrpSpPr/>
              <p:nvPr/>
            </p:nvGrpSpPr>
            <p:grpSpPr>
              <a:xfrm>
                <a:off x="6537320" y="1499322"/>
                <a:ext cx="511881" cy="585668"/>
                <a:chOff x="6752794" y="1547751"/>
                <a:chExt cx="511881" cy="585668"/>
              </a:xfrm>
            </p:grpSpPr>
            <p:cxnSp>
              <p:nvCxnSpPr>
                <p:cNvPr id="27" name="Straight Connector 26"/>
                <p:cNvCxnSpPr/>
                <p:nvPr/>
              </p:nvCxnSpPr>
              <p:spPr>
                <a:xfrm>
                  <a:off x="6815925" y="1840585"/>
                  <a:ext cx="318523" cy="0"/>
                </a:xfrm>
                <a:prstGeom prst="line">
                  <a:avLst/>
                </a:prstGeom>
                <a:ln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TextBox 27"/>
                <p:cNvSpPr txBox="1"/>
                <p:nvPr/>
              </p:nvSpPr>
              <p:spPr>
                <a:xfrm>
                  <a:off x="6752794" y="1547751"/>
                  <a:ext cx="51188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solidFill>
                        <a:srgbClr val="002060"/>
                      </a:solidFill>
                      <a:latin typeface="Cambria Math" pitchFamily="18" charset="0"/>
                      <a:ea typeface="Cambria Math" pitchFamily="18" charset="0"/>
                    </a:rPr>
                    <a:t>–7</a:t>
                  </a:r>
                  <a:endParaRPr lang="en-US" sz="1600" dirty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endParaRPr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6801281" y="1794865"/>
                  <a:ext cx="42304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solidFill>
                        <a:srgbClr val="002060"/>
                      </a:solidFill>
                      <a:latin typeface="Cambria Math" pitchFamily="18" charset="0"/>
                      <a:ea typeface="Cambria Math" pitchFamily="18" charset="0"/>
                    </a:rPr>
                    <a:t>16</a:t>
                  </a:r>
                  <a:endParaRPr lang="en-US" sz="1600" dirty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endParaRPr>
                </a:p>
              </p:txBody>
            </p:sp>
          </p:grpSp>
        </p:grpSp>
      </p:grpSp>
      <p:grpSp>
        <p:nvGrpSpPr>
          <p:cNvPr id="45" name="Group 44"/>
          <p:cNvGrpSpPr/>
          <p:nvPr/>
        </p:nvGrpSpPr>
        <p:grpSpPr>
          <a:xfrm>
            <a:off x="4028757" y="1916788"/>
            <a:ext cx="1268920" cy="668554"/>
            <a:chOff x="5159273" y="1447953"/>
            <a:chExt cx="1268920" cy="668554"/>
          </a:xfrm>
        </p:grpSpPr>
        <p:sp>
          <p:nvSpPr>
            <p:cNvPr id="46" name="Cloud Callout 45"/>
            <p:cNvSpPr/>
            <p:nvPr>
              <p:custDataLst>
                <p:tags r:id="rId1"/>
              </p:custDataLst>
            </p:nvPr>
          </p:nvSpPr>
          <p:spPr>
            <a:xfrm>
              <a:off x="5159273" y="1447953"/>
              <a:ext cx="1268920" cy="668554"/>
            </a:xfrm>
            <a:prstGeom prst="cloudCallout">
              <a:avLst>
                <a:gd name="adj1" fmla="val -57618"/>
                <a:gd name="adj2" fmla="val -57536"/>
              </a:avLst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5548217" y="1501703"/>
              <a:ext cx="514157" cy="583287"/>
              <a:chOff x="5763691" y="1550132"/>
              <a:chExt cx="514157" cy="583287"/>
            </a:xfrm>
          </p:grpSpPr>
          <p:cxnSp>
            <p:nvCxnSpPr>
              <p:cNvPr id="48" name="Straight Connector 47"/>
              <p:cNvCxnSpPr/>
              <p:nvPr/>
            </p:nvCxnSpPr>
            <p:spPr>
              <a:xfrm>
                <a:off x="5832433" y="1840585"/>
                <a:ext cx="318523" cy="0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/>
              <p:cNvSpPr txBox="1"/>
              <p:nvPr/>
            </p:nvSpPr>
            <p:spPr>
              <a:xfrm>
                <a:off x="5763691" y="1550132"/>
                <a:ext cx="51415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–16</a:t>
                </a:r>
                <a:endParaRPr lang="en-US" sz="1600" dirty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5917991" y="1794865"/>
                <a:ext cx="3567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7</a:t>
                </a:r>
                <a:endParaRPr lang="en-US" sz="1600" dirty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p:grpSp>
      </p:grpSp>
      <p:sp>
        <p:nvSpPr>
          <p:cNvPr id="60" name="TextBox 59"/>
          <p:cNvSpPr txBox="1"/>
          <p:nvPr/>
        </p:nvSpPr>
        <p:spPr>
          <a:xfrm>
            <a:off x="761127" y="1713320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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1140937" y="1879052"/>
            <a:ext cx="3661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159595" y="1601608"/>
            <a:ext cx="328818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6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119194" y="1860948"/>
            <a:ext cx="409629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13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450975" y="1691534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×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65" name="Double Bracket 64"/>
          <p:cNvSpPr/>
          <p:nvPr/>
        </p:nvSpPr>
        <p:spPr>
          <a:xfrm>
            <a:off x="1722429" y="1581152"/>
            <a:ext cx="1605938" cy="647243"/>
          </a:xfrm>
          <a:prstGeom prst="bracketPair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>
            <a:off x="2958820" y="1913989"/>
            <a:ext cx="3347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906113" y="1621155"/>
            <a:ext cx="411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</a:t>
            </a:r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7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907927" y="1868269"/>
            <a:ext cx="417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16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678785" y="1732984"/>
            <a:ext cx="1386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Reciprocal of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76" name="Double Bracket 75"/>
          <p:cNvSpPr/>
          <p:nvPr/>
        </p:nvSpPr>
        <p:spPr>
          <a:xfrm>
            <a:off x="1721131" y="2309394"/>
            <a:ext cx="486521" cy="524302"/>
          </a:xfrm>
          <a:prstGeom prst="bracketPair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61127" y="3074769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=</a:t>
            </a:r>
          </a:p>
        </p:txBody>
      </p:sp>
      <p:cxnSp>
        <p:nvCxnSpPr>
          <p:cNvPr id="81" name="Straight Connector 80"/>
          <p:cNvCxnSpPr/>
          <p:nvPr/>
        </p:nvCxnSpPr>
        <p:spPr>
          <a:xfrm>
            <a:off x="1249129" y="3267807"/>
            <a:ext cx="8114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166807" y="2952750"/>
            <a:ext cx="31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6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245968" y="3221990"/>
            <a:ext cx="408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13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328811" y="2952750"/>
            <a:ext cx="362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×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483093" y="2952750"/>
            <a:ext cx="698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(16)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660811" y="3221990"/>
            <a:ext cx="280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7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524937" y="3221990"/>
            <a:ext cx="260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×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761127" y="3624264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=</a:t>
            </a:r>
          </a:p>
        </p:txBody>
      </p:sp>
      <p:cxnSp>
        <p:nvCxnSpPr>
          <p:cNvPr id="98" name="Straight Connector 97"/>
          <p:cNvCxnSpPr/>
          <p:nvPr/>
        </p:nvCxnSpPr>
        <p:spPr>
          <a:xfrm>
            <a:off x="1254287" y="3817205"/>
            <a:ext cx="3697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164656" y="3539611"/>
            <a:ext cx="521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</a:t>
            </a:r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9</a:t>
            </a:r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6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269596" y="3771485"/>
            <a:ext cx="408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91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761127" y="2402302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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113" name="Straight Connector 112"/>
          <p:cNvCxnSpPr/>
          <p:nvPr/>
        </p:nvCxnSpPr>
        <p:spPr>
          <a:xfrm>
            <a:off x="1140937" y="2568034"/>
            <a:ext cx="3661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1159595" y="2290590"/>
            <a:ext cx="328818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6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119194" y="2549930"/>
            <a:ext cx="409629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13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450975" y="2380516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×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117" name="Straight Connector 116"/>
          <p:cNvCxnSpPr/>
          <p:nvPr/>
        </p:nvCxnSpPr>
        <p:spPr>
          <a:xfrm>
            <a:off x="1908867" y="2595225"/>
            <a:ext cx="2247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1670252" y="2302391"/>
            <a:ext cx="572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– 16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872207" y="2549505"/>
            <a:ext cx="280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7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964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"/>
                            </p:stCondLst>
                            <p:childTnLst>
                              <p:par>
                                <p:cTn id="1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500"/>
                            </p:stCondLst>
                            <p:childTnLst>
                              <p:par>
                                <p:cTn id="1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000"/>
                            </p:stCondLst>
                            <p:childTnLst>
                              <p:par>
                                <p:cTn id="1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500"/>
                            </p:stCondLst>
                            <p:childTnLst>
                              <p:par>
                                <p:cTn id="1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1000"/>
                            </p:stCondLst>
                            <p:childTnLst>
                              <p:par>
                                <p:cTn id="1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  <p:bldP spid="111" grpId="1" animBg="1"/>
      <p:bldP spid="110" grpId="0" animBg="1"/>
      <p:bldP spid="110" grpId="1" animBg="1"/>
      <p:bldP spid="101" grpId="0" animBg="1"/>
      <p:bldP spid="95" grpId="0" animBg="1"/>
      <p:bldP spid="95" grpId="1" animBg="1"/>
      <p:bldP spid="96" grpId="0" animBg="1"/>
      <p:bldP spid="96" grpId="1" animBg="1"/>
      <p:bldP spid="88" grpId="0" animBg="1"/>
      <p:bldP spid="88" grpId="1" animBg="1"/>
      <p:bldP spid="93" grpId="0" animBg="1"/>
      <p:bldP spid="93" grpId="1" animBg="1"/>
      <p:bldP spid="94" grpId="0" animBg="1"/>
      <p:bldP spid="94" grpId="1" animBg="1"/>
      <p:bldP spid="90" grpId="0" animBg="1"/>
      <p:bldP spid="90" grpId="1" animBg="1"/>
      <p:bldP spid="91" grpId="0" animBg="1"/>
      <p:bldP spid="91" grpId="1" animBg="1"/>
      <p:bldP spid="89" grpId="0" animBg="1"/>
      <p:bldP spid="89" grpId="1" animBg="1"/>
      <p:bldP spid="51" grpId="0" animBg="1"/>
      <p:bldP spid="51" grpId="1" animBg="1"/>
      <p:bldP spid="20" grpId="0" animBg="1"/>
      <p:bldP spid="20" grpId="1" animBg="1"/>
      <p:bldP spid="60" grpId="0"/>
      <p:bldP spid="62" grpId="0"/>
      <p:bldP spid="63" grpId="0"/>
      <p:bldP spid="64" grpId="0"/>
      <p:bldP spid="65" grpId="0" animBg="1"/>
      <p:bldP spid="67" grpId="0"/>
      <p:bldP spid="68" grpId="0"/>
      <p:bldP spid="69" grpId="0"/>
      <p:bldP spid="76" grpId="0" animBg="1"/>
      <p:bldP spid="80" grpId="0"/>
      <p:bldP spid="82" grpId="0"/>
      <p:bldP spid="83" grpId="0"/>
      <p:bldP spid="84" grpId="0"/>
      <p:bldP spid="85" grpId="0"/>
      <p:bldP spid="86" grpId="0"/>
      <p:bldP spid="87" grpId="0"/>
      <p:bldP spid="97" grpId="0"/>
      <p:bldP spid="99" grpId="0"/>
      <p:bldP spid="100" grpId="0"/>
      <p:bldP spid="112" grpId="0"/>
      <p:bldP spid="114" grpId="0"/>
      <p:bldP spid="115" grpId="0"/>
      <p:bldP spid="116" grpId="0"/>
      <p:bldP spid="118" grpId="0"/>
      <p:bldP spid="11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997395" y="1381195"/>
            <a:ext cx="2957185" cy="1881845"/>
          </a:xfrm>
          <a:prstGeom prst="round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7C8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38318" y="2138959"/>
            <a:ext cx="126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Lecture 03</a:t>
            </a:r>
            <a:endParaRPr lang="en-US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7305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32704" y="2387084"/>
            <a:ext cx="147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Module 09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68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40"/>
          <p:cNvSpPr/>
          <p:nvPr/>
        </p:nvSpPr>
        <p:spPr>
          <a:xfrm>
            <a:off x="1020440" y="1450439"/>
            <a:ext cx="283073" cy="696182"/>
          </a:xfrm>
          <a:prstGeom prst="roundRect">
            <a:avLst/>
          </a:prstGeom>
          <a:solidFill>
            <a:srgbClr val="FFFF00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1003109" y="1857378"/>
            <a:ext cx="31077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b="1" kern="0" dirty="0" smtClean="0">
                <a:solidFill>
                  <a:srgbClr val="F79646">
                    <a:lumMod val="50000"/>
                  </a:srgbClr>
                </a:solidFill>
                <a:latin typeface="Bookman Old Style" pitchFamily="18" charset="0"/>
                <a:sym typeface="Symbol"/>
              </a:rPr>
              <a:t>a</a:t>
            </a:r>
            <a:endParaRPr lang="en-US" sz="1600" b="1" kern="0" dirty="0">
              <a:solidFill>
                <a:srgbClr val="F79646">
                  <a:lumMod val="50000"/>
                </a:srgbClr>
              </a:solidFill>
              <a:latin typeface="Bookman Old Style" pitchFamily="18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1472044" y="1450439"/>
            <a:ext cx="212677" cy="696182"/>
          </a:xfrm>
          <a:prstGeom prst="roundRect">
            <a:avLst/>
          </a:prstGeom>
          <a:solidFill>
            <a:srgbClr val="FFFF00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1428164" y="1857378"/>
            <a:ext cx="31077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b="1" kern="0" dirty="0" smtClean="0">
                <a:solidFill>
                  <a:srgbClr val="F79646">
                    <a:lumMod val="50000"/>
                  </a:srgbClr>
                </a:solidFill>
                <a:latin typeface="Bookman Old Style" pitchFamily="18" charset="0"/>
                <a:sym typeface="Symbol"/>
              </a:rPr>
              <a:t>b</a:t>
            </a:r>
            <a:endParaRPr lang="en-US" sz="1600" b="1" kern="0" dirty="0">
              <a:solidFill>
                <a:srgbClr val="F79646">
                  <a:lumMod val="50000"/>
                </a:srgbClr>
              </a:solidFill>
              <a:latin typeface="Bookman Old Style" pitchFamily="18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1798353" y="1450439"/>
            <a:ext cx="283073" cy="696182"/>
          </a:xfrm>
          <a:prstGeom prst="roundRect">
            <a:avLst/>
          </a:prstGeom>
          <a:solidFill>
            <a:srgbClr val="FFFF00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1761974" y="1857378"/>
            <a:ext cx="31077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b="1" kern="0" dirty="0" smtClean="0">
                <a:solidFill>
                  <a:srgbClr val="F79646">
                    <a:lumMod val="50000"/>
                  </a:srgbClr>
                </a:solidFill>
                <a:latin typeface="Bookman Old Style" pitchFamily="18" charset="0"/>
                <a:sym typeface="Symbol"/>
              </a:rPr>
              <a:t>c</a:t>
            </a:r>
            <a:endParaRPr lang="en-US" sz="1600" b="1" kern="0" dirty="0">
              <a:solidFill>
                <a:srgbClr val="F79646">
                  <a:lumMod val="50000"/>
                </a:srgbClr>
              </a:solidFill>
              <a:latin typeface="Bookman Old Style" pitchFamily="18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2501910" y="1446850"/>
            <a:ext cx="283073" cy="696182"/>
          </a:xfrm>
          <a:prstGeom prst="roundRect">
            <a:avLst/>
          </a:prstGeom>
          <a:solidFill>
            <a:srgbClr val="FFFF00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2515330" y="1871593"/>
            <a:ext cx="31077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b="1" kern="0" dirty="0" smtClean="0">
                <a:solidFill>
                  <a:srgbClr val="F79646">
                    <a:lumMod val="50000"/>
                  </a:srgbClr>
                </a:solidFill>
                <a:latin typeface="Bookman Old Style" pitchFamily="18" charset="0"/>
                <a:sym typeface="Symbol"/>
              </a:rPr>
              <a:t>a</a:t>
            </a:r>
            <a:endParaRPr lang="en-US" sz="1600" b="1" kern="0" dirty="0">
              <a:solidFill>
                <a:srgbClr val="F79646">
                  <a:lumMod val="50000"/>
                </a:srgbClr>
              </a:solidFill>
              <a:latin typeface="Bookman Old Style" pitchFamily="18" charset="0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2841205" y="1446850"/>
            <a:ext cx="233945" cy="696182"/>
          </a:xfrm>
          <a:prstGeom prst="roundRect">
            <a:avLst/>
          </a:prstGeom>
          <a:solidFill>
            <a:srgbClr val="FFFF00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2818358" y="1871593"/>
            <a:ext cx="31077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b="1" kern="0" dirty="0" smtClean="0">
                <a:solidFill>
                  <a:srgbClr val="F79646">
                    <a:lumMod val="50000"/>
                  </a:srgbClr>
                </a:solidFill>
                <a:latin typeface="Bookman Old Style" pitchFamily="18" charset="0"/>
                <a:sym typeface="Symbol"/>
              </a:rPr>
              <a:t>b</a:t>
            </a:r>
            <a:endParaRPr lang="en-US" sz="1600" b="1" kern="0" dirty="0">
              <a:solidFill>
                <a:srgbClr val="F79646">
                  <a:lumMod val="50000"/>
                </a:srgbClr>
              </a:solidFill>
              <a:latin typeface="Bookman Old Style" pitchFamily="18" charset="0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3201540" y="1446850"/>
            <a:ext cx="257339" cy="696182"/>
          </a:xfrm>
          <a:prstGeom prst="roundRect">
            <a:avLst/>
          </a:prstGeom>
          <a:solidFill>
            <a:srgbClr val="FFFF00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3169738" y="1871593"/>
            <a:ext cx="31077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600" b="1" kern="0" dirty="0" smtClean="0">
                <a:solidFill>
                  <a:srgbClr val="F79646">
                    <a:lumMod val="50000"/>
                  </a:srgbClr>
                </a:solidFill>
                <a:latin typeface="Bookman Old Style" pitchFamily="18" charset="0"/>
                <a:sym typeface="Symbol"/>
              </a:rPr>
              <a:t>c</a:t>
            </a:r>
            <a:endParaRPr lang="en-US" sz="1600" b="1" kern="0" dirty="0">
              <a:solidFill>
                <a:srgbClr val="F79646">
                  <a:lumMod val="50000"/>
                </a:srgbClr>
              </a:solidFill>
              <a:latin typeface="Bookman Old Style" pitchFamily="18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551445" y="915505"/>
            <a:ext cx="4325355" cy="338554"/>
            <a:chOff x="551445" y="915505"/>
            <a:chExt cx="4325355" cy="338554"/>
          </a:xfrm>
        </p:grpSpPr>
        <p:sp>
          <p:nvSpPr>
            <p:cNvPr id="6" name="TextBox 5"/>
            <p:cNvSpPr txBox="1"/>
            <p:nvPr/>
          </p:nvSpPr>
          <p:spPr>
            <a:xfrm>
              <a:off x="551445" y="915505"/>
              <a:ext cx="5817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rPr>
                <a:t>Q.</a:t>
              </a:r>
              <a:endParaRPr lang="en-US" sz="16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62628" y="915505"/>
              <a:ext cx="39141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rPr>
                <a:t>Tell what property allows you to compute</a:t>
              </a:r>
              <a:endParaRPr lang="en-US" sz="16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003253" y="1384521"/>
            <a:ext cx="2500187" cy="592933"/>
            <a:chOff x="4765021" y="835817"/>
            <a:chExt cx="2500187" cy="592933"/>
          </a:xfrm>
        </p:grpSpPr>
        <p:grpSp>
          <p:nvGrpSpPr>
            <p:cNvPr id="9" name="Group 8"/>
            <p:cNvGrpSpPr/>
            <p:nvPr/>
          </p:nvGrpSpPr>
          <p:grpSpPr>
            <a:xfrm>
              <a:off x="4765021" y="835817"/>
              <a:ext cx="329358" cy="585668"/>
              <a:chOff x="1582462" y="2711295"/>
              <a:chExt cx="329358" cy="585668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1642024" y="3004129"/>
                <a:ext cx="18739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1587305" y="2711295"/>
                <a:ext cx="31967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1</a:t>
                </a:r>
                <a:endParaRPr lang="en-US" sz="1600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582462" y="2958409"/>
                <a:ext cx="3293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3</a:t>
                </a:r>
                <a:endParaRPr lang="en-US" sz="1600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p:grpSp>
        <p:cxnSp>
          <p:nvCxnSpPr>
            <p:cNvPr id="20" name="Straight Connector 19"/>
            <p:cNvCxnSpPr/>
            <p:nvPr/>
          </p:nvCxnSpPr>
          <p:spPr>
            <a:xfrm>
              <a:off x="5581355" y="1135916"/>
              <a:ext cx="23931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551891" y="843082"/>
              <a:ext cx="3274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rPr>
                <a:t>4</a:t>
              </a:r>
              <a:endParaRPr lang="en-US" sz="16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51889" y="1090196"/>
              <a:ext cx="3274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rPr>
                <a:t>3</a:t>
              </a:r>
              <a:endParaRPr lang="en-US" sz="16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168646" y="942829"/>
              <a:ext cx="2460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rPr>
                <a:t>6</a:t>
              </a:r>
              <a:endParaRPr lang="en-US" sz="16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033888" y="942829"/>
              <a:ext cx="2601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  <a:sym typeface="Symbol"/>
                </a:rPr>
                <a:t>×</a:t>
              </a:r>
              <a:endParaRPr lang="en-US" sz="16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345319" y="942829"/>
              <a:ext cx="2601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  <a:sym typeface="Symbol"/>
                </a:rPr>
                <a:t>×</a:t>
              </a:r>
              <a:endParaRPr lang="en-US" sz="16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26" name="Double Bracket 25"/>
            <p:cNvSpPr/>
            <p:nvPr/>
          </p:nvSpPr>
          <p:spPr>
            <a:xfrm>
              <a:off x="5245894" y="896455"/>
              <a:ext cx="621507" cy="499139"/>
            </a:xfrm>
            <a:prstGeom prst="bracketPair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915028" y="915505"/>
              <a:ext cx="3962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rPr>
                <a:t>as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6290967" y="1135916"/>
              <a:ext cx="23931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261503" y="843082"/>
              <a:ext cx="3274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rPr>
                <a:t>1</a:t>
              </a:r>
              <a:endParaRPr lang="en-US" sz="16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261501" y="1090196"/>
              <a:ext cx="3274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rPr>
                <a:t>3</a:t>
              </a:r>
              <a:endParaRPr lang="en-US" sz="16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587871" y="942829"/>
              <a:ext cx="2460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rPr>
                <a:t>6</a:t>
              </a:r>
              <a:endParaRPr lang="en-US" sz="16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472163" y="942829"/>
              <a:ext cx="2601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  <a:sym typeface="Symbol"/>
                </a:rPr>
                <a:t>×</a:t>
              </a:r>
              <a:endParaRPr lang="en-US" sz="16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764544" y="942829"/>
              <a:ext cx="2601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  <a:sym typeface="Symbol"/>
                </a:rPr>
                <a:t>×</a:t>
              </a:r>
              <a:endParaRPr lang="en-US" sz="16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34" name="Double Bracket 33"/>
            <p:cNvSpPr/>
            <p:nvPr/>
          </p:nvSpPr>
          <p:spPr>
            <a:xfrm>
              <a:off x="6250783" y="896455"/>
              <a:ext cx="561974" cy="499139"/>
            </a:xfrm>
            <a:prstGeom prst="bracketPair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6967242" y="1135916"/>
              <a:ext cx="23931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6937778" y="843082"/>
              <a:ext cx="3274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rPr>
                <a:t>4</a:t>
              </a:r>
              <a:endParaRPr lang="en-US" sz="16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937776" y="1090196"/>
              <a:ext cx="3274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rPr>
                <a:t>3</a:t>
              </a:r>
              <a:endParaRPr lang="en-US" sz="16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</p:grpSp>
      <p:sp>
        <p:nvSpPr>
          <p:cNvPr id="47" name="Snip Diagonal Corner Rectangle 46"/>
          <p:cNvSpPr/>
          <p:nvPr/>
        </p:nvSpPr>
        <p:spPr>
          <a:xfrm>
            <a:off x="4191004" y="1312807"/>
            <a:ext cx="4571999" cy="548640"/>
          </a:xfrm>
          <a:prstGeom prst="snip2Diag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Is this in the form of </a:t>
            </a:r>
            <a:r>
              <a:rPr lang="en-US" sz="16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 </a:t>
            </a:r>
            <a:r>
              <a:rPr lang="en-US" sz="1600" b="1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×(b </a:t>
            </a:r>
            <a:r>
              <a:rPr lang="en-US" sz="16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× </a:t>
            </a:r>
            <a:r>
              <a:rPr lang="en-US" sz="1600" b="1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c) = (a </a:t>
            </a:r>
            <a:r>
              <a:rPr lang="en-US" sz="16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× </a:t>
            </a:r>
            <a:r>
              <a:rPr lang="en-US" sz="1600" b="1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b)</a:t>
            </a:r>
            <a:r>
              <a:rPr lang="en-US" sz="16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× c</a:t>
            </a:r>
            <a:endParaRPr lang="en-US" sz="1600" b="1" baseline="30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48" name="Picture 3" descr="C:\Users\MT-Educare\Desktop\yes copy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415" y="1439966"/>
            <a:ext cx="685587" cy="417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Snip Diagonal Corner Rectangle 54"/>
          <p:cNvSpPr/>
          <p:nvPr/>
        </p:nvSpPr>
        <p:spPr>
          <a:xfrm>
            <a:off x="4876800" y="2008527"/>
            <a:ext cx="3886200" cy="548640"/>
          </a:xfrm>
          <a:prstGeom prst="snip2Diag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So what is the property called as ?</a:t>
            </a:r>
            <a:endParaRPr lang="en-US" sz="1600" b="1" baseline="30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6" name="Snip Diagonal Corner Rectangle 55"/>
          <p:cNvSpPr/>
          <p:nvPr/>
        </p:nvSpPr>
        <p:spPr>
          <a:xfrm>
            <a:off x="5339830" y="2716949"/>
            <a:ext cx="3423173" cy="439216"/>
          </a:xfrm>
          <a:prstGeom prst="snip2Diag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0000FF"/>
                </a:solidFill>
                <a:latin typeface="Cambria Math" pitchFamily="18" charset="0"/>
                <a:ea typeface="Cambria Math" pitchFamily="18" charset="0"/>
              </a:rPr>
              <a:t>Associativity</a:t>
            </a:r>
            <a:endParaRPr lang="en-US" sz="1600" b="1" dirty="0">
              <a:solidFill>
                <a:srgbClr val="0000FF"/>
              </a:solidFill>
              <a:latin typeface="Cambria Math" pitchFamily="18" charset="0"/>
              <a:ea typeface="Cambria Math" pitchFamily="18" charset="0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472444" y="2343622"/>
            <a:ext cx="3935347" cy="911876"/>
            <a:chOff x="597968" y="3350417"/>
            <a:chExt cx="3935347" cy="911876"/>
          </a:xfrm>
        </p:grpSpPr>
        <p:sp>
          <p:nvSpPr>
            <p:cNvPr id="58" name="Rectangle 57"/>
            <p:cNvSpPr/>
            <p:nvPr/>
          </p:nvSpPr>
          <p:spPr>
            <a:xfrm>
              <a:off x="605588" y="3465850"/>
              <a:ext cx="15472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rPr>
                <a:t>In computing </a:t>
              </a:r>
              <a:endParaRPr lang="en-US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2000928" y="3350417"/>
              <a:ext cx="2532387" cy="592933"/>
              <a:chOff x="4732821" y="835817"/>
              <a:chExt cx="2532387" cy="592933"/>
            </a:xfrm>
          </p:grpSpPr>
          <p:grpSp>
            <p:nvGrpSpPr>
              <p:cNvPr id="60" name="Group 59"/>
              <p:cNvGrpSpPr/>
              <p:nvPr/>
            </p:nvGrpSpPr>
            <p:grpSpPr>
              <a:xfrm>
                <a:off x="4732821" y="835817"/>
                <a:ext cx="410600" cy="585668"/>
                <a:chOff x="1550262" y="2711295"/>
                <a:chExt cx="410600" cy="585668"/>
              </a:xfrm>
            </p:grpSpPr>
            <p:cxnSp>
              <p:nvCxnSpPr>
                <p:cNvPr id="79" name="Straight Connector 78"/>
                <p:cNvCxnSpPr/>
                <p:nvPr/>
              </p:nvCxnSpPr>
              <p:spPr>
                <a:xfrm>
                  <a:off x="1624312" y="3004129"/>
                  <a:ext cx="17979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" name="TextBox 79"/>
                <p:cNvSpPr txBox="1"/>
                <p:nvPr/>
              </p:nvSpPr>
              <p:spPr>
                <a:xfrm>
                  <a:off x="1556300" y="2711295"/>
                  <a:ext cx="39852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solidFill>
                        <a:prstClr val="black"/>
                      </a:solidFill>
                      <a:latin typeface="Cambria Math" pitchFamily="18" charset="0"/>
                      <a:ea typeface="Cambria Math" pitchFamily="18" charset="0"/>
                    </a:rPr>
                    <a:t>1</a:t>
                  </a:r>
                  <a:endParaRPr lang="en-US" sz="1600" dirty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endParaRPr>
                </a:p>
              </p:txBody>
            </p:sp>
            <p:sp>
              <p:nvSpPr>
                <p:cNvPr id="81" name="TextBox 80"/>
                <p:cNvSpPr txBox="1"/>
                <p:nvPr/>
              </p:nvSpPr>
              <p:spPr>
                <a:xfrm>
                  <a:off x="1550262" y="2958409"/>
                  <a:ext cx="4106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solidFill>
                        <a:prstClr val="black"/>
                      </a:solidFill>
                      <a:latin typeface="Cambria Math" pitchFamily="18" charset="0"/>
                      <a:ea typeface="Cambria Math" pitchFamily="18" charset="0"/>
                    </a:rPr>
                    <a:t>3</a:t>
                  </a:r>
                  <a:endParaRPr lang="en-US" sz="1600" dirty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endParaRPr>
                </a:p>
              </p:txBody>
            </p:sp>
          </p:grpSp>
          <p:cxnSp>
            <p:nvCxnSpPr>
              <p:cNvPr id="61" name="Straight Connector 60"/>
              <p:cNvCxnSpPr/>
              <p:nvPr/>
            </p:nvCxnSpPr>
            <p:spPr>
              <a:xfrm>
                <a:off x="5581355" y="1135916"/>
                <a:ext cx="23931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/>
              <p:cNvSpPr txBox="1"/>
              <p:nvPr/>
            </p:nvSpPr>
            <p:spPr>
              <a:xfrm>
                <a:off x="5551891" y="843082"/>
                <a:ext cx="32743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4</a:t>
                </a:r>
                <a:endParaRPr lang="en-US" sz="1600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5551889" y="1090196"/>
                <a:ext cx="3274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3</a:t>
                </a:r>
                <a:endParaRPr lang="en-US" sz="1600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168646" y="942829"/>
                <a:ext cx="2460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6</a:t>
                </a:r>
                <a:endParaRPr lang="en-US" sz="1600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033888" y="942829"/>
                <a:ext cx="26013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  <a:sym typeface="Symbol"/>
                  </a:rPr>
                  <a:t>×</a:t>
                </a:r>
                <a:endParaRPr lang="en-US" sz="1600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5345319" y="942829"/>
                <a:ext cx="26013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  <a:sym typeface="Symbol"/>
                  </a:rPr>
                  <a:t>×</a:t>
                </a:r>
                <a:endParaRPr lang="en-US" sz="1600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  <p:sp>
            <p:nvSpPr>
              <p:cNvPr id="67" name="Double Bracket 66"/>
              <p:cNvSpPr/>
              <p:nvPr/>
            </p:nvSpPr>
            <p:spPr>
              <a:xfrm>
                <a:off x="5245894" y="896455"/>
                <a:ext cx="621507" cy="499139"/>
              </a:xfrm>
              <a:prstGeom prst="bracketPair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5915028" y="915505"/>
                <a:ext cx="3962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as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69" name="Straight Connector 68"/>
              <p:cNvCxnSpPr/>
              <p:nvPr/>
            </p:nvCxnSpPr>
            <p:spPr>
              <a:xfrm>
                <a:off x="6290967" y="1135916"/>
                <a:ext cx="23931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/>
              <p:cNvSpPr txBox="1"/>
              <p:nvPr/>
            </p:nvSpPr>
            <p:spPr>
              <a:xfrm>
                <a:off x="6261503" y="843082"/>
                <a:ext cx="32743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1</a:t>
                </a:r>
                <a:endParaRPr lang="en-US" sz="1600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6261501" y="1090196"/>
                <a:ext cx="3274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3</a:t>
                </a:r>
                <a:endParaRPr lang="en-US" sz="1600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6587871" y="942829"/>
                <a:ext cx="2460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6</a:t>
                </a:r>
                <a:endParaRPr lang="en-US" sz="1600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6472163" y="942829"/>
                <a:ext cx="26013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  <a:sym typeface="Symbol"/>
                  </a:rPr>
                  <a:t>×</a:t>
                </a:r>
                <a:endParaRPr lang="en-US" sz="1600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764544" y="942829"/>
                <a:ext cx="26013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  <a:sym typeface="Symbol"/>
                  </a:rPr>
                  <a:t>×</a:t>
                </a:r>
                <a:endParaRPr lang="en-US" sz="1600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  <p:sp>
            <p:nvSpPr>
              <p:cNvPr id="75" name="Double Bracket 74"/>
              <p:cNvSpPr/>
              <p:nvPr/>
            </p:nvSpPr>
            <p:spPr>
              <a:xfrm>
                <a:off x="6250783" y="896455"/>
                <a:ext cx="561974" cy="499139"/>
              </a:xfrm>
              <a:prstGeom prst="bracketPair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76" name="Straight Connector 75"/>
              <p:cNvCxnSpPr/>
              <p:nvPr/>
            </p:nvCxnSpPr>
            <p:spPr>
              <a:xfrm>
                <a:off x="6967242" y="1135916"/>
                <a:ext cx="23931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/>
              <p:cNvSpPr txBox="1"/>
              <p:nvPr/>
            </p:nvSpPr>
            <p:spPr>
              <a:xfrm>
                <a:off x="6937778" y="843082"/>
                <a:ext cx="32743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4</a:t>
                </a:r>
                <a:endParaRPr lang="en-US" sz="1600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6937776" y="1090196"/>
                <a:ext cx="3274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3</a:t>
                </a:r>
                <a:endParaRPr lang="en-US" sz="1600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p:grpSp>
        <p:sp>
          <p:nvSpPr>
            <p:cNvPr id="82" name="Rectangle 81"/>
            <p:cNvSpPr/>
            <p:nvPr/>
          </p:nvSpPr>
          <p:spPr>
            <a:xfrm>
              <a:off x="597968" y="3892961"/>
              <a:ext cx="339253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rPr>
                <a:t>we use the </a:t>
              </a:r>
              <a:r>
                <a:rPr lang="en-US" b="1" dirty="0" smtClean="0">
                  <a:solidFill>
                    <a:srgbClr val="C00000"/>
                  </a:solidFill>
                  <a:latin typeface="Cambria Math" pitchFamily="18" charset="0"/>
                  <a:ea typeface="Cambria Math" pitchFamily="18" charset="0"/>
                </a:rPr>
                <a:t>associativity property.</a:t>
              </a:r>
              <a:endParaRPr lang="en-US" b="1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077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42" grpId="0"/>
      <p:bldP spid="42" grpId="1"/>
      <p:bldP spid="43" grpId="0" animBg="1"/>
      <p:bldP spid="43" grpId="1" animBg="1"/>
      <p:bldP spid="44" grpId="0"/>
      <p:bldP spid="44" grpId="1"/>
      <p:bldP spid="45" grpId="0" animBg="1"/>
      <p:bldP spid="45" grpId="1" animBg="1"/>
      <p:bldP spid="46" grpId="0"/>
      <p:bldP spid="46" grpId="1"/>
      <p:bldP spid="49" grpId="0" animBg="1"/>
      <p:bldP spid="49" grpId="1" animBg="1"/>
      <p:bldP spid="50" grpId="0"/>
      <p:bldP spid="50" grpId="1"/>
      <p:bldP spid="51" grpId="0" animBg="1"/>
      <p:bldP spid="51" grpId="1" animBg="1"/>
      <p:bldP spid="52" grpId="0"/>
      <p:bldP spid="52" grpId="1"/>
      <p:bldP spid="53" grpId="0" animBg="1"/>
      <p:bldP spid="53" grpId="1" animBg="1"/>
      <p:bldP spid="54" grpId="0"/>
      <p:bldP spid="54" grpId="1"/>
      <p:bldP spid="47" grpId="0" animBg="1"/>
      <p:bldP spid="47" grpId="1" animBg="1"/>
      <p:bldP spid="55" grpId="0" animBg="1"/>
      <p:bldP spid="55" grpId="1" animBg="1"/>
      <p:bldP spid="56" grpId="0" animBg="1"/>
      <p:bldP spid="56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ounded Rectangle 77"/>
          <p:cNvSpPr/>
          <p:nvPr/>
        </p:nvSpPr>
        <p:spPr>
          <a:xfrm>
            <a:off x="3955619" y="898678"/>
            <a:ext cx="508500" cy="47405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white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1304926" y="910583"/>
            <a:ext cx="258418" cy="47405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white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60152" y="1544330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rPr>
              <a:t>×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710348" y="1420773"/>
            <a:ext cx="508185" cy="585668"/>
            <a:chOff x="990600" y="1352550"/>
            <a:chExt cx="508185" cy="585668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049024" y="1645384"/>
              <a:ext cx="197777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990600" y="1352550"/>
              <a:ext cx="5081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  <a:latin typeface="Bookman Old Style" pitchFamily="18" charset="0"/>
                  <a:ea typeface="Cambria Math" pitchFamily="18" charset="0"/>
                </a:rPr>
                <a:t>8</a:t>
              </a:r>
              <a:endParaRPr lang="en-US" sz="1600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02024" y="1599664"/>
              <a:ext cx="4653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  <a:latin typeface="Bookman Old Style" pitchFamily="18" charset="0"/>
                  <a:ea typeface="Cambria Math" pitchFamily="18" charset="0"/>
                </a:rPr>
                <a:t>9 </a:t>
              </a:r>
              <a:endParaRPr lang="en-US" sz="1600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161784" y="1389965"/>
            <a:ext cx="1174450" cy="647700"/>
            <a:chOff x="1399159" y="1321742"/>
            <a:chExt cx="1174450" cy="647700"/>
          </a:xfrm>
        </p:grpSpPr>
        <p:sp>
          <p:nvSpPr>
            <p:cNvPr id="12" name="Double Bracket 11"/>
            <p:cNvSpPr/>
            <p:nvPr/>
          </p:nvSpPr>
          <p:spPr>
            <a:xfrm>
              <a:off x="1505022" y="1337724"/>
              <a:ext cx="635968" cy="617975"/>
            </a:xfrm>
            <a:prstGeom prst="bracketPair">
              <a:avLst>
                <a:gd name="adj" fmla="val 20486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399159" y="1321742"/>
              <a:ext cx="11744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  <a:latin typeface="Bookman Old Style" pitchFamily="18" charset="0"/>
                  <a:ea typeface="Cambria Math" pitchFamily="18" charset="0"/>
                </a:rPr>
                <a:t>       1</a:t>
              </a:r>
              <a:r>
                <a:rPr lang="en-US" sz="1600" dirty="0" smtClean="0">
                  <a:solidFill>
                    <a:prstClr val="black"/>
                  </a:solidFill>
                  <a:latin typeface="Bookman Old Style" pitchFamily="18" charset="0"/>
                  <a:ea typeface="Cambria Math" pitchFamily="18" charset="0"/>
                  <a:sym typeface="Symbol"/>
                </a:rPr>
                <a:t> </a:t>
              </a:r>
              <a:endParaRPr lang="en-US" sz="1600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endParaRPr>
            </a:p>
            <a:p>
              <a:endParaRPr lang="en-US" sz="1600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1876709" y="1644478"/>
              <a:ext cx="22709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824591" y="1630888"/>
              <a:ext cx="2889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  <a:latin typeface="Bookman Old Style" pitchFamily="18" charset="0"/>
                  <a:ea typeface="Cambria Math" pitchFamily="18" charset="0"/>
                </a:rPr>
                <a:t>8</a:t>
              </a:r>
              <a:endParaRPr lang="en-US" sz="1600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605429" y="1470868"/>
              <a:ext cx="2889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  <a:latin typeface="Bookman Old Style" pitchFamily="18" charset="0"/>
                  <a:ea typeface="Cambria Math" pitchFamily="18" charset="0"/>
                </a:rPr>
                <a:t>1</a:t>
              </a:r>
              <a:endParaRPr lang="en-US" sz="1600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474665" y="1465582"/>
              <a:ext cx="28725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Bookman Old Style" pitchFamily="18" charset="0"/>
                  <a:ea typeface="Cambria Math" pitchFamily="18" charset="0"/>
                </a:rPr>
                <a:t>–</a:t>
              </a:r>
              <a:endParaRPr lang="en-US" sz="16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456115" y="2167371"/>
            <a:ext cx="381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rPr>
              <a:t>=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712099" y="2024344"/>
            <a:ext cx="403603" cy="642774"/>
            <a:chOff x="2469057" y="1305830"/>
            <a:chExt cx="403603" cy="642774"/>
          </a:xfrm>
        </p:grpSpPr>
        <p:sp>
          <p:nvSpPr>
            <p:cNvPr id="22" name="Rectangle 21"/>
            <p:cNvSpPr/>
            <p:nvPr/>
          </p:nvSpPr>
          <p:spPr>
            <a:xfrm>
              <a:off x="2687929" y="1453304"/>
              <a:ext cx="18473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sz="16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2469057" y="1305830"/>
              <a:ext cx="295464" cy="642774"/>
              <a:chOff x="1768456" y="2576676"/>
              <a:chExt cx="295464" cy="642774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1820574" y="2894486"/>
                <a:ext cx="22709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1768456" y="2880896"/>
                <a:ext cx="2889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solidFill>
                      <a:prstClr val="black"/>
                    </a:solidFill>
                    <a:latin typeface="Bookman Old Style" pitchFamily="18" charset="0"/>
                    <a:ea typeface="Cambria Math" pitchFamily="18" charset="0"/>
                  </a:rPr>
                  <a:t>9</a:t>
                </a:r>
                <a:endParaRPr lang="en-US" sz="1600" dirty="0">
                  <a:solidFill>
                    <a:prstClr val="black"/>
                  </a:solidFill>
                  <a:latin typeface="Bookman Old Style" pitchFamily="18" charset="0"/>
                  <a:ea typeface="Cambria Math" pitchFamily="18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774976" y="2576676"/>
                <a:ext cx="2889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solidFill>
                      <a:prstClr val="black"/>
                    </a:solidFill>
                    <a:latin typeface="Bookman Old Style" pitchFamily="18" charset="0"/>
                    <a:ea typeface="Cambria Math" pitchFamily="18" charset="0"/>
                  </a:rPr>
                  <a:t>8</a:t>
                </a:r>
                <a:endParaRPr lang="en-US" sz="1600" dirty="0">
                  <a:solidFill>
                    <a:prstClr val="black"/>
                  </a:solidFill>
                  <a:latin typeface="Bookman Old Style" pitchFamily="18" charset="0"/>
                  <a:ea typeface="Cambria Math" pitchFamily="18" charset="0"/>
                </a:endParaRPr>
              </a:p>
            </p:txBody>
          </p:sp>
        </p:grpSp>
      </p:grpSp>
      <p:sp>
        <p:nvSpPr>
          <p:cNvPr id="27" name="Rectangle 26"/>
          <p:cNvSpPr/>
          <p:nvPr/>
        </p:nvSpPr>
        <p:spPr>
          <a:xfrm>
            <a:off x="1956664" y="2153825"/>
            <a:ext cx="3305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rPr>
              <a:t>×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2149851" y="2034120"/>
            <a:ext cx="480807" cy="623724"/>
            <a:chOff x="1730210" y="2595726"/>
            <a:chExt cx="480807" cy="623724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1820574" y="2894486"/>
              <a:ext cx="22709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1787506" y="2880896"/>
              <a:ext cx="2889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  <a:latin typeface="Bookman Old Style" pitchFamily="18" charset="0"/>
                  <a:ea typeface="Cambria Math" pitchFamily="18" charset="0"/>
                </a:rPr>
                <a:t>8</a:t>
              </a:r>
              <a:endParaRPr lang="en-US" sz="1600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730210" y="2595726"/>
              <a:ext cx="4808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  <a:latin typeface="Bookman Old Style" pitchFamily="18" charset="0"/>
                  <a:ea typeface="Cambria Math" pitchFamily="18" charset="0"/>
                </a:rPr>
                <a:t>–</a:t>
              </a:r>
              <a:r>
                <a:rPr lang="en-US" sz="1600" dirty="0" smtClean="0">
                  <a:solidFill>
                    <a:prstClr val="black"/>
                  </a:solidFill>
                  <a:latin typeface="Bookman Old Style" pitchFamily="18" charset="0"/>
                </a:rPr>
                <a:t> </a:t>
              </a:r>
              <a:r>
                <a:rPr lang="en-US" sz="1600" dirty="0" smtClean="0">
                  <a:solidFill>
                    <a:prstClr val="black"/>
                  </a:solidFill>
                  <a:latin typeface="Bookman Old Style" pitchFamily="18" charset="0"/>
                  <a:ea typeface="Cambria Math" pitchFamily="18" charset="0"/>
                </a:rPr>
                <a:t>9</a:t>
              </a:r>
              <a:endParaRPr lang="en-US" sz="1600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endParaRPr>
            </a:p>
          </p:txBody>
        </p:sp>
      </p:grp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551449" y="1500827"/>
            <a:ext cx="667755" cy="476071"/>
          </a:xfrm>
          <a:prstGeom prst="flowChartDelay">
            <a:avLst/>
          </a:prstGeom>
          <a:ln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tabLst>
                <a:tab pos="514350" algn="l"/>
              </a:tabLst>
              <a:defRPr sz="1600">
                <a:latin typeface="Cambria Math" pitchFamily="18" charset="0"/>
                <a:ea typeface="Cambria Math" pitchFamily="18" charset="0"/>
              </a:defRPr>
            </a:lvl1pPr>
          </a:lstStyle>
          <a:p>
            <a:r>
              <a:rPr lang="en-US" dirty="0">
                <a:solidFill>
                  <a:prstClr val="white"/>
                </a:solidFill>
                <a:latin typeface="Bookman Old Style" pitchFamily="18" charset="0"/>
              </a:rPr>
              <a:t>Sol.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456480" y="2678807"/>
            <a:ext cx="381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rPr>
              <a:t>=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712095" y="2678807"/>
            <a:ext cx="4796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rPr>
              <a:t>–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rPr>
              <a:t>1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578070" y="863649"/>
            <a:ext cx="6817502" cy="557748"/>
            <a:chOff x="551445" y="825549"/>
            <a:chExt cx="6817502" cy="557748"/>
          </a:xfrm>
        </p:grpSpPr>
        <p:grpSp>
          <p:nvGrpSpPr>
            <p:cNvPr id="92" name="Group 91"/>
            <p:cNvGrpSpPr/>
            <p:nvPr/>
          </p:nvGrpSpPr>
          <p:grpSpPr>
            <a:xfrm>
              <a:off x="551445" y="915505"/>
              <a:ext cx="6817502" cy="338554"/>
              <a:chOff x="551445" y="915505"/>
              <a:chExt cx="4362222" cy="338554"/>
            </a:xfrm>
          </p:grpSpPr>
          <p:sp>
            <p:nvSpPr>
              <p:cNvPr id="103" name="TextBox 102"/>
              <p:cNvSpPr txBox="1"/>
              <p:nvPr/>
            </p:nvSpPr>
            <p:spPr>
              <a:xfrm>
                <a:off x="551445" y="915505"/>
                <a:ext cx="58173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Q.</a:t>
                </a:r>
                <a:endParaRPr lang="en-US" sz="1600" b="1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815912" y="915505"/>
                <a:ext cx="409775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sz="1600" b="1" dirty="0" smtClean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Is      the multiplicative inverse of             why or why not ?</a:t>
                </a:r>
                <a:endParaRPr lang="en-US" sz="1600" b="1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1256757" y="826204"/>
              <a:ext cx="419988" cy="557093"/>
              <a:chOff x="1004905" y="1381125"/>
              <a:chExt cx="508186" cy="557093"/>
            </a:xfrm>
          </p:grpSpPr>
          <p:cxnSp>
            <p:nvCxnSpPr>
              <p:cNvPr id="100" name="Straight Connector 99"/>
              <p:cNvCxnSpPr/>
              <p:nvPr/>
            </p:nvCxnSpPr>
            <p:spPr>
              <a:xfrm>
                <a:off x="1091633" y="1666813"/>
                <a:ext cx="19777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TextBox 100"/>
              <p:cNvSpPr txBox="1"/>
              <p:nvPr/>
            </p:nvSpPr>
            <p:spPr>
              <a:xfrm>
                <a:off x="1004905" y="1381125"/>
                <a:ext cx="50818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8</a:t>
                </a:r>
                <a:endParaRPr lang="en-US" sz="1600" b="1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004905" y="1599664"/>
                <a:ext cx="46534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9 </a:t>
                </a:r>
                <a:endParaRPr lang="en-US" sz="1600" b="1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3876137" y="825549"/>
              <a:ext cx="801862" cy="526316"/>
              <a:chOff x="3346715" y="3667125"/>
              <a:chExt cx="801862" cy="526316"/>
            </a:xfrm>
          </p:grpSpPr>
          <p:grpSp>
            <p:nvGrpSpPr>
              <p:cNvPr id="95" name="Group 94"/>
              <p:cNvGrpSpPr/>
              <p:nvPr/>
            </p:nvGrpSpPr>
            <p:grpSpPr>
              <a:xfrm>
                <a:off x="3640392" y="3667125"/>
                <a:ext cx="508185" cy="526316"/>
                <a:chOff x="1056102" y="1381125"/>
                <a:chExt cx="508185" cy="526316"/>
              </a:xfrm>
            </p:grpSpPr>
            <p:cxnSp>
              <p:nvCxnSpPr>
                <p:cNvPr id="97" name="Straight Connector 96"/>
                <p:cNvCxnSpPr/>
                <p:nvPr/>
              </p:nvCxnSpPr>
              <p:spPr>
                <a:xfrm>
                  <a:off x="1122163" y="1645384"/>
                  <a:ext cx="16345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8" name="TextBox 97"/>
                <p:cNvSpPr txBox="1"/>
                <p:nvPr/>
              </p:nvSpPr>
              <p:spPr>
                <a:xfrm>
                  <a:off x="1056102" y="1381125"/>
                  <a:ext cx="50818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prstClr val="black"/>
                      </a:solidFill>
                      <a:latin typeface="Cambria Math" pitchFamily="18" charset="0"/>
                      <a:ea typeface="Cambria Math" pitchFamily="18" charset="0"/>
                    </a:rPr>
                    <a:t>1</a:t>
                  </a:r>
                  <a:endParaRPr lang="en-US" sz="1400" b="1" dirty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endParaRPr>
                </a:p>
              </p:txBody>
            </p:sp>
            <p:sp>
              <p:nvSpPr>
                <p:cNvPr id="99" name="TextBox 98"/>
                <p:cNvSpPr txBox="1"/>
                <p:nvPr/>
              </p:nvSpPr>
              <p:spPr>
                <a:xfrm>
                  <a:off x="1058001" y="1599664"/>
                  <a:ext cx="46534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prstClr val="black"/>
                      </a:solidFill>
                      <a:latin typeface="Cambria Math" pitchFamily="18" charset="0"/>
                      <a:ea typeface="Cambria Math" pitchFamily="18" charset="0"/>
                    </a:rPr>
                    <a:t>8 </a:t>
                  </a:r>
                  <a:endParaRPr lang="en-US" sz="1400" b="1" dirty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endParaRPr>
                </a:p>
              </p:txBody>
            </p:sp>
          </p:grpSp>
          <p:sp>
            <p:nvSpPr>
              <p:cNvPr id="96" name="Rectangle 95"/>
              <p:cNvSpPr/>
              <p:nvPr/>
            </p:nvSpPr>
            <p:spPr>
              <a:xfrm>
                <a:off x="3346715" y="3788034"/>
                <a:ext cx="4090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– 1</a:t>
                </a:r>
                <a:endParaRPr lang="en-US" sz="1400" b="1" dirty="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79" name="Group 78"/>
          <p:cNvGrpSpPr/>
          <p:nvPr/>
        </p:nvGrpSpPr>
        <p:grpSpPr>
          <a:xfrm>
            <a:off x="5252594" y="1101511"/>
            <a:ext cx="2735317" cy="1471306"/>
            <a:chOff x="2350883" y="3361353"/>
            <a:chExt cx="2842472" cy="1075391"/>
          </a:xfrm>
        </p:grpSpPr>
        <p:sp>
          <p:nvSpPr>
            <p:cNvPr id="80" name="Horizontal Scroll 79"/>
            <p:cNvSpPr/>
            <p:nvPr>
              <p:custDataLst>
                <p:tags r:id="rId1"/>
              </p:custDataLst>
            </p:nvPr>
          </p:nvSpPr>
          <p:spPr>
            <a:xfrm>
              <a:off x="2350883" y="3361353"/>
              <a:ext cx="2842472" cy="1075391"/>
            </a:xfrm>
            <a:prstGeom prst="horizontalScroll">
              <a:avLst/>
            </a:prstGeom>
            <a:solidFill>
              <a:srgbClr val="7030A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81" name="TextBox 80"/>
            <p:cNvSpPr txBox="1"/>
            <p:nvPr>
              <p:custDataLst>
                <p:tags r:id="rId2"/>
              </p:custDataLst>
            </p:nvPr>
          </p:nvSpPr>
          <p:spPr>
            <a:xfrm>
              <a:off x="2530404" y="3496669"/>
              <a:ext cx="2616532" cy="7873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white"/>
                  </a:solidFill>
                  <a:latin typeface="Cambria Math" pitchFamily="18" charset="0"/>
                  <a:ea typeface="Cambria Math" pitchFamily="18" charset="0"/>
                </a:rPr>
                <a:t>The product of a rational number and its multiplicative inverse is equal to 1.</a:t>
              </a:r>
              <a:endParaRPr lang="en-US" sz="1600" b="1" dirty="0">
                <a:solidFill>
                  <a:prstClr val="white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1456480" y="3007945"/>
            <a:ext cx="381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rPr>
              <a:t>≠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712095" y="3007945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rPr>
              <a:t>1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114" name="Group 113"/>
          <p:cNvGrpSpPr/>
          <p:nvPr/>
        </p:nvGrpSpPr>
        <p:grpSpPr>
          <a:xfrm>
            <a:off x="609600" y="3409952"/>
            <a:ext cx="4863046" cy="695079"/>
            <a:chOff x="563720" y="3779479"/>
            <a:chExt cx="4863046" cy="695079"/>
          </a:xfrm>
        </p:grpSpPr>
        <p:sp>
          <p:nvSpPr>
            <p:cNvPr id="115" name="Rectangle 114"/>
            <p:cNvSpPr/>
            <p:nvPr/>
          </p:nvSpPr>
          <p:spPr>
            <a:xfrm>
              <a:off x="563720" y="3889783"/>
              <a:ext cx="486304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Symbol"/>
                <a:buChar char="\"/>
              </a:pPr>
              <a:r>
                <a:rPr lang="en-US" sz="1600" dirty="0" smtClean="0">
                  <a:solidFill>
                    <a:prstClr val="black"/>
                  </a:solidFill>
                  <a:latin typeface="Bookman Old Style" pitchFamily="18" charset="0"/>
                </a:rPr>
                <a:t>   is not the multiplicative </a:t>
              </a:r>
              <a:r>
                <a:rPr lang="en-US" sz="1600" dirty="0">
                  <a:solidFill>
                    <a:prstClr val="black"/>
                  </a:solidFill>
                  <a:latin typeface="Bookman Old Style" pitchFamily="18" charset="0"/>
                </a:rPr>
                <a:t>inverse </a:t>
              </a:r>
              <a:r>
                <a:rPr lang="en-US" sz="1600" dirty="0" smtClean="0">
                  <a:solidFill>
                    <a:prstClr val="black"/>
                  </a:solidFill>
                  <a:latin typeface="Bookman Old Style" pitchFamily="18" charset="0"/>
                </a:rPr>
                <a:t>of  </a:t>
              </a:r>
            </a:p>
            <a:p>
              <a:r>
                <a:rPr lang="en-US" sz="1600" dirty="0" smtClean="0">
                  <a:solidFill>
                    <a:prstClr val="black"/>
                  </a:solidFill>
                  <a:latin typeface="Bookman Old Style" pitchFamily="18" charset="0"/>
                </a:rPr>
                <a:t>       because the product is not 1.</a:t>
              </a:r>
              <a:endParaRPr lang="en-US" sz="16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grpSp>
          <p:nvGrpSpPr>
            <p:cNvPr id="116" name="Group 115"/>
            <p:cNvGrpSpPr/>
            <p:nvPr/>
          </p:nvGrpSpPr>
          <p:grpSpPr>
            <a:xfrm>
              <a:off x="4533512" y="3779479"/>
              <a:ext cx="614905" cy="590969"/>
              <a:chOff x="4533512" y="3779479"/>
              <a:chExt cx="614905" cy="590969"/>
            </a:xfrm>
          </p:grpSpPr>
          <p:grpSp>
            <p:nvGrpSpPr>
              <p:cNvPr id="121" name="Group 120"/>
              <p:cNvGrpSpPr/>
              <p:nvPr/>
            </p:nvGrpSpPr>
            <p:grpSpPr>
              <a:xfrm>
                <a:off x="4767629" y="3779479"/>
                <a:ext cx="380788" cy="590969"/>
                <a:chOff x="1953585" y="1389594"/>
                <a:chExt cx="418867" cy="590969"/>
              </a:xfrm>
            </p:grpSpPr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2044160" y="1680386"/>
                  <a:ext cx="17653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4" name="TextBox 123"/>
                <p:cNvSpPr txBox="1"/>
                <p:nvPr/>
              </p:nvSpPr>
              <p:spPr>
                <a:xfrm>
                  <a:off x="1953585" y="1389594"/>
                  <a:ext cx="41886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solidFill>
                        <a:prstClr val="black"/>
                      </a:solidFill>
                      <a:latin typeface="Bookman Old Style" pitchFamily="18" charset="0"/>
                      <a:ea typeface="Cambria Math" pitchFamily="18" charset="0"/>
                    </a:rPr>
                    <a:t>1</a:t>
                  </a:r>
                  <a:endParaRPr lang="en-US" sz="1600" dirty="0">
                    <a:solidFill>
                      <a:prstClr val="black"/>
                    </a:solidFill>
                    <a:latin typeface="Bookman Old Style" pitchFamily="18" charset="0"/>
                    <a:ea typeface="Cambria Math" pitchFamily="18" charset="0"/>
                  </a:endParaRPr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>
                  <a:off x="1954568" y="1642009"/>
                  <a:ext cx="41788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solidFill>
                        <a:prstClr val="black"/>
                      </a:solidFill>
                      <a:latin typeface="Bookman Old Style" pitchFamily="18" charset="0"/>
                      <a:ea typeface="Cambria Math" pitchFamily="18" charset="0"/>
                    </a:rPr>
                    <a:t>8</a:t>
                  </a:r>
                  <a:endParaRPr lang="en-US" sz="1600" dirty="0">
                    <a:solidFill>
                      <a:prstClr val="black"/>
                    </a:solidFill>
                    <a:latin typeface="Bookman Old Style" pitchFamily="18" charset="0"/>
                    <a:ea typeface="Cambria Math" pitchFamily="18" charset="0"/>
                  </a:endParaRPr>
                </a:p>
              </p:txBody>
            </p:sp>
          </p:grpSp>
          <p:sp>
            <p:nvSpPr>
              <p:cNvPr id="122" name="Rectangle 121"/>
              <p:cNvSpPr/>
              <p:nvPr/>
            </p:nvSpPr>
            <p:spPr>
              <a:xfrm>
                <a:off x="4533512" y="3879494"/>
                <a:ext cx="51552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 smtClean="0">
                    <a:solidFill>
                      <a:prstClr val="black"/>
                    </a:solidFill>
                    <a:latin typeface="Bookman Old Style" pitchFamily="18" charset="0"/>
                    <a:ea typeface="Cambria Math" pitchFamily="18" charset="0"/>
                  </a:rPr>
                  <a:t>–1</a:t>
                </a:r>
                <a:endParaRPr lang="en-US" sz="16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806606" y="3810206"/>
              <a:ext cx="508185" cy="567154"/>
              <a:chOff x="331805" y="1398019"/>
              <a:chExt cx="508185" cy="567154"/>
            </a:xfrm>
          </p:grpSpPr>
          <p:cxnSp>
            <p:nvCxnSpPr>
              <p:cNvPr id="118" name="Straight Connector 117"/>
              <p:cNvCxnSpPr/>
              <p:nvPr/>
            </p:nvCxnSpPr>
            <p:spPr>
              <a:xfrm>
                <a:off x="393719" y="1675201"/>
                <a:ext cx="19777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TextBox 118"/>
              <p:cNvSpPr txBox="1"/>
              <p:nvPr/>
            </p:nvSpPr>
            <p:spPr>
              <a:xfrm>
                <a:off x="331805" y="1398019"/>
                <a:ext cx="5081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solidFill>
                      <a:prstClr val="black"/>
                    </a:solidFill>
                    <a:latin typeface="Bookman Old Style" pitchFamily="18" charset="0"/>
                    <a:ea typeface="Cambria Math" pitchFamily="18" charset="0"/>
                  </a:rPr>
                  <a:t>8</a:t>
                </a:r>
                <a:endParaRPr lang="en-US" sz="1600" dirty="0">
                  <a:solidFill>
                    <a:prstClr val="black"/>
                  </a:solidFill>
                  <a:latin typeface="Bookman Old Style" pitchFamily="18" charset="0"/>
                  <a:ea typeface="Cambria Math" pitchFamily="18" charset="0"/>
                </a:endParaRP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331805" y="1626619"/>
                <a:ext cx="46534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solidFill>
                      <a:prstClr val="black"/>
                    </a:solidFill>
                    <a:latin typeface="Bookman Old Style" pitchFamily="18" charset="0"/>
                    <a:ea typeface="Cambria Math" pitchFamily="18" charset="0"/>
                  </a:rPr>
                  <a:t>9 </a:t>
                </a:r>
                <a:endParaRPr lang="en-US" sz="1600" dirty="0">
                  <a:solidFill>
                    <a:prstClr val="black"/>
                  </a:solidFill>
                  <a:latin typeface="Bookman Old Style" pitchFamily="18" charset="0"/>
                  <a:ea typeface="Cambria Math" pitchFamily="18" charset="0"/>
                </a:endParaRPr>
              </a:p>
            </p:txBody>
          </p:sp>
        </p:grpSp>
      </p:grpSp>
      <p:cxnSp>
        <p:nvCxnSpPr>
          <p:cNvPr id="126" name="Straight Connector 125"/>
          <p:cNvCxnSpPr/>
          <p:nvPr/>
        </p:nvCxnSpPr>
        <p:spPr>
          <a:xfrm flipH="1">
            <a:off x="1794712" y="2422506"/>
            <a:ext cx="168774" cy="133822"/>
          </a:xfrm>
          <a:prstGeom prst="line">
            <a:avLst/>
          </a:prstGeom>
          <a:ln w="127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H="1">
            <a:off x="2263779" y="2128951"/>
            <a:ext cx="286391" cy="125301"/>
          </a:xfrm>
          <a:prstGeom prst="line">
            <a:avLst/>
          </a:prstGeom>
          <a:ln w="127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2490029" y="2028827"/>
            <a:ext cx="481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  <a:sym typeface="Symbol"/>
              </a:rPr>
              <a:t>– 1</a:t>
            </a:r>
            <a:endParaRPr lang="en-US" sz="1200" dirty="0">
              <a:solidFill>
                <a:srgbClr val="C00000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130" name="Straight Connector 129"/>
          <p:cNvCxnSpPr/>
          <p:nvPr/>
        </p:nvCxnSpPr>
        <p:spPr>
          <a:xfrm flipH="1">
            <a:off x="2270828" y="2430928"/>
            <a:ext cx="168774" cy="133822"/>
          </a:xfrm>
          <a:prstGeom prst="line">
            <a:avLst/>
          </a:prstGeom>
          <a:ln w="127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H="1">
            <a:off x="1787890" y="2128953"/>
            <a:ext cx="168774" cy="133822"/>
          </a:xfrm>
          <a:prstGeom prst="line">
            <a:avLst/>
          </a:prstGeom>
          <a:ln w="127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130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8" grpId="1" animBg="1"/>
      <p:bldP spid="77" grpId="0" animBg="1"/>
      <p:bldP spid="77" grpId="1" animBg="1"/>
      <p:bldP spid="6" grpId="0"/>
      <p:bldP spid="18" grpId="0"/>
      <p:bldP spid="27" grpId="0"/>
      <p:bldP spid="32" grpId="0" animBg="1"/>
      <p:bldP spid="89" grpId="0"/>
      <p:bldP spid="90" grpId="0"/>
      <p:bldP spid="88" grpId="0"/>
      <p:bldP spid="105" grpId="0"/>
      <p:bldP spid="12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ounded Rectangle 121"/>
          <p:cNvSpPr/>
          <p:nvPr/>
        </p:nvSpPr>
        <p:spPr>
          <a:xfrm>
            <a:off x="4058703" y="914125"/>
            <a:ext cx="409602" cy="46471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white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1287292" y="979623"/>
            <a:ext cx="343955" cy="26759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white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6" name="Text Box 5"/>
          <p:cNvSpPr txBox="1">
            <a:spLocks noChangeArrowheads="1"/>
          </p:cNvSpPr>
          <p:nvPr/>
        </p:nvSpPr>
        <p:spPr bwMode="auto">
          <a:xfrm>
            <a:off x="551449" y="1288165"/>
            <a:ext cx="820155" cy="476071"/>
          </a:xfrm>
          <a:prstGeom prst="flowChartDelay">
            <a:avLst/>
          </a:prstGeom>
          <a:ln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tabLst>
                <a:tab pos="514350" algn="l"/>
              </a:tabLst>
              <a:defRPr sz="1600">
                <a:latin typeface="Cambria Math" pitchFamily="18" charset="0"/>
                <a:ea typeface="Cambria Math" pitchFamily="18" charset="0"/>
              </a:defRPr>
            </a:lvl1pPr>
          </a:lstStyle>
          <a:p>
            <a:r>
              <a:rPr lang="en-US" dirty="0">
                <a:solidFill>
                  <a:prstClr val="white"/>
                </a:solidFill>
                <a:latin typeface="Bookman Old Style" pitchFamily="18" charset="0"/>
              </a:rPr>
              <a:t>Sol.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946310" y="1485474"/>
            <a:ext cx="3305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rPr>
              <a:t>×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587500" y="1485474"/>
            <a:ext cx="5036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rPr>
              <a:t>0.3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158970" y="1485474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rPr>
              <a:t>3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2345126" y="1352550"/>
            <a:ext cx="380787" cy="604402"/>
            <a:chOff x="1622079" y="1358638"/>
            <a:chExt cx="418865" cy="604402"/>
          </a:xfrm>
        </p:grpSpPr>
        <p:cxnSp>
          <p:nvCxnSpPr>
            <p:cNvPr id="77" name="Straight Connector 76"/>
            <p:cNvCxnSpPr/>
            <p:nvPr/>
          </p:nvCxnSpPr>
          <p:spPr>
            <a:xfrm>
              <a:off x="1679955" y="1667686"/>
              <a:ext cx="2136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1622079" y="1358638"/>
              <a:ext cx="4188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  <a:latin typeface="Bookman Old Style" pitchFamily="18" charset="0"/>
                  <a:ea typeface="Cambria Math" pitchFamily="18" charset="0"/>
                </a:rPr>
                <a:t>1</a:t>
              </a:r>
              <a:endParaRPr lang="en-US" sz="1600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622079" y="1624486"/>
              <a:ext cx="4178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  <a:latin typeface="Bookman Old Style" pitchFamily="18" charset="0"/>
                  <a:ea typeface="Cambria Math" pitchFamily="18" charset="0"/>
                </a:rPr>
                <a:t>3</a:t>
              </a:r>
              <a:endParaRPr lang="en-US" sz="1600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endParaRPr>
            </a:p>
          </p:txBody>
        </p:sp>
      </p:grpSp>
      <p:sp>
        <p:nvSpPr>
          <p:cNvPr id="80" name="Rectangle 79"/>
          <p:cNvSpPr/>
          <p:nvPr/>
        </p:nvSpPr>
        <p:spPr>
          <a:xfrm>
            <a:off x="1295400" y="2102665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rPr>
              <a:t>=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1549400" y="1978407"/>
            <a:ext cx="457848" cy="583820"/>
            <a:chOff x="1568741" y="1379220"/>
            <a:chExt cx="503632" cy="583820"/>
          </a:xfrm>
        </p:grpSpPr>
        <p:cxnSp>
          <p:nvCxnSpPr>
            <p:cNvPr id="82" name="Straight Connector 81"/>
            <p:cNvCxnSpPr/>
            <p:nvPr/>
          </p:nvCxnSpPr>
          <p:spPr>
            <a:xfrm>
              <a:off x="1687016" y="1667686"/>
              <a:ext cx="2689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1653508" y="1379220"/>
              <a:ext cx="4188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  <a:latin typeface="Bookman Old Style" pitchFamily="18" charset="0"/>
                  <a:ea typeface="Cambria Math" pitchFamily="18" charset="0"/>
                </a:rPr>
                <a:t>3</a:t>
              </a:r>
              <a:endParaRPr lang="en-US" sz="1600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568741" y="1624486"/>
              <a:ext cx="5025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  <a:latin typeface="Bookman Old Style" pitchFamily="18" charset="0"/>
                  <a:ea typeface="Cambria Math" pitchFamily="18" charset="0"/>
                </a:rPr>
                <a:t>10</a:t>
              </a:r>
              <a:endParaRPr lang="en-US" sz="1600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endParaRPr>
            </a:p>
          </p:txBody>
        </p:sp>
      </p:grpSp>
      <p:sp>
        <p:nvSpPr>
          <p:cNvPr id="85" name="Rectangle 84"/>
          <p:cNvSpPr/>
          <p:nvPr/>
        </p:nvSpPr>
        <p:spPr>
          <a:xfrm>
            <a:off x="1932584" y="2107844"/>
            <a:ext cx="3305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rPr>
              <a:t>×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2135697" y="1987552"/>
            <a:ext cx="466875" cy="584200"/>
            <a:chOff x="1580169" y="1378840"/>
            <a:chExt cx="513563" cy="584200"/>
          </a:xfrm>
        </p:grpSpPr>
        <p:cxnSp>
          <p:nvCxnSpPr>
            <p:cNvPr id="87" name="Straight Connector 86"/>
            <p:cNvCxnSpPr/>
            <p:nvPr/>
          </p:nvCxnSpPr>
          <p:spPr>
            <a:xfrm>
              <a:off x="1680844" y="1667686"/>
              <a:ext cx="3021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1580169" y="1378840"/>
              <a:ext cx="5135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  <a:latin typeface="Bookman Old Style" pitchFamily="18" charset="0"/>
                  <a:ea typeface="Cambria Math" pitchFamily="18" charset="0"/>
                </a:rPr>
                <a:t>10</a:t>
              </a:r>
              <a:endParaRPr lang="en-US" sz="1600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643786" y="1624486"/>
              <a:ext cx="415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  <a:latin typeface="Bookman Old Style" pitchFamily="18" charset="0"/>
                  <a:ea typeface="Cambria Math" pitchFamily="18" charset="0"/>
                </a:rPr>
                <a:t>3</a:t>
              </a:r>
              <a:endParaRPr lang="en-US" sz="1600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551449" y="837453"/>
            <a:ext cx="6839955" cy="566618"/>
            <a:chOff x="551445" y="837453"/>
            <a:chExt cx="6839955" cy="566618"/>
          </a:xfrm>
        </p:grpSpPr>
        <p:grpSp>
          <p:nvGrpSpPr>
            <p:cNvPr id="101" name="Group 100"/>
            <p:cNvGrpSpPr/>
            <p:nvPr/>
          </p:nvGrpSpPr>
          <p:grpSpPr>
            <a:xfrm>
              <a:off x="551445" y="945985"/>
              <a:ext cx="6839955" cy="338554"/>
              <a:chOff x="551445" y="945985"/>
              <a:chExt cx="4376589" cy="338554"/>
            </a:xfrm>
          </p:grpSpPr>
          <p:sp>
            <p:nvSpPr>
              <p:cNvPr id="108" name="TextBox 107"/>
              <p:cNvSpPr txBox="1"/>
              <p:nvPr/>
            </p:nvSpPr>
            <p:spPr>
              <a:xfrm>
                <a:off x="551445" y="945985"/>
                <a:ext cx="58173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Q.</a:t>
                </a:r>
                <a:endParaRPr lang="en-US" sz="1600" b="1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830279" y="945985"/>
                <a:ext cx="409775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sz="1600" b="1" dirty="0" smtClean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Is 0.3 the multiplicative inverse of            why or why not ?</a:t>
                </a:r>
                <a:endParaRPr lang="en-US" sz="1600" b="1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3999962" y="837453"/>
              <a:ext cx="707782" cy="566618"/>
              <a:chOff x="3413390" y="3679029"/>
              <a:chExt cx="707782" cy="566618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3612987" y="3679029"/>
                <a:ext cx="508185" cy="566618"/>
                <a:chOff x="1028697" y="1393029"/>
                <a:chExt cx="508185" cy="566618"/>
              </a:xfrm>
            </p:grpSpPr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1097139" y="1673161"/>
                  <a:ext cx="16345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TextBox 105"/>
                <p:cNvSpPr txBox="1"/>
                <p:nvPr/>
              </p:nvSpPr>
              <p:spPr>
                <a:xfrm>
                  <a:off x="1028697" y="1393029"/>
                  <a:ext cx="50818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prstClr val="black"/>
                      </a:solidFill>
                      <a:latin typeface="Cambria Math" pitchFamily="18" charset="0"/>
                      <a:ea typeface="Cambria Math" pitchFamily="18" charset="0"/>
                    </a:rPr>
                    <a:t>1</a:t>
                  </a:r>
                  <a:endParaRPr lang="en-US" sz="1600" b="1" dirty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endParaRPr>
                </a:p>
              </p:txBody>
            </p:sp>
            <p:sp>
              <p:nvSpPr>
                <p:cNvPr id="107" name="TextBox 106"/>
                <p:cNvSpPr txBox="1"/>
                <p:nvPr/>
              </p:nvSpPr>
              <p:spPr>
                <a:xfrm>
                  <a:off x="1030596" y="1621093"/>
                  <a:ext cx="46534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prstClr val="black"/>
                      </a:solidFill>
                      <a:latin typeface="Cambria Math" pitchFamily="18" charset="0"/>
                      <a:ea typeface="Cambria Math" pitchFamily="18" charset="0"/>
                    </a:rPr>
                    <a:t>3 </a:t>
                  </a:r>
                  <a:endParaRPr lang="en-US" sz="1600" b="1" dirty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endParaRPr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413390" y="3791187"/>
                <a:ext cx="29687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3</a:t>
                </a:r>
                <a:endParaRPr lang="en-US" sz="1600" b="1" dirty="0">
                  <a:solidFill>
                    <a:prstClr val="black"/>
                  </a:solidFill>
                </a:endParaRPr>
              </a:p>
            </p:txBody>
          </p:sp>
        </p:grpSp>
      </p:grpSp>
      <p:cxnSp>
        <p:nvCxnSpPr>
          <p:cNvPr id="92" name="Straight Connector 91"/>
          <p:cNvCxnSpPr/>
          <p:nvPr/>
        </p:nvCxnSpPr>
        <p:spPr>
          <a:xfrm flipH="1">
            <a:off x="2280171" y="2337918"/>
            <a:ext cx="168774" cy="133822"/>
          </a:xfrm>
          <a:prstGeom prst="line">
            <a:avLst/>
          </a:prstGeom>
          <a:ln w="127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>
            <a:off x="1707219" y="2080771"/>
            <a:ext cx="168774" cy="133822"/>
          </a:xfrm>
          <a:prstGeom prst="line">
            <a:avLst/>
          </a:prstGeom>
          <a:ln w="127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H="1">
            <a:off x="1656923" y="2343150"/>
            <a:ext cx="238552" cy="121713"/>
          </a:xfrm>
          <a:prstGeom prst="line">
            <a:avLst/>
          </a:prstGeom>
          <a:ln w="127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>
            <a:off x="2238750" y="2095970"/>
            <a:ext cx="238552" cy="121713"/>
          </a:xfrm>
          <a:prstGeom prst="line">
            <a:avLst/>
          </a:prstGeom>
          <a:ln w="127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295400" y="2647950"/>
            <a:ext cx="28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sym typeface="Symbol"/>
              </a:rPr>
              <a:t>=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1549400" y="2647950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rPr>
              <a:t>1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115" name="Group 114"/>
          <p:cNvGrpSpPr/>
          <p:nvPr/>
        </p:nvGrpSpPr>
        <p:grpSpPr>
          <a:xfrm>
            <a:off x="484208" y="2876550"/>
            <a:ext cx="4369464" cy="697112"/>
            <a:chOff x="500296" y="3883817"/>
            <a:chExt cx="3485517" cy="697112"/>
          </a:xfrm>
        </p:grpSpPr>
        <p:sp>
          <p:nvSpPr>
            <p:cNvPr id="116" name="Rectangle 115"/>
            <p:cNvSpPr/>
            <p:nvPr/>
          </p:nvSpPr>
          <p:spPr>
            <a:xfrm>
              <a:off x="500296" y="3996154"/>
              <a:ext cx="348551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</a:t>
              </a:r>
              <a:r>
                <a:rPr lang="en-US" sz="1600" dirty="0" smtClean="0">
                  <a:solidFill>
                    <a:prstClr val="black"/>
                  </a:solidFill>
                  <a:latin typeface="Bookman Old Style" pitchFamily="18" charset="0"/>
                </a:rPr>
                <a:t> 0.3 is the multiplicative inverse of </a:t>
              </a:r>
            </a:p>
            <a:p>
              <a:r>
                <a:rPr lang="en-US" sz="1600" dirty="0" smtClean="0">
                  <a:solidFill>
                    <a:prstClr val="black"/>
                  </a:solidFill>
                  <a:latin typeface="Bookman Old Style" pitchFamily="18" charset="0"/>
                </a:rPr>
                <a:t>    as the product is 1. </a:t>
              </a:r>
              <a:endParaRPr lang="en-US" sz="16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grpSp>
          <p:nvGrpSpPr>
            <p:cNvPr id="117" name="Group 116"/>
            <p:cNvGrpSpPr/>
            <p:nvPr/>
          </p:nvGrpSpPr>
          <p:grpSpPr>
            <a:xfrm>
              <a:off x="3603131" y="3883817"/>
              <a:ext cx="382682" cy="610020"/>
              <a:chOff x="337843" y="1397086"/>
              <a:chExt cx="420948" cy="610020"/>
            </a:xfrm>
          </p:grpSpPr>
          <p:cxnSp>
            <p:nvCxnSpPr>
              <p:cNvPr id="119" name="Straight Connector 118"/>
              <p:cNvCxnSpPr/>
              <p:nvPr/>
            </p:nvCxnSpPr>
            <p:spPr>
              <a:xfrm>
                <a:off x="405648" y="1698369"/>
                <a:ext cx="14589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TextBox 119"/>
              <p:cNvSpPr txBox="1"/>
              <p:nvPr/>
            </p:nvSpPr>
            <p:spPr>
              <a:xfrm>
                <a:off x="337843" y="1397086"/>
                <a:ext cx="41886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solidFill>
                      <a:prstClr val="black"/>
                    </a:solidFill>
                    <a:latin typeface="Bookman Old Style" pitchFamily="18" charset="0"/>
                    <a:ea typeface="Cambria Math" pitchFamily="18" charset="0"/>
                  </a:rPr>
                  <a:t>1</a:t>
                </a:r>
                <a:endParaRPr lang="en-US" sz="1600" dirty="0">
                  <a:solidFill>
                    <a:prstClr val="black"/>
                  </a:solidFill>
                  <a:latin typeface="Bookman Old Style" pitchFamily="18" charset="0"/>
                  <a:ea typeface="Cambria Math" pitchFamily="18" charset="0"/>
                </a:endParaRP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340907" y="1668552"/>
                <a:ext cx="4178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solidFill>
                      <a:prstClr val="black"/>
                    </a:solidFill>
                    <a:latin typeface="Bookman Old Style" pitchFamily="18" charset="0"/>
                    <a:ea typeface="Cambria Math" pitchFamily="18" charset="0"/>
                  </a:rPr>
                  <a:t>3</a:t>
                </a:r>
                <a:endParaRPr lang="en-US" sz="1600" dirty="0">
                  <a:solidFill>
                    <a:prstClr val="black"/>
                  </a:solidFill>
                  <a:latin typeface="Bookman Old Style" pitchFamily="18" charset="0"/>
                  <a:ea typeface="Cambria Math" pitchFamily="18" charset="0"/>
                </a:endParaRPr>
              </a:p>
            </p:txBody>
          </p:sp>
        </p:grpSp>
        <p:sp>
          <p:nvSpPr>
            <p:cNvPr id="118" name="Rectangle 117"/>
            <p:cNvSpPr/>
            <p:nvPr/>
          </p:nvSpPr>
          <p:spPr>
            <a:xfrm>
              <a:off x="3446356" y="4002883"/>
              <a:ext cx="248327" cy="3382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  <a:latin typeface="Bookman Old Style" pitchFamily="18" charset="0"/>
                  <a:ea typeface="Cambria Math" pitchFamily="18" charset="0"/>
                </a:rPr>
                <a:t>3</a:t>
              </a:r>
              <a:endParaRPr lang="en-US" sz="16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5252594" y="1101511"/>
            <a:ext cx="2735317" cy="1471306"/>
            <a:chOff x="2350883" y="3361353"/>
            <a:chExt cx="2842472" cy="1075391"/>
          </a:xfrm>
        </p:grpSpPr>
        <p:sp>
          <p:nvSpPr>
            <p:cNvPr id="125" name="Horizontal Scroll 124"/>
            <p:cNvSpPr/>
            <p:nvPr>
              <p:custDataLst>
                <p:tags r:id="rId1"/>
              </p:custDataLst>
            </p:nvPr>
          </p:nvSpPr>
          <p:spPr>
            <a:xfrm>
              <a:off x="2350883" y="3361353"/>
              <a:ext cx="2842472" cy="1075391"/>
            </a:xfrm>
            <a:prstGeom prst="horizontalScroll">
              <a:avLst/>
            </a:prstGeom>
            <a:solidFill>
              <a:srgbClr val="7030A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26" name="TextBox 125"/>
            <p:cNvSpPr txBox="1"/>
            <p:nvPr>
              <p:custDataLst>
                <p:tags r:id="rId2"/>
              </p:custDataLst>
            </p:nvPr>
          </p:nvSpPr>
          <p:spPr>
            <a:xfrm>
              <a:off x="2530404" y="3496669"/>
              <a:ext cx="2616532" cy="7873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white"/>
                  </a:solidFill>
                  <a:latin typeface="Cambria Math" pitchFamily="18" charset="0"/>
                  <a:ea typeface="Cambria Math" pitchFamily="18" charset="0"/>
                </a:rPr>
                <a:t>The product of a rational number and its multiplicative inverse is equal to 1.</a:t>
              </a:r>
              <a:endParaRPr lang="en-US" sz="1600" b="1" dirty="0">
                <a:solidFill>
                  <a:prstClr val="white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733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  <p:bldP spid="122" grpId="1" animBg="1"/>
      <p:bldP spid="123" grpId="0" animBg="1"/>
      <p:bldP spid="123" grpId="1" animBg="1"/>
      <p:bldP spid="36" grpId="0" animBg="1"/>
      <p:bldP spid="42" grpId="0"/>
      <p:bldP spid="74" grpId="0"/>
      <p:bldP spid="75" grpId="0"/>
      <p:bldP spid="80" grpId="0"/>
      <p:bldP spid="85" grpId="0"/>
      <p:bldP spid="113" grpId="0"/>
      <p:bldP spid="11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32704" y="2387084"/>
            <a:ext cx="147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Module 10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53345" y="318734"/>
            <a:ext cx="1218414" cy="43990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dkEdge">
            <a:bevelT w="127000" h="63500"/>
          </a:sp3d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sz="1600" b="1" dirty="0" smtClean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ookman Old Style" pitchFamily="18" charset="0"/>
              </a:rPr>
              <a:t>Q. </a:t>
            </a:r>
            <a:r>
              <a:rPr lang="en-US" sz="1600" b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ookman Old Style" pitchFamily="18" charset="0"/>
              </a:rPr>
              <a:t>Write.</a:t>
            </a:r>
            <a:endParaRPr lang="en-US" sz="1600" b="1" dirty="0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Bookman Old Style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79453" y="860094"/>
            <a:ext cx="6860851" cy="700163"/>
            <a:chOff x="3704398" y="1208148"/>
            <a:chExt cx="5460675" cy="525123"/>
          </a:xfrm>
        </p:grpSpPr>
        <p:grpSp>
          <p:nvGrpSpPr>
            <p:cNvPr id="4" name="Group 3"/>
            <p:cNvGrpSpPr/>
            <p:nvPr/>
          </p:nvGrpSpPr>
          <p:grpSpPr>
            <a:xfrm>
              <a:off x="3916798" y="1287616"/>
              <a:ext cx="5248275" cy="445655"/>
              <a:chOff x="1900362" y="6102955"/>
              <a:chExt cx="3523733" cy="539238"/>
            </a:xfrm>
          </p:grpSpPr>
          <p:sp>
            <p:nvSpPr>
              <p:cNvPr id="8" name="Rounded Rectangle 126"/>
              <p:cNvSpPr/>
              <p:nvPr/>
            </p:nvSpPr>
            <p:spPr>
              <a:xfrm>
                <a:off x="1982425" y="6102955"/>
                <a:ext cx="3256211" cy="339921"/>
              </a:xfrm>
              <a:prstGeom prst="roundRect">
                <a:avLst/>
              </a:prstGeom>
              <a:solidFill>
                <a:srgbClr val="FFFF00"/>
              </a:solidFill>
              <a:ln w="38100" cap="flat" cmpd="sng" algn="ctr">
                <a:solidFill>
                  <a:sysClr val="windowText" lastClr="000000"/>
                </a:solidFill>
                <a:prstDash val="solid"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endParaRPr lang="en-US" sz="1600" b="1" kern="0" dirty="0" smtClean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9" name="Rounded Rectangle 127"/>
              <p:cNvSpPr/>
              <p:nvPr/>
            </p:nvSpPr>
            <p:spPr>
              <a:xfrm>
                <a:off x="1900362" y="6111513"/>
                <a:ext cx="3523733" cy="530680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kern="0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The </a:t>
                </a:r>
                <a:r>
                  <a:rPr lang="en-US" sz="1600" b="1" kern="0" dirty="0">
                    <a:solidFill>
                      <a:prstClr val="black"/>
                    </a:solidFill>
                    <a:latin typeface="Bookman Old Style" pitchFamily="18" charset="0"/>
                  </a:rPr>
                  <a:t>rational number that does not have a reciprocal</a:t>
                </a: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3704398" y="1208148"/>
              <a:ext cx="572502" cy="473142"/>
              <a:chOff x="8516911" y="1407492"/>
              <a:chExt cx="572502" cy="473142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8516911" y="1407492"/>
                <a:ext cx="572502" cy="473142"/>
              </a:xfrm>
              <a:prstGeom prst="ellipse">
                <a:avLst/>
              </a:prstGeom>
              <a:solidFill>
                <a:srgbClr val="C0504D">
                  <a:lumMod val="60000"/>
                  <a:lumOff val="40000"/>
                </a:srgbClr>
              </a:solidFill>
              <a:ln w="38100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600" kern="0" dirty="0" smtClean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8588098" y="1466324"/>
                <a:ext cx="430129" cy="355478"/>
              </a:xfrm>
              <a:prstGeom prst="ellipse">
                <a:avLst/>
              </a:prstGeom>
              <a:solidFill>
                <a:srgbClr val="002060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lang="en-US" sz="1600" kern="0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1</a:t>
                </a:r>
              </a:p>
            </p:txBody>
          </p:sp>
        </p:grpSp>
      </p:grpSp>
      <p:sp>
        <p:nvSpPr>
          <p:cNvPr id="10" name="Round Same Side Corner Rectangle 9"/>
          <p:cNvSpPr/>
          <p:nvPr/>
        </p:nvSpPr>
        <p:spPr>
          <a:xfrm rot="5400000">
            <a:off x="1444917" y="1554561"/>
            <a:ext cx="460006" cy="612560"/>
          </a:xfrm>
          <a:prstGeom prst="round2SameRect">
            <a:avLst>
              <a:gd name="adj1" fmla="val 27335"/>
              <a:gd name="adj2" fmla="val 25432"/>
            </a:avLst>
          </a:prstGeom>
          <a:gradFill>
            <a:gsLst>
              <a:gs pos="0">
                <a:schemeClr val="bg1"/>
              </a:gs>
              <a:gs pos="100000">
                <a:srgbClr val="990099">
                  <a:lumMod val="31000"/>
                  <a:lumOff val="69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4000" y="1677690"/>
            <a:ext cx="3429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0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45059" y="1567502"/>
            <a:ext cx="957880" cy="574859"/>
            <a:chOff x="553937" y="1860304"/>
            <a:chExt cx="957880" cy="431144"/>
          </a:xfrm>
        </p:grpSpPr>
        <p:sp>
          <p:nvSpPr>
            <p:cNvPr id="13" name="Rectangle 12"/>
            <p:cNvSpPr/>
            <p:nvPr/>
          </p:nvSpPr>
          <p:spPr>
            <a:xfrm>
              <a:off x="553937" y="1860304"/>
              <a:ext cx="677178" cy="431144"/>
            </a:xfrm>
            <a:prstGeom prst="rect">
              <a:avLst/>
            </a:prstGeom>
            <a:solidFill>
              <a:srgbClr val="FFA7E2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 rot="16200000">
              <a:off x="1164219" y="1940931"/>
              <a:ext cx="402579" cy="292617"/>
              <a:chOff x="2639421" y="2550795"/>
              <a:chExt cx="696519" cy="403391"/>
            </a:xfrm>
          </p:grpSpPr>
          <p:sp>
            <p:nvSpPr>
              <p:cNvPr id="16" name="Freeform 15"/>
              <p:cNvSpPr/>
              <p:nvPr/>
            </p:nvSpPr>
            <p:spPr>
              <a:xfrm>
                <a:off x="2639421" y="2550795"/>
                <a:ext cx="696519" cy="145348"/>
              </a:xfrm>
              <a:custGeom>
                <a:avLst/>
                <a:gdLst>
                  <a:gd name="connsiteX0" fmla="*/ 0 w 1083075"/>
                  <a:gd name="connsiteY0" fmla="*/ 14796 h 733887"/>
                  <a:gd name="connsiteX1" fmla="*/ 905522 w 1083075"/>
                  <a:gd name="connsiteY1" fmla="*/ 14796 h 733887"/>
                  <a:gd name="connsiteX2" fmla="*/ 1083075 w 1083075"/>
                  <a:gd name="connsiteY2" fmla="*/ 396536 h 733887"/>
                  <a:gd name="connsiteX3" fmla="*/ 506027 w 1083075"/>
                  <a:gd name="connsiteY3" fmla="*/ 387658 h 733887"/>
                  <a:gd name="connsiteX4" fmla="*/ 257452 w 1083075"/>
                  <a:gd name="connsiteY4" fmla="*/ 733887 h 733887"/>
                  <a:gd name="connsiteX5" fmla="*/ 257452 w 1083075"/>
                  <a:gd name="connsiteY5" fmla="*/ 405413 h 733887"/>
                  <a:gd name="connsiteX6" fmla="*/ 0 w 1083075"/>
                  <a:gd name="connsiteY6" fmla="*/ 14796 h 733887"/>
                  <a:gd name="connsiteX0" fmla="*/ 47440 w 1130515"/>
                  <a:gd name="connsiteY0" fmla="*/ 14796 h 733887"/>
                  <a:gd name="connsiteX1" fmla="*/ 952962 w 1130515"/>
                  <a:gd name="connsiteY1" fmla="*/ 14796 h 733887"/>
                  <a:gd name="connsiteX2" fmla="*/ 1130515 w 1130515"/>
                  <a:gd name="connsiteY2" fmla="*/ 396536 h 733887"/>
                  <a:gd name="connsiteX3" fmla="*/ 553467 w 1130515"/>
                  <a:gd name="connsiteY3" fmla="*/ 387658 h 733887"/>
                  <a:gd name="connsiteX4" fmla="*/ 304892 w 1130515"/>
                  <a:gd name="connsiteY4" fmla="*/ 733887 h 733887"/>
                  <a:gd name="connsiteX5" fmla="*/ 304892 w 1130515"/>
                  <a:gd name="connsiteY5" fmla="*/ 405413 h 733887"/>
                  <a:gd name="connsiteX6" fmla="*/ 47440 w 1130515"/>
                  <a:gd name="connsiteY6" fmla="*/ 14796 h 733887"/>
                  <a:gd name="connsiteX0" fmla="*/ 47440 w 1130515"/>
                  <a:gd name="connsiteY0" fmla="*/ 14796 h 733887"/>
                  <a:gd name="connsiteX1" fmla="*/ 952962 w 1130515"/>
                  <a:gd name="connsiteY1" fmla="*/ 14796 h 733887"/>
                  <a:gd name="connsiteX2" fmla="*/ 1130515 w 1130515"/>
                  <a:gd name="connsiteY2" fmla="*/ 396536 h 733887"/>
                  <a:gd name="connsiteX3" fmla="*/ 553467 w 1130515"/>
                  <a:gd name="connsiteY3" fmla="*/ 387658 h 733887"/>
                  <a:gd name="connsiteX4" fmla="*/ 304892 w 1130515"/>
                  <a:gd name="connsiteY4" fmla="*/ 733887 h 733887"/>
                  <a:gd name="connsiteX5" fmla="*/ 304892 w 1130515"/>
                  <a:gd name="connsiteY5" fmla="*/ 405413 h 733887"/>
                  <a:gd name="connsiteX6" fmla="*/ 47440 w 1130515"/>
                  <a:gd name="connsiteY6" fmla="*/ 14796 h 733887"/>
                  <a:gd name="connsiteX0" fmla="*/ 47440 w 1130515"/>
                  <a:gd name="connsiteY0" fmla="*/ 0 h 719091"/>
                  <a:gd name="connsiteX1" fmla="*/ 968837 w 1130515"/>
                  <a:gd name="connsiteY1" fmla="*/ 9525 h 719091"/>
                  <a:gd name="connsiteX2" fmla="*/ 1130515 w 1130515"/>
                  <a:gd name="connsiteY2" fmla="*/ 381740 h 719091"/>
                  <a:gd name="connsiteX3" fmla="*/ 553467 w 1130515"/>
                  <a:gd name="connsiteY3" fmla="*/ 372862 h 719091"/>
                  <a:gd name="connsiteX4" fmla="*/ 304892 w 1130515"/>
                  <a:gd name="connsiteY4" fmla="*/ 719091 h 719091"/>
                  <a:gd name="connsiteX5" fmla="*/ 304892 w 1130515"/>
                  <a:gd name="connsiteY5" fmla="*/ 390617 h 719091"/>
                  <a:gd name="connsiteX6" fmla="*/ 47440 w 1130515"/>
                  <a:gd name="connsiteY6" fmla="*/ 0 h 719091"/>
                  <a:gd name="connsiteX0" fmla="*/ 47440 w 1130515"/>
                  <a:gd name="connsiteY0" fmla="*/ 0 h 719091"/>
                  <a:gd name="connsiteX1" fmla="*/ 968837 w 1130515"/>
                  <a:gd name="connsiteY1" fmla="*/ 9525 h 719091"/>
                  <a:gd name="connsiteX2" fmla="*/ 1130515 w 1130515"/>
                  <a:gd name="connsiteY2" fmla="*/ 381740 h 719091"/>
                  <a:gd name="connsiteX3" fmla="*/ 553467 w 1130515"/>
                  <a:gd name="connsiteY3" fmla="*/ 372862 h 719091"/>
                  <a:gd name="connsiteX4" fmla="*/ 304892 w 1130515"/>
                  <a:gd name="connsiteY4" fmla="*/ 719091 h 719091"/>
                  <a:gd name="connsiteX5" fmla="*/ 304892 w 1130515"/>
                  <a:gd name="connsiteY5" fmla="*/ 390617 h 719091"/>
                  <a:gd name="connsiteX6" fmla="*/ 47440 w 1130515"/>
                  <a:gd name="connsiteY6" fmla="*/ 0 h 719091"/>
                  <a:gd name="connsiteX0" fmla="*/ 47440 w 1130515"/>
                  <a:gd name="connsiteY0" fmla="*/ 0 h 719091"/>
                  <a:gd name="connsiteX1" fmla="*/ 968837 w 1130515"/>
                  <a:gd name="connsiteY1" fmla="*/ 9525 h 719091"/>
                  <a:gd name="connsiteX2" fmla="*/ 1130515 w 1130515"/>
                  <a:gd name="connsiteY2" fmla="*/ 381740 h 719091"/>
                  <a:gd name="connsiteX3" fmla="*/ 553467 w 1130515"/>
                  <a:gd name="connsiteY3" fmla="*/ 372862 h 719091"/>
                  <a:gd name="connsiteX4" fmla="*/ 304892 w 1130515"/>
                  <a:gd name="connsiteY4" fmla="*/ 719091 h 719091"/>
                  <a:gd name="connsiteX5" fmla="*/ 304892 w 1130515"/>
                  <a:gd name="connsiteY5" fmla="*/ 390617 h 719091"/>
                  <a:gd name="connsiteX6" fmla="*/ 47440 w 1130515"/>
                  <a:gd name="connsiteY6" fmla="*/ 0 h 719091"/>
                  <a:gd name="connsiteX0" fmla="*/ 28390 w 1111465"/>
                  <a:gd name="connsiteY0" fmla="*/ 0 h 719091"/>
                  <a:gd name="connsiteX1" fmla="*/ 949787 w 1111465"/>
                  <a:gd name="connsiteY1" fmla="*/ 9525 h 719091"/>
                  <a:gd name="connsiteX2" fmla="*/ 1111465 w 1111465"/>
                  <a:gd name="connsiteY2" fmla="*/ 381740 h 719091"/>
                  <a:gd name="connsiteX3" fmla="*/ 534417 w 1111465"/>
                  <a:gd name="connsiteY3" fmla="*/ 372862 h 719091"/>
                  <a:gd name="connsiteX4" fmla="*/ 285842 w 1111465"/>
                  <a:gd name="connsiteY4" fmla="*/ 719091 h 719091"/>
                  <a:gd name="connsiteX5" fmla="*/ 304892 w 1111465"/>
                  <a:gd name="connsiteY5" fmla="*/ 381092 h 719091"/>
                  <a:gd name="connsiteX6" fmla="*/ 28390 w 1111465"/>
                  <a:gd name="connsiteY6" fmla="*/ 0 h 719091"/>
                  <a:gd name="connsiteX0" fmla="*/ 53790 w 1136865"/>
                  <a:gd name="connsiteY0" fmla="*/ 0 h 719091"/>
                  <a:gd name="connsiteX1" fmla="*/ 975187 w 1136865"/>
                  <a:gd name="connsiteY1" fmla="*/ 9525 h 719091"/>
                  <a:gd name="connsiteX2" fmla="*/ 1136865 w 1136865"/>
                  <a:gd name="connsiteY2" fmla="*/ 381740 h 719091"/>
                  <a:gd name="connsiteX3" fmla="*/ 559817 w 1136865"/>
                  <a:gd name="connsiteY3" fmla="*/ 372862 h 719091"/>
                  <a:gd name="connsiteX4" fmla="*/ 311242 w 1136865"/>
                  <a:gd name="connsiteY4" fmla="*/ 719091 h 719091"/>
                  <a:gd name="connsiteX5" fmla="*/ 330292 w 1136865"/>
                  <a:gd name="connsiteY5" fmla="*/ 381092 h 719091"/>
                  <a:gd name="connsiteX6" fmla="*/ 53790 w 1136865"/>
                  <a:gd name="connsiteY6" fmla="*/ 0 h 719091"/>
                  <a:gd name="connsiteX0" fmla="*/ 56965 w 1140040"/>
                  <a:gd name="connsiteY0" fmla="*/ 0 h 719091"/>
                  <a:gd name="connsiteX1" fmla="*/ 978362 w 1140040"/>
                  <a:gd name="connsiteY1" fmla="*/ 9525 h 719091"/>
                  <a:gd name="connsiteX2" fmla="*/ 1140040 w 1140040"/>
                  <a:gd name="connsiteY2" fmla="*/ 381740 h 719091"/>
                  <a:gd name="connsiteX3" fmla="*/ 562992 w 1140040"/>
                  <a:gd name="connsiteY3" fmla="*/ 372862 h 719091"/>
                  <a:gd name="connsiteX4" fmla="*/ 314417 w 1140040"/>
                  <a:gd name="connsiteY4" fmla="*/ 719091 h 719091"/>
                  <a:gd name="connsiteX5" fmla="*/ 330292 w 1140040"/>
                  <a:gd name="connsiteY5" fmla="*/ 371567 h 719091"/>
                  <a:gd name="connsiteX6" fmla="*/ 56965 w 1140040"/>
                  <a:gd name="connsiteY6" fmla="*/ 0 h 719091"/>
                  <a:gd name="connsiteX0" fmla="*/ 61728 w 1140040"/>
                  <a:gd name="connsiteY0" fmla="*/ 7144 h 709566"/>
                  <a:gd name="connsiteX1" fmla="*/ 978362 w 1140040"/>
                  <a:gd name="connsiteY1" fmla="*/ 0 h 709566"/>
                  <a:gd name="connsiteX2" fmla="*/ 1140040 w 1140040"/>
                  <a:gd name="connsiteY2" fmla="*/ 372215 h 709566"/>
                  <a:gd name="connsiteX3" fmla="*/ 562992 w 1140040"/>
                  <a:gd name="connsiteY3" fmla="*/ 363337 h 709566"/>
                  <a:gd name="connsiteX4" fmla="*/ 314417 w 1140040"/>
                  <a:gd name="connsiteY4" fmla="*/ 709566 h 709566"/>
                  <a:gd name="connsiteX5" fmla="*/ 330292 w 1140040"/>
                  <a:gd name="connsiteY5" fmla="*/ 362042 h 709566"/>
                  <a:gd name="connsiteX6" fmla="*/ 61728 w 1140040"/>
                  <a:gd name="connsiteY6" fmla="*/ 7144 h 709566"/>
                  <a:gd name="connsiteX0" fmla="*/ 259464 w 1337776"/>
                  <a:gd name="connsiteY0" fmla="*/ 7144 h 709566"/>
                  <a:gd name="connsiteX1" fmla="*/ 1176098 w 1337776"/>
                  <a:gd name="connsiteY1" fmla="*/ 0 h 709566"/>
                  <a:gd name="connsiteX2" fmla="*/ 1337776 w 1337776"/>
                  <a:gd name="connsiteY2" fmla="*/ 372215 h 709566"/>
                  <a:gd name="connsiteX3" fmla="*/ 760728 w 1337776"/>
                  <a:gd name="connsiteY3" fmla="*/ 363337 h 709566"/>
                  <a:gd name="connsiteX4" fmla="*/ 512153 w 1337776"/>
                  <a:gd name="connsiteY4" fmla="*/ 709566 h 709566"/>
                  <a:gd name="connsiteX5" fmla="*/ 528028 w 1337776"/>
                  <a:gd name="connsiteY5" fmla="*/ 362042 h 709566"/>
                  <a:gd name="connsiteX6" fmla="*/ 259464 w 1337776"/>
                  <a:gd name="connsiteY6" fmla="*/ 7144 h 709566"/>
                  <a:gd name="connsiteX0" fmla="*/ 259464 w 1337776"/>
                  <a:gd name="connsiteY0" fmla="*/ 7144 h 709566"/>
                  <a:gd name="connsiteX1" fmla="*/ 1176098 w 1337776"/>
                  <a:gd name="connsiteY1" fmla="*/ 0 h 709566"/>
                  <a:gd name="connsiteX2" fmla="*/ 1337776 w 1337776"/>
                  <a:gd name="connsiteY2" fmla="*/ 372215 h 709566"/>
                  <a:gd name="connsiteX3" fmla="*/ 963134 w 1337776"/>
                  <a:gd name="connsiteY3" fmla="*/ 382387 h 709566"/>
                  <a:gd name="connsiteX4" fmla="*/ 512153 w 1337776"/>
                  <a:gd name="connsiteY4" fmla="*/ 709566 h 709566"/>
                  <a:gd name="connsiteX5" fmla="*/ 528028 w 1337776"/>
                  <a:gd name="connsiteY5" fmla="*/ 362042 h 709566"/>
                  <a:gd name="connsiteX6" fmla="*/ 259464 w 1337776"/>
                  <a:gd name="connsiteY6" fmla="*/ 7144 h 709566"/>
                  <a:gd name="connsiteX0" fmla="*/ 259464 w 1299841"/>
                  <a:gd name="connsiteY0" fmla="*/ 7144 h 709566"/>
                  <a:gd name="connsiteX1" fmla="*/ 1176098 w 1299841"/>
                  <a:gd name="connsiteY1" fmla="*/ 0 h 709566"/>
                  <a:gd name="connsiteX2" fmla="*/ 1221095 w 1299841"/>
                  <a:gd name="connsiteY2" fmla="*/ 376978 h 709566"/>
                  <a:gd name="connsiteX3" fmla="*/ 963134 w 1299841"/>
                  <a:gd name="connsiteY3" fmla="*/ 382387 h 709566"/>
                  <a:gd name="connsiteX4" fmla="*/ 512153 w 1299841"/>
                  <a:gd name="connsiteY4" fmla="*/ 709566 h 709566"/>
                  <a:gd name="connsiteX5" fmla="*/ 528028 w 1299841"/>
                  <a:gd name="connsiteY5" fmla="*/ 362042 h 709566"/>
                  <a:gd name="connsiteX6" fmla="*/ 259464 w 1299841"/>
                  <a:gd name="connsiteY6" fmla="*/ 7144 h 709566"/>
                  <a:gd name="connsiteX0" fmla="*/ 259464 w 1444221"/>
                  <a:gd name="connsiteY0" fmla="*/ 7144 h 709566"/>
                  <a:gd name="connsiteX1" fmla="*/ 1176098 w 1444221"/>
                  <a:gd name="connsiteY1" fmla="*/ 0 h 709566"/>
                  <a:gd name="connsiteX2" fmla="*/ 1221095 w 1444221"/>
                  <a:gd name="connsiteY2" fmla="*/ 376978 h 709566"/>
                  <a:gd name="connsiteX3" fmla="*/ 963134 w 1444221"/>
                  <a:gd name="connsiteY3" fmla="*/ 382387 h 709566"/>
                  <a:gd name="connsiteX4" fmla="*/ 512153 w 1444221"/>
                  <a:gd name="connsiteY4" fmla="*/ 709566 h 709566"/>
                  <a:gd name="connsiteX5" fmla="*/ 528028 w 1444221"/>
                  <a:gd name="connsiteY5" fmla="*/ 362042 h 709566"/>
                  <a:gd name="connsiteX6" fmla="*/ 259464 w 1444221"/>
                  <a:gd name="connsiteY6" fmla="*/ 7144 h 709566"/>
                  <a:gd name="connsiteX0" fmla="*/ 259464 w 1444221"/>
                  <a:gd name="connsiteY0" fmla="*/ 7144 h 709566"/>
                  <a:gd name="connsiteX1" fmla="*/ 1176098 w 1444221"/>
                  <a:gd name="connsiteY1" fmla="*/ 0 h 709566"/>
                  <a:gd name="connsiteX2" fmla="*/ 1221095 w 1444221"/>
                  <a:gd name="connsiteY2" fmla="*/ 376978 h 709566"/>
                  <a:gd name="connsiteX3" fmla="*/ 963134 w 1444221"/>
                  <a:gd name="connsiteY3" fmla="*/ 382387 h 709566"/>
                  <a:gd name="connsiteX4" fmla="*/ 512153 w 1444221"/>
                  <a:gd name="connsiteY4" fmla="*/ 709566 h 709566"/>
                  <a:gd name="connsiteX5" fmla="*/ 528028 w 1444221"/>
                  <a:gd name="connsiteY5" fmla="*/ 362042 h 709566"/>
                  <a:gd name="connsiteX6" fmla="*/ 259464 w 1444221"/>
                  <a:gd name="connsiteY6" fmla="*/ 7144 h 709566"/>
                  <a:gd name="connsiteX0" fmla="*/ 259464 w 1444221"/>
                  <a:gd name="connsiteY0" fmla="*/ 7144 h 611935"/>
                  <a:gd name="connsiteX1" fmla="*/ 1176098 w 1444221"/>
                  <a:gd name="connsiteY1" fmla="*/ 0 h 611935"/>
                  <a:gd name="connsiteX2" fmla="*/ 1221095 w 1444221"/>
                  <a:gd name="connsiteY2" fmla="*/ 376978 h 611935"/>
                  <a:gd name="connsiteX3" fmla="*/ 963134 w 1444221"/>
                  <a:gd name="connsiteY3" fmla="*/ 382387 h 611935"/>
                  <a:gd name="connsiteX4" fmla="*/ 869341 w 1444221"/>
                  <a:gd name="connsiteY4" fmla="*/ 611935 h 611935"/>
                  <a:gd name="connsiteX5" fmla="*/ 528028 w 1444221"/>
                  <a:gd name="connsiteY5" fmla="*/ 362042 h 611935"/>
                  <a:gd name="connsiteX6" fmla="*/ 259464 w 1444221"/>
                  <a:gd name="connsiteY6" fmla="*/ 7144 h 611935"/>
                  <a:gd name="connsiteX0" fmla="*/ 311759 w 1496516"/>
                  <a:gd name="connsiteY0" fmla="*/ 7144 h 611935"/>
                  <a:gd name="connsiteX1" fmla="*/ 1228393 w 1496516"/>
                  <a:gd name="connsiteY1" fmla="*/ 0 h 611935"/>
                  <a:gd name="connsiteX2" fmla="*/ 1273390 w 1496516"/>
                  <a:gd name="connsiteY2" fmla="*/ 376978 h 611935"/>
                  <a:gd name="connsiteX3" fmla="*/ 1015429 w 1496516"/>
                  <a:gd name="connsiteY3" fmla="*/ 382387 h 611935"/>
                  <a:gd name="connsiteX4" fmla="*/ 921636 w 1496516"/>
                  <a:gd name="connsiteY4" fmla="*/ 611935 h 611935"/>
                  <a:gd name="connsiteX5" fmla="*/ 330292 w 1496516"/>
                  <a:gd name="connsiteY5" fmla="*/ 388236 h 611935"/>
                  <a:gd name="connsiteX6" fmla="*/ 311759 w 1496516"/>
                  <a:gd name="connsiteY6" fmla="*/ 7144 h 611935"/>
                  <a:gd name="connsiteX0" fmla="*/ 311759 w 1496516"/>
                  <a:gd name="connsiteY0" fmla="*/ 7144 h 611935"/>
                  <a:gd name="connsiteX1" fmla="*/ 1228393 w 1496516"/>
                  <a:gd name="connsiteY1" fmla="*/ 0 h 611935"/>
                  <a:gd name="connsiteX2" fmla="*/ 1273390 w 1496516"/>
                  <a:gd name="connsiteY2" fmla="*/ 376978 h 611935"/>
                  <a:gd name="connsiteX3" fmla="*/ 1015429 w 1496516"/>
                  <a:gd name="connsiteY3" fmla="*/ 382387 h 611935"/>
                  <a:gd name="connsiteX4" fmla="*/ 921636 w 1496516"/>
                  <a:gd name="connsiteY4" fmla="*/ 611935 h 611935"/>
                  <a:gd name="connsiteX5" fmla="*/ 592955 w 1496516"/>
                  <a:gd name="connsiteY5" fmla="*/ 486522 h 611935"/>
                  <a:gd name="connsiteX6" fmla="*/ 330292 w 1496516"/>
                  <a:gd name="connsiteY6" fmla="*/ 388236 h 611935"/>
                  <a:gd name="connsiteX7" fmla="*/ 311759 w 1496516"/>
                  <a:gd name="connsiteY7" fmla="*/ 7144 h 611935"/>
                  <a:gd name="connsiteX0" fmla="*/ 311759 w 1496516"/>
                  <a:gd name="connsiteY0" fmla="*/ 7144 h 611935"/>
                  <a:gd name="connsiteX1" fmla="*/ 1228393 w 1496516"/>
                  <a:gd name="connsiteY1" fmla="*/ 0 h 611935"/>
                  <a:gd name="connsiteX2" fmla="*/ 1273390 w 1496516"/>
                  <a:gd name="connsiteY2" fmla="*/ 376978 h 611935"/>
                  <a:gd name="connsiteX3" fmla="*/ 1015429 w 1496516"/>
                  <a:gd name="connsiteY3" fmla="*/ 382387 h 611935"/>
                  <a:gd name="connsiteX4" fmla="*/ 921636 w 1496516"/>
                  <a:gd name="connsiteY4" fmla="*/ 611935 h 611935"/>
                  <a:gd name="connsiteX5" fmla="*/ 797743 w 1496516"/>
                  <a:gd name="connsiteY5" fmla="*/ 398416 h 611935"/>
                  <a:gd name="connsiteX6" fmla="*/ 330292 w 1496516"/>
                  <a:gd name="connsiteY6" fmla="*/ 388236 h 611935"/>
                  <a:gd name="connsiteX7" fmla="*/ 311759 w 1496516"/>
                  <a:gd name="connsiteY7" fmla="*/ 7144 h 611935"/>
                  <a:gd name="connsiteX0" fmla="*/ 259464 w 1444221"/>
                  <a:gd name="connsiteY0" fmla="*/ 7144 h 611935"/>
                  <a:gd name="connsiteX1" fmla="*/ 1176098 w 1444221"/>
                  <a:gd name="connsiteY1" fmla="*/ 0 h 611935"/>
                  <a:gd name="connsiteX2" fmla="*/ 1221095 w 1444221"/>
                  <a:gd name="connsiteY2" fmla="*/ 376978 h 611935"/>
                  <a:gd name="connsiteX3" fmla="*/ 963134 w 1444221"/>
                  <a:gd name="connsiteY3" fmla="*/ 382387 h 611935"/>
                  <a:gd name="connsiteX4" fmla="*/ 869341 w 1444221"/>
                  <a:gd name="connsiteY4" fmla="*/ 611935 h 611935"/>
                  <a:gd name="connsiteX5" fmla="*/ 745448 w 1444221"/>
                  <a:gd name="connsiteY5" fmla="*/ 398416 h 611935"/>
                  <a:gd name="connsiteX6" fmla="*/ 277997 w 1444221"/>
                  <a:gd name="connsiteY6" fmla="*/ 388236 h 611935"/>
                  <a:gd name="connsiteX7" fmla="*/ 259464 w 1444221"/>
                  <a:gd name="connsiteY7" fmla="*/ 7144 h 611935"/>
                  <a:gd name="connsiteX0" fmla="*/ 240414 w 1425171"/>
                  <a:gd name="connsiteY0" fmla="*/ 7144 h 611935"/>
                  <a:gd name="connsiteX1" fmla="*/ 1157048 w 1425171"/>
                  <a:gd name="connsiteY1" fmla="*/ 0 h 611935"/>
                  <a:gd name="connsiteX2" fmla="*/ 1202045 w 1425171"/>
                  <a:gd name="connsiteY2" fmla="*/ 376978 h 611935"/>
                  <a:gd name="connsiteX3" fmla="*/ 944084 w 1425171"/>
                  <a:gd name="connsiteY3" fmla="*/ 382387 h 611935"/>
                  <a:gd name="connsiteX4" fmla="*/ 850291 w 1425171"/>
                  <a:gd name="connsiteY4" fmla="*/ 611935 h 611935"/>
                  <a:gd name="connsiteX5" fmla="*/ 726398 w 1425171"/>
                  <a:gd name="connsiteY5" fmla="*/ 398416 h 611935"/>
                  <a:gd name="connsiteX6" fmla="*/ 258947 w 1425171"/>
                  <a:gd name="connsiteY6" fmla="*/ 388236 h 611935"/>
                  <a:gd name="connsiteX7" fmla="*/ 240414 w 1425171"/>
                  <a:gd name="connsiteY7" fmla="*/ 7144 h 611935"/>
                  <a:gd name="connsiteX0" fmla="*/ 240414 w 1425171"/>
                  <a:gd name="connsiteY0" fmla="*/ 7144 h 611935"/>
                  <a:gd name="connsiteX1" fmla="*/ 1157048 w 1425171"/>
                  <a:gd name="connsiteY1" fmla="*/ 0 h 611935"/>
                  <a:gd name="connsiteX2" fmla="*/ 1202045 w 1425171"/>
                  <a:gd name="connsiteY2" fmla="*/ 376978 h 611935"/>
                  <a:gd name="connsiteX3" fmla="*/ 944084 w 1425171"/>
                  <a:gd name="connsiteY3" fmla="*/ 382387 h 611935"/>
                  <a:gd name="connsiteX4" fmla="*/ 850291 w 1425171"/>
                  <a:gd name="connsiteY4" fmla="*/ 611935 h 611935"/>
                  <a:gd name="connsiteX5" fmla="*/ 726398 w 1425171"/>
                  <a:gd name="connsiteY5" fmla="*/ 398416 h 611935"/>
                  <a:gd name="connsiteX6" fmla="*/ 258947 w 1425171"/>
                  <a:gd name="connsiteY6" fmla="*/ 388236 h 611935"/>
                  <a:gd name="connsiteX7" fmla="*/ 240414 w 1425171"/>
                  <a:gd name="connsiteY7" fmla="*/ 7144 h 611935"/>
                  <a:gd name="connsiteX0" fmla="*/ 240414 w 1425171"/>
                  <a:gd name="connsiteY0" fmla="*/ 7144 h 611935"/>
                  <a:gd name="connsiteX1" fmla="*/ 1157048 w 1425171"/>
                  <a:gd name="connsiteY1" fmla="*/ 0 h 611935"/>
                  <a:gd name="connsiteX2" fmla="*/ 1202045 w 1425171"/>
                  <a:gd name="connsiteY2" fmla="*/ 376978 h 611935"/>
                  <a:gd name="connsiteX3" fmla="*/ 944084 w 1425171"/>
                  <a:gd name="connsiteY3" fmla="*/ 382387 h 611935"/>
                  <a:gd name="connsiteX4" fmla="*/ 850291 w 1425171"/>
                  <a:gd name="connsiteY4" fmla="*/ 611935 h 611935"/>
                  <a:gd name="connsiteX5" fmla="*/ 726398 w 1425171"/>
                  <a:gd name="connsiteY5" fmla="*/ 398416 h 611935"/>
                  <a:gd name="connsiteX6" fmla="*/ 258947 w 1425171"/>
                  <a:gd name="connsiteY6" fmla="*/ 388236 h 611935"/>
                  <a:gd name="connsiteX7" fmla="*/ 240414 w 1425171"/>
                  <a:gd name="connsiteY7" fmla="*/ 7144 h 611935"/>
                  <a:gd name="connsiteX0" fmla="*/ 240414 w 1425171"/>
                  <a:gd name="connsiteY0" fmla="*/ 7144 h 746981"/>
                  <a:gd name="connsiteX1" fmla="*/ 1157048 w 1425171"/>
                  <a:gd name="connsiteY1" fmla="*/ 0 h 746981"/>
                  <a:gd name="connsiteX2" fmla="*/ 1202045 w 1425171"/>
                  <a:gd name="connsiteY2" fmla="*/ 376978 h 746981"/>
                  <a:gd name="connsiteX3" fmla="*/ 944084 w 1425171"/>
                  <a:gd name="connsiteY3" fmla="*/ 382387 h 746981"/>
                  <a:gd name="connsiteX4" fmla="*/ 850291 w 1425171"/>
                  <a:gd name="connsiteY4" fmla="*/ 611935 h 746981"/>
                  <a:gd name="connsiteX5" fmla="*/ 726398 w 1425171"/>
                  <a:gd name="connsiteY5" fmla="*/ 398416 h 746981"/>
                  <a:gd name="connsiteX6" fmla="*/ 223228 w 1425171"/>
                  <a:gd name="connsiteY6" fmla="*/ 740661 h 746981"/>
                  <a:gd name="connsiteX7" fmla="*/ 240414 w 1425171"/>
                  <a:gd name="connsiteY7" fmla="*/ 7144 h 746981"/>
                  <a:gd name="connsiteX0" fmla="*/ 240414 w 1427552"/>
                  <a:gd name="connsiteY0" fmla="*/ 35719 h 746981"/>
                  <a:gd name="connsiteX1" fmla="*/ 1159429 w 1427552"/>
                  <a:gd name="connsiteY1" fmla="*/ 0 h 746981"/>
                  <a:gd name="connsiteX2" fmla="*/ 1204426 w 1427552"/>
                  <a:gd name="connsiteY2" fmla="*/ 376978 h 746981"/>
                  <a:gd name="connsiteX3" fmla="*/ 946465 w 1427552"/>
                  <a:gd name="connsiteY3" fmla="*/ 382387 h 746981"/>
                  <a:gd name="connsiteX4" fmla="*/ 852672 w 1427552"/>
                  <a:gd name="connsiteY4" fmla="*/ 611935 h 746981"/>
                  <a:gd name="connsiteX5" fmla="*/ 728779 w 1427552"/>
                  <a:gd name="connsiteY5" fmla="*/ 398416 h 746981"/>
                  <a:gd name="connsiteX6" fmla="*/ 225609 w 1427552"/>
                  <a:gd name="connsiteY6" fmla="*/ 740661 h 746981"/>
                  <a:gd name="connsiteX7" fmla="*/ 240414 w 1427552"/>
                  <a:gd name="connsiteY7" fmla="*/ 35719 h 746981"/>
                  <a:gd name="connsiteX0" fmla="*/ 240414 w 1427552"/>
                  <a:gd name="connsiteY0" fmla="*/ 0 h 711262"/>
                  <a:gd name="connsiteX1" fmla="*/ 1083229 w 1427552"/>
                  <a:gd name="connsiteY1" fmla="*/ 0 h 711262"/>
                  <a:gd name="connsiteX2" fmla="*/ 1204426 w 1427552"/>
                  <a:gd name="connsiteY2" fmla="*/ 341259 h 711262"/>
                  <a:gd name="connsiteX3" fmla="*/ 946465 w 1427552"/>
                  <a:gd name="connsiteY3" fmla="*/ 346668 h 711262"/>
                  <a:gd name="connsiteX4" fmla="*/ 852672 w 1427552"/>
                  <a:gd name="connsiteY4" fmla="*/ 576216 h 711262"/>
                  <a:gd name="connsiteX5" fmla="*/ 728779 w 1427552"/>
                  <a:gd name="connsiteY5" fmla="*/ 362697 h 711262"/>
                  <a:gd name="connsiteX6" fmla="*/ 225609 w 1427552"/>
                  <a:gd name="connsiteY6" fmla="*/ 704942 h 711262"/>
                  <a:gd name="connsiteX7" fmla="*/ 240414 w 1427552"/>
                  <a:gd name="connsiteY7" fmla="*/ 0 h 711262"/>
                  <a:gd name="connsiteX0" fmla="*/ 240414 w 1276028"/>
                  <a:gd name="connsiteY0" fmla="*/ 0 h 869896"/>
                  <a:gd name="connsiteX1" fmla="*/ 1083229 w 1276028"/>
                  <a:gd name="connsiteY1" fmla="*/ 0 h 869896"/>
                  <a:gd name="connsiteX2" fmla="*/ 1049645 w 1276028"/>
                  <a:gd name="connsiteY2" fmla="*/ 869896 h 869896"/>
                  <a:gd name="connsiteX3" fmla="*/ 946465 w 1276028"/>
                  <a:gd name="connsiteY3" fmla="*/ 346668 h 869896"/>
                  <a:gd name="connsiteX4" fmla="*/ 852672 w 1276028"/>
                  <a:gd name="connsiteY4" fmla="*/ 576216 h 869896"/>
                  <a:gd name="connsiteX5" fmla="*/ 728779 w 1276028"/>
                  <a:gd name="connsiteY5" fmla="*/ 362697 h 869896"/>
                  <a:gd name="connsiteX6" fmla="*/ 225609 w 1276028"/>
                  <a:gd name="connsiteY6" fmla="*/ 704942 h 869896"/>
                  <a:gd name="connsiteX7" fmla="*/ 240414 w 1276028"/>
                  <a:gd name="connsiteY7" fmla="*/ 0 h 869896"/>
                  <a:gd name="connsiteX0" fmla="*/ 240414 w 1276028"/>
                  <a:gd name="connsiteY0" fmla="*/ 0 h 915902"/>
                  <a:gd name="connsiteX1" fmla="*/ 1083229 w 1276028"/>
                  <a:gd name="connsiteY1" fmla="*/ 0 h 915902"/>
                  <a:gd name="connsiteX2" fmla="*/ 1049645 w 1276028"/>
                  <a:gd name="connsiteY2" fmla="*/ 869896 h 915902"/>
                  <a:gd name="connsiteX3" fmla="*/ 946465 w 1276028"/>
                  <a:gd name="connsiteY3" fmla="*/ 346668 h 915902"/>
                  <a:gd name="connsiteX4" fmla="*/ 395472 w 1276028"/>
                  <a:gd name="connsiteY4" fmla="*/ 915902 h 915902"/>
                  <a:gd name="connsiteX5" fmla="*/ 728779 w 1276028"/>
                  <a:gd name="connsiteY5" fmla="*/ 362697 h 915902"/>
                  <a:gd name="connsiteX6" fmla="*/ 225609 w 1276028"/>
                  <a:gd name="connsiteY6" fmla="*/ 704942 h 915902"/>
                  <a:gd name="connsiteX7" fmla="*/ 240414 w 1276028"/>
                  <a:gd name="connsiteY7" fmla="*/ 0 h 915902"/>
                  <a:gd name="connsiteX0" fmla="*/ 240414 w 1276028"/>
                  <a:gd name="connsiteY0" fmla="*/ 0 h 915902"/>
                  <a:gd name="connsiteX1" fmla="*/ 1083229 w 1276028"/>
                  <a:gd name="connsiteY1" fmla="*/ 0 h 915902"/>
                  <a:gd name="connsiteX2" fmla="*/ 1049645 w 1276028"/>
                  <a:gd name="connsiteY2" fmla="*/ 869896 h 915902"/>
                  <a:gd name="connsiteX3" fmla="*/ 758346 w 1276028"/>
                  <a:gd name="connsiteY3" fmla="*/ 863399 h 915902"/>
                  <a:gd name="connsiteX4" fmla="*/ 395472 w 1276028"/>
                  <a:gd name="connsiteY4" fmla="*/ 915902 h 915902"/>
                  <a:gd name="connsiteX5" fmla="*/ 728779 w 1276028"/>
                  <a:gd name="connsiteY5" fmla="*/ 362697 h 915902"/>
                  <a:gd name="connsiteX6" fmla="*/ 225609 w 1276028"/>
                  <a:gd name="connsiteY6" fmla="*/ 704942 h 915902"/>
                  <a:gd name="connsiteX7" fmla="*/ 240414 w 1276028"/>
                  <a:gd name="connsiteY7" fmla="*/ 0 h 915902"/>
                  <a:gd name="connsiteX0" fmla="*/ 249822 w 1285436"/>
                  <a:gd name="connsiteY0" fmla="*/ 0 h 915902"/>
                  <a:gd name="connsiteX1" fmla="*/ 1092637 w 1285436"/>
                  <a:gd name="connsiteY1" fmla="*/ 0 h 915902"/>
                  <a:gd name="connsiteX2" fmla="*/ 1059053 w 1285436"/>
                  <a:gd name="connsiteY2" fmla="*/ 869896 h 915902"/>
                  <a:gd name="connsiteX3" fmla="*/ 767754 w 1285436"/>
                  <a:gd name="connsiteY3" fmla="*/ 863399 h 915902"/>
                  <a:gd name="connsiteX4" fmla="*/ 404880 w 1285436"/>
                  <a:gd name="connsiteY4" fmla="*/ 915902 h 915902"/>
                  <a:gd name="connsiteX5" fmla="*/ 0 w 1285436"/>
                  <a:gd name="connsiteY5" fmla="*/ 888953 h 915902"/>
                  <a:gd name="connsiteX6" fmla="*/ 235017 w 1285436"/>
                  <a:gd name="connsiteY6" fmla="*/ 704942 h 915902"/>
                  <a:gd name="connsiteX7" fmla="*/ 249822 w 1285436"/>
                  <a:gd name="connsiteY7" fmla="*/ 0 h 915902"/>
                  <a:gd name="connsiteX0" fmla="*/ 249822 w 1285436"/>
                  <a:gd name="connsiteY0" fmla="*/ 0 h 888953"/>
                  <a:gd name="connsiteX1" fmla="*/ 1092637 w 1285436"/>
                  <a:gd name="connsiteY1" fmla="*/ 0 h 888953"/>
                  <a:gd name="connsiteX2" fmla="*/ 1059053 w 1285436"/>
                  <a:gd name="connsiteY2" fmla="*/ 869896 h 888953"/>
                  <a:gd name="connsiteX3" fmla="*/ 767754 w 1285436"/>
                  <a:gd name="connsiteY3" fmla="*/ 863399 h 888953"/>
                  <a:gd name="connsiteX4" fmla="*/ 0 w 1285436"/>
                  <a:gd name="connsiteY4" fmla="*/ 888953 h 888953"/>
                  <a:gd name="connsiteX5" fmla="*/ 235017 w 1285436"/>
                  <a:gd name="connsiteY5" fmla="*/ 704942 h 888953"/>
                  <a:gd name="connsiteX6" fmla="*/ 249822 w 1285436"/>
                  <a:gd name="connsiteY6" fmla="*/ 0 h 888953"/>
                  <a:gd name="connsiteX0" fmla="*/ 249822 w 1285436"/>
                  <a:gd name="connsiteY0" fmla="*/ 0 h 888953"/>
                  <a:gd name="connsiteX1" fmla="*/ 1092637 w 1285436"/>
                  <a:gd name="connsiteY1" fmla="*/ 0 h 888953"/>
                  <a:gd name="connsiteX2" fmla="*/ 1059053 w 1285436"/>
                  <a:gd name="connsiteY2" fmla="*/ 869896 h 888953"/>
                  <a:gd name="connsiteX3" fmla="*/ 0 w 1285436"/>
                  <a:gd name="connsiteY3" fmla="*/ 888953 h 888953"/>
                  <a:gd name="connsiteX4" fmla="*/ 235017 w 1285436"/>
                  <a:gd name="connsiteY4" fmla="*/ 704942 h 888953"/>
                  <a:gd name="connsiteX5" fmla="*/ 249822 w 1285436"/>
                  <a:gd name="connsiteY5" fmla="*/ 0 h 888953"/>
                  <a:gd name="connsiteX0" fmla="*/ 249822 w 1285436"/>
                  <a:gd name="connsiteY0" fmla="*/ 0 h 888953"/>
                  <a:gd name="connsiteX1" fmla="*/ 1092637 w 1285436"/>
                  <a:gd name="connsiteY1" fmla="*/ 0 h 888953"/>
                  <a:gd name="connsiteX2" fmla="*/ 1059053 w 1285436"/>
                  <a:gd name="connsiteY2" fmla="*/ 869896 h 888953"/>
                  <a:gd name="connsiteX3" fmla="*/ 0 w 1285436"/>
                  <a:gd name="connsiteY3" fmla="*/ 888953 h 888953"/>
                  <a:gd name="connsiteX4" fmla="*/ 235017 w 1285436"/>
                  <a:gd name="connsiteY4" fmla="*/ 704942 h 888953"/>
                  <a:gd name="connsiteX5" fmla="*/ 249822 w 1285436"/>
                  <a:gd name="connsiteY5" fmla="*/ 0 h 888953"/>
                  <a:gd name="connsiteX0" fmla="*/ 249822 w 1285436"/>
                  <a:gd name="connsiteY0" fmla="*/ 0 h 888953"/>
                  <a:gd name="connsiteX1" fmla="*/ 1092637 w 1285436"/>
                  <a:gd name="connsiteY1" fmla="*/ 0 h 888953"/>
                  <a:gd name="connsiteX2" fmla="*/ 1059053 w 1285436"/>
                  <a:gd name="connsiteY2" fmla="*/ 869896 h 888953"/>
                  <a:gd name="connsiteX3" fmla="*/ 0 w 1285436"/>
                  <a:gd name="connsiteY3" fmla="*/ 888953 h 888953"/>
                  <a:gd name="connsiteX4" fmla="*/ 235017 w 1285436"/>
                  <a:gd name="connsiteY4" fmla="*/ 704942 h 888953"/>
                  <a:gd name="connsiteX5" fmla="*/ 249822 w 1285436"/>
                  <a:gd name="connsiteY5" fmla="*/ 0 h 888953"/>
                  <a:gd name="connsiteX0" fmla="*/ 226010 w 1285436"/>
                  <a:gd name="connsiteY0" fmla="*/ 9525 h 888953"/>
                  <a:gd name="connsiteX1" fmla="*/ 1092637 w 1285436"/>
                  <a:gd name="connsiteY1" fmla="*/ 0 h 888953"/>
                  <a:gd name="connsiteX2" fmla="*/ 1059053 w 1285436"/>
                  <a:gd name="connsiteY2" fmla="*/ 869896 h 888953"/>
                  <a:gd name="connsiteX3" fmla="*/ 0 w 1285436"/>
                  <a:gd name="connsiteY3" fmla="*/ 888953 h 888953"/>
                  <a:gd name="connsiteX4" fmla="*/ 235017 w 1285436"/>
                  <a:gd name="connsiteY4" fmla="*/ 704942 h 888953"/>
                  <a:gd name="connsiteX5" fmla="*/ 226010 w 1285436"/>
                  <a:gd name="connsiteY5" fmla="*/ 9525 h 888953"/>
                  <a:gd name="connsiteX0" fmla="*/ 226010 w 1285436"/>
                  <a:gd name="connsiteY0" fmla="*/ 9525 h 888953"/>
                  <a:gd name="connsiteX1" fmla="*/ 1092637 w 1285436"/>
                  <a:gd name="connsiteY1" fmla="*/ 0 h 888953"/>
                  <a:gd name="connsiteX2" fmla="*/ 1059053 w 1285436"/>
                  <a:gd name="connsiteY2" fmla="*/ 869896 h 888953"/>
                  <a:gd name="connsiteX3" fmla="*/ 0 w 1285436"/>
                  <a:gd name="connsiteY3" fmla="*/ 888953 h 888953"/>
                  <a:gd name="connsiteX4" fmla="*/ 213586 w 1285436"/>
                  <a:gd name="connsiteY4" fmla="*/ 721611 h 888953"/>
                  <a:gd name="connsiteX5" fmla="*/ 226010 w 1285436"/>
                  <a:gd name="connsiteY5" fmla="*/ 9525 h 888953"/>
                  <a:gd name="connsiteX0" fmla="*/ 226010 w 1285436"/>
                  <a:gd name="connsiteY0" fmla="*/ 9525 h 888953"/>
                  <a:gd name="connsiteX1" fmla="*/ 1092637 w 1285436"/>
                  <a:gd name="connsiteY1" fmla="*/ 0 h 888953"/>
                  <a:gd name="connsiteX2" fmla="*/ 1059053 w 1285436"/>
                  <a:gd name="connsiteY2" fmla="*/ 869896 h 888953"/>
                  <a:gd name="connsiteX3" fmla="*/ 0 w 1285436"/>
                  <a:gd name="connsiteY3" fmla="*/ 888953 h 888953"/>
                  <a:gd name="connsiteX4" fmla="*/ 213586 w 1285436"/>
                  <a:gd name="connsiteY4" fmla="*/ 721611 h 888953"/>
                  <a:gd name="connsiteX5" fmla="*/ 226010 w 1285436"/>
                  <a:gd name="connsiteY5" fmla="*/ 9525 h 888953"/>
                  <a:gd name="connsiteX0" fmla="*/ 226010 w 1285436"/>
                  <a:gd name="connsiteY0" fmla="*/ 9525 h 888953"/>
                  <a:gd name="connsiteX1" fmla="*/ 1092637 w 1285436"/>
                  <a:gd name="connsiteY1" fmla="*/ 0 h 888953"/>
                  <a:gd name="connsiteX2" fmla="*/ 1059053 w 1285436"/>
                  <a:gd name="connsiteY2" fmla="*/ 869896 h 888953"/>
                  <a:gd name="connsiteX3" fmla="*/ 0 w 1285436"/>
                  <a:gd name="connsiteY3" fmla="*/ 888953 h 888953"/>
                  <a:gd name="connsiteX4" fmla="*/ 213586 w 1285436"/>
                  <a:gd name="connsiteY4" fmla="*/ 721611 h 888953"/>
                  <a:gd name="connsiteX5" fmla="*/ 226010 w 1285436"/>
                  <a:gd name="connsiteY5" fmla="*/ 9525 h 888953"/>
                  <a:gd name="connsiteX0" fmla="*/ 268872 w 1328298"/>
                  <a:gd name="connsiteY0" fmla="*/ 9525 h 886572"/>
                  <a:gd name="connsiteX1" fmla="*/ 1135499 w 1328298"/>
                  <a:gd name="connsiteY1" fmla="*/ 0 h 886572"/>
                  <a:gd name="connsiteX2" fmla="*/ 1101915 w 1328298"/>
                  <a:gd name="connsiteY2" fmla="*/ 869896 h 886572"/>
                  <a:gd name="connsiteX3" fmla="*/ 0 w 1328298"/>
                  <a:gd name="connsiteY3" fmla="*/ 886572 h 886572"/>
                  <a:gd name="connsiteX4" fmla="*/ 256448 w 1328298"/>
                  <a:gd name="connsiteY4" fmla="*/ 721611 h 886572"/>
                  <a:gd name="connsiteX5" fmla="*/ 268872 w 1328298"/>
                  <a:gd name="connsiteY5" fmla="*/ 9525 h 886572"/>
                  <a:gd name="connsiteX0" fmla="*/ 268872 w 1328298"/>
                  <a:gd name="connsiteY0" fmla="*/ 9525 h 886572"/>
                  <a:gd name="connsiteX1" fmla="*/ 1135499 w 1328298"/>
                  <a:gd name="connsiteY1" fmla="*/ 0 h 886572"/>
                  <a:gd name="connsiteX2" fmla="*/ 1101915 w 1328298"/>
                  <a:gd name="connsiteY2" fmla="*/ 869896 h 886572"/>
                  <a:gd name="connsiteX3" fmla="*/ 0 w 1328298"/>
                  <a:gd name="connsiteY3" fmla="*/ 886572 h 886572"/>
                  <a:gd name="connsiteX4" fmla="*/ 256448 w 1328298"/>
                  <a:gd name="connsiteY4" fmla="*/ 721611 h 886572"/>
                  <a:gd name="connsiteX5" fmla="*/ 268872 w 1328298"/>
                  <a:gd name="connsiteY5" fmla="*/ 9525 h 886572"/>
                  <a:gd name="connsiteX0" fmla="*/ 268872 w 1328298"/>
                  <a:gd name="connsiteY0" fmla="*/ 9525 h 886572"/>
                  <a:gd name="connsiteX1" fmla="*/ 1135499 w 1328298"/>
                  <a:gd name="connsiteY1" fmla="*/ 0 h 886572"/>
                  <a:gd name="connsiteX2" fmla="*/ 1101915 w 1328298"/>
                  <a:gd name="connsiteY2" fmla="*/ 869896 h 886572"/>
                  <a:gd name="connsiteX3" fmla="*/ 0 w 1328298"/>
                  <a:gd name="connsiteY3" fmla="*/ 886572 h 886572"/>
                  <a:gd name="connsiteX4" fmla="*/ 256448 w 1328298"/>
                  <a:gd name="connsiteY4" fmla="*/ 721611 h 886572"/>
                  <a:gd name="connsiteX5" fmla="*/ 268872 w 1328298"/>
                  <a:gd name="connsiteY5" fmla="*/ 9525 h 886572"/>
                  <a:gd name="connsiteX0" fmla="*/ 268872 w 1186929"/>
                  <a:gd name="connsiteY0" fmla="*/ 9525 h 886572"/>
                  <a:gd name="connsiteX1" fmla="*/ 1135499 w 1186929"/>
                  <a:gd name="connsiteY1" fmla="*/ 0 h 886572"/>
                  <a:gd name="connsiteX2" fmla="*/ 1101915 w 1186929"/>
                  <a:gd name="connsiteY2" fmla="*/ 869896 h 886572"/>
                  <a:gd name="connsiteX3" fmla="*/ 0 w 1186929"/>
                  <a:gd name="connsiteY3" fmla="*/ 886572 h 886572"/>
                  <a:gd name="connsiteX4" fmla="*/ 256448 w 1186929"/>
                  <a:gd name="connsiteY4" fmla="*/ 721611 h 886572"/>
                  <a:gd name="connsiteX5" fmla="*/ 268872 w 1186929"/>
                  <a:gd name="connsiteY5" fmla="*/ 9525 h 886572"/>
                  <a:gd name="connsiteX0" fmla="*/ 268872 w 1201217"/>
                  <a:gd name="connsiteY0" fmla="*/ 9525 h 886572"/>
                  <a:gd name="connsiteX1" fmla="*/ 1135499 w 1201217"/>
                  <a:gd name="connsiteY1" fmla="*/ 0 h 886572"/>
                  <a:gd name="connsiteX2" fmla="*/ 1116203 w 1201217"/>
                  <a:gd name="connsiteY2" fmla="*/ 874658 h 886572"/>
                  <a:gd name="connsiteX3" fmla="*/ 0 w 1201217"/>
                  <a:gd name="connsiteY3" fmla="*/ 886572 h 886572"/>
                  <a:gd name="connsiteX4" fmla="*/ 256448 w 1201217"/>
                  <a:gd name="connsiteY4" fmla="*/ 721611 h 886572"/>
                  <a:gd name="connsiteX5" fmla="*/ 268872 w 1201217"/>
                  <a:gd name="connsiteY5" fmla="*/ 9525 h 886572"/>
                  <a:gd name="connsiteX0" fmla="*/ 268872 w 1155973"/>
                  <a:gd name="connsiteY0" fmla="*/ 9525 h 886572"/>
                  <a:gd name="connsiteX1" fmla="*/ 1135499 w 1155973"/>
                  <a:gd name="connsiteY1" fmla="*/ 0 h 886572"/>
                  <a:gd name="connsiteX2" fmla="*/ 1116203 w 1155973"/>
                  <a:gd name="connsiteY2" fmla="*/ 874658 h 886572"/>
                  <a:gd name="connsiteX3" fmla="*/ 0 w 1155973"/>
                  <a:gd name="connsiteY3" fmla="*/ 886572 h 886572"/>
                  <a:gd name="connsiteX4" fmla="*/ 256448 w 1155973"/>
                  <a:gd name="connsiteY4" fmla="*/ 721611 h 886572"/>
                  <a:gd name="connsiteX5" fmla="*/ 268872 w 1155973"/>
                  <a:gd name="connsiteY5" fmla="*/ 9525 h 886572"/>
                  <a:gd name="connsiteX0" fmla="*/ 268872 w 1170260"/>
                  <a:gd name="connsiteY0" fmla="*/ 9525 h 886572"/>
                  <a:gd name="connsiteX1" fmla="*/ 1135499 w 1170260"/>
                  <a:gd name="connsiteY1" fmla="*/ 0 h 886572"/>
                  <a:gd name="connsiteX2" fmla="*/ 1130490 w 1170260"/>
                  <a:gd name="connsiteY2" fmla="*/ 881801 h 886572"/>
                  <a:gd name="connsiteX3" fmla="*/ 0 w 1170260"/>
                  <a:gd name="connsiteY3" fmla="*/ 886572 h 886572"/>
                  <a:gd name="connsiteX4" fmla="*/ 256448 w 1170260"/>
                  <a:gd name="connsiteY4" fmla="*/ 721611 h 886572"/>
                  <a:gd name="connsiteX5" fmla="*/ 268872 w 1170260"/>
                  <a:gd name="connsiteY5" fmla="*/ 9525 h 886572"/>
                  <a:gd name="connsiteX0" fmla="*/ 268872 w 1140179"/>
                  <a:gd name="connsiteY0" fmla="*/ 9525 h 886572"/>
                  <a:gd name="connsiteX1" fmla="*/ 1135499 w 1140179"/>
                  <a:gd name="connsiteY1" fmla="*/ 0 h 886572"/>
                  <a:gd name="connsiteX2" fmla="*/ 1130490 w 1140179"/>
                  <a:gd name="connsiteY2" fmla="*/ 881801 h 886572"/>
                  <a:gd name="connsiteX3" fmla="*/ 0 w 1140179"/>
                  <a:gd name="connsiteY3" fmla="*/ 886572 h 886572"/>
                  <a:gd name="connsiteX4" fmla="*/ 256448 w 1140179"/>
                  <a:gd name="connsiteY4" fmla="*/ 721611 h 886572"/>
                  <a:gd name="connsiteX5" fmla="*/ 268872 w 1140179"/>
                  <a:gd name="connsiteY5" fmla="*/ 9525 h 886572"/>
                  <a:gd name="connsiteX0" fmla="*/ 291097 w 1140179"/>
                  <a:gd name="connsiteY0" fmla="*/ 0 h 1261222"/>
                  <a:gd name="connsiteX1" fmla="*/ 1135499 w 1140179"/>
                  <a:gd name="connsiteY1" fmla="*/ 374650 h 1261222"/>
                  <a:gd name="connsiteX2" fmla="*/ 1130490 w 1140179"/>
                  <a:gd name="connsiteY2" fmla="*/ 1256451 h 1261222"/>
                  <a:gd name="connsiteX3" fmla="*/ 0 w 1140179"/>
                  <a:gd name="connsiteY3" fmla="*/ 1261222 h 1261222"/>
                  <a:gd name="connsiteX4" fmla="*/ 256448 w 1140179"/>
                  <a:gd name="connsiteY4" fmla="*/ 1096261 h 1261222"/>
                  <a:gd name="connsiteX5" fmla="*/ 291097 w 1140179"/>
                  <a:gd name="connsiteY5" fmla="*/ 0 h 1261222"/>
                  <a:gd name="connsiteX0" fmla="*/ 291097 w 1136923"/>
                  <a:gd name="connsiteY0" fmla="*/ 0 h 1261222"/>
                  <a:gd name="connsiteX1" fmla="*/ 852924 w 1136923"/>
                  <a:gd name="connsiteY1" fmla="*/ 3175 h 1261222"/>
                  <a:gd name="connsiteX2" fmla="*/ 1130490 w 1136923"/>
                  <a:gd name="connsiteY2" fmla="*/ 1256451 h 1261222"/>
                  <a:gd name="connsiteX3" fmla="*/ 0 w 1136923"/>
                  <a:gd name="connsiteY3" fmla="*/ 1261222 h 1261222"/>
                  <a:gd name="connsiteX4" fmla="*/ 256448 w 1136923"/>
                  <a:gd name="connsiteY4" fmla="*/ 1096261 h 1261222"/>
                  <a:gd name="connsiteX5" fmla="*/ 291097 w 1136923"/>
                  <a:gd name="connsiteY5" fmla="*/ 0 h 1261222"/>
                  <a:gd name="connsiteX0" fmla="*/ 291097 w 1136923"/>
                  <a:gd name="connsiteY0" fmla="*/ 0 h 1539240"/>
                  <a:gd name="connsiteX1" fmla="*/ 852924 w 1136923"/>
                  <a:gd name="connsiteY1" fmla="*/ 3175 h 1539240"/>
                  <a:gd name="connsiteX2" fmla="*/ 1130490 w 1136923"/>
                  <a:gd name="connsiteY2" fmla="*/ 1256451 h 1539240"/>
                  <a:gd name="connsiteX3" fmla="*/ 975995 w 1136923"/>
                  <a:gd name="connsiteY3" fmla="*/ 1539240 h 1539240"/>
                  <a:gd name="connsiteX4" fmla="*/ 0 w 1136923"/>
                  <a:gd name="connsiteY4" fmla="*/ 1261222 h 1539240"/>
                  <a:gd name="connsiteX5" fmla="*/ 256448 w 1136923"/>
                  <a:gd name="connsiteY5" fmla="*/ 1096261 h 1539240"/>
                  <a:gd name="connsiteX6" fmla="*/ 291097 w 1136923"/>
                  <a:gd name="connsiteY6" fmla="*/ 0 h 1539240"/>
                  <a:gd name="connsiteX0" fmla="*/ 291097 w 1136923"/>
                  <a:gd name="connsiteY0" fmla="*/ 0 h 1261222"/>
                  <a:gd name="connsiteX1" fmla="*/ 852924 w 1136923"/>
                  <a:gd name="connsiteY1" fmla="*/ 3175 h 1261222"/>
                  <a:gd name="connsiteX2" fmla="*/ 1130490 w 1136923"/>
                  <a:gd name="connsiteY2" fmla="*/ 1256451 h 1261222"/>
                  <a:gd name="connsiteX3" fmla="*/ 0 w 1136923"/>
                  <a:gd name="connsiteY3" fmla="*/ 1261222 h 1261222"/>
                  <a:gd name="connsiteX4" fmla="*/ 256448 w 1136923"/>
                  <a:gd name="connsiteY4" fmla="*/ 1096261 h 1261222"/>
                  <a:gd name="connsiteX5" fmla="*/ 291097 w 1136923"/>
                  <a:gd name="connsiteY5" fmla="*/ 0 h 1261222"/>
                  <a:gd name="connsiteX0" fmla="*/ 291097 w 984523"/>
                  <a:gd name="connsiteY0" fmla="*/ 0 h 1261222"/>
                  <a:gd name="connsiteX1" fmla="*/ 852924 w 984523"/>
                  <a:gd name="connsiteY1" fmla="*/ 3175 h 1261222"/>
                  <a:gd name="connsiteX2" fmla="*/ 978090 w 984523"/>
                  <a:gd name="connsiteY2" fmla="*/ 170601 h 1261222"/>
                  <a:gd name="connsiteX3" fmla="*/ 0 w 984523"/>
                  <a:gd name="connsiteY3" fmla="*/ 1261222 h 1261222"/>
                  <a:gd name="connsiteX4" fmla="*/ 256448 w 984523"/>
                  <a:gd name="connsiteY4" fmla="*/ 1096261 h 1261222"/>
                  <a:gd name="connsiteX5" fmla="*/ 291097 w 984523"/>
                  <a:gd name="connsiteY5" fmla="*/ 0 h 1261222"/>
                  <a:gd name="connsiteX0" fmla="*/ 291097 w 978090"/>
                  <a:gd name="connsiteY0" fmla="*/ 0 h 1261222"/>
                  <a:gd name="connsiteX1" fmla="*/ 852924 w 978090"/>
                  <a:gd name="connsiteY1" fmla="*/ 3175 h 1261222"/>
                  <a:gd name="connsiteX2" fmla="*/ 978090 w 978090"/>
                  <a:gd name="connsiteY2" fmla="*/ 170601 h 1261222"/>
                  <a:gd name="connsiteX3" fmla="*/ 0 w 978090"/>
                  <a:gd name="connsiteY3" fmla="*/ 1261222 h 1261222"/>
                  <a:gd name="connsiteX4" fmla="*/ 256448 w 978090"/>
                  <a:gd name="connsiteY4" fmla="*/ 1096261 h 1261222"/>
                  <a:gd name="connsiteX5" fmla="*/ 291097 w 978090"/>
                  <a:gd name="connsiteY5" fmla="*/ 0 h 1261222"/>
                  <a:gd name="connsiteX0" fmla="*/ 34649 w 721642"/>
                  <a:gd name="connsiteY0" fmla="*/ 0 h 1096261"/>
                  <a:gd name="connsiteX1" fmla="*/ 596476 w 721642"/>
                  <a:gd name="connsiteY1" fmla="*/ 3175 h 1096261"/>
                  <a:gd name="connsiteX2" fmla="*/ 721642 w 721642"/>
                  <a:gd name="connsiteY2" fmla="*/ 170601 h 1096261"/>
                  <a:gd name="connsiteX3" fmla="*/ 0 w 721642"/>
                  <a:gd name="connsiteY3" fmla="*/ 1096261 h 1096261"/>
                  <a:gd name="connsiteX4" fmla="*/ 34649 w 721642"/>
                  <a:gd name="connsiteY4" fmla="*/ 0 h 1096261"/>
                  <a:gd name="connsiteX0" fmla="*/ 2289 w 689282"/>
                  <a:gd name="connsiteY0" fmla="*/ 0 h 372301"/>
                  <a:gd name="connsiteX1" fmla="*/ 564116 w 689282"/>
                  <a:gd name="connsiteY1" fmla="*/ 3175 h 372301"/>
                  <a:gd name="connsiteX2" fmla="*/ 689282 w 689282"/>
                  <a:gd name="connsiteY2" fmla="*/ 170601 h 372301"/>
                  <a:gd name="connsiteX3" fmla="*/ 272440 w 689282"/>
                  <a:gd name="connsiteY3" fmla="*/ 162811 h 372301"/>
                  <a:gd name="connsiteX4" fmla="*/ 2289 w 689282"/>
                  <a:gd name="connsiteY4" fmla="*/ 0 h 372301"/>
                  <a:gd name="connsiteX0" fmla="*/ 0 w 686993"/>
                  <a:gd name="connsiteY0" fmla="*/ 0 h 170601"/>
                  <a:gd name="connsiteX1" fmla="*/ 561827 w 686993"/>
                  <a:gd name="connsiteY1" fmla="*/ 3175 h 170601"/>
                  <a:gd name="connsiteX2" fmla="*/ 686993 w 686993"/>
                  <a:gd name="connsiteY2" fmla="*/ 170601 h 170601"/>
                  <a:gd name="connsiteX3" fmla="*/ 270151 w 686993"/>
                  <a:gd name="connsiteY3" fmla="*/ 162811 h 170601"/>
                  <a:gd name="connsiteX4" fmla="*/ 0 w 686993"/>
                  <a:gd name="connsiteY4" fmla="*/ 0 h 170601"/>
                  <a:gd name="connsiteX0" fmla="*/ 0 w 686993"/>
                  <a:gd name="connsiteY0" fmla="*/ 0 h 170601"/>
                  <a:gd name="connsiteX1" fmla="*/ 561827 w 686993"/>
                  <a:gd name="connsiteY1" fmla="*/ 3175 h 170601"/>
                  <a:gd name="connsiteX2" fmla="*/ 686993 w 686993"/>
                  <a:gd name="connsiteY2" fmla="*/ 170601 h 170601"/>
                  <a:gd name="connsiteX3" fmla="*/ 260626 w 686993"/>
                  <a:gd name="connsiteY3" fmla="*/ 143761 h 170601"/>
                  <a:gd name="connsiteX4" fmla="*/ 0 w 686993"/>
                  <a:gd name="connsiteY4" fmla="*/ 0 h 170601"/>
                  <a:gd name="connsiteX0" fmla="*/ 0 w 672706"/>
                  <a:gd name="connsiteY0" fmla="*/ 0 h 143761"/>
                  <a:gd name="connsiteX1" fmla="*/ 561827 w 672706"/>
                  <a:gd name="connsiteY1" fmla="*/ 3175 h 143761"/>
                  <a:gd name="connsiteX2" fmla="*/ 672706 w 672706"/>
                  <a:gd name="connsiteY2" fmla="*/ 137264 h 143761"/>
                  <a:gd name="connsiteX3" fmla="*/ 260626 w 672706"/>
                  <a:gd name="connsiteY3" fmla="*/ 143761 h 143761"/>
                  <a:gd name="connsiteX4" fmla="*/ 0 w 672706"/>
                  <a:gd name="connsiteY4" fmla="*/ 0 h 143761"/>
                  <a:gd name="connsiteX0" fmla="*/ 0 w 672706"/>
                  <a:gd name="connsiteY0" fmla="*/ 1587 h 145348"/>
                  <a:gd name="connsiteX1" fmla="*/ 528490 w 672706"/>
                  <a:gd name="connsiteY1" fmla="*/ 0 h 145348"/>
                  <a:gd name="connsiteX2" fmla="*/ 672706 w 672706"/>
                  <a:gd name="connsiteY2" fmla="*/ 138851 h 145348"/>
                  <a:gd name="connsiteX3" fmla="*/ 260626 w 672706"/>
                  <a:gd name="connsiteY3" fmla="*/ 145348 h 145348"/>
                  <a:gd name="connsiteX4" fmla="*/ 0 w 672706"/>
                  <a:gd name="connsiteY4" fmla="*/ 1587 h 145348"/>
                  <a:gd name="connsiteX0" fmla="*/ 0 w 672706"/>
                  <a:gd name="connsiteY0" fmla="*/ 1587 h 145348"/>
                  <a:gd name="connsiteX1" fmla="*/ 528490 w 672706"/>
                  <a:gd name="connsiteY1" fmla="*/ 0 h 145348"/>
                  <a:gd name="connsiteX2" fmla="*/ 672706 w 672706"/>
                  <a:gd name="connsiteY2" fmla="*/ 138851 h 145348"/>
                  <a:gd name="connsiteX3" fmla="*/ 260626 w 672706"/>
                  <a:gd name="connsiteY3" fmla="*/ 145348 h 145348"/>
                  <a:gd name="connsiteX4" fmla="*/ 0 w 672706"/>
                  <a:gd name="connsiteY4" fmla="*/ 1587 h 145348"/>
                  <a:gd name="connsiteX0" fmla="*/ 0 w 696519"/>
                  <a:gd name="connsiteY0" fmla="*/ 1587 h 145348"/>
                  <a:gd name="connsiteX1" fmla="*/ 528490 w 696519"/>
                  <a:gd name="connsiteY1" fmla="*/ 0 h 145348"/>
                  <a:gd name="connsiteX2" fmla="*/ 696519 w 696519"/>
                  <a:gd name="connsiteY2" fmla="*/ 136470 h 145348"/>
                  <a:gd name="connsiteX3" fmla="*/ 260626 w 696519"/>
                  <a:gd name="connsiteY3" fmla="*/ 145348 h 145348"/>
                  <a:gd name="connsiteX4" fmla="*/ 0 w 696519"/>
                  <a:gd name="connsiteY4" fmla="*/ 1587 h 145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6519" h="145348">
                    <a:moveTo>
                      <a:pt x="0" y="1587"/>
                    </a:moveTo>
                    <a:lnTo>
                      <a:pt x="528490" y="0"/>
                    </a:lnTo>
                    <a:lnTo>
                      <a:pt x="696519" y="136470"/>
                    </a:lnTo>
                    <a:lnTo>
                      <a:pt x="260626" y="145348"/>
                    </a:lnTo>
                    <a:lnTo>
                      <a:pt x="0" y="1587"/>
                    </a:lnTo>
                    <a:close/>
                  </a:path>
                </a:pathLst>
              </a:custGeom>
              <a:solidFill>
                <a:srgbClr val="FF66CC"/>
              </a:solidFill>
              <a:ln w="19050"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2856109" y="2812159"/>
                <a:ext cx="196457" cy="142027"/>
              </a:xfrm>
              <a:custGeom>
                <a:avLst/>
                <a:gdLst>
                  <a:gd name="connsiteX0" fmla="*/ 0 w 1083075"/>
                  <a:gd name="connsiteY0" fmla="*/ 14796 h 733887"/>
                  <a:gd name="connsiteX1" fmla="*/ 905522 w 1083075"/>
                  <a:gd name="connsiteY1" fmla="*/ 14796 h 733887"/>
                  <a:gd name="connsiteX2" fmla="*/ 1083075 w 1083075"/>
                  <a:gd name="connsiteY2" fmla="*/ 396536 h 733887"/>
                  <a:gd name="connsiteX3" fmla="*/ 506027 w 1083075"/>
                  <a:gd name="connsiteY3" fmla="*/ 387658 h 733887"/>
                  <a:gd name="connsiteX4" fmla="*/ 257452 w 1083075"/>
                  <a:gd name="connsiteY4" fmla="*/ 733887 h 733887"/>
                  <a:gd name="connsiteX5" fmla="*/ 257452 w 1083075"/>
                  <a:gd name="connsiteY5" fmla="*/ 405413 h 733887"/>
                  <a:gd name="connsiteX6" fmla="*/ 0 w 1083075"/>
                  <a:gd name="connsiteY6" fmla="*/ 14796 h 733887"/>
                  <a:gd name="connsiteX0" fmla="*/ 47440 w 1130515"/>
                  <a:gd name="connsiteY0" fmla="*/ 14796 h 733887"/>
                  <a:gd name="connsiteX1" fmla="*/ 952962 w 1130515"/>
                  <a:gd name="connsiteY1" fmla="*/ 14796 h 733887"/>
                  <a:gd name="connsiteX2" fmla="*/ 1130515 w 1130515"/>
                  <a:gd name="connsiteY2" fmla="*/ 396536 h 733887"/>
                  <a:gd name="connsiteX3" fmla="*/ 553467 w 1130515"/>
                  <a:gd name="connsiteY3" fmla="*/ 387658 h 733887"/>
                  <a:gd name="connsiteX4" fmla="*/ 304892 w 1130515"/>
                  <a:gd name="connsiteY4" fmla="*/ 733887 h 733887"/>
                  <a:gd name="connsiteX5" fmla="*/ 304892 w 1130515"/>
                  <a:gd name="connsiteY5" fmla="*/ 405413 h 733887"/>
                  <a:gd name="connsiteX6" fmla="*/ 47440 w 1130515"/>
                  <a:gd name="connsiteY6" fmla="*/ 14796 h 733887"/>
                  <a:gd name="connsiteX0" fmla="*/ 47440 w 1130515"/>
                  <a:gd name="connsiteY0" fmla="*/ 14796 h 733887"/>
                  <a:gd name="connsiteX1" fmla="*/ 952962 w 1130515"/>
                  <a:gd name="connsiteY1" fmla="*/ 14796 h 733887"/>
                  <a:gd name="connsiteX2" fmla="*/ 1130515 w 1130515"/>
                  <a:gd name="connsiteY2" fmla="*/ 396536 h 733887"/>
                  <a:gd name="connsiteX3" fmla="*/ 553467 w 1130515"/>
                  <a:gd name="connsiteY3" fmla="*/ 387658 h 733887"/>
                  <a:gd name="connsiteX4" fmla="*/ 304892 w 1130515"/>
                  <a:gd name="connsiteY4" fmla="*/ 733887 h 733887"/>
                  <a:gd name="connsiteX5" fmla="*/ 304892 w 1130515"/>
                  <a:gd name="connsiteY5" fmla="*/ 405413 h 733887"/>
                  <a:gd name="connsiteX6" fmla="*/ 47440 w 1130515"/>
                  <a:gd name="connsiteY6" fmla="*/ 14796 h 733887"/>
                  <a:gd name="connsiteX0" fmla="*/ 47440 w 1130515"/>
                  <a:gd name="connsiteY0" fmla="*/ 0 h 719091"/>
                  <a:gd name="connsiteX1" fmla="*/ 968837 w 1130515"/>
                  <a:gd name="connsiteY1" fmla="*/ 9525 h 719091"/>
                  <a:gd name="connsiteX2" fmla="*/ 1130515 w 1130515"/>
                  <a:gd name="connsiteY2" fmla="*/ 381740 h 719091"/>
                  <a:gd name="connsiteX3" fmla="*/ 553467 w 1130515"/>
                  <a:gd name="connsiteY3" fmla="*/ 372862 h 719091"/>
                  <a:gd name="connsiteX4" fmla="*/ 304892 w 1130515"/>
                  <a:gd name="connsiteY4" fmla="*/ 719091 h 719091"/>
                  <a:gd name="connsiteX5" fmla="*/ 304892 w 1130515"/>
                  <a:gd name="connsiteY5" fmla="*/ 390617 h 719091"/>
                  <a:gd name="connsiteX6" fmla="*/ 47440 w 1130515"/>
                  <a:gd name="connsiteY6" fmla="*/ 0 h 719091"/>
                  <a:gd name="connsiteX0" fmla="*/ 47440 w 1130515"/>
                  <a:gd name="connsiteY0" fmla="*/ 0 h 719091"/>
                  <a:gd name="connsiteX1" fmla="*/ 968837 w 1130515"/>
                  <a:gd name="connsiteY1" fmla="*/ 9525 h 719091"/>
                  <a:gd name="connsiteX2" fmla="*/ 1130515 w 1130515"/>
                  <a:gd name="connsiteY2" fmla="*/ 381740 h 719091"/>
                  <a:gd name="connsiteX3" fmla="*/ 553467 w 1130515"/>
                  <a:gd name="connsiteY3" fmla="*/ 372862 h 719091"/>
                  <a:gd name="connsiteX4" fmla="*/ 304892 w 1130515"/>
                  <a:gd name="connsiteY4" fmla="*/ 719091 h 719091"/>
                  <a:gd name="connsiteX5" fmla="*/ 304892 w 1130515"/>
                  <a:gd name="connsiteY5" fmla="*/ 390617 h 719091"/>
                  <a:gd name="connsiteX6" fmla="*/ 47440 w 1130515"/>
                  <a:gd name="connsiteY6" fmla="*/ 0 h 719091"/>
                  <a:gd name="connsiteX0" fmla="*/ 47440 w 1130515"/>
                  <a:gd name="connsiteY0" fmla="*/ 0 h 719091"/>
                  <a:gd name="connsiteX1" fmla="*/ 968837 w 1130515"/>
                  <a:gd name="connsiteY1" fmla="*/ 9525 h 719091"/>
                  <a:gd name="connsiteX2" fmla="*/ 1130515 w 1130515"/>
                  <a:gd name="connsiteY2" fmla="*/ 381740 h 719091"/>
                  <a:gd name="connsiteX3" fmla="*/ 553467 w 1130515"/>
                  <a:gd name="connsiteY3" fmla="*/ 372862 h 719091"/>
                  <a:gd name="connsiteX4" fmla="*/ 304892 w 1130515"/>
                  <a:gd name="connsiteY4" fmla="*/ 719091 h 719091"/>
                  <a:gd name="connsiteX5" fmla="*/ 304892 w 1130515"/>
                  <a:gd name="connsiteY5" fmla="*/ 390617 h 719091"/>
                  <a:gd name="connsiteX6" fmla="*/ 47440 w 1130515"/>
                  <a:gd name="connsiteY6" fmla="*/ 0 h 719091"/>
                  <a:gd name="connsiteX0" fmla="*/ 28390 w 1111465"/>
                  <a:gd name="connsiteY0" fmla="*/ 0 h 719091"/>
                  <a:gd name="connsiteX1" fmla="*/ 949787 w 1111465"/>
                  <a:gd name="connsiteY1" fmla="*/ 9525 h 719091"/>
                  <a:gd name="connsiteX2" fmla="*/ 1111465 w 1111465"/>
                  <a:gd name="connsiteY2" fmla="*/ 381740 h 719091"/>
                  <a:gd name="connsiteX3" fmla="*/ 534417 w 1111465"/>
                  <a:gd name="connsiteY3" fmla="*/ 372862 h 719091"/>
                  <a:gd name="connsiteX4" fmla="*/ 285842 w 1111465"/>
                  <a:gd name="connsiteY4" fmla="*/ 719091 h 719091"/>
                  <a:gd name="connsiteX5" fmla="*/ 304892 w 1111465"/>
                  <a:gd name="connsiteY5" fmla="*/ 381092 h 719091"/>
                  <a:gd name="connsiteX6" fmla="*/ 28390 w 1111465"/>
                  <a:gd name="connsiteY6" fmla="*/ 0 h 719091"/>
                  <a:gd name="connsiteX0" fmla="*/ 53790 w 1136865"/>
                  <a:gd name="connsiteY0" fmla="*/ 0 h 719091"/>
                  <a:gd name="connsiteX1" fmla="*/ 975187 w 1136865"/>
                  <a:gd name="connsiteY1" fmla="*/ 9525 h 719091"/>
                  <a:gd name="connsiteX2" fmla="*/ 1136865 w 1136865"/>
                  <a:gd name="connsiteY2" fmla="*/ 381740 h 719091"/>
                  <a:gd name="connsiteX3" fmla="*/ 559817 w 1136865"/>
                  <a:gd name="connsiteY3" fmla="*/ 372862 h 719091"/>
                  <a:gd name="connsiteX4" fmla="*/ 311242 w 1136865"/>
                  <a:gd name="connsiteY4" fmla="*/ 719091 h 719091"/>
                  <a:gd name="connsiteX5" fmla="*/ 330292 w 1136865"/>
                  <a:gd name="connsiteY5" fmla="*/ 381092 h 719091"/>
                  <a:gd name="connsiteX6" fmla="*/ 53790 w 1136865"/>
                  <a:gd name="connsiteY6" fmla="*/ 0 h 719091"/>
                  <a:gd name="connsiteX0" fmla="*/ 56965 w 1140040"/>
                  <a:gd name="connsiteY0" fmla="*/ 0 h 719091"/>
                  <a:gd name="connsiteX1" fmla="*/ 978362 w 1140040"/>
                  <a:gd name="connsiteY1" fmla="*/ 9525 h 719091"/>
                  <a:gd name="connsiteX2" fmla="*/ 1140040 w 1140040"/>
                  <a:gd name="connsiteY2" fmla="*/ 381740 h 719091"/>
                  <a:gd name="connsiteX3" fmla="*/ 562992 w 1140040"/>
                  <a:gd name="connsiteY3" fmla="*/ 372862 h 719091"/>
                  <a:gd name="connsiteX4" fmla="*/ 314417 w 1140040"/>
                  <a:gd name="connsiteY4" fmla="*/ 719091 h 719091"/>
                  <a:gd name="connsiteX5" fmla="*/ 330292 w 1140040"/>
                  <a:gd name="connsiteY5" fmla="*/ 371567 h 719091"/>
                  <a:gd name="connsiteX6" fmla="*/ 56965 w 1140040"/>
                  <a:gd name="connsiteY6" fmla="*/ 0 h 719091"/>
                  <a:gd name="connsiteX0" fmla="*/ 61728 w 1140040"/>
                  <a:gd name="connsiteY0" fmla="*/ 7144 h 709566"/>
                  <a:gd name="connsiteX1" fmla="*/ 978362 w 1140040"/>
                  <a:gd name="connsiteY1" fmla="*/ 0 h 709566"/>
                  <a:gd name="connsiteX2" fmla="*/ 1140040 w 1140040"/>
                  <a:gd name="connsiteY2" fmla="*/ 372215 h 709566"/>
                  <a:gd name="connsiteX3" fmla="*/ 562992 w 1140040"/>
                  <a:gd name="connsiteY3" fmla="*/ 363337 h 709566"/>
                  <a:gd name="connsiteX4" fmla="*/ 314417 w 1140040"/>
                  <a:gd name="connsiteY4" fmla="*/ 709566 h 709566"/>
                  <a:gd name="connsiteX5" fmla="*/ 330292 w 1140040"/>
                  <a:gd name="connsiteY5" fmla="*/ 362042 h 709566"/>
                  <a:gd name="connsiteX6" fmla="*/ 61728 w 1140040"/>
                  <a:gd name="connsiteY6" fmla="*/ 7144 h 709566"/>
                  <a:gd name="connsiteX0" fmla="*/ 259464 w 1337776"/>
                  <a:gd name="connsiteY0" fmla="*/ 7144 h 709566"/>
                  <a:gd name="connsiteX1" fmla="*/ 1176098 w 1337776"/>
                  <a:gd name="connsiteY1" fmla="*/ 0 h 709566"/>
                  <a:gd name="connsiteX2" fmla="*/ 1337776 w 1337776"/>
                  <a:gd name="connsiteY2" fmla="*/ 372215 h 709566"/>
                  <a:gd name="connsiteX3" fmla="*/ 760728 w 1337776"/>
                  <a:gd name="connsiteY3" fmla="*/ 363337 h 709566"/>
                  <a:gd name="connsiteX4" fmla="*/ 512153 w 1337776"/>
                  <a:gd name="connsiteY4" fmla="*/ 709566 h 709566"/>
                  <a:gd name="connsiteX5" fmla="*/ 528028 w 1337776"/>
                  <a:gd name="connsiteY5" fmla="*/ 362042 h 709566"/>
                  <a:gd name="connsiteX6" fmla="*/ 259464 w 1337776"/>
                  <a:gd name="connsiteY6" fmla="*/ 7144 h 709566"/>
                  <a:gd name="connsiteX0" fmla="*/ 259464 w 1337776"/>
                  <a:gd name="connsiteY0" fmla="*/ 7144 h 709566"/>
                  <a:gd name="connsiteX1" fmla="*/ 1176098 w 1337776"/>
                  <a:gd name="connsiteY1" fmla="*/ 0 h 709566"/>
                  <a:gd name="connsiteX2" fmla="*/ 1337776 w 1337776"/>
                  <a:gd name="connsiteY2" fmla="*/ 372215 h 709566"/>
                  <a:gd name="connsiteX3" fmla="*/ 963134 w 1337776"/>
                  <a:gd name="connsiteY3" fmla="*/ 382387 h 709566"/>
                  <a:gd name="connsiteX4" fmla="*/ 512153 w 1337776"/>
                  <a:gd name="connsiteY4" fmla="*/ 709566 h 709566"/>
                  <a:gd name="connsiteX5" fmla="*/ 528028 w 1337776"/>
                  <a:gd name="connsiteY5" fmla="*/ 362042 h 709566"/>
                  <a:gd name="connsiteX6" fmla="*/ 259464 w 1337776"/>
                  <a:gd name="connsiteY6" fmla="*/ 7144 h 709566"/>
                  <a:gd name="connsiteX0" fmla="*/ 259464 w 1299841"/>
                  <a:gd name="connsiteY0" fmla="*/ 7144 h 709566"/>
                  <a:gd name="connsiteX1" fmla="*/ 1176098 w 1299841"/>
                  <a:gd name="connsiteY1" fmla="*/ 0 h 709566"/>
                  <a:gd name="connsiteX2" fmla="*/ 1221095 w 1299841"/>
                  <a:gd name="connsiteY2" fmla="*/ 376978 h 709566"/>
                  <a:gd name="connsiteX3" fmla="*/ 963134 w 1299841"/>
                  <a:gd name="connsiteY3" fmla="*/ 382387 h 709566"/>
                  <a:gd name="connsiteX4" fmla="*/ 512153 w 1299841"/>
                  <a:gd name="connsiteY4" fmla="*/ 709566 h 709566"/>
                  <a:gd name="connsiteX5" fmla="*/ 528028 w 1299841"/>
                  <a:gd name="connsiteY5" fmla="*/ 362042 h 709566"/>
                  <a:gd name="connsiteX6" fmla="*/ 259464 w 1299841"/>
                  <a:gd name="connsiteY6" fmla="*/ 7144 h 709566"/>
                  <a:gd name="connsiteX0" fmla="*/ 259464 w 1444221"/>
                  <a:gd name="connsiteY0" fmla="*/ 7144 h 709566"/>
                  <a:gd name="connsiteX1" fmla="*/ 1176098 w 1444221"/>
                  <a:gd name="connsiteY1" fmla="*/ 0 h 709566"/>
                  <a:gd name="connsiteX2" fmla="*/ 1221095 w 1444221"/>
                  <a:gd name="connsiteY2" fmla="*/ 376978 h 709566"/>
                  <a:gd name="connsiteX3" fmla="*/ 963134 w 1444221"/>
                  <a:gd name="connsiteY3" fmla="*/ 382387 h 709566"/>
                  <a:gd name="connsiteX4" fmla="*/ 512153 w 1444221"/>
                  <a:gd name="connsiteY4" fmla="*/ 709566 h 709566"/>
                  <a:gd name="connsiteX5" fmla="*/ 528028 w 1444221"/>
                  <a:gd name="connsiteY5" fmla="*/ 362042 h 709566"/>
                  <a:gd name="connsiteX6" fmla="*/ 259464 w 1444221"/>
                  <a:gd name="connsiteY6" fmla="*/ 7144 h 709566"/>
                  <a:gd name="connsiteX0" fmla="*/ 259464 w 1444221"/>
                  <a:gd name="connsiteY0" fmla="*/ 7144 h 709566"/>
                  <a:gd name="connsiteX1" fmla="*/ 1176098 w 1444221"/>
                  <a:gd name="connsiteY1" fmla="*/ 0 h 709566"/>
                  <a:gd name="connsiteX2" fmla="*/ 1221095 w 1444221"/>
                  <a:gd name="connsiteY2" fmla="*/ 376978 h 709566"/>
                  <a:gd name="connsiteX3" fmla="*/ 963134 w 1444221"/>
                  <a:gd name="connsiteY3" fmla="*/ 382387 h 709566"/>
                  <a:gd name="connsiteX4" fmla="*/ 512153 w 1444221"/>
                  <a:gd name="connsiteY4" fmla="*/ 709566 h 709566"/>
                  <a:gd name="connsiteX5" fmla="*/ 528028 w 1444221"/>
                  <a:gd name="connsiteY5" fmla="*/ 362042 h 709566"/>
                  <a:gd name="connsiteX6" fmla="*/ 259464 w 1444221"/>
                  <a:gd name="connsiteY6" fmla="*/ 7144 h 709566"/>
                  <a:gd name="connsiteX0" fmla="*/ 259464 w 1444221"/>
                  <a:gd name="connsiteY0" fmla="*/ 7144 h 611935"/>
                  <a:gd name="connsiteX1" fmla="*/ 1176098 w 1444221"/>
                  <a:gd name="connsiteY1" fmla="*/ 0 h 611935"/>
                  <a:gd name="connsiteX2" fmla="*/ 1221095 w 1444221"/>
                  <a:gd name="connsiteY2" fmla="*/ 376978 h 611935"/>
                  <a:gd name="connsiteX3" fmla="*/ 963134 w 1444221"/>
                  <a:gd name="connsiteY3" fmla="*/ 382387 h 611935"/>
                  <a:gd name="connsiteX4" fmla="*/ 869341 w 1444221"/>
                  <a:gd name="connsiteY4" fmla="*/ 611935 h 611935"/>
                  <a:gd name="connsiteX5" fmla="*/ 528028 w 1444221"/>
                  <a:gd name="connsiteY5" fmla="*/ 362042 h 611935"/>
                  <a:gd name="connsiteX6" fmla="*/ 259464 w 1444221"/>
                  <a:gd name="connsiteY6" fmla="*/ 7144 h 611935"/>
                  <a:gd name="connsiteX0" fmla="*/ 311759 w 1496516"/>
                  <a:gd name="connsiteY0" fmla="*/ 7144 h 611935"/>
                  <a:gd name="connsiteX1" fmla="*/ 1228393 w 1496516"/>
                  <a:gd name="connsiteY1" fmla="*/ 0 h 611935"/>
                  <a:gd name="connsiteX2" fmla="*/ 1273390 w 1496516"/>
                  <a:gd name="connsiteY2" fmla="*/ 376978 h 611935"/>
                  <a:gd name="connsiteX3" fmla="*/ 1015429 w 1496516"/>
                  <a:gd name="connsiteY3" fmla="*/ 382387 h 611935"/>
                  <a:gd name="connsiteX4" fmla="*/ 921636 w 1496516"/>
                  <a:gd name="connsiteY4" fmla="*/ 611935 h 611935"/>
                  <a:gd name="connsiteX5" fmla="*/ 330292 w 1496516"/>
                  <a:gd name="connsiteY5" fmla="*/ 388236 h 611935"/>
                  <a:gd name="connsiteX6" fmla="*/ 311759 w 1496516"/>
                  <a:gd name="connsiteY6" fmla="*/ 7144 h 611935"/>
                  <a:gd name="connsiteX0" fmla="*/ 311759 w 1496516"/>
                  <a:gd name="connsiteY0" fmla="*/ 7144 h 611935"/>
                  <a:gd name="connsiteX1" fmla="*/ 1228393 w 1496516"/>
                  <a:gd name="connsiteY1" fmla="*/ 0 h 611935"/>
                  <a:gd name="connsiteX2" fmla="*/ 1273390 w 1496516"/>
                  <a:gd name="connsiteY2" fmla="*/ 376978 h 611935"/>
                  <a:gd name="connsiteX3" fmla="*/ 1015429 w 1496516"/>
                  <a:gd name="connsiteY3" fmla="*/ 382387 h 611935"/>
                  <a:gd name="connsiteX4" fmla="*/ 921636 w 1496516"/>
                  <a:gd name="connsiteY4" fmla="*/ 611935 h 611935"/>
                  <a:gd name="connsiteX5" fmla="*/ 592955 w 1496516"/>
                  <a:gd name="connsiteY5" fmla="*/ 486522 h 611935"/>
                  <a:gd name="connsiteX6" fmla="*/ 330292 w 1496516"/>
                  <a:gd name="connsiteY6" fmla="*/ 388236 h 611935"/>
                  <a:gd name="connsiteX7" fmla="*/ 311759 w 1496516"/>
                  <a:gd name="connsiteY7" fmla="*/ 7144 h 611935"/>
                  <a:gd name="connsiteX0" fmla="*/ 311759 w 1496516"/>
                  <a:gd name="connsiteY0" fmla="*/ 7144 h 611935"/>
                  <a:gd name="connsiteX1" fmla="*/ 1228393 w 1496516"/>
                  <a:gd name="connsiteY1" fmla="*/ 0 h 611935"/>
                  <a:gd name="connsiteX2" fmla="*/ 1273390 w 1496516"/>
                  <a:gd name="connsiteY2" fmla="*/ 376978 h 611935"/>
                  <a:gd name="connsiteX3" fmla="*/ 1015429 w 1496516"/>
                  <a:gd name="connsiteY3" fmla="*/ 382387 h 611935"/>
                  <a:gd name="connsiteX4" fmla="*/ 921636 w 1496516"/>
                  <a:gd name="connsiteY4" fmla="*/ 611935 h 611935"/>
                  <a:gd name="connsiteX5" fmla="*/ 797743 w 1496516"/>
                  <a:gd name="connsiteY5" fmla="*/ 398416 h 611935"/>
                  <a:gd name="connsiteX6" fmla="*/ 330292 w 1496516"/>
                  <a:gd name="connsiteY6" fmla="*/ 388236 h 611935"/>
                  <a:gd name="connsiteX7" fmla="*/ 311759 w 1496516"/>
                  <a:gd name="connsiteY7" fmla="*/ 7144 h 611935"/>
                  <a:gd name="connsiteX0" fmla="*/ 259464 w 1444221"/>
                  <a:gd name="connsiteY0" fmla="*/ 7144 h 611935"/>
                  <a:gd name="connsiteX1" fmla="*/ 1176098 w 1444221"/>
                  <a:gd name="connsiteY1" fmla="*/ 0 h 611935"/>
                  <a:gd name="connsiteX2" fmla="*/ 1221095 w 1444221"/>
                  <a:gd name="connsiteY2" fmla="*/ 376978 h 611935"/>
                  <a:gd name="connsiteX3" fmla="*/ 963134 w 1444221"/>
                  <a:gd name="connsiteY3" fmla="*/ 382387 h 611935"/>
                  <a:gd name="connsiteX4" fmla="*/ 869341 w 1444221"/>
                  <a:gd name="connsiteY4" fmla="*/ 611935 h 611935"/>
                  <a:gd name="connsiteX5" fmla="*/ 745448 w 1444221"/>
                  <a:gd name="connsiteY5" fmla="*/ 398416 h 611935"/>
                  <a:gd name="connsiteX6" fmla="*/ 277997 w 1444221"/>
                  <a:gd name="connsiteY6" fmla="*/ 388236 h 611935"/>
                  <a:gd name="connsiteX7" fmla="*/ 259464 w 1444221"/>
                  <a:gd name="connsiteY7" fmla="*/ 7144 h 611935"/>
                  <a:gd name="connsiteX0" fmla="*/ 240414 w 1425171"/>
                  <a:gd name="connsiteY0" fmla="*/ 7144 h 611935"/>
                  <a:gd name="connsiteX1" fmla="*/ 1157048 w 1425171"/>
                  <a:gd name="connsiteY1" fmla="*/ 0 h 611935"/>
                  <a:gd name="connsiteX2" fmla="*/ 1202045 w 1425171"/>
                  <a:gd name="connsiteY2" fmla="*/ 376978 h 611935"/>
                  <a:gd name="connsiteX3" fmla="*/ 944084 w 1425171"/>
                  <a:gd name="connsiteY3" fmla="*/ 382387 h 611935"/>
                  <a:gd name="connsiteX4" fmla="*/ 850291 w 1425171"/>
                  <a:gd name="connsiteY4" fmla="*/ 611935 h 611935"/>
                  <a:gd name="connsiteX5" fmla="*/ 726398 w 1425171"/>
                  <a:gd name="connsiteY5" fmla="*/ 398416 h 611935"/>
                  <a:gd name="connsiteX6" fmla="*/ 258947 w 1425171"/>
                  <a:gd name="connsiteY6" fmla="*/ 388236 h 611935"/>
                  <a:gd name="connsiteX7" fmla="*/ 240414 w 1425171"/>
                  <a:gd name="connsiteY7" fmla="*/ 7144 h 611935"/>
                  <a:gd name="connsiteX0" fmla="*/ 240414 w 1425171"/>
                  <a:gd name="connsiteY0" fmla="*/ 7144 h 611935"/>
                  <a:gd name="connsiteX1" fmla="*/ 1157048 w 1425171"/>
                  <a:gd name="connsiteY1" fmla="*/ 0 h 611935"/>
                  <a:gd name="connsiteX2" fmla="*/ 1202045 w 1425171"/>
                  <a:gd name="connsiteY2" fmla="*/ 376978 h 611935"/>
                  <a:gd name="connsiteX3" fmla="*/ 944084 w 1425171"/>
                  <a:gd name="connsiteY3" fmla="*/ 382387 h 611935"/>
                  <a:gd name="connsiteX4" fmla="*/ 850291 w 1425171"/>
                  <a:gd name="connsiteY4" fmla="*/ 611935 h 611935"/>
                  <a:gd name="connsiteX5" fmla="*/ 726398 w 1425171"/>
                  <a:gd name="connsiteY5" fmla="*/ 398416 h 611935"/>
                  <a:gd name="connsiteX6" fmla="*/ 258947 w 1425171"/>
                  <a:gd name="connsiteY6" fmla="*/ 388236 h 611935"/>
                  <a:gd name="connsiteX7" fmla="*/ 240414 w 1425171"/>
                  <a:gd name="connsiteY7" fmla="*/ 7144 h 611935"/>
                  <a:gd name="connsiteX0" fmla="*/ 240414 w 1425171"/>
                  <a:gd name="connsiteY0" fmla="*/ 7144 h 611935"/>
                  <a:gd name="connsiteX1" fmla="*/ 1157048 w 1425171"/>
                  <a:gd name="connsiteY1" fmla="*/ 0 h 611935"/>
                  <a:gd name="connsiteX2" fmla="*/ 1202045 w 1425171"/>
                  <a:gd name="connsiteY2" fmla="*/ 376978 h 611935"/>
                  <a:gd name="connsiteX3" fmla="*/ 944084 w 1425171"/>
                  <a:gd name="connsiteY3" fmla="*/ 382387 h 611935"/>
                  <a:gd name="connsiteX4" fmla="*/ 850291 w 1425171"/>
                  <a:gd name="connsiteY4" fmla="*/ 611935 h 611935"/>
                  <a:gd name="connsiteX5" fmla="*/ 726398 w 1425171"/>
                  <a:gd name="connsiteY5" fmla="*/ 398416 h 611935"/>
                  <a:gd name="connsiteX6" fmla="*/ 258947 w 1425171"/>
                  <a:gd name="connsiteY6" fmla="*/ 388236 h 611935"/>
                  <a:gd name="connsiteX7" fmla="*/ 240414 w 1425171"/>
                  <a:gd name="connsiteY7" fmla="*/ 7144 h 611935"/>
                  <a:gd name="connsiteX0" fmla="*/ 240414 w 1425171"/>
                  <a:gd name="connsiteY0" fmla="*/ 7144 h 746981"/>
                  <a:gd name="connsiteX1" fmla="*/ 1157048 w 1425171"/>
                  <a:gd name="connsiteY1" fmla="*/ 0 h 746981"/>
                  <a:gd name="connsiteX2" fmla="*/ 1202045 w 1425171"/>
                  <a:gd name="connsiteY2" fmla="*/ 376978 h 746981"/>
                  <a:gd name="connsiteX3" fmla="*/ 944084 w 1425171"/>
                  <a:gd name="connsiteY3" fmla="*/ 382387 h 746981"/>
                  <a:gd name="connsiteX4" fmla="*/ 850291 w 1425171"/>
                  <a:gd name="connsiteY4" fmla="*/ 611935 h 746981"/>
                  <a:gd name="connsiteX5" fmla="*/ 726398 w 1425171"/>
                  <a:gd name="connsiteY5" fmla="*/ 398416 h 746981"/>
                  <a:gd name="connsiteX6" fmla="*/ 223228 w 1425171"/>
                  <a:gd name="connsiteY6" fmla="*/ 740661 h 746981"/>
                  <a:gd name="connsiteX7" fmla="*/ 240414 w 1425171"/>
                  <a:gd name="connsiteY7" fmla="*/ 7144 h 746981"/>
                  <a:gd name="connsiteX0" fmla="*/ 240414 w 1427552"/>
                  <a:gd name="connsiteY0" fmla="*/ 35719 h 746981"/>
                  <a:gd name="connsiteX1" fmla="*/ 1159429 w 1427552"/>
                  <a:gd name="connsiteY1" fmla="*/ 0 h 746981"/>
                  <a:gd name="connsiteX2" fmla="*/ 1204426 w 1427552"/>
                  <a:gd name="connsiteY2" fmla="*/ 376978 h 746981"/>
                  <a:gd name="connsiteX3" fmla="*/ 946465 w 1427552"/>
                  <a:gd name="connsiteY3" fmla="*/ 382387 h 746981"/>
                  <a:gd name="connsiteX4" fmla="*/ 852672 w 1427552"/>
                  <a:gd name="connsiteY4" fmla="*/ 611935 h 746981"/>
                  <a:gd name="connsiteX5" fmla="*/ 728779 w 1427552"/>
                  <a:gd name="connsiteY5" fmla="*/ 398416 h 746981"/>
                  <a:gd name="connsiteX6" fmla="*/ 225609 w 1427552"/>
                  <a:gd name="connsiteY6" fmla="*/ 740661 h 746981"/>
                  <a:gd name="connsiteX7" fmla="*/ 240414 w 1427552"/>
                  <a:gd name="connsiteY7" fmla="*/ 35719 h 746981"/>
                  <a:gd name="connsiteX0" fmla="*/ 240414 w 1427552"/>
                  <a:gd name="connsiteY0" fmla="*/ 0 h 711262"/>
                  <a:gd name="connsiteX1" fmla="*/ 1083229 w 1427552"/>
                  <a:gd name="connsiteY1" fmla="*/ 0 h 711262"/>
                  <a:gd name="connsiteX2" fmla="*/ 1204426 w 1427552"/>
                  <a:gd name="connsiteY2" fmla="*/ 341259 h 711262"/>
                  <a:gd name="connsiteX3" fmla="*/ 946465 w 1427552"/>
                  <a:gd name="connsiteY3" fmla="*/ 346668 h 711262"/>
                  <a:gd name="connsiteX4" fmla="*/ 852672 w 1427552"/>
                  <a:gd name="connsiteY4" fmla="*/ 576216 h 711262"/>
                  <a:gd name="connsiteX5" fmla="*/ 728779 w 1427552"/>
                  <a:gd name="connsiteY5" fmla="*/ 362697 h 711262"/>
                  <a:gd name="connsiteX6" fmla="*/ 225609 w 1427552"/>
                  <a:gd name="connsiteY6" fmla="*/ 704942 h 711262"/>
                  <a:gd name="connsiteX7" fmla="*/ 240414 w 1427552"/>
                  <a:gd name="connsiteY7" fmla="*/ 0 h 711262"/>
                  <a:gd name="connsiteX0" fmla="*/ 240414 w 1276028"/>
                  <a:gd name="connsiteY0" fmla="*/ 0 h 869896"/>
                  <a:gd name="connsiteX1" fmla="*/ 1083229 w 1276028"/>
                  <a:gd name="connsiteY1" fmla="*/ 0 h 869896"/>
                  <a:gd name="connsiteX2" fmla="*/ 1049645 w 1276028"/>
                  <a:gd name="connsiteY2" fmla="*/ 869896 h 869896"/>
                  <a:gd name="connsiteX3" fmla="*/ 946465 w 1276028"/>
                  <a:gd name="connsiteY3" fmla="*/ 346668 h 869896"/>
                  <a:gd name="connsiteX4" fmla="*/ 852672 w 1276028"/>
                  <a:gd name="connsiteY4" fmla="*/ 576216 h 869896"/>
                  <a:gd name="connsiteX5" fmla="*/ 728779 w 1276028"/>
                  <a:gd name="connsiteY5" fmla="*/ 362697 h 869896"/>
                  <a:gd name="connsiteX6" fmla="*/ 225609 w 1276028"/>
                  <a:gd name="connsiteY6" fmla="*/ 704942 h 869896"/>
                  <a:gd name="connsiteX7" fmla="*/ 240414 w 1276028"/>
                  <a:gd name="connsiteY7" fmla="*/ 0 h 869896"/>
                  <a:gd name="connsiteX0" fmla="*/ 240414 w 1276028"/>
                  <a:gd name="connsiteY0" fmla="*/ 0 h 915902"/>
                  <a:gd name="connsiteX1" fmla="*/ 1083229 w 1276028"/>
                  <a:gd name="connsiteY1" fmla="*/ 0 h 915902"/>
                  <a:gd name="connsiteX2" fmla="*/ 1049645 w 1276028"/>
                  <a:gd name="connsiteY2" fmla="*/ 869896 h 915902"/>
                  <a:gd name="connsiteX3" fmla="*/ 946465 w 1276028"/>
                  <a:gd name="connsiteY3" fmla="*/ 346668 h 915902"/>
                  <a:gd name="connsiteX4" fmla="*/ 395472 w 1276028"/>
                  <a:gd name="connsiteY4" fmla="*/ 915902 h 915902"/>
                  <a:gd name="connsiteX5" fmla="*/ 728779 w 1276028"/>
                  <a:gd name="connsiteY5" fmla="*/ 362697 h 915902"/>
                  <a:gd name="connsiteX6" fmla="*/ 225609 w 1276028"/>
                  <a:gd name="connsiteY6" fmla="*/ 704942 h 915902"/>
                  <a:gd name="connsiteX7" fmla="*/ 240414 w 1276028"/>
                  <a:gd name="connsiteY7" fmla="*/ 0 h 915902"/>
                  <a:gd name="connsiteX0" fmla="*/ 240414 w 1276028"/>
                  <a:gd name="connsiteY0" fmla="*/ 0 h 915902"/>
                  <a:gd name="connsiteX1" fmla="*/ 1083229 w 1276028"/>
                  <a:gd name="connsiteY1" fmla="*/ 0 h 915902"/>
                  <a:gd name="connsiteX2" fmla="*/ 1049645 w 1276028"/>
                  <a:gd name="connsiteY2" fmla="*/ 869896 h 915902"/>
                  <a:gd name="connsiteX3" fmla="*/ 758346 w 1276028"/>
                  <a:gd name="connsiteY3" fmla="*/ 863399 h 915902"/>
                  <a:gd name="connsiteX4" fmla="*/ 395472 w 1276028"/>
                  <a:gd name="connsiteY4" fmla="*/ 915902 h 915902"/>
                  <a:gd name="connsiteX5" fmla="*/ 728779 w 1276028"/>
                  <a:gd name="connsiteY5" fmla="*/ 362697 h 915902"/>
                  <a:gd name="connsiteX6" fmla="*/ 225609 w 1276028"/>
                  <a:gd name="connsiteY6" fmla="*/ 704942 h 915902"/>
                  <a:gd name="connsiteX7" fmla="*/ 240414 w 1276028"/>
                  <a:gd name="connsiteY7" fmla="*/ 0 h 915902"/>
                  <a:gd name="connsiteX0" fmla="*/ 249822 w 1285436"/>
                  <a:gd name="connsiteY0" fmla="*/ 0 h 915902"/>
                  <a:gd name="connsiteX1" fmla="*/ 1092637 w 1285436"/>
                  <a:gd name="connsiteY1" fmla="*/ 0 h 915902"/>
                  <a:gd name="connsiteX2" fmla="*/ 1059053 w 1285436"/>
                  <a:gd name="connsiteY2" fmla="*/ 869896 h 915902"/>
                  <a:gd name="connsiteX3" fmla="*/ 767754 w 1285436"/>
                  <a:gd name="connsiteY3" fmla="*/ 863399 h 915902"/>
                  <a:gd name="connsiteX4" fmla="*/ 404880 w 1285436"/>
                  <a:gd name="connsiteY4" fmla="*/ 915902 h 915902"/>
                  <a:gd name="connsiteX5" fmla="*/ 0 w 1285436"/>
                  <a:gd name="connsiteY5" fmla="*/ 888953 h 915902"/>
                  <a:gd name="connsiteX6" fmla="*/ 235017 w 1285436"/>
                  <a:gd name="connsiteY6" fmla="*/ 704942 h 915902"/>
                  <a:gd name="connsiteX7" fmla="*/ 249822 w 1285436"/>
                  <a:gd name="connsiteY7" fmla="*/ 0 h 915902"/>
                  <a:gd name="connsiteX0" fmla="*/ 249822 w 1285436"/>
                  <a:gd name="connsiteY0" fmla="*/ 0 h 888953"/>
                  <a:gd name="connsiteX1" fmla="*/ 1092637 w 1285436"/>
                  <a:gd name="connsiteY1" fmla="*/ 0 h 888953"/>
                  <a:gd name="connsiteX2" fmla="*/ 1059053 w 1285436"/>
                  <a:gd name="connsiteY2" fmla="*/ 869896 h 888953"/>
                  <a:gd name="connsiteX3" fmla="*/ 767754 w 1285436"/>
                  <a:gd name="connsiteY3" fmla="*/ 863399 h 888953"/>
                  <a:gd name="connsiteX4" fmla="*/ 0 w 1285436"/>
                  <a:gd name="connsiteY4" fmla="*/ 888953 h 888953"/>
                  <a:gd name="connsiteX5" fmla="*/ 235017 w 1285436"/>
                  <a:gd name="connsiteY5" fmla="*/ 704942 h 888953"/>
                  <a:gd name="connsiteX6" fmla="*/ 249822 w 1285436"/>
                  <a:gd name="connsiteY6" fmla="*/ 0 h 888953"/>
                  <a:gd name="connsiteX0" fmla="*/ 249822 w 1285436"/>
                  <a:gd name="connsiteY0" fmla="*/ 0 h 888953"/>
                  <a:gd name="connsiteX1" fmla="*/ 1092637 w 1285436"/>
                  <a:gd name="connsiteY1" fmla="*/ 0 h 888953"/>
                  <a:gd name="connsiteX2" fmla="*/ 1059053 w 1285436"/>
                  <a:gd name="connsiteY2" fmla="*/ 869896 h 888953"/>
                  <a:gd name="connsiteX3" fmla="*/ 0 w 1285436"/>
                  <a:gd name="connsiteY3" fmla="*/ 888953 h 888953"/>
                  <a:gd name="connsiteX4" fmla="*/ 235017 w 1285436"/>
                  <a:gd name="connsiteY4" fmla="*/ 704942 h 888953"/>
                  <a:gd name="connsiteX5" fmla="*/ 249822 w 1285436"/>
                  <a:gd name="connsiteY5" fmla="*/ 0 h 888953"/>
                  <a:gd name="connsiteX0" fmla="*/ 249822 w 1285436"/>
                  <a:gd name="connsiteY0" fmla="*/ 0 h 888953"/>
                  <a:gd name="connsiteX1" fmla="*/ 1092637 w 1285436"/>
                  <a:gd name="connsiteY1" fmla="*/ 0 h 888953"/>
                  <a:gd name="connsiteX2" fmla="*/ 1059053 w 1285436"/>
                  <a:gd name="connsiteY2" fmla="*/ 869896 h 888953"/>
                  <a:gd name="connsiteX3" fmla="*/ 0 w 1285436"/>
                  <a:gd name="connsiteY3" fmla="*/ 888953 h 888953"/>
                  <a:gd name="connsiteX4" fmla="*/ 235017 w 1285436"/>
                  <a:gd name="connsiteY4" fmla="*/ 704942 h 888953"/>
                  <a:gd name="connsiteX5" fmla="*/ 249822 w 1285436"/>
                  <a:gd name="connsiteY5" fmla="*/ 0 h 888953"/>
                  <a:gd name="connsiteX0" fmla="*/ 249822 w 1285436"/>
                  <a:gd name="connsiteY0" fmla="*/ 0 h 888953"/>
                  <a:gd name="connsiteX1" fmla="*/ 1092637 w 1285436"/>
                  <a:gd name="connsiteY1" fmla="*/ 0 h 888953"/>
                  <a:gd name="connsiteX2" fmla="*/ 1059053 w 1285436"/>
                  <a:gd name="connsiteY2" fmla="*/ 869896 h 888953"/>
                  <a:gd name="connsiteX3" fmla="*/ 0 w 1285436"/>
                  <a:gd name="connsiteY3" fmla="*/ 888953 h 888953"/>
                  <a:gd name="connsiteX4" fmla="*/ 235017 w 1285436"/>
                  <a:gd name="connsiteY4" fmla="*/ 704942 h 888953"/>
                  <a:gd name="connsiteX5" fmla="*/ 249822 w 1285436"/>
                  <a:gd name="connsiteY5" fmla="*/ 0 h 888953"/>
                  <a:gd name="connsiteX0" fmla="*/ 226010 w 1285436"/>
                  <a:gd name="connsiteY0" fmla="*/ 9525 h 888953"/>
                  <a:gd name="connsiteX1" fmla="*/ 1092637 w 1285436"/>
                  <a:gd name="connsiteY1" fmla="*/ 0 h 888953"/>
                  <a:gd name="connsiteX2" fmla="*/ 1059053 w 1285436"/>
                  <a:gd name="connsiteY2" fmla="*/ 869896 h 888953"/>
                  <a:gd name="connsiteX3" fmla="*/ 0 w 1285436"/>
                  <a:gd name="connsiteY3" fmla="*/ 888953 h 888953"/>
                  <a:gd name="connsiteX4" fmla="*/ 235017 w 1285436"/>
                  <a:gd name="connsiteY4" fmla="*/ 704942 h 888953"/>
                  <a:gd name="connsiteX5" fmla="*/ 226010 w 1285436"/>
                  <a:gd name="connsiteY5" fmla="*/ 9525 h 888953"/>
                  <a:gd name="connsiteX0" fmla="*/ 226010 w 1285436"/>
                  <a:gd name="connsiteY0" fmla="*/ 9525 h 888953"/>
                  <a:gd name="connsiteX1" fmla="*/ 1092637 w 1285436"/>
                  <a:gd name="connsiteY1" fmla="*/ 0 h 888953"/>
                  <a:gd name="connsiteX2" fmla="*/ 1059053 w 1285436"/>
                  <a:gd name="connsiteY2" fmla="*/ 869896 h 888953"/>
                  <a:gd name="connsiteX3" fmla="*/ 0 w 1285436"/>
                  <a:gd name="connsiteY3" fmla="*/ 888953 h 888953"/>
                  <a:gd name="connsiteX4" fmla="*/ 213586 w 1285436"/>
                  <a:gd name="connsiteY4" fmla="*/ 721611 h 888953"/>
                  <a:gd name="connsiteX5" fmla="*/ 226010 w 1285436"/>
                  <a:gd name="connsiteY5" fmla="*/ 9525 h 888953"/>
                  <a:gd name="connsiteX0" fmla="*/ 226010 w 1285436"/>
                  <a:gd name="connsiteY0" fmla="*/ 9525 h 888953"/>
                  <a:gd name="connsiteX1" fmla="*/ 1092637 w 1285436"/>
                  <a:gd name="connsiteY1" fmla="*/ 0 h 888953"/>
                  <a:gd name="connsiteX2" fmla="*/ 1059053 w 1285436"/>
                  <a:gd name="connsiteY2" fmla="*/ 869896 h 888953"/>
                  <a:gd name="connsiteX3" fmla="*/ 0 w 1285436"/>
                  <a:gd name="connsiteY3" fmla="*/ 888953 h 888953"/>
                  <a:gd name="connsiteX4" fmla="*/ 213586 w 1285436"/>
                  <a:gd name="connsiteY4" fmla="*/ 721611 h 888953"/>
                  <a:gd name="connsiteX5" fmla="*/ 226010 w 1285436"/>
                  <a:gd name="connsiteY5" fmla="*/ 9525 h 888953"/>
                  <a:gd name="connsiteX0" fmla="*/ 226010 w 1285436"/>
                  <a:gd name="connsiteY0" fmla="*/ 9525 h 888953"/>
                  <a:gd name="connsiteX1" fmla="*/ 1092637 w 1285436"/>
                  <a:gd name="connsiteY1" fmla="*/ 0 h 888953"/>
                  <a:gd name="connsiteX2" fmla="*/ 1059053 w 1285436"/>
                  <a:gd name="connsiteY2" fmla="*/ 869896 h 888953"/>
                  <a:gd name="connsiteX3" fmla="*/ 0 w 1285436"/>
                  <a:gd name="connsiteY3" fmla="*/ 888953 h 888953"/>
                  <a:gd name="connsiteX4" fmla="*/ 213586 w 1285436"/>
                  <a:gd name="connsiteY4" fmla="*/ 721611 h 888953"/>
                  <a:gd name="connsiteX5" fmla="*/ 226010 w 1285436"/>
                  <a:gd name="connsiteY5" fmla="*/ 9525 h 888953"/>
                  <a:gd name="connsiteX0" fmla="*/ 268872 w 1328298"/>
                  <a:gd name="connsiteY0" fmla="*/ 9525 h 886572"/>
                  <a:gd name="connsiteX1" fmla="*/ 1135499 w 1328298"/>
                  <a:gd name="connsiteY1" fmla="*/ 0 h 886572"/>
                  <a:gd name="connsiteX2" fmla="*/ 1101915 w 1328298"/>
                  <a:gd name="connsiteY2" fmla="*/ 869896 h 886572"/>
                  <a:gd name="connsiteX3" fmla="*/ 0 w 1328298"/>
                  <a:gd name="connsiteY3" fmla="*/ 886572 h 886572"/>
                  <a:gd name="connsiteX4" fmla="*/ 256448 w 1328298"/>
                  <a:gd name="connsiteY4" fmla="*/ 721611 h 886572"/>
                  <a:gd name="connsiteX5" fmla="*/ 268872 w 1328298"/>
                  <a:gd name="connsiteY5" fmla="*/ 9525 h 886572"/>
                  <a:gd name="connsiteX0" fmla="*/ 268872 w 1328298"/>
                  <a:gd name="connsiteY0" fmla="*/ 9525 h 886572"/>
                  <a:gd name="connsiteX1" fmla="*/ 1135499 w 1328298"/>
                  <a:gd name="connsiteY1" fmla="*/ 0 h 886572"/>
                  <a:gd name="connsiteX2" fmla="*/ 1101915 w 1328298"/>
                  <a:gd name="connsiteY2" fmla="*/ 869896 h 886572"/>
                  <a:gd name="connsiteX3" fmla="*/ 0 w 1328298"/>
                  <a:gd name="connsiteY3" fmla="*/ 886572 h 886572"/>
                  <a:gd name="connsiteX4" fmla="*/ 256448 w 1328298"/>
                  <a:gd name="connsiteY4" fmla="*/ 721611 h 886572"/>
                  <a:gd name="connsiteX5" fmla="*/ 268872 w 1328298"/>
                  <a:gd name="connsiteY5" fmla="*/ 9525 h 886572"/>
                  <a:gd name="connsiteX0" fmla="*/ 268872 w 1328298"/>
                  <a:gd name="connsiteY0" fmla="*/ 9525 h 886572"/>
                  <a:gd name="connsiteX1" fmla="*/ 1135499 w 1328298"/>
                  <a:gd name="connsiteY1" fmla="*/ 0 h 886572"/>
                  <a:gd name="connsiteX2" fmla="*/ 1101915 w 1328298"/>
                  <a:gd name="connsiteY2" fmla="*/ 869896 h 886572"/>
                  <a:gd name="connsiteX3" fmla="*/ 0 w 1328298"/>
                  <a:gd name="connsiteY3" fmla="*/ 886572 h 886572"/>
                  <a:gd name="connsiteX4" fmla="*/ 256448 w 1328298"/>
                  <a:gd name="connsiteY4" fmla="*/ 721611 h 886572"/>
                  <a:gd name="connsiteX5" fmla="*/ 268872 w 1328298"/>
                  <a:gd name="connsiteY5" fmla="*/ 9525 h 886572"/>
                  <a:gd name="connsiteX0" fmla="*/ 268872 w 1186929"/>
                  <a:gd name="connsiteY0" fmla="*/ 9525 h 886572"/>
                  <a:gd name="connsiteX1" fmla="*/ 1135499 w 1186929"/>
                  <a:gd name="connsiteY1" fmla="*/ 0 h 886572"/>
                  <a:gd name="connsiteX2" fmla="*/ 1101915 w 1186929"/>
                  <a:gd name="connsiteY2" fmla="*/ 869896 h 886572"/>
                  <a:gd name="connsiteX3" fmla="*/ 0 w 1186929"/>
                  <a:gd name="connsiteY3" fmla="*/ 886572 h 886572"/>
                  <a:gd name="connsiteX4" fmla="*/ 256448 w 1186929"/>
                  <a:gd name="connsiteY4" fmla="*/ 721611 h 886572"/>
                  <a:gd name="connsiteX5" fmla="*/ 268872 w 1186929"/>
                  <a:gd name="connsiteY5" fmla="*/ 9525 h 886572"/>
                  <a:gd name="connsiteX0" fmla="*/ 268872 w 1201217"/>
                  <a:gd name="connsiteY0" fmla="*/ 9525 h 886572"/>
                  <a:gd name="connsiteX1" fmla="*/ 1135499 w 1201217"/>
                  <a:gd name="connsiteY1" fmla="*/ 0 h 886572"/>
                  <a:gd name="connsiteX2" fmla="*/ 1116203 w 1201217"/>
                  <a:gd name="connsiteY2" fmla="*/ 874658 h 886572"/>
                  <a:gd name="connsiteX3" fmla="*/ 0 w 1201217"/>
                  <a:gd name="connsiteY3" fmla="*/ 886572 h 886572"/>
                  <a:gd name="connsiteX4" fmla="*/ 256448 w 1201217"/>
                  <a:gd name="connsiteY4" fmla="*/ 721611 h 886572"/>
                  <a:gd name="connsiteX5" fmla="*/ 268872 w 1201217"/>
                  <a:gd name="connsiteY5" fmla="*/ 9525 h 886572"/>
                  <a:gd name="connsiteX0" fmla="*/ 268872 w 1155973"/>
                  <a:gd name="connsiteY0" fmla="*/ 9525 h 886572"/>
                  <a:gd name="connsiteX1" fmla="*/ 1135499 w 1155973"/>
                  <a:gd name="connsiteY1" fmla="*/ 0 h 886572"/>
                  <a:gd name="connsiteX2" fmla="*/ 1116203 w 1155973"/>
                  <a:gd name="connsiteY2" fmla="*/ 874658 h 886572"/>
                  <a:gd name="connsiteX3" fmla="*/ 0 w 1155973"/>
                  <a:gd name="connsiteY3" fmla="*/ 886572 h 886572"/>
                  <a:gd name="connsiteX4" fmla="*/ 256448 w 1155973"/>
                  <a:gd name="connsiteY4" fmla="*/ 721611 h 886572"/>
                  <a:gd name="connsiteX5" fmla="*/ 268872 w 1155973"/>
                  <a:gd name="connsiteY5" fmla="*/ 9525 h 886572"/>
                  <a:gd name="connsiteX0" fmla="*/ 268872 w 1170260"/>
                  <a:gd name="connsiteY0" fmla="*/ 9525 h 886572"/>
                  <a:gd name="connsiteX1" fmla="*/ 1135499 w 1170260"/>
                  <a:gd name="connsiteY1" fmla="*/ 0 h 886572"/>
                  <a:gd name="connsiteX2" fmla="*/ 1130490 w 1170260"/>
                  <a:gd name="connsiteY2" fmla="*/ 881801 h 886572"/>
                  <a:gd name="connsiteX3" fmla="*/ 0 w 1170260"/>
                  <a:gd name="connsiteY3" fmla="*/ 886572 h 886572"/>
                  <a:gd name="connsiteX4" fmla="*/ 256448 w 1170260"/>
                  <a:gd name="connsiteY4" fmla="*/ 721611 h 886572"/>
                  <a:gd name="connsiteX5" fmla="*/ 268872 w 1170260"/>
                  <a:gd name="connsiteY5" fmla="*/ 9525 h 886572"/>
                  <a:gd name="connsiteX0" fmla="*/ 268872 w 1140179"/>
                  <a:gd name="connsiteY0" fmla="*/ 9525 h 886572"/>
                  <a:gd name="connsiteX1" fmla="*/ 1135499 w 1140179"/>
                  <a:gd name="connsiteY1" fmla="*/ 0 h 886572"/>
                  <a:gd name="connsiteX2" fmla="*/ 1130490 w 1140179"/>
                  <a:gd name="connsiteY2" fmla="*/ 881801 h 886572"/>
                  <a:gd name="connsiteX3" fmla="*/ 0 w 1140179"/>
                  <a:gd name="connsiteY3" fmla="*/ 886572 h 886572"/>
                  <a:gd name="connsiteX4" fmla="*/ 256448 w 1140179"/>
                  <a:gd name="connsiteY4" fmla="*/ 721611 h 886572"/>
                  <a:gd name="connsiteX5" fmla="*/ 268872 w 1140179"/>
                  <a:gd name="connsiteY5" fmla="*/ 9525 h 886572"/>
                  <a:gd name="connsiteX0" fmla="*/ 291097 w 1140179"/>
                  <a:gd name="connsiteY0" fmla="*/ 0 h 1261222"/>
                  <a:gd name="connsiteX1" fmla="*/ 1135499 w 1140179"/>
                  <a:gd name="connsiteY1" fmla="*/ 374650 h 1261222"/>
                  <a:gd name="connsiteX2" fmla="*/ 1130490 w 1140179"/>
                  <a:gd name="connsiteY2" fmla="*/ 1256451 h 1261222"/>
                  <a:gd name="connsiteX3" fmla="*/ 0 w 1140179"/>
                  <a:gd name="connsiteY3" fmla="*/ 1261222 h 1261222"/>
                  <a:gd name="connsiteX4" fmla="*/ 256448 w 1140179"/>
                  <a:gd name="connsiteY4" fmla="*/ 1096261 h 1261222"/>
                  <a:gd name="connsiteX5" fmla="*/ 291097 w 1140179"/>
                  <a:gd name="connsiteY5" fmla="*/ 0 h 1261222"/>
                  <a:gd name="connsiteX0" fmla="*/ 291097 w 1136923"/>
                  <a:gd name="connsiteY0" fmla="*/ 0 h 1261222"/>
                  <a:gd name="connsiteX1" fmla="*/ 852924 w 1136923"/>
                  <a:gd name="connsiteY1" fmla="*/ 3175 h 1261222"/>
                  <a:gd name="connsiteX2" fmla="*/ 1130490 w 1136923"/>
                  <a:gd name="connsiteY2" fmla="*/ 1256451 h 1261222"/>
                  <a:gd name="connsiteX3" fmla="*/ 0 w 1136923"/>
                  <a:gd name="connsiteY3" fmla="*/ 1261222 h 1261222"/>
                  <a:gd name="connsiteX4" fmla="*/ 256448 w 1136923"/>
                  <a:gd name="connsiteY4" fmla="*/ 1096261 h 1261222"/>
                  <a:gd name="connsiteX5" fmla="*/ 291097 w 1136923"/>
                  <a:gd name="connsiteY5" fmla="*/ 0 h 1261222"/>
                  <a:gd name="connsiteX0" fmla="*/ 291097 w 1136923"/>
                  <a:gd name="connsiteY0" fmla="*/ 0 h 1539240"/>
                  <a:gd name="connsiteX1" fmla="*/ 852924 w 1136923"/>
                  <a:gd name="connsiteY1" fmla="*/ 3175 h 1539240"/>
                  <a:gd name="connsiteX2" fmla="*/ 1130490 w 1136923"/>
                  <a:gd name="connsiteY2" fmla="*/ 1256451 h 1539240"/>
                  <a:gd name="connsiteX3" fmla="*/ 975995 w 1136923"/>
                  <a:gd name="connsiteY3" fmla="*/ 1539240 h 1539240"/>
                  <a:gd name="connsiteX4" fmla="*/ 0 w 1136923"/>
                  <a:gd name="connsiteY4" fmla="*/ 1261222 h 1539240"/>
                  <a:gd name="connsiteX5" fmla="*/ 256448 w 1136923"/>
                  <a:gd name="connsiteY5" fmla="*/ 1096261 h 1539240"/>
                  <a:gd name="connsiteX6" fmla="*/ 291097 w 1136923"/>
                  <a:gd name="connsiteY6" fmla="*/ 0 h 1539240"/>
                  <a:gd name="connsiteX0" fmla="*/ 291097 w 1136923"/>
                  <a:gd name="connsiteY0" fmla="*/ 0 h 1261222"/>
                  <a:gd name="connsiteX1" fmla="*/ 852924 w 1136923"/>
                  <a:gd name="connsiteY1" fmla="*/ 3175 h 1261222"/>
                  <a:gd name="connsiteX2" fmla="*/ 1130490 w 1136923"/>
                  <a:gd name="connsiteY2" fmla="*/ 1256451 h 1261222"/>
                  <a:gd name="connsiteX3" fmla="*/ 0 w 1136923"/>
                  <a:gd name="connsiteY3" fmla="*/ 1261222 h 1261222"/>
                  <a:gd name="connsiteX4" fmla="*/ 256448 w 1136923"/>
                  <a:gd name="connsiteY4" fmla="*/ 1096261 h 1261222"/>
                  <a:gd name="connsiteX5" fmla="*/ 291097 w 1136923"/>
                  <a:gd name="connsiteY5" fmla="*/ 0 h 1261222"/>
                  <a:gd name="connsiteX0" fmla="*/ 291097 w 984523"/>
                  <a:gd name="connsiteY0" fmla="*/ 0 h 1261222"/>
                  <a:gd name="connsiteX1" fmla="*/ 852924 w 984523"/>
                  <a:gd name="connsiteY1" fmla="*/ 3175 h 1261222"/>
                  <a:gd name="connsiteX2" fmla="*/ 978090 w 984523"/>
                  <a:gd name="connsiteY2" fmla="*/ 170601 h 1261222"/>
                  <a:gd name="connsiteX3" fmla="*/ 0 w 984523"/>
                  <a:gd name="connsiteY3" fmla="*/ 1261222 h 1261222"/>
                  <a:gd name="connsiteX4" fmla="*/ 256448 w 984523"/>
                  <a:gd name="connsiteY4" fmla="*/ 1096261 h 1261222"/>
                  <a:gd name="connsiteX5" fmla="*/ 291097 w 984523"/>
                  <a:gd name="connsiteY5" fmla="*/ 0 h 1261222"/>
                  <a:gd name="connsiteX0" fmla="*/ 291097 w 978090"/>
                  <a:gd name="connsiteY0" fmla="*/ 0 h 1261222"/>
                  <a:gd name="connsiteX1" fmla="*/ 852924 w 978090"/>
                  <a:gd name="connsiteY1" fmla="*/ 3175 h 1261222"/>
                  <a:gd name="connsiteX2" fmla="*/ 978090 w 978090"/>
                  <a:gd name="connsiteY2" fmla="*/ 170601 h 1261222"/>
                  <a:gd name="connsiteX3" fmla="*/ 0 w 978090"/>
                  <a:gd name="connsiteY3" fmla="*/ 1261222 h 1261222"/>
                  <a:gd name="connsiteX4" fmla="*/ 256448 w 978090"/>
                  <a:gd name="connsiteY4" fmla="*/ 1096261 h 1261222"/>
                  <a:gd name="connsiteX5" fmla="*/ 291097 w 978090"/>
                  <a:gd name="connsiteY5" fmla="*/ 0 h 1261222"/>
                  <a:gd name="connsiteX0" fmla="*/ 34649 w 721642"/>
                  <a:gd name="connsiteY0" fmla="*/ 0 h 1096261"/>
                  <a:gd name="connsiteX1" fmla="*/ 596476 w 721642"/>
                  <a:gd name="connsiteY1" fmla="*/ 3175 h 1096261"/>
                  <a:gd name="connsiteX2" fmla="*/ 721642 w 721642"/>
                  <a:gd name="connsiteY2" fmla="*/ 170601 h 1096261"/>
                  <a:gd name="connsiteX3" fmla="*/ 0 w 721642"/>
                  <a:gd name="connsiteY3" fmla="*/ 1096261 h 1096261"/>
                  <a:gd name="connsiteX4" fmla="*/ 34649 w 721642"/>
                  <a:gd name="connsiteY4" fmla="*/ 0 h 1096261"/>
                  <a:gd name="connsiteX0" fmla="*/ 2289 w 689282"/>
                  <a:gd name="connsiteY0" fmla="*/ 0 h 372301"/>
                  <a:gd name="connsiteX1" fmla="*/ 564116 w 689282"/>
                  <a:gd name="connsiteY1" fmla="*/ 3175 h 372301"/>
                  <a:gd name="connsiteX2" fmla="*/ 689282 w 689282"/>
                  <a:gd name="connsiteY2" fmla="*/ 170601 h 372301"/>
                  <a:gd name="connsiteX3" fmla="*/ 272440 w 689282"/>
                  <a:gd name="connsiteY3" fmla="*/ 162811 h 372301"/>
                  <a:gd name="connsiteX4" fmla="*/ 2289 w 689282"/>
                  <a:gd name="connsiteY4" fmla="*/ 0 h 372301"/>
                  <a:gd name="connsiteX0" fmla="*/ 0 w 686993"/>
                  <a:gd name="connsiteY0" fmla="*/ 0 h 170601"/>
                  <a:gd name="connsiteX1" fmla="*/ 561827 w 686993"/>
                  <a:gd name="connsiteY1" fmla="*/ 3175 h 170601"/>
                  <a:gd name="connsiteX2" fmla="*/ 686993 w 686993"/>
                  <a:gd name="connsiteY2" fmla="*/ 170601 h 170601"/>
                  <a:gd name="connsiteX3" fmla="*/ 270151 w 686993"/>
                  <a:gd name="connsiteY3" fmla="*/ 162811 h 170601"/>
                  <a:gd name="connsiteX4" fmla="*/ 0 w 686993"/>
                  <a:gd name="connsiteY4" fmla="*/ 0 h 170601"/>
                  <a:gd name="connsiteX0" fmla="*/ 0 w 686993"/>
                  <a:gd name="connsiteY0" fmla="*/ 0 h 170601"/>
                  <a:gd name="connsiteX1" fmla="*/ 561827 w 686993"/>
                  <a:gd name="connsiteY1" fmla="*/ 3175 h 170601"/>
                  <a:gd name="connsiteX2" fmla="*/ 686993 w 686993"/>
                  <a:gd name="connsiteY2" fmla="*/ 170601 h 170601"/>
                  <a:gd name="connsiteX3" fmla="*/ 260626 w 686993"/>
                  <a:gd name="connsiteY3" fmla="*/ 143761 h 170601"/>
                  <a:gd name="connsiteX4" fmla="*/ 0 w 686993"/>
                  <a:gd name="connsiteY4" fmla="*/ 0 h 170601"/>
                  <a:gd name="connsiteX0" fmla="*/ 0 w 672706"/>
                  <a:gd name="connsiteY0" fmla="*/ 0 h 143761"/>
                  <a:gd name="connsiteX1" fmla="*/ 561827 w 672706"/>
                  <a:gd name="connsiteY1" fmla="*/ 3175 h 143761"/>
                  <a:gd name="connsiteX2" fmla="*/ 672706 w 672706"/>
                  <a:gd name="connsiteY2" fmla="*/ 137264 h 143761"/>
                  <a:gd name="connsiteX3" fmla="*/ 260626 w 672706"/>
                  <a:gd name="connsiteY3" fmla="*/ 143761 h 143761"/>
                  <a:gd name="connsiteX4" fmla="*/ 0 w 672706"/>
                  <a:gd name="connsiteY4" fmla="*/ 0 h 143761"/>
                  <a:gd name="connsiteX0" fmla="*/ 0 w 672706"/>
                  <a:gd name="connsiteY0" fmla="*/ 1587 h 145348"/>
                  <a:gd name="connsiteX1" fmla="*/ 528490 w 672706"/>
                  <a:gd name="connsiteY1" fmla="*/ 0 h 145348"/>
                  <a:gd name="connsiteX2" fmla="*/ 672706 w 672706"/>
                  <a:gd name="connsiteY2" fmla="*/ 138851 h 145348"/>
                  <a:gd name="connsiteX3" fmla="*/ 260626 w 672706"/>
                  <a:gd name="connsiteY3" fmla="*/ 145348 h 145348"/>
                  <a:gd name="connsiteX4" fmla="*/ 0 w 672706"/>
                  <a:gd name="connsiteY4" fmla="*/ 1587 h 145348"/>
                  <a:gd name="connsiteX0" fmla="*/ 0 w 672706"/>
                  <a:gd name="connsiteY0" fmla="*/ 1587 h 145348"/>
                  <a:gd name="connsiteX1" fmla="*/ 528490 w 672706"/>
                  <a:gd name="connsiteY1" fmla="*/ 0 h 145348"/>
                  <a:gd name="connsiteX2" fmla="*/ 672706 w 672706"/>
                  <a:gd name="connsiteY2" fmla="*/ 138851 h 145348"/>
                  <a:gd name="connsiteX3" fmla="*/ 260626 w 672706"/>
                  <a:gd name="connsiteY3" fmla="*/ 145348 h 145348"/>
                  <a:gd name="connsiteX4" fmla="*/ 0 w 672706"/>
                  <a:gd name="connsiteY4" fmla="*/ 1587 h 145348"/>
                  <a:gd name="connsiteX0" fmla="*/ 0 w 696519"/>
                  <a:gd name="connsiteY0" fmla="*/ 1587 h 145348"/>
                  <a:gd name="connsiteX1" fmla="*/ 528490 w 696519"/>
                  <a:gd name="connsiteY1" fmla="*/ 0 h 145348"/>
                  <a:gd name="connsiteX2" fmla="*/ 696519 w 696519"/>
                  <a:gd name="connsiteY2" fmla="*/ 136470 h 145348"/>
                  <a:gd name="connsiteX3" fmla="*/ 260626 w 696519"/>
                  <a:gd name="connsiteY3" fmla="*/ 145348 h 145348"/>
                  <a:gd name="connsiteX4" fmla="*/ 0 w 696519"/>
                  <a:gd name="connsiteY4" fmla="*/ 1587 h 145348"/>
                  <a:gd name="connsiteX0" fmla="*/ 44174 w 740693"/>
                  <a:gd name="connsiteY0" fmla="*/ 1587 h 136470"/>
                  <a:gd name="connsiteX1" fmla="*/ 572664 w 740693"/>
                  <a:gd name="connsiteY1" fmla="*/ 0 h 136470"/>
                  <a:gd name="connsiteX2" fmla="*/ 740693 w 740693"/>
                  <a:gd name="connsiteY2" fmla="*/ 136470 h 136470"/>
                  <a:gd name="connsiteX3" fmla="*/ 0 w 740693"/>
                  <a:gd name="connsiteY3" fmla="*/ 128679 h 136470"/>
                  <a:gd name="connsiteX4" fmla="*/ 44174 w 740693"/>
                  <a:gd name="connsiteY4" fmla="*/ 1587 h 136470"/>
                  <a:gd name="connsiteX0" fmla="*/ 44174 w 572664"/>
                  <a:gd name="connsiteY0" fmla="*/ 1587 h 172189"/>
                  <a:gd name="connsiteX1" fmla="*/ 572664 w 572664"/>
                  <a:gd name="connsiteY1" fmla="*/ 0 h 172189"/>
                  <a:gd name="connsiteX2" fmla="*/ 452562 w 572664"/>
                  <a:gd name="connsiteY2" fmla="*/ 172189 h 172189"/>
                  <a:gd name="connsiteX3" fmla="*/ 0 w 572664"/>
                  <a:gd name="connsiteY3" fmla="*/ 128679 h 172189"/>
                  <a:gd name="connsiteX4" fmla="*/ 44174 w 572664"/>
                  <a:gd name="connsiteY4" fmla="*/ 1587 h 172189"/>
                  <a:gd name="connsiteX0" fmla="*/ 44174 w 452562"/>
                  <a:gd name="connsiteY0" fmla="*/ 0 h 170602"/>
                  <a:gd name="connsiteX1" fmla="*/ 201189 w 452562"/>
                  <a:gd name="connsiteY1" fmla="*/ 12701 h 170602"/>
                  <a:gd name="connsiteX2" fmla="*/ 452562 w 452562"/>
                  <a:gd name="connsiteY2" fmla="*/ 170602 h 170602"/>
                  <a:gd name="connsiteX3" fmla="*/ 0 w 452562"/>
                  <a:gd name="connsiteY3" fmla="*/ 127092 h 170602"/>
                  <a:gd name="connsiteX4" fmla="*/ 44174 w 452562"/>
                  <a:gd name="connsiteY4" fmla="*/ 0 h 170602"/>
                  <a:gd name="connsiteX0" fmla="*/ 44174 w 240631"/>
                  <a:gd name="connsiteY0" fmla="*/ 0 h 142027"/>
                  <a:gd name="connsiteX1" fmla="*/ 201189 w 240631"/>
                  <a:gd name="connsiteY1" fmla="*/ 12701 h 142027"/>
                  <a:gd name="connsiteX2" fmla="*/ 240631 w 240631"/>
                  <a:gd name="connsiteY2" fmla="*/ 142027 h 142027"/>
                  <a:gd name="connsiteX3" fmla="*/ 0 w 240631"/>
                  <a:gd name="connsiteY3" fmla="*/ 127092 h 142027"/>
                  <a:gd name="connsiteX4" fmla="*/ 44174 w 240631"/>
                  <a:gd name="connsiteY4" fmla="*/ 0 h 142027"/>
                  <a:gd name="connsiteX0" fmla="*/ 0 w 196457"/>
                  <a:gd name="connsiteY0" fmla="*/ 0 h 142027"/>
                  <a:gd name="connsiteX1" fmla="*/ 157015 w 196457"/>
                  <a:gd name="connsiteY1" fmla="*/ 12701 h 142027"/>
                  <a:gd name="connsiteX2" fmla="*/ 196457 w 196457"/>
                  <a:gd name="connsiteY2" fmla="*/ 142027 h 142027"/>
                  <a:gd name="connsiteX3" fmla="*/ 0 w 196457"/>
                  <a:gd name="connsiteY3" fmla="*/ 0 h 142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457" h="142027">
                    <a:moveTo>
                      <a:pt x="0" y="0"/>
                    </a:moveTo>
                    <a:lnTo>
                      <a:pt x="157015" y="12701"/>
                    </a:lnTo>
                    <a:lnTo>
                      <a:pt x="196457" y="1420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66CC"/>
              </a:solidFill>
              <a:ln w="19050"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2859558" y="2681765"/>
                <a:ext cx="472694" cy="174570"/>
              </a:xfrm>
              <a:custGeom>
                <a:avLst/>
                <a:gdLst>
                  <a:gd name="connsiteX0" fmla="*/ 0 w 1083075"/>
                  <a:gd name="connsiteY0" fmla="*/ 14796 h 733887"/>
                  <a:gd name="connsiteX1" fmla="*/ 905522 w 1083075"/>
                  <a:gd name="connsiteY1" fmla="*/ 14796 h 733887"/>
                  <a:gd name="connsiteX2" fmla="*/ 1083075 w 1083075"/>
                  <a:gd name="connsiteY2" fmla="*/ 396536 h 733887"/>
                  <a:gd name="connsiteX3" fmla="*/ 506027 w 1083075"/>
                  <a:gd name="connsiteY3" fmla="*/ 387658 h 733887"/>
                  <a:gd name="connsiteX4" fmla="*/ 257452 w 1083075"/>
                  <a:gd name="connsiteY4" fmla="*/ 733887 h 733887"/>
                  <a:gd name="connsiteX5" fmla="*/ 257452 w 1083075"/>
                  <a:gd name="connsiteY5" fmla="*/ 405413 h 733887"/>
                  <a:gd name="connsiteX6" fmla="*/ 0 w 1083075"/>
                  <a:gd name="connsiteY6" fmla="*/ 14796 h 733887"/>
                  <a:gd name="connsiteX0" fmla="*/ 47440 w 1130515"/>
                  <a:gd name="connsiteY0" fmla="*/ 14796 h 733887"/>
                  <a:gd name="connsiteX1" fmla="*/ 952962 w 1130515"/>
                  <a:gd name="connsiteY1" fmla="*/ 14796 h 733887"/>
                  <a:gd name="connsiteX2" fmla="*/ 1130515 w 1130515"/>
                  <a:gd name="connsiteY2" fmla="*/ 396536 h 733887"/>
                  <a:gd name="connsiteX3" fmla="*/ 553467 w 1130515"/>
                  <a:gd name="connsiteY3" fmla="*/ 387658 h 733887"/>
                  <a:gd name="connsiteX4" fmla="*/ 304892 w 1130515"/>
                  <a:gd name="connsiteY4" fmla="*/ 733887 h 733887"/>
                  <a:gd name="connsiteX5" fmla="*/ 304892 w 1130515"/>
                  <a:gd name="connsiteY5" fmla="*/ 405413 h 733887"/>
                  <a:gd name="connsiteX6" fmla="*/ 47440 w 1130515"/>
                  <a:gd name="connsiteY6" fmla="*/ 14796 h 733887"/>
                  <a:gd name="connsiteX0" fmla="*/ 47440 w 1130515"/>
                  <a:gd name="connsiteY0" fmla="*/ 14796 h 733887"/>
                  <a:gd name="connsiteX1" fmla="*/ 952962 w 1130515"/>
                  <a:gd name="connsiteY1" fmla="*/ 14796 h 733887"/>
                  <a:gd name="connsiteX2" fmla="*/ 1130515 w 1130515"/>
                  <a:gd name="connsiteY2" fmla="*/ 396536 h 733887"/>
                  <a:gd name="connsiteX3" fmla="*/ 553467 w 1130515"/>
                  <a:gd name="connsiteY3" fmla="*/ 387658 h 733887"/>
                  <a:gd name="connsiteX4" fmla="*/ 304892 w 1130515"/>
                  <a:gd name="connsiteY4" fmla="*/ 733887 h 733887"/>
                  <a:gd name="connsiteX5" fmla="*/ 304892 w 1130515"/>
                  <a:gd name="connsiteY5" fmla="*/ 405413 h 733887"/>
                  <a:gd name="connsiteX6" fmla="*/ 47440 w 1130515"/>
                  <a:gd name="connsiteY6" fmla="*/ 14796 h 733887"/>
                  <a:gd name="connsiteX0" fmla="*/ 47440 w 1130515"/>
                  <a:gd name="connsiteY0" fmla="*/ 0 h 719091"/>
                  <a:gd name="connsiteX1" fmla="*/ 968837 w 1130515"/>
                  <a:gd name="connsiteY1" fmla="*/ 9525 h 719091"/>
                  <a:gd name="connsiteX2" fmla="*/ 1130515 w 1130515"/>
                  <a:gd name="connsiteY2" fmla="*/ 381740 h 719091"/>
                  <a:gd name="connsiteX3" fmla="*/ 553467 w 1130515"/>
                  <a:gd name="connsiteY3" fmla="*/ 372862 h 719091"/>
                  <a:gd name="connsiteX4" fmla="*/ 304892 w 1130515"/>
                  <a:gd name="connsiteY4" fmla="*/ 719091 h 719091"/>
                  <a:gd name="connsiteX5" fmla="*/ 304892 w 1130515"/>
                  <a:gd name="connsiteY5" fmla="*/ 390617 h 719091"/>
                  <a:gd name="connsiteX6" fmla="*/ 47440 w 1130515"/>
                  <a:gd name="connsiteY6" fmla="*/ 0 h 719091"/>
                  <a:gd name="connsiteX0" fmla="*/ 47440 w 1130515"/>
                  <a:gd name="connsiteY0" fmla="*/ 0 h 719091"/>
                  <a:gd name="connsiteX1" fmla="*/ 968837 w 1130515"/>
                  <a:gd name="connsiteY1" fmla="*/ 9525 h 719091"/>
                  <a:gd name="connsiteX2" fmla="*/ 1130515 w 1130515"/>
                  <a:gd name="connsiteY2" fmla="*/ 381740 h 719091"/>
                  <a:gd name="connsiteX3" fmla="*/ 553467 w 1130515"/>
                  <a:gd name="connsiteY3" fmla="*/ 372862 h 719091"/>
                  <a:gd name="connsiteX4" fmla="*/ 304892 w 1130515"/>
                  <a:gd name="connsiteY4" fmla="*/ 719091 h 719091"/>
                  <a:gd name="connsiteX5" fmla="*/ 304892 w 1130515"/>
                  <a:gd name="connsiteY5" fmla="*/ 390617 h 719091"/>
                  <a:gd name="connsiteX6" fmla="*/ 47440 w 1130515"/>
                  <a:gd name="connsiteY6" fmla="*/ 0 h 719091"/>
                  <a:gd name="connsiteX0" fmla="*/ 47440 w 1130515"/>
                  <a:gd name="connsiteY0" fmla="*/ 0 h 719091"/>
                  <a:gd name="connsiteX1" fmla="*/ 968837 w 1130515"/>
                  <a:gd name="connsiteY1" fmla="*/ 9525 h 719091"/>
                  <a:gd name="connsiteX2" fmla="*/ 1130515 w 1130515"/>
                  <a:gd name="connsiteY2" fmla="*/ 381740 h 719091"/>
                  <a:gd name="connsiteX3" fmla="*/ 553467 w 1130515"/>
                  <a:gd name="connsiteY3" fmla="*/ 372862 h 719091"/>
                  <a:gd name="connsiteX4" fmla="*/ 304892 w 1130515"/>
                  <a:gd name="connsiteY4" fmla="*/ 719091 h 719091"/>
                  <a:gd name="connsiteX5" fmla="*/ 304892 w 1130515"/>
                  <a:gd name="connsiteY5" fmla="*/ 390617 h 719091"/>
                  <a:gd name="connsiteX6" fmla="*/ 47440 w 1130515"/>
                  <a:gd name="connsiteY6" fmla="*/ 0 h 719091"/>
                  <a:gd name="connsiteX0" fmla="*/ 28390 w 1111465"/>
                  <a:gd name="connsiteY0" fmla="*/ 0 h 719091"/>
                  <a:gd name="connsiteX1" fmla="*/ 949787 w 1111465"/>
                  <a:gd name="connsiteY1" fmla="*/ 9525 h 719091"/>
                  <a:gd name="connsiteX2" fmla="*/ 1111465 w 1111465"/>
                  <a:gd name="connsiteY2" fmla="*/ 381740 h 719091"/>
                  <a:gd name="connsiteX3" fmla="*/ 534417 w 1111465"/>
                  <a:gd name="connsiteY3" fmla="*/ 372862 h 719091"/>
                  <a:gd name="connsiteX4" fmla="*/ 285842 w 1111465"/>
                  <a:gd name="connsiteY4" fmla="*/ 719091 h 719091"/>
                  <a:gd name="connsiteX5" fmla="*/ 304892 w 1111465"/>
                  <a:gd name="connsiteY5" fmla="*/ 381092 h 719091"/>
                  <a:gd name="connsiteX6" fmla="*/ 28390 w 1111465"/>
                  <a:gd name="connsiteY6" fmla="*/ 0 h 719091"/>
                  <a:gd name="connsiteX0" fmla="*/ 53790 w 1136865"/>
                  <a:gd name="connsiteY0" fmla="*/ 0 h 719091"/>
                  <a:gd name="connsiteX1" fmla="*/ 975187 w 1136865"/>
                  <a:gd name="connsiteY1" fmla="*/ 9525 h 719091"/>
                  <a:gd name="connsiteX2" fmla="*/ 1136865 w 1136865"/>
                  <a:gd name="connsiteY2" fmla="*/ 381740 h 719091"/>
                  <a:gd name="connsiteX3" fmla="*/ 559817 w 1136865"/>
                  <a:gd name="connsiteY3" fmla="*/ 372862 h 719091"/>
                  <a:gd name="connsiteX4" fmla="*/ 311242 w 1136865"/>
                  <a:gd name="connsiteY4" fmla="*/ 719091 h 719091"/>
                  <a:gd name="connsiteX5" fmla="*/ 330292 w 1136865"/>
                  <a:gd name="connsiteY5" fmla="*/ 381092 h 719091"/>
                  <a:gd name="connsiteX6" fmla="*/ 53790 w 1136865"/>
                  <a:gd name="connsiteY6" fmla="*/ 0 h 719091"/>
                  <a:gd name="connsiteX0" fmla="*/ 56965 w 1140040"/>
                  <a:gd name="connsiteY0" fmla="*/ 0 h 719091"/>
                  <a:gd name="connsiteX1" fmla="*/ 978362 w 1140040"/>
                  <a:gd name="connsiteY1" fmla="*/ 9525 h 719091"/>
                  <a:gd name="connsiteX2" fmla="*/ 1140040 w 1140040"/>
                  <a:gd name="connsiteY2" fmla="*/ 381740 h 719091"/>
                  <a:gd name="connsiteX3" fmla="*/ 562992 w 1140040"/>
                  <a:gd name="connsiteY3" fmla="*/ 372862 h 719091"/>
                  <a:gd name="connsiteX4" fmla="*/ 314417 w 1140040"/>
                  <a:gd name="connsiteY4" fmla="*/ 719091 h 719091"/>
                  <a:gd name="connsiteX5" fmla="*/ 330292 w 1140040"/>
                  <a:gd name="connsiteY5" fmla="*/ 371567 h 719091"/>
                  <a:gd name="connsiteX6" fmla="*/ 56965 w 1140040"/>
                  <a:gd name="connsiteY6" fmla="*/ 0 h 719091"/>
                  <a:gd name="connsiteX0" fmla="*/ 61728 w 1140040"/>
                  <a:gd name="connsiteY0" fmla="*/ 7144 h 709566"/>
                  <a:gd name="connsiteX1" fmla="*/ 978362 w 1140040"/>
                  <a:gd name="connsiteY1" fmla="*/ 0 h 709566"/>
                  <a:gd name="connsiteX2" fmla="*/ 1140040 w 1140040"/>
                  <a:gd name="connsiteY2" fmla="*/ 372215 h 709566"/>
                  <a:gd name="connsiteX3" fmla="*/ 562992 w 1140040"/>
                  <a:gd name="connsiteY3" fmla="*/ 363337 h 709566"/>
                  <a:gd name="connsiteX4" fmla="*/ 314417 w 1140040"/>
                  <a:gd name="connsiteY4" fmla="*/ 709566 h 709566"/>
                  <a:gd name="connsiteX5" fmla="*/ 330292 w 1140040"/>
                  <a:gd name="connsiteY5" fmla="*/ 362042 h 709566"/>
                  <a:gd name="connsiteX6" fmla="*/ 61728 w 1140040"/>
                  <a:gd name="connsiteY6" fmla="*/ 7144 h 709566"/>
                  <a:gd name="connsiteX0" fmla="*/ 259464 w 1337776"/>
                  <a:gd name="connsiteY0" fmla="*/ 7144 h 709566"/>
                  <a:gd name="connsiteX1" fmla="*/ 1176098 w 1337776"/>
                  <a:gd name="connsiteY1" fmla="*/ 0 h 709566"/>
                  <a:gd name="connsiteX2" fmla="*/ 1337776 w 1337776"/>
                  <a:gd name="connsiteY2" fmla="*/ 372215 h 709566"/>
                  <a:gd name="connsiteX3" fmla="*/ 760728 w 1337776"/>
                  <a:gd name="connsiteY3" fmla="*/ 363337 h 709566"/>
                  <a:gd name="connsiteX4" fmla="*/ 512153 w 1337776"/>
                  <a:gd name="connsiteY4" fmla="*/ 709566 h 709566"/>
                  <a:gd name="connsiteX5" fmla="*/ 528028 w 1337776"/>
                  <a:gd name="connsiteY5" fmla="*/ 362042 h 709566"/>
                  <a:gd name="connsiteX6" fmla="*/ 259464 w 1337776"/>
                  <a:gd name="connsiteY6" fmla="*/ 7144 h 709566"/>
                  <a:gd name="connsiteX0" fmla="*/ 259464 w 1337776"/>
                  <a:gd name="connsiteY0" fmla="*/ 7144 h 709566"/>
                  <a:gd name="connsiteX1" fmla="*/ 1176098 w 1337776"/>
                  <a:gd name="connsiteY1" fmla="*/ 0 h 709566"/>
                  <a:gd name="connsiteX2" fmla="*/ 1337776 w 1337776"/>
                  <a:gd name="connsiteY2" fmla="*/ 372215 h 709566"/>
                  <a:gd name="connsiteX3" fmla="*/ 963134 w 1337776"/>
                  <a:gd name="connsiteY3" fmla="*/ 382387 h 709566"/>
                  <a:gd name="connsiteX4" fmla="*/ 512153 w 1337776"/>
                  <a:gd name="connsiteY4" fmla="*/ 709566 h 709566"/>
                  <a:gd name="connsiteX5" fmla="*/ 528028 w 1337776"/>
                  <a:gd name="connsiteY5" fmla="*/ 362042 h 709566"/>
                  <a:gd name="connsiteX6" fmla="*/ 259464 w 1337776"/>
                  <a:gd name="connsiteY6" fmla="*/ 7144 h 709566"/>
                  <a:gd name="connsiteX0" fmla="*/ 259464 w 1299841"/>
                  <a:gd name="connsiteY0" fmla="*/ 7144 h 709566"/>
                  <a:gd name="connsiteX1" fmla="*/ 1176098 w 1299841"/>
                  <a:gd name="connsiteY1" fmla="*/ 0 h 709566"/>
                  <a:gd name="connsiteX2" fmla="*/ 1221095 w 1299841"/>
                  <a:gd name="connsiteY2" fmla="*/ 376978 h 709566"/>
                  <a:gd name="connsiteX3" fmla="*/ 963134 w 1299841"/>
                  <a:gd name="connsiteY3" fmla="*/ 382387 h 709566"/>
                  <a:gd name="connsiteX4" fmla="*/ 512153 w 1299841"/>
                  <a:gd name="connsiteY4" fmla="*/ 709566 h 709566"/>
                  <a:gd name="connsiteX5" fmla="*/ 528028 w 1299841"/>
                  <a:gd name="connsiteY5" fmla="*/ 362042 h 709566"/>
                  <a:gd name="connsiteX6" fmla="*/ 259464 w 1299841"/>
                  <a:gd name="connsiteY6" fmla="*/ 7144 h 709566"/>
                  <a:gd name="connsiteX0" fmla="*/ 259464 w 1444221"/>
                  <a:gd name="connsiteY0" fmla="*/ 7144 h 709566"/>
                  <a:gd name="connsiteX1" fmla="*/ 1176098 w 1444221"/>
                  <a:gd name="connsiteY1" fmla="*/ 0 h 709566"/>
                  <a:gd name="connsiteX2" fmla="*/ 1221095 w 1444221"/>
                  <a:gd name="connsiteY2" fmla="*/ 376978 h 709566"/>
                  <a:gd name="connsiteX3" fmla="*/ 963134 w 1444221"/>
                  <a:gd name="connsiteY3" fmla="*/ 382387 h 709566"/>
                  <a:gd name="connsiteX4" fmla="*/ 512153 w 1444221"/>
                  <a:gd name="connsiteY4" fmla="*/ 709566 h 709566"/>
                  <a:gd name="connsiteX5" fmla="*/ 528028 w 1444221"/>
                  <a:gd name="connsiteY5" fmla="*/ 362042 h 709566"/>
                  <a:gd name="connsiteX6" fmla="*/ 259464 w 1444221"/>
                  <a:gd name="connsiteY6" fmla="*/ 7144 h 709566"/>
                  <a:gd name="connsiteX0" fmla="*/ 259464 w 1444221"/>
                  <a:gd name="connsiteY0" fmla="*/ 7144 h 709566"/>
                  <a:gd name="connsiteX1" fmla="*/ 1176098 w 1444221"/>
                  <a:gd name="connsiteY1" fmla="*/ 0 h 709566"/>
                  <a:gd name="connsiteX2" fmla="*/ 1221095 w 1444221"/>
                  <a:gd name="connsiteY2" fmla="*/ 376978 h 709566"/>
                  <a:gd name="connsiteX3" fmla="*/ 963134 w 1444221"/>
                  <a:gd name="connsiteY3" fmla="*/ 382387 h 709566"/>
                  <a:gd name="connsiteX4" fmla="*/ 512153 w 1444221"/>
                  <a:gd name="connsiteY4" fmla="*/ 709566 h 709566"/>
                  <a:gd name="connsiteX5" fmla="*/ 528028 w 1444221"/>
                  <a:gd name="connsiteY5" fmla="*/ 362042 h 709566"/>
                  <a:gd name="connsiteX6" fmla="*/ 259464 w 1444221"/>
                  <a:gd name="connsiteY6" fmla="*/ 7144 h 709566"/>
                  <a:gd name="connsiteX0" fmla="*/ 259464 w 1444221"/>
                  <a:gd name="connsiteY0" fmla="*/ 7144 h 611935"/>
                  <a:gd name="connsiteX1" fmla="*/ 1176098 w 1444221"/>
                  <a:gd name="connsiteY1" fmla="*/ 0 h 611935"/>
                  <a:gd name="connsiteX2" fmla="*/ 1221095 w 1444221"/>
                  <a:gd name="connsiteY2" fmla="*/ 376978 h 611935"/>
                  <a:gd name="connsiteX3" fmla="*/ 963134 w 1444221"/>
                  <a:gd name="connsiteY3" fmla="*/ 382387 h 611935"/>
                  <a:gd name="connsiteX4" fmla="*/ 869341 w 1444221"/>
                  <a:gd name="connsiteY4" fmla="*/ 611935 h 611935"/>
                  <a:gd name="connsiteX5" fmla="*/ 528028 w 1444221"/>
                  <a:gd name="connsiteY5" fmla="*/ 362042 h 611935"/>
                  <a:gd name="connsiteX6" fmla="*/ 259464 w 1444221"/>
                  <a:gd name="connsiteY6" fmla="*/ 7144 h 611935"/>
                  <a:gd name="connsiteX0" fmla="*/ 311759 w 1496516"/>
                  <a:gd name="connsiteY0" fmla="*/ 7144 h 611935"/>
                  <a:gd name="connsiteX1" fmla="*/ 1228393 w 1496516"/>
                  <a:gd name="connsiteY1" fmla="*/ 0 h 611935"/>
                  <a:gd name="connsiteX2" fmla="*/ 1273390 w 1496516"/>
                  <a:gd name="connsiteY2" fmla="*/ 376978 h 611935"/>
                  <a:gd name="connsiteX3" fmla="*/ 1015429 w 1496516"/>
                  <a:gd name="connsiteY3" fmla="*/ 382387 h 611935"/>
                  <a:gd name="connsiteX4" fmla="*/ 921636 w 1496516"/>
                  <a:gd name="connsiteY4" fmla="*/ 611935 h 611935"/>
                  <a:gd name="connsiteX5" fmla="*/ 330292 w 1496516"/>
                  <a:gd name="connsiteY5" fmla="*/ 388236 h 611935"/>
                  <a:gd name="connsiteX6" fmla="*/ 311759 w 1496516"/>
                  <a:gd name="connsiteY6" fmla="*/ 7144 h 611935"/>
                  <a:gd name="connsiteX0" fmla="*/ 311759 w 1496516"/>
                  <a:gd name="connsiteY0" fmla="*/ 7144 h 611935"/>
                  <a:gd name="connsiteX1" fmla="*/ 1228393 w 1496516"/>
                  <a:gd name="connsiteY1" fmla="*/ 0 h 611935"/>
                  <a:gd name="connsiteX2" fmla="*/ 1273390 w 1496516"/>
                  <a:gd name="connsiteY2" fmla="*/ 376978 h 611935"/>
                  <a:gd name="connsiteX3" fmla="*/ 1015429 w 1496516"/>
                  <a:gd name="connsiteY3" fmla="*/ 382387 h 611935"/>
                  <a:gd name="connsiteX4" fmla="*/ 921636 w 1496516"/>
                  <a:gd name="connsiteY4" fmla="*/ 611935 h 611935"/>
                  <a:gd name="connsiteX5" fmla="*/ 592955 w 1496516"/>
                  <a:gd name="connsiteY5" fmla="*/ 486522 h 611935"/>
                  <a:gd name="connsiteX6" fmla="*/ 330292 w 1496516"/>
                  <a:gd name="connsiteY6" fmla="*/ 388236 h 611935"/>
                  <a:gd name="connsiteX7" fmla="*/ 311759 w 1496516"/>
                  <a:gd name="connsiteY7" fmla="*/ 7144 h 611935"/>
                  <a:gd name="connsiteX0" fmla="*/ 311759 w 1496516"/>
                  <a:gd name="connsiteY0" fmla="*/ 7144 h 611935"/>
                  <a:gd name="connsiteX1" fmla="*/ 1228393 w 1496516"/>
                  <a:gd name="connsiteY1" fmla="*/ 0 h 611935"/>
                  <a:gd name="connsiteX2" fmla="*/ 1273390 w 1496516"/>
                  <a:gd name="connsiteY2" fmla="*/ 376978 h 611935"/>
                  <a:gd name="connsiteX3" fmla="*/ 1015429 w 1496516"/>
                  <a:gd name="connsiteY3" fmla="*/ 382387 h 611935"/>
                  <a:gd name="connsiteX4" fmla="*/ 921636 w 1496516"/>
                  <a:gd name="connsiteY4" fmla="*/ 611935 h 611935"/>
                  <a:gd name="connsiteX5" fmla="*/ 797743 w 1496516"/>
                  <a:gd name="connsiteY5" fmla="*/ 398416 h 611935"/>
                  <a:gd name="connsiteX6" fmla="*/ 330292 w 1496516"/>
                  <a:gd name="connsiteY6" fmla="*/ 388236 h 611935"/>
                  <a:gd name="connsiteX7" fmla="*/ 311759 w 1496516"/>
                  <a:gd name="connsiteY7" fmla="*/ 7144 h 611935"/>
                  <a:gd name="connsiteX0" fmla="*/ 259464 w 1444221"/>
                  <a:gd name="connsiteY0" fmla="*/ 7144 h 611935"/>
                  <a:gd name="connsiteX1" fmla="*/ 1176098 w 1444221"/>
                  <a:gd name="connsiteY1" fmla="*/ 0 h 611935"/>
                  <a:gd name="connsiteX2" fmla="*/ 1221095 w 1444221"/>
                  <a:gd name="connsiteY2" fmla="*/ 376978 h 611935"/>
                  <a:gd name="connsiteX3" fmla="*/ 963134 w 1444221"/>
                  <a:gd name="connsiteY3" fmla="*/ 382387 h 611935"/>
                  <a:gd name="connsiteX4" fmla="*/ 869341 w 1444221"/>
                  <a:gd name="connsiteY4" fmla="*/ 611935 h 611935"/>
                  <a:gd name="connsiteX5" fmla="*/ 745448 w 1444221"/>
                  <a:gd name="connsiteY5" fmla="*/ 398416 h 611935"/>
                  <a:gd name="connsiteX6" fmla="*/ 277997 w 1444221"/>
                  <a:gd name="connsiteY6" fmla="*/ 388236 h 611935"/>
                  <a:gd name="connsiteX7" fmla="*/ 259464 w 1444221"/>
                  <a:gd name="connsiteY7" fmla="*/ 7144 h 611935"/>
                  <a:gd name="connsiteX0" fmla="*/ 240414 w 1425171"/>
                  <a:gd name="connsiteY0" fmla="*/ 7144 h 611935"/>
                  <a:gd name="connsiteX1" fmla="*/ 1157048 w 1425171"/>
                  <a:gd name="connsiteY1" fmla="*/ 0 h 611935"/>
                  <a:gd name="connsiteX2" fmla="*/ 1202045 w 1425171"/>
                  <a:gd name="connsiteY2" fmla="*/ 376978 h 611935"/>
                  <a:gd name="connsiteX3" fmla="*/ 944084 w 1425171"/>
                  <a:gd name="connsiteY3" fmla="*/ 382387 h 611935"/>
                  <a:gd name="connsiteX4" fmla="*/ 850291 w 1425171"/>
                  <a:gd name="connsiteY4" fmla="*/ 611935 h 611935"/>
                  <a:gd name="connsiteX5" fmla="*/ 726398 w 1425171"/>
                  <a:gd name="connsiteY5" fmla="*/ 398416 h 611935"/>
                  <a:gd name="connsiteX6" fmla="*/ 258947 w 1425171"/>
                  <a:gd name="connsiteY6" fmla="*/ 388236 h 611935"/>
                  <a:gd name="connsiteX7" fmla="*/ 240414 w 1425171"/>
                  <a:gd name="connsiteY7" fmla="*/ 7144 h 611935"/>
                  <a:gd name="connsiteX0" fmla="*/ 240414 w 1425171"/>
                  <a:gd name="connsiteY0" fmla="*/ 7144 h 611935"/>
                  <a:gd name="connsiteX1" fmla="*/ 1157048 w 1425171"/>
                  <a:gd name="connsiteY1" fmla="*/ 0 h 611935"/>
                  <a:gd name="connsiteX2" fmla="*/ 1202045 w 1425171"/>
                  <a:gd name="connsiteY2" fmla="*/ 376978 h 611935"/>
                  <a:gd name="connsiteX3" fmla="*/ 944084 w 1425171"/>
                  <a:gd name="connsiteY3" fmla="*/ 382387 h 611935"/>
                  <a:gd name="connsiteX4" fmla="*/ 850291 w 1425171"/>
                  <a:gd name="connsiteY4" fmla="*/ 611935 h 611935"/>
                  <a:gd name="connsiteX5" fmla="*/ 726398 w 1425171"/>
                  <a:gd name="connsiteY5" fmla="*/ 398416 h 611935"/>
                  <a:gd name="connsiteX6" fmla="*/ 258947 w 1425171"/>
                  <a:gd name="connsiteY6" fmla="*/ 388236 h 611935"/>
                  <a:gd name="connsiteX7" fmla="*/ 240414 w 1425171"/>
                  <a:gd name="connsiteY7" fmla="*/ 7144 h 611935"/>
                  <a:gd name="connsiteX0" fmla="*/ 240414 w 1425171"/>
                  <a:gd name="connsiteY0" fmla="*/ 7144 h 611935"/>
                  <a:gd name="connsiteX1" fmla="*/ 1157048 w 1425171"/>
                  <a:gd name="connsiteY1" fmla="*/ 0 h 611935"/>
                  <a:gd name="connsiteX2" fmla="*/ 1202045 w 1425171"/>
                  <a:gd name="connsiteY2" fmla="*/ 376978 h 611935"/>
                  <a:gd name="connsiteX3" fmla="*/ 944084 w 1425171"/>
                  <a:gd name="connsiteY3" fmla="*/ 382387 h 611935"/>
                  <a:gd name="connsiteX4" fmla="*/ 850291 w 1425171"/>
                  <a:gd name="connsiteY4" fmla="*/ 611935 h 611935"/>
                  <a:gd name="connsiteX5" fmla="*/ 726398 w 1425171"/>
                  <a:gd name="connsiteY5" fmla="*/ 398416 h 611935"/>
                  <a:gd name="connsiteX6" fmla="*/ 258947 w 1425171"/>
                  <a:gd name="connsiteY6" fmla="*/ 388236 h 611935"/>
                  <a:gd name="connsiteX7" fmla="*/ 240414 w 1425171"/>
                  <a:gd name="connsiteY7" fmla="*/ 7144 h 611935"/>
                  <a:gd name="connsiteX0" fmla="*/ 240414 w 1425171"/>
                  <a:gd name="connsiteY0" fmla="*/ 7144 h 746981"/>
                  <a:gd name="connsiteX1" fmla="*/ 1157048 w 1425171"/>
                  <a:gd name="connsiteY1" fmla="*/ 0 h 746981"/>
                  <a:gd name="connsiteX2" fmla="*/ 1202045 w 1425171"/>
                  <a:gd name="connsiteY2" fmla="*/ 376978 h 746981"/>
                  <a:gd name="connsiteX3" fmla="*/ 944084 w 1425171"/>
                  <a:gd name="connsiteY3" fmla="*/ 382387 h 746981"/>
                  <a:gd name="connsiteX4" fmla="*/ 850291 w 1425171"/>
                  <a:gd name="connsiteY4" fmla="*/ 611935 h 746981"/>
                  <a:gd name="connsiteX5" fmla="*/ 726398 w 1425171"/>
                  <a:gd name="connsiteY5" fmla="*/ 398416 h 746981"/>
                  <a:gd name="connsiteX6" fmla="*/ 223228 w 1425171"/>
                  <a:gd name="connsiteY6" fmla="*/ 740661 h 746981"/>
                  <a:gd name="connsiteX7" fmla="*/ 240414 w 1425171"/>
                  <a:gd name="connsiteY7" fmla="*/ 7144 h 746981"/>
                  <a:gd name="connsiteX0" fmla="*/ 240414 w 1427552"/>
                  <a:gd name="connsiteY0" fmla="*/ 35719 h 746981"/>
                  <a:gd name="connsiteX1" fmla="*/ 1159429 w 1427552"/>
                  <a:gd name="connsiteY1" fmla="*/ 0 h 746981"/>
                  <a:gd name="connsiteX2" fmla="*/ 1204426 w 1427552"/>
                  <a:gd name="connsiteY2" fmla="*/ 376978 h 746981"/>
                  <a:gd name="connsiteX3" fmla="*/ 946465 w 1427552"/>
                  <a:gd name="connsiteY3" fmla="*/ 382387 h 746981"/>
                  <a:gd name="connsiteX4" fmla="*/ 852672 w 1427552"/>
                  <a:gd name="connsiteY4" fmla="*/ 611935 h 746981"/>
                  <a:gd name="connsiteX5" fmla="*/ 728779 w 1427552"/>
                  <a:gd name="connsiteY5" fmla="*/ 398416 h 746981"/>
                  <a:gd name="connsiteX6" fmla="*/ 225609 w 1427552"/>
                  <a:gd name="connsiteY6" fmla="*/ 740661 h 746981"/>
                  <a:gd name="connsiteX7" fmla="*/ 240414 w 1427552"/>
                  <a:gd name="connsiteY7" fmla="*/ 35719 h 746981"/>
                  <a:gd name="connsiteX0" fmla="*/ 240414 w 1427552"/>
                  <a:gd name="connsiteY0" fmla="*/ 0 h 711262"/>
                  <a:gd name="connsiteX1" fmla="*/ 1083229 w 1427552"/>
                  <a:gd name="connsiteY1" fmla="*/ 0 h 711262"/>
                  <a:gd name="connsiteX2" fmla="*/ 1204426 w 1427552"/>
                  <a:gd name="connsiteY2" fmla="*/ 341259 h 711262"/>
                  <a:gd name="connsiteX3" fmla="*/ 946465 w 1427552"/>
                  <a:gd name="connsiteY3" fmla="*/ 346668 h 711262"/>
                  <a:gd name="connsiteX4" fmla="*/ 852672 w 1427552"/>
                  <a:gd name="connsiteY4" fmla="*/ 576216 h 711262"/>
                  <a:gd name="connsiteX5" fmla="*/ 728779 w 1427552"/>
                  <a:gd name="connsiteY5" fmla="*/ 362697 h 711262"/>
                  <a:gd name="connsiteX6" fmla="*/ 225609 w 1427552"/>
                  <a:gd name="connsiteY6" fmla="*/ 704942 h 711262"/>
                  <a:gd name="connsiteX7" fmla="*/ 240414 w 1427552"/>
                  <a:gd name="connsiteY7" fmla="*/ 0 h 711262"/>
                  <a:gd name="connsiteX0" fmla="*/ 240414 w 1276028"/>
                  <a:gd name="connsiteY0" fmla="*/ 0 h 869896"/>
                  <a:gd name="connsiteX1" fmla="*/ 1083229 w 1276028"/>
                  <a:gd name="connsiteY1" fmla="*/ 0 h 869896"/>
                  <a:gd name="connsiteX2" fmla="*/ 1049645 w 1276028"/>
                  <a:gd name="connsiteY2" fmla="*/ 869896 h 869896"/>
                  <a:gd name="connsiteX3" fmla="*/ 946465 w 1276028"/>
                  <a:gd name="connsiteY3" fmla="*/ 346668 h 869896"/>
                  <a:gd name="connsiteX4" fmla="*/ 852672 w 1276028"/>
                  <a:gd name="connsiteY4" fmla="*/ 576216 h 869896"/>
                  <a:gd name="connsiteX5" fmla="*/ 728779 w 1276028"/>
                  <a:gd name="connsiteY5" fmla="*/ 362697 h 869896"/>
                  <a:gd name="connsiteX6" fmla="*/ 225609 w 1276028"/>
                  <a:gd name="connsiteY6" fmla="*/ 704942 h 869896"/>
                  <a:gd name="connsiteX7" fmla="*/ 240414 w 1276028"/>
                  <a:gd name="connsiteY7" fmla="*/ 0 h 869896"/>
                  <a:gd name="connsiteX0" fmla="*/ 240414 w 1276028"/>
                  <a:gd name="connsiteY0" fmla="*/ 0 h 915902"/>
                  <a:gd name="connsiteX1" fmla="*/ 1083229 w 1276028"/>
                  <a:gd name="connsiteY1" fmla="*/ 0 h 915902"/>
                  <a:gd name="connsiteX2" fmla="*/ 1049645 w 1276028"/>
                  <a:gd name="connsiteY2" fmla="*/ 869896 h 915902"/>
                  <a:gd name="connsiteX3" fmla="*/ 946465 w 1276028"/>
                  <a:gd name="connsiteY3" fmla="*/ 346668 h 915902"/>
                  <a:gd name="connsiteX4" fmla="*/ 395472 w 1276028"/>
                  <a:gd name="connsiteY4" fmla="*/ 915902 h 915902"/>
                  <a:gd name="connsiteX5" fmla="*/ 728779 w 1276028"/>
                  <a:gd name="connsiteY5" fmla="*/ 362697 h 915902"/>
                  <a:gd name="connsiteX6" fmla="*/ 225609 w 1276028"/>
                  <a:gd name="connsiteY6" fmla="*/ 704942 h 915902"/>
                  <a:gd name="connsiteX7" fmla="*/ 240414 w 1276028"/>
                  <a:gd name="connsiteY7" fmla="*/ 0 h 915902"/>
                  <a:gd name="connsiteX0" fmla="*/ 240414 w 1276028"/>
                  <a:gd name="connsiteY0" fmla="*/ 0 h 915902"/>
                  <a:gd name="connsiteX1" fmla="*/ 1083229 w 1276028"/>
                  <a:gd name="connsiteY1" fmla="*/ 0 h 915902"/>
                  <a:gd name="connsiteX2" fmla="*/ 1049645 w 1276028"/>
                  <a:gd name="connsiteY2" fmla="*/ 869896 h 915902"/>
                  <a:gd name="connsiteX3" fmla="*/ 758346 w 1276028"/>
                  <a:gd name="connsiteY3" fmla="*/ 863399 h 915902"/>
                  <a:gd name="connsiteX4" fmla="*/ 395472 w 1276028"/>
                  <a:gd name="connsiteY4" fmla="*/ 915902 h 915902"/>
                  <a:gd name="connsiteX5" fmla="*/ 728779 w 1276028"/>
                  <a:gd name="connsiteY5" fmla="*/ 362697 h 915902"/>
                  <a:gd name="connsiteX6" fmla="*/ 225609 w 1276028"/>
                  <a:gd name="connsiteY6" fmla="*/ 704942 h 915902"/>
                  <a:gd name="connsiteX7" fmla="*/ 240414 w 1276028"/>
                  <a:gd name="connsiteY7" fmla="*/ 0 h 915902"/>
                  <a:gd name="connsiteX0" fmla="*/ 249822 w 1285436"/>
                  <a:gd name="connsiteY0" fmla="*/ 0 h 915902"/>
                  <a:gd name="connsiteX1" fmla="*/ 1092637 w 1285436"/>
                  <a:gd name="connsiteY1" fmla="*/ 0 h 915902"/>
                  <a:gd name="connsiteX2" fmla="*/ 1059053 w 1285436"/>
                  <a:gd name="connsiteY2" fmla="*/ 869896 h 915902"/>
                  <a:gd name="connsiteX3" fmla="*/ 767754 w 1285436"/>
                  <a:gd name="connsiteY3" fmla="*/ 863399 h 915902"/>
                  <a:gd name="connsiteX4" fmla="*/ 404880 w 1285436"/>
                  <a:gd name="connsiteY4" fmla="*/ 915902 h 915902"/>
                  <a:gd name="connsiteX5" fmla="*/ 0 w 1285436"/>
                  <a:gd name="connsiteY5" fmla="*/ 888953 h 915902"/>
                  <a:gd name="connsiteX6" fmla="*/ 235017 w 1285436"/>
                  <a:gd name="connsiteY6" fmla="*/ 704942 h 915902"/>
                  <a:gd name="connsiteX7" fmla="*/ 249822 w 1285436"/>
                  <a:gd name="connsiteY7" fmla="*/ 0 h 915902"/>
                  <a:gd name="connsiteX0" fmla="*/ 249822 w 1285436"/>
                  <a:gd name="connsiteY0" fmla="*/ 0 h 888953"/>
                  <a:gd name="connsiteX1" fmla="*/ 1092637 w 1285436"/>
                  <a:gd name="connsiteY1" fmla="*/ 0 h 888953"/>
                  <a:gd name="connsiteX2" fmla="*/ 1059053 w 1285436"/>
                  <a:gd name="connsiteY2" fmla="*/ 869896 h 888953"/>
                  <a:gd name="connsiteX3" fmla="*/ 767754 w 1285436"/>
                  <a:gd name="connsiteY3" fmla="*/ 863399 h 888953"/>
                  <a:gd name="connsiteX4" fmla="*/ 0 w 1285436"/>
                  <a:gd name="connsiteY4" fmla="*/ 888953 h 888953"/>
                  <a:gd name="connsiteX5" fmla="*/ 235017 w 1285436"/>
                  <a:gd name="connsiteY5" fmla="*/ 704942 h 888953"/>
                  <a:gd name="connsiteX6" fmla="*/ 249822 w 1285436"/>
                  <a:gd name="connsiteY6" fmla="*/ 0 h 888953"/>
                  <a:gd name="connsiteX0" fmla="*/ 249822 w 1285436"/>
                  <a:gd name="connsiteY0" fmla="*/ 0 h 888953"/>
                  <a:gd name="connsiteX1" fmla="*/ 1092637 w 1285436"/>
                  <a:gd name="connsiteY1" fmla="*/ 0 h 888953"/>
                  <a:gd name="connsiteX2" fmla="*/ 1059053 w 1285436"/>
                  <a:gd name="connsiteY2" fmla="*/ 869896 h 888953"/>
                  <a:gd name="connsiteX3" fmla="*/ 0 w 1285436"/>
                  <a:gd name="connsiteY3" fmla="*/ 888953 h 888953"/>
                  <a:gd name="connsiteX4" fmla="*/ 235017 w 1285436"/>
                  <a:gd name="connsiteY4" fmla="*/ 704942 h 888953"/>
                  <a:gd name="connsiteX5" fmla="*/ 249822 w 1285436"/>
                  <a:gd name="connsiteY5" fmla="*/ 0 h 888953"/>
                  <a:gd name="connsiteX0" fmla="*/ 249822 w 1285436"/>
                  <a:gd name="connsiteY0" fmla="*/ 0 h 888953"/>
                  <a:gd name="connsiteX1" fmla="*/ 1092637 w 1285436"/>
                  <a:gd name="connsiteY1" fmla="*/ 0 h 888953"/>
                  <a:gd name="connsiteX2" fmla="*/ 1059053 w 1285436"/>
                  <a:gd name="connsiteY2" fmla="*/ 869896 h 888953"/>
                  <a:gd name="connsiteX3" fmla="*/ 0 w 1285436"/>
                  <a:gd name="connsiteY3" fmla="*/ 888953 h 888953"/>
                  <a:gd name="connsiteX4" fmla="*/ 235017 w 1285436"/>
                  <a:gd name="connsiteY4" fmla="*/ 704942 h 888953"/>
                  <a:gd name="connsiteX5" fmla="*/ 249822 w 1285436"/>
                  <a:gd name="connsiteY5" fmla="*/ 0 h 888953"/>
                  <a:gd name="connsiteX0" fmla="*/ 249822 w 1285436"/>
                  <a:gd name="connsiteY0" fmla="*/ 0 h 888953"/>
                  <a:gd name="connsiteX1" fmla="*/ 1092637 w 1285436"/>
                  <a:gd name="connsiteY1" fmla="*/ 0 h 888953"/>
                  <a:gd name="connsiteX2" fmla="*/ 1059053 w 1285436"/>
                  <a:gd name="connsiteY2" fmla="*/ 869896 h 888953"/>
                  <a:gd name="connsiteX3" fmla="*/ 0 w 1285436"/>
                  <a:gd name="connsiteY3" fmla="*/ 888953 h 888953"/>
                  <a:gd name="connsiteX4" fmla="*/ 235017 w 1285436"/>
                  <a:gd name="connsiteY4" fmla="*/ 704942 h 888953"/>
                  <a:gd name="connsiteX5" fmla="*/ 249822 w 1285436"/>
                  <a:gd name="connsiteY5" fmla="*/ 0 h 888953"/>
                  <a:gd name="connsiteX0" fmla="*/ 226010 w 1285436"/>
                  <a:gd name="connsiteY0" fmla="*/ 9525 h 888953"/>
                  <a:gd name="connsiteX1" fmla="*/ 1092637 w 1285436"/>
                  <a:gd name="connsiteY1" fmla="*/ 0 h 888953"/>
                  <a:gd name="connsiteX2" fmla="*/ 1059053 w 1285436"/>
                  <a:gd name="connsiteY2" fmla="*/ 869896 h 888953"/>
                  <a:gd name="connsiteX3" fmla="*/ 0 w 1285436"/>
                  <a:gd name="connsiteY3" fmla="*/ 888953 h 888953"/>
                  <a:gd name="connsiteX4" fmla="*/ 235017 w 1285436"/>
                  <a:gd name="connsiteY4" fmla="*/ 704942 h 888953"/>
                  <a:gd name="connsiteX5" fmla="*/ 226010 w 1285436"/>
                  <a:gd name="connsiteY5" fmla="*/ 9525 h 888953"/>
                  <a:gd name="connsiteX0" fmla="*/ 226010 w 1285436"/>
                  <a:gd name="connsiteY0" fmla="*/ 9525 h 888953"/>
                  <a:gd name="connsiteX1" fmla="*/ 1092637 w 1285436"/>
                  <a:gd name="connsiteY1" fmla="*/ 0 h 888953"/>
                  <a:gd name="connsiteX2" fmla="*/ 1059053 w 1285436"/>
                  <a:gd name="connsiteY2" fmla="*/ 869896 h 888953"/>
                  <a:gd name="connsiteX3" fmla="*/ 0 w 1285436"/>
                  <a:gd name="connsiteY3" fmla="*/ 888953 h 888953"/>
                  <a:gd name="connsiteX4" fmla="*/ 213586 w 1285436"/>
                  <a:gd name="connsiteY4" fmla="*/ 721611 h 888953"/>
                  <a:gd name="connsiteX5" fmla="*/ 226010 w 1285436"/>
                  <a:gd name="connsiteY5" fmla="*/ 9525 h 888953"/>
                  <a:gd name="connsiteX0" fmla="*/ 226010 w 1285436"/>
                  <a:gd name="connsiteY0" fmla="*/ 9525 h 888953"/>
                  <a:gd name="connsiteX1" fmla="*/ 1092637 w 1285436"/>
                  <a:gd name="connsiteY1" fmla="*/ 0 h 888953"/>
                  <a:gd name="connsiteX2" fmla="*/ 1059053 w 1285436"/>
                  <a:gd name="connsiteY2" fmla="*/ 869896 h 888953"/>
                  <a:gd name="connsiteX3" fmla="*/ 0 w 1285436"/>
                  <a:gd name="connsiteY3" fmla="*/ 888953 h 888953"/>
                  <a:gd name="connsiteX4" fmla="*/ 213586 w 1285436"/>
                  <a:gd name="connsiteY4" fmla="*/ 721611 h 888953"/>
                  <a:gd name="connsiteX5" fmla="*/ 226010 w 1285436"/>
                  <a:gd name="connsiteY5" fmla="*/ 9525 h 888953"/>
                  <a:gd name="connsiteX0" fmla="*/ 226010 w 1285436"/>
                  <a:gd name="connsiteY0" fmla="*/ 9525 h 888953"/>
                  <a:gd name="connsiteX1" fmla="*/ 1092637 w 1285436"/>
                  <a:gd name="connsiteY1" fmla="*/ 0 h 888953"/>
                  <a:gd name="connsiteX2" fmla="*/ 1059053 w 1285436"/>
                  <a:gd name="connsiteY2" fmla="*/ 869896 h 888953"/>
                  <a:gd name="connsiteX3" fmla="*/ 0 w 1285436"/>
                  <a:gd name="connsiteY3" fmla="*/ 888953 h 888953"/>
                  <a:gd name="connsiteX4" fmla="*/ 213586 w 1285436"/>
                  <a:gd name="connsiteY4" fmla="*/ 721611 h 888953"/>
                  <a:gd name="connsiteX5" fmla="*/ 226010 w 1285436"/>
                  <a:gd name="connsiteY5" fmla="*/ 9525 h 888953"/>
                  <a:gd name="connsiteX0" fmla="*/ 268872 w 1328298"/>
                  <a:gd name="connsiteY0" fmla="*/ 9525 h 886572"/>
                  <a:gd name="connsiteX1" fmla="*/ 1135499 w 1328298"/>
                  <a:gd name="connsiteY1" fmla="*/ 0 h 886572"/>
                  <a:gd name="connsiteX2" fmla="*/ 1101915 w 1328298"/>
                  <a:gd name="connsiteY2" fmla="*/ 869896 h 886572"/>
                  <a:gd name="connsiteX3" fmla="*/ 0 w 1328298"/>
                  <a:gd name="connsiteY3" fmla="*/ 886572 h 886572"/>
                  <a:gd name="connsiteX4" fmla="*/ 256448 w 1328298"/>
                  <a:gd name="connsiteY4" fmla="*/ 721611 h 886572"/>
                  <a:gd name="connsiteX5" fmla="*/ 268872 w 1328298"/>
                  <a:gd name="connsiteY5" fmla="*/ 9525 h 886572"/>
                  <a:gd name="connsiteX0" fmla="*/ 268872 w 1328298"/>
                  <a:gd name="connsiteY0" fmla="*/ 9525 h 886572"/>
                  <a:gd name="connsiteX1" fmla="*/ 1135499 w 1328298"/>
                  <a:gd name="connsiteY1" fmla="*/ 0 h 886572"/>
                  <a:gd name="connsiteX2" fmla="*/ 1101915 w 1328298"/>
                  <a:gd name="connsiteY2" fmla="*/ 869896 h 886572"/>
                  <a:gd name="connsiteX3" fmla="*/ 0 w 1328298"/>
                  <a:gd name="connsiteY3" fmla="*/ 886572 h 886572"/>
                  <a:gd name="connsiteX4" fmla="*/ 256448 w 1328298"/>
                  <a:gd name="connsiteY4" fmla="*/ 721611 h 886572"/>
                  <a:gd name="connsiteX5" fmla="*/ 268872 w 1328298"/>
                  <a:gd name="connsiteY5" fmla="*/ 9525 h 886572"/>
                  <a:gd name="connsiteX0" fmla="*/ 268872 w 1328298"/>
                  <a:gd name="connsiteY0" fmla="*/ 9525 h 886572"/>
                  <a:gd name="connsiteX1" fmla="*/ 1135499 w 1328298"/>
                  <a:gd name="connsiteY1" fmla="*/ 0 h 886572"/>
                  <a:gd name="connsiteX2" fmla="*/ 1101915 w 1328298"/>
                  <a:gd name="connsiteY2" fmla="*/ 869896 h 886572"/>
                  <a:gd name="connsiteX3" fmla="*/ 0 w 1328298"/>
                  <a:gd name="connsiteY3" fmla="*/ 886572 h 886572"/>
                  <a:gd name="connsiteX4" fmla="*/ 256448 w 1328298"/>
                  <a:gd name="connsiteY4" fmla="*/ 721611 h 886572"/>
                  <a:gd name="connsiteX5" fmla="*/ 268872 w 1328298"/>
                  <a:gd name="connsiteY5" fmla="*/ 9525 h 886572"/>
                  <a:gd name="connsiteX0" fmla="*/ 268872 w 1186929"/>
                  <a:gd name="connsiteY0" fmla="*/ 9525 h 886572"/>
                  <a:gd name="connsiteX1" fmla="*/ 1135499 w 1186929"/>
                  <a:gd name="connsiteY1" fmla="*/ 0 h 886572"/>
                  <a:gd name="connsiteX2" fmla="*/ 1101915 w 1186929"/>
                  <a:gd name="connsiteY2" fmla="*/ 869896 h 886572"/>
                  <a:gd name="connsiteX3" fmla="*/ 0 w 1186929"/>
                  <a:gd name="connsiteY3" fmla="*/ 886572 h 886572"/>
                  <a:gd name="connsiteX4" fmla="*/ 256448 w 1186929"/>
                  <a:gd name="connsiteY4" fmla="*/ 721611 h 886572"/>
                  <a:gd name="connsiteX5" fmla="*/ 268872 w 1186929"/>
                  <a:gd name="connsiteY5" fmla="*/ 9525 h 886572"/>
                  <a:gd name="connsiteX0" fmla="*/ 268872 w 1201217"/>
                  <a:gd name="connsiteY0" fmla="*/ 9525 h 886572"/>
                  <a:gd name="connsiteX1" fmla="*/ 1135499 w 1201217"/>
                  <a:gd name="connsiteY1" fmla="*/ 0 h 886572"/>
                  <a:gd name="connsiteX2" fmla="*/ 1116203 w 1201217"/>
                  <a:gd name="connsiteY2" fmla="*/ 874658 h 886572"/>
                  <a:gd name="connsiteX3" fmla="*/ 0 w 1201217"/>
                  <a:gd name="connsiteY3" fmla="*/ 886572 h 886572"/>
                  <a:gd name="connsiteX4" fmla="*/ 256448 w 1201217"/>
                  <a:gd name="connsiteY4" fmla="*/ 721611 h 886572"/>
                  <a:gd name="connsiteX5" fmla="*/ 268872 w 1201217"/>
                  <a:gd name="connsiteY5" fmla="*/ 9525 h 886572"/>
                  <a:gd name="connsiteX0" fmla="*/ 268872 w 1155973"/>
                  <a:gd name="connsiteY0" fmla="*/ 9525 h 886572"/>
                  <a:gd name="connsiteX1" fmla="*/ 1135499 w 1155973"/>
                  <a:gd name="connsiteY1" fmla="*/ 0 h 886572"/>
                  <a:gd name="connsiteX2" fmla="*/ 1116203 w 1155973"/>
                  <a:gd name="connsiteY2" fmla="*/ 874658 h 886572"/>
                  <a:gd name="connsiteX3" fmla="*/ 0 w 1155973"/>
                  <a:gd name="connsiteY3" fmla="*/ 886572 h 886572"/>
                  <a:gd name="connsiteX4" fmla="*/ 256448 w 1155973"/>
                  <a:gd name="connsiteY4" fmla="*/ 721611 h 886572"/>
                  <a:gd name="connsiteX5" fmla="*/ 268872 w 1155973"/>
                  <a:gd name="connsiteY5" fmla="*/ 9525 h 886572"/>
                  <a:gd name="connsiteX0" fmla="*/ 268872 w 1170260"/>
                  <a:gd name="connsiteY0" fmla="*/ 9525 h 886572"/>
                  <a:gd name="connsiteX1" fmla="*/ 1135499 w 1170260"/>
                  <a:gd name="connsiteY1" fmla="*/ 0 h 886572"/>
                  <a:gd name="connsiteX2" fmla="*/ 1130490 w 1170260"/>
                  <a:gd name="connsiteY2" fmla="*/ 881801 h 886572"/>
                  <a:gd name="connsiteX3" fmla="*/ 0 w 1170260"/>
                  <a:gd name="connsiteY3" fmla="*/ 886572 h 886572"/>
                  <a:gd name="connsiteX4" fmla="*/ 256448 w 1170260"/>
                  <a:gd name="connsiteY4" fmla="*/ 721611 h 886572"/>
                  <a:gd name="connsiteX5" fmla="*/ 268872 w 1170260"/>
                  <a:gd name="connsiteY5" fmla="*/ 9525 h 886572"/>
                  <a:gd name="connsiteX0" fmla="*/ 268872 w 1140179"/>
                  <a:gd name="connsiteY0" fmla="*/ 9525 h 886572"/>
                  <a:gd name="connsiteX1" fmla="*/ 1135499 w 1140179"/>
                  <a:gd name="connsiteY1" fmla="*/ 0 h 886572"/>
                  <a:gd name="connsiteX2" fmla="*/ 1130490 w 1140179"/>
                  <a:gd name="connsiteY2" fmla="*/ 881801 h 886572"/>
                  <a:gd name="connsiteX3" fmla="*/ 0 w 1140179"/>
                  <a:gd name="connsiteY3" fmla="*/ 886572 h 886572"/>
                  <a:gd name="connsiteX4" fmla="*/ 256448 w 1140179"/>
                  <a:gd name="connsiteY4" fmla="*/ 721611 h 886572"/>
                  <a:gd name="connsiteX5" fmla="*/ 268872 w 1140179"/>
                  <a:gd name="connsiteY5" fmla="*/ 9525 h 886572"/>
                  <a:gd name="connsiteX0" fmla="*/ 291097 w 1140179"/>
                  <a:gd name="connsiteY0" fmla="*/ 0 h 1261222"/>
                  <a:gd name="connsiteX1" fmla="*/ 1135499 w 1140179"/>
                  <a:gd name="connsiteY1" fmla="*/ 374650 h 1261222"/>
                  <a:gd name="connsiteX2" fmla="*/ 1130490 w 1140179"/>
                  <a:gd name="connsiteY2" fmla="*/ 1256451 h 1261222"/>
                  <a:gd name="connsiteX3" fmla="*/ 0 w 1140179"/>
                  <a:gd name="connsiteY3" fmla="*/ 1261222 h 1261222"/>
                  <a:gd name="connsiteX4" fmla="*/ 256448 w 1140179"/>
                  <a:gd name="connsiteY4" fmla="*/ 1096261 h 1261222"/>
                  <a:gd name="connsiteX5" fmla="*/ 291097 w 1140179"/>
                  <a:gd name="connsiteY5" fmla="*/ 0 h 1261222"/>
                  <a:gd name="connsiteX0" fmla="*/ 291097 w 1136923"/>
                  <a:gd name="connsiteY0" fmla="*/ 0 h 1261222"/>
                  <a:gd name="connsiteX1" fmla="*/ 852924 w 1136923"/>
                  <a:gd name="connsiteY1" fmla="*/ 3175 h 1261222"/>
                  <a:gd name="connsiteX2" fmla="*/ 1130490 w 1136923"/>
                  <a:gd name="connsiteY2" fmla="*/ 1256451 h 1261222"/>
                  <a:gd name="connsiteX3" fmla="*/ 0 w 1136923"/>
                  <a:gd name="connsiteY3" fmla="*/ 1261222 h 1261222"/>
                  <a:gd name="connsiteX4" fmla="*/ 256448 w 1136923"/>
                  <a:gd name="connsiteY4" fmla="*/ 1096261 h 1261222"/>
                  <a:gd name="connsiteX5" fmla="*/ 291097 w 1136923"/>
                  <a:gd name="connsiteY5" fmla="*/ 0 h 1261222"/>
                  <a:gd name="connsiteX0" fmla="*/ 291097 w 1136923"/>
                  <a:gd name="connsiteY0" fmla="*/ 0 h 1539240"/>
                  <a:gd name="connsiteX1" fmla="*/ 852924 w 1136923"/>
                  <a:gd name="connsiteY1" fmla="*/ 3175 h 1539240"/>
                  <a:gd name="connsiteX2" fmla="*/ 1130490 w 1136923"/>
                  <a:gd name="connsiteY2" fmla="*/ 1256451 h 1539240"/>
                  <a:gd name="connsiteX3" fmla="*/ 975995 w 1136923"/>
                  <a:gd name="connsiteY3" fmla="*/ 1539240 h 1539240"/>
                  <a:gd name="connsiteX4" fmla="*/ 0 w 1136923"/>
                  <a:gd name="connsiteY4" fmla="*/ 1261222 h 1539240"/>
                  <a:gd name="connsiteX5" fmla="*/ 256448 w 1136923"/>
                  <a:gd name="connsiteY5" fmla="*/ 1096261 h 1539240"/>
                  <a:gd name="connsiteX6" fmla="*/ 291097 w 1136923"/>
                  <a:gd name="connsiteY6" fmla="*/ 0 h 1539240"/>
                  <a:gd name="connsiteX0" fmla="*/ 291097 w 1136923"/>
                  <a:gd name="connsiteY0" fmla="*/ 0 h 1261222"/>
                  <a:gd name="connsiteX1" fmla="*/ 852924 w 1136923"/>
                  <a:gd name="connsiteY1" fmla="*/ 3175 h 1261222"/>
                  <a:gd name="connsiteX2" fmla="*/ 1130490 w 1136923"/>
                  <a:gd name="connsiteY2" fmla="*/ 1256451 h 1261222"/>
                  <a:gd name="connsiteX3" fmla="*/ 0 w 1136923"/>
                  <a:gd name="connsiteY3" fmla="*/ 1261222 h 1261222"/>
                  <a:gd name="connsiteX4" fmla="*/ 256448 w 1136923"/>
                  <a:gd name="connsiteY4" fmla="*/ 1096261 h 1261222"/>
                  <a:gd name="connsiteX5" fmla="*/ 291097 w 1136923"/>
                  <a:gd name="connsiteY5" fmla="*/ 0 h 1261222"/>
                  <a:gd name="connsiteX0" fmla="*/ 291097 w 984523"/>
                  <a:gd name="connsiteY0" fmla="*/ 0 h 1261222"/>
                  <a:gd name="connsiteX1" fmla="*/ 852924 w 984523"/>
                  <a:gd name="connsiteY1" fmla="*/ 3175 h 1261222"/>
                  <a:gd name="connsiteX2" fmla="*/ 978090 w 984523"/>
                  <a:gd name="connsiteY2" fmla="*/ 170601 h 1261222"/>
                  <a:gd name="connsiteX3" fmla="*/ 0 w 984523"/>
                  <a:gd name="connsiteY3" fmla="*/ 1261222 h 1261222"/>
                  <a:gd name="connsiteX4" fmla="*/ 256448 w 984523"/>
                  <a:gd name="connsiteY4" fmla="*/ 1096261 h 1261222"/>
                  <a:gd name="connsiteX5" fmla="*/ 291097 w 984523"/>
                  <a:gd name="connsiteY5" fmla="*/ 0 h 1261222"/>
                  <a:gd name="connsiteX0" fmla="*/ 291097 w 978090"/>
                  <a:gd name="connsiteY0" fmla="*/ 0 h 1261222"/>
                  <a:gd name="connsiteX1" fmla="*/ 852924 w 978090"/>
                  <a:gd name="connsiteY1" fmla="*/ 3175 h 1261222"/>
                  <a:gd name="connsiteX2" fmla="*/ 978090 w 978090"/>
                  <a:gd name="connsiteY2" fmla="*/ 170601 h 1261222"/>
                  <a:gd name="connsiteX3" fmla="*/ 0 w 978090"/>
                  <a:gd name="connsiteY3" fmla="*/ 1261222 h 1261222"/>
                  <a:gd name="connsiteX4" fmla="*/ 256448 w 978090"/>
                  <a:gd name="connsiteY4" fmla="*/ 1096261 h 1261222"/>
                  <a:gd name="connsiteX5" fmla="*/ 291097 w 978090"/>
                  <a:gd name="connsiteY5" fmla="*/ 0 h 1261222"/>
                  <a:gd name="connsiteX0" fmla="*/ 34649 w 721642"/>
                  <a:gd name="connsiteY0" fmla="*/ 0 h 1096261"/>
                  <a:gd name="connsiteX1" fmla="*/ 596476 w 721642"/>
                  <a:gd name="connsiteY1" fmla="*/ 3175 h 1096261"/>
                  <a:gd name="connsiteX2" fmla="*/ 721642 w 721642"/>
                  <a:gd name="connsiteY2" fmla="*/ 170601 h 1096261"/>
                  <a:gd name="connsiteX3" fmla="*/ 0 w 721642"/>
                  <a:gd name="connsiteY3" fmla="*/ 1096261 h 1096261"/>
                  <a:gd name="connsiteX4" fmla="*/ 34649 w 721642"/>
                  <a:gd name="connsiteY4" fmla="*/ 0 h 1096261"/>
                  <a:gd name="connsiteX0" fmla="*/ 2289 w 689282"/>
                  <a:gd name="connsiteY0" fmla="*/ 0 h 372301"/>
                  <a:gd name="connsiteX1" fmla="*/ 564116 w 689282"/>
                  <a:gd name="connsiteY1" fmla="*/ 3175 h 372301"/>
                  <a:gd name="connsiteX2" fmla="*/ 689282 w 689282"/>
                  <a:gd name="connsiteY2" fmla="*/ 170601 h 372301"/>
                  <a:gd name="connsiteX3" fmla="*/ 272440 w 689282"/>
                  <a:gd name="connsiteY3" fmla="*/ 162811 h 372301"/>
                  <a:gd name="connsiteX4" fmla="*/ 2289 w 689282"/>
                  <a:gd name="connsiteY4" fmla="*/ 0 h 372301"/>
                  <a:gd name="connsiteX0" fmla="*/ 0 w 686993"/>
                  <a:gd name="connsiteY0" fmla="*/ 0 h 170601"/>
                  <a:gd name="connsiteX1" fmla="*/ 561827 w 686993"/>
                  <a:gd name="connsiteY1" fmla="*/ 3175 h 170601"/>
                  <a:gd name="connsiteX2" fmla="*/ 686993 w 686993"/>
                  <a:gd name="connsiteY2" fmla="*/ 170601 h 170601"/>
                  <a:gd name="connsiteX3" fmla="*/ 270151 w 686993"/>
                  <a:gd name="connsiteY3" fmla="*/ 162811 h 170601"/>
                  <a:gd name="connsiteX4" fmla="*/ 0 w 686993"/>
                  <a:gd name="connsiteY4" fmla="*/ 0 h 170601"/>
                  <a:gd name="connsiteX0" fmla="*/ 0 w 686993"/>
                  <a:gd name="connsiteY0" fmla="*/ 0 h 170601"/>
                  <a:gd name="connsiteX1" fmla="*/ 561827 w 686993"/>
                  <a:gd name="connsiteY1" fmla="*/ 3175 h 170601"/>
                  <a:gd name="connsiteX2" fmla="*/ 686993 w 686993"/>
                  <a:gd name="connsiteY2" fmla="*/ 170601 h 170601"/>
                  <a:gd name="connsiteX3" fmla="*/ 260626 w 686993"/>
                  <a:gd name="connsiteY3" fmla="*/ 143761 h 170601"/>
                  <a:gd name="connsiteX4" fmla="*/ 0 w 686993"/>
                  <a:gd name="connsiteY4" fmla="*/ 0 h 170601"/>
                  <a:gd name="connsiteX0" fmla="*/ 0 w 672706"/>
                  <a:gd name="connsiteY0" fmla="*/ 0 h 143761"/>
                  <a:gd name="connsiteX1" fmla="*/ 561827 w 672706"/>
                  <a:gd name="connsiteY1" fmla="*/ 3175 h 143761"/>
                  <a:gd name="connsiteX2" fmla="*/ 672706 w 672706"/>
                  <a:gd name="connsiteY2" fmla="*/ 137264 h 143761"/>
                  <a:gd name="connsiteX3" fmla="*/ 260626 w 672706"/>
                  <a:gd name="connsiteY3" fmla="*/ 143761 h 143761"/>
                  <a:gd name="connsiteX4" fmla="*/ 0 w 672706"/>
                  <a:gd name="connsiteY4" fmla="*/ 0 h 143761"/>
                  <a:gd name="connsiteX0" fmla="*/ 0 w 672706"/>
                  <a:gd name="connsiteY0" fmla="*/ 1587 h 145348"/>
                  <a:gd name="connsiteX1" fmla="*/ 528490 w 672706"/>
                  <a:gd name="connsiteY1" fmla="*/ 0 h 145348"/>
                  <a:gd name="connsiteX2" fmla="*/ 672706 w 672706"/>
                  <a:gd name="connsiteY2" fmla="*/ 138851 h 145348"/>
                  <a:gd name="connsiteX3" fmla="*/ 260626 w 672706"/>
                  <a:gd name="connsiteY3" fmla="*/ 145348 h 145348"/>
                  <a:gd name="connsiteX4" fmla="*/ 0 w 672706"/>
                  <a:gd name="connsiteY4" fmla="*/ 1587 h 145348"/>
                  <a:gd name="connsiteX0" fmla="*/ 0 w 672706"/>
                  <a:gd name="connsiteY0" fmla="*/ 1587 h 145348"/>
                  <a:gd name="connsiteX1" fmla="*/ 528490 w 672706"/>
                  <a:gd name="connsiteY1" fmla="*/ 0 h 145348"/>
                  <a:gd name="connsiteX2" fmla="*/ 672706 w 672706"/>
                  <a:gd name="connsiteY2" fmla="*/ 138851 h 145348"/>
                  <a:gd name="connsiteX3" fmla="*/ 260626 w 672706"/>
                  <a:gd name="connsiteY3" fmla="*/ 145348 h 145348"/>
                  <a:gd name="connsiteX4" fmla="*/ 0 w 672706"/>
                  <a:gd name="connsiteY4" fmla="*/ 1587 h 145348"/>
                  <a:gd name="connsiteX0" fmla="*/ 0 w 696519"/>
                  <a:gd name="connsiteY0" fmla="*/ 1587 h 145348"/>
                  <a:gd name="connsiteX1" fmla="*/ 528490 w 696519"/>
                  <a:gd name="connsiteY1" fmla="*/ 0 h 145348"/>
                  <a:gd name="connsiteX2" fmla="*/ 696519 w 696519"/>
                  <a:gd name="connsiteY2" fmla="*/ 136470 h 145348"/>
                  <a:gd name="connsiteX3" fmla="*/ 260626 w 696519"/>
                  <a:gd name="connsiteY3" fmla="*/ 145348 h 145348"/>
                  <a:gd name="connsiteX4" fmla="*/ 0 w 696519"/>
                  <a:gd name="connsiteY4" fmla="*/ 1587 h 145348"/>
                  <a:gd name="connsiteX0" fmla="*/ 44174 w 740693"/>
                  <a:gd name="connsiteY0" fmla="*/ 1587 h 136470"/>
                  <a:gd name="connsiteX1" fmla="*/ 572664 w 740693"/>
                  <a:gd name="connsiteY1" fmla="*/ 0 h 136470"/>
                  <a:gd name="connsiteX2" fmla="*/ 740693 w 740693"/>
                  <a:gd name="connsiteY2" fmla="*/ 136470 h 136470"/>
                  <a:gd name="connsiteX3" fmla="*/ 0 w 740693"/>
                  <a:gd name="connsiteY3" fmla="*/ 128679 h 136470"/>
                  <a:gd name="connsiteX4" fmla="*/ 44174 w 740693"/>
                  <a:gd name="connsiteY4" fmla="*/ 1587 h 136470"/>
                  <a:gd name="connsiteX0" fmla="*/ 44174 w 572664"/>
                  <a:gd name="connsiteY0" fmla="*/ 1587 h 172189"/>
                  <a:gd name="connsiteX1" fmla="*/ 572664 w 572664"/>
                  <a:gd name="connsiteY1" fmla="*/ 0 h 172189"/>
                  <a:gd name="connsiteX2" fmla="*/ 452562 w 572664"/>
                  <a:gd name="connsiteY2" fmla="*/ 172189 h 172189"/>
                  <a:gd name="connsiteX3" fmla="*/ 0 w 572664"/>
                  <a:gd name="connsiteY3" fmla="*/ 128679 h 172189"/>
                  <a:gd name="connsiteX4" fmla="*/ 44174 w 572664"/>
                  <a:gd name="connsiteY4" fmla="*/ 1587 h 172189"/>
                  <a:gd name="connsiteX0" fmla="*/ 44174 w 540326"/>
                  <a:gd name="connsiteY0" fmla="*/ 3968 h 174570"/>
                  <a:gd name="connsiteX1" fmla="*/ 540326 w 540326"/>
                  <a:gd name="connsiteY1" fmla="*/ 0 h 174570"/>
                  <a:gd name="connsiteX2" fmla="*/ 452562 w 540326"/>
                  <a:gd name="connsiteY2" fmla="*/ 174570 h 174570"/>
                  <a:gd name="connsiteX3" fmla="*/ 0 w 540326"/>
                  <a:gd name="connsiteY3" fmla="*/ 131060 h 174570"/>
                  <a:gd name="connsiteX4" fmla="*/ 44174 w 540326"/>
                  <a:gd name="connsiteY4" fmla="*/ 3968 h 174570"/>
                  <a:gd name="connsiteX0" fmla="*/ 44174 w 534937"/>
                  <a:gd name="connsiteY0" fmla="*/ 3968 h 174570"/>
                  <a:gd name="connsiteX1" fmla="*/ 534937 w 534937"/>
                  <a:gd name="connsiteY1" fmla="*/ 0 h 174570"/>
                  <a:gd name="connsiteX2" fmla="*/ 452562 w 534937"/>
                  <a:gd name="connsiteY2" fmla="*/ 174570 h 174570"/>
                  <a:gd name="connsiteX3" fmla="*/ 0 w 534937"/>
                  <a:gd name="connsiteY3" fmla="*/ 131060 h 174570"/>
                  <a:gd name="connsiteX4" fmla="*/ 44174 w 534937"/>
                  <a:gd name="connsiteY4" fmla="*/ 3968 h 174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4937" h="174570">
                    <a:moveTo>
                      <a:pt x="44174" y="3968"/>
                    </a:moveTo>
                    <a:lnTo>
                      <a:pt x="534937" y="0"/>
                    </a:lnTo>
                    <a:lnTo>
                      <a:pt x="452562" y="174570"/>
                    </a:lnTo>
                    <a:lnTo>
                      <a:pt x="0" y="131060"/>
                    </a:lnTo>
                    <a:lnTo>
                      <a:pt x="44174" y="3968"/>
                    </a:lnTo>
                    <a:close/>
                  </a:path>
                </a:pathLst>
              </a:custGeom>
              <a:solidFill>
                <a:srgbClr val="FFA7E2"/>
              </a:solidFill>
              <a:ln w="19050"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615034" y="1937376"/>
              <a:ext cx="588623" cy="2539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effectLst>
                    <a:glow rad="101600">
                      <a:prstClr val="black"/>
                    </a:glow>
                  </a:effectLst>
                  <a:latin typeface="Bookman Old Style" pitchFamily="18" charset="0"/>
                </a:rPr>
                <a:t>Sol.</a:t>
              </a:r>
              <a:endParaRPr lang="en-US" sz="1600" dirty="0">
                <a:solidFill>
                  <a:prstClr val="white"/>
                </a:solidFill>
                <a:effectLst>
                  <a:glow rad="101600">
                    <a:prstClr val="black"/>
                  </a:glow>
                </a:effectLst>
                <a:latin typeface="Bookman Old Style" pitchFamily="18" charset="0"/>
              </a:endParaRPr>
            </a:p>
          </p:txBody>
        </p:sp>
      </p:grpSp>
      <p:sp>
        <p:nvSpPr>
          <p:cNvPr id="19" name="Round Same Side Corner Rectangle 18"/>
          <p:cNvSpPr/>
          <p:nvPr/>
        </p:nvSpPr>
        <p:spPr>
          <a:xfrm rot="5400000">
            <a:off x="1607021" y="2542633"/>
            <a:ext cx="745397" cy="1222160"/>
          </a:xfrm>
          <a:prstGeom prst="round2SameRect">
            <a:avLst>
              <a:gd name="adj1" fmla="val 27335"/>
              <a:gd name="adj2" fmla="val 25432"/>
            </a:avLst>
          </a:prstGeom>
          <a:gradFill>
            <a:gsLst>
              <a:gs pos="0">
                <a:schemeClr val="bg1"/>
              </a:gs>
              <a:gs pos="100000">
                <a:srgbClr val="990099">
                  <a:lumMod val="31000"/>
                  <a:lumOff val="69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447800" y="3097823"/>
            <a:ext cx="15915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1 and – 1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45059" y="2955443"/>
            <a:ext cx="957880" cy="574859"/>
            <a:chOff x="553937" y="1860304"/>
            <a:chExt cx="957880" cy="431144"/>
          </a:xfrm>
        </p:grpSpPr>
        <p:sp>
          <p:nvSpPr>
            <p:cNvPr id="22" name="Rectangle 21"/>
            <p:cNvSpPr/>
            <p:nvPr/>
          </p:nvSpPr>
          <p:spPr>
            <a:xfrm>
              <a:off x="553937" y="1860304"/>
              <a:ext cx="677178" cy="431144"/>
            </a:xfrm>
            <a:prstGeom prst="rect">
              <a:avLst/>
            </a:prstGeom>
            <a:solidFill>
              <a:srgbClr val="FFA7E2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 rot="16200000">
              <a:off x="1164219" y="1940931"/>
              <a:ext cx="402579" cy="292617"/>
              <a:chOff x="2639421" y="2550795"/>
              <a:chExt cx="696519" cy="403391"/>
            </a:xfrm>
          </p:grpSpPr>
          <p:sp>
            <p:nvSpPr>
              <p:cNvPr id="25" name="Freeform 24"/>
              <p:cNvSpPr/>
              <p:nvPr/>
            </p:nvSpPr>
            <p:spPr>
              <a:xfrm>
                <a:off x="2639421" y="2550795"/>
                <a:ext cx="696519" cy="145348"/>
              </a:xfrm>
              <a:custGeom>
                <a:avLst/>
                <a:gdLst>
                  <a:gd name="connsiteX0" fmla="*/ 0 w 1083075"/>
                  <a:gd name="connsiteY0" fmla="*/ 14796 h 733887"/>
                  <a:gd name="connsiteX1" fmla="*/ 905522 w 1083075"/>
                  <a:gd name="connsiteY1" fmla="*/ 14796 h 733887"/>
                  <a:gd name="connsiteX2" fmla="*/ 1083075 w 1083075"/>
                  <a:gd name="connsiteY2" fmla="*/ 396536 h 733887"/>
                  <a:gd name="connsiteX3" fmla="*/ 506027 w 1083075"/>
                  <a:gd name="connsiteY3" fmla="*/ 387658 h 733887"/>
                  <a:gd name="connsiteX4" fmla="*/ 257452 w 1083075"/>
                  <a:gd name="connsiteY4" fmla="*/ 733887 h 733887"/>
                  <a:gd name="connsiteX5" fmla="*/ 257452 w 1083075"/>
                  <a:gd name="connsiteY5" fmla="*/ 405413 h 733887"/>
                  <a:gd name="connsiteX6" fmla="*/ 0 w 1083075"/>
                  <a:gd name="connsiteY6" fmla="*/ 14796 h 733887"/>
                  <a:gd name="connsiteX0" fmla="*/ 47440 w 1130515"/>
                  <a:gd name="connsiteY0" fmla="*/ 14796 h 733887"/>
                  <a:gd name="connsiteX1" fmla="*/ 952962 w 1130515"/>
                  <a:gd name="connsiteY1" fmla="*/ 14796 h 733887"/>
                  <a:gd name="connsiteX2" fmla="*/ 1130515 w 1130515"/>
                  <a:gd name="connsiteY2" fmla="*/ 396536 h 733887"/>
                  <a:gd name="connsiteX3" fmla="*/ 553467 w 1130515"/>
                  <a:gd name="connsiteY3" fmla="*/ 387658 h 733887"/>
                  <a:gd name="connsiteX4" fmla="*/ 304892 w 1130515"/>
                  <a:gd name="connsiteY4" fmla="*/ 733887 h 733887"/>
                  <a:gd name="connsiteX5" fmla="*/ 304892 w 1130515"/>
                  <a:gd name="connsiteY5" fmla="*/ 405413 h 733887"/>
                  <a:gd name="connsiteX6" fmla="*/ 47440 w 1130515"/>
                  <a:gd name="connsiteY6" fmla="*/ 14796 h 733887"/>
                  <a:gd name="connsiteX0" fmla="*/ 47440 w 1130515"/>
                  <a:gd name="connsiteY0" fmla="*/ 14796 h 733887"/>
                  <a:gd name="connsiteX1" fmla="*/ 952962 w 1130515"/>
                  <a:gd name="connsiteY1" fmla="*/ 14796 h 733887"/>
                  <a:gd name="connsiteX2" fmla="*/ 1130515 w 1130515"/>
                  <a:gd name="connsiteY2" fmla="*/ 396536 h 733887"/>
                  <a:gd name="connsiteX3" fmla="*/ 553467 w 1130515"/>
                  <a:gd name="connsiteY3" fmla="*/ 387658 h 733887"/>
                  <a:gd name="connsiteX4" fmla="*/ 304892 w 1130515"/>
                  <a:gd name="connsiteY4" fmla="*/ 733887 h 733887"/>
                  <a:gd name="connsiteX5" fmla="*/ 304892 w 1130515"/>
                  <a:gd name="connsiteY5" fmla="*/ 405413 h 733887"/>
                  <a:gd name="connsiteX6" fmla="*/ 47440 w 1130515"/>
                  <a:gd name="connsiteY6" fmla="*/ 14796 h 733887"/>
                  <a:gd name="connsiteX0" fmla="*/ 47440 w 1130515"/>
                  <a:gd name="connsiteY0" fmla="*/ 0 h 719091"/>
                  <a:gd name="connsiteX1" fmla="*/ 968837 w 1130515"/>
                  <a:gd name="connsiteY1" fmla="*/ 9525 h 719091"/>
                  <a:gd name="connsiteX2" fmla="*/ 1130515 w 1130515"/>
                  <a:gd name="connsiteY2" fmla="*/ 381740 h 719091"/>
                  <a:gd name="connsiteX3" fmla="*/ 553467 w 1130515"/>
                  <a:gd name="connsiteY3" fmla="*/ 372862 h 719091"/>
                  <a:gd name="connsiteX4" fmla="*/ 304892 w 1130515"/>
                  <a:gd name="connsiteY4" fmla="*/ 719091 h 719091"/>
                  <a:gd name="connsiteX5" fmla="*/ 304892 w 1130515"/>
                  <a:gd name="connsiteY5" fmla="*/ 390617 h 719091"/>
                  <a:gd name="connsiteX6" fmla="*/ 47440 w 1130515"/>
                  <a:gd name="connsiteY6" fmla="*/ 0 h 719091"/>
                  <a:gd name="connsiteX0" fmla="*/ 47440 w 1130515"/>
                  <a:gd name="connsiteY0" fmla="*/ 0 h 719091"/>
                  <a:gd name="connsiteX1" fmla="*/ 968837 w 1130515"/>
                  <a:gd name="connsiteY1" fmla="*/ 9525 h 719091"/>
                  <a:gd name="connsiteX2" fmla="*/ 1130515 w 1130515"/>
                  <a:gd name="connsiteY2" fmla="*/ 381740 h 719091"/>
                  <a:gd name="connsiteX3" fmla="*/ 553467 w 1130515"/>
                  <a:gd name="connsiteY3" fmla="*/ 372862 h 719091"/>
                  <a:gd name="connsiteX4" fmla="*/ 304892 w 1130515"/>
                  <a:gd name="connsiteY4" fmla="*/ 719091 h 719091"/>
                  <a:gd name="connsiteX5" fmla="*/ 304892 w 1130515"/>
                  <a:gd name="connsiteY5" fmla="*/ 390617 h 719091"/>
                  <a:gd name="connsiteX6" fmla="*/ 47440 w 1130515"/>
                  <a:gd name="connsiteY6" fmla="*/ 0 h 719091"/>
                  <a:gd name="connsiteX0" fmla="*/ 47440 w 1130515"/>
                  <a:gd name="connsiteY0" fmla="*/ 0 h 719091"/>
                  <a:gd name="connsiteX1" fmla="*/ 968837 w 1130515"/>
                  <a:gd name="connsiteY1" fmla="*/ 9525 h 719091"/>
                  <a:gd name="connsiteX2" fmla="*/ 1130515 w 1130515"/>
                  <a:gd name="connsiteY2" fmla="*/ 381740 h 719091"/>
                  <a:gd name="connsiteX3" fmla="*/ 553467 w 1130515"/>
                  <a:gd name="connsiteY3" fmla="*/ 372862 h 719091"/>
                  <a:gd name="connsiteX4" fmla="*/ 304892 w 1130515"/>
                  <a:gd name="connsiteY4" fmla="*/ 719091 h 719091"/>
                  <a:gd name="connsiteX5" fmla="*/ 304892 w 1130515"/>
                  <a:gd name="connsiteY5" fmla="*/ 390617 h 719091"/>
                  <a:gd name="connsiteX6" fmla="*/ 47440 w 1130515"/>
                  <a:gd name="connsiteY6" fmla="*/ 0 h 719091"/>
                  <a:gd name="connsiteX0" fmla="*/ 28390 w 1111465"/>
                  <a:gd name="connsiteY0" fmla="*/ 0 h 719091"/>
                  <a:gd name="connsiteX1" fmla="*/ 949787 w 1111465"/>
                  <a:gd name="connsiteY1" fmla="*/ 9525 h 719091"/>
                  <a:gd name="connsiteX2" fmla="*/ 1111465 w 1111465"/>
                  <a:gd name="connsiteY2" fmla="*/ 381740 h 719091"/>
                  <a:gd name="connsiteX3" fmla="*/ 534417 w 1111465"/>
                  <a:gd name="connsiteY3" fmla="*/ 372862 h 719091"/>
                  <a:gd name="connsiteX4" fmla="*/ 285842 w 1111465"/>
                  <a:gd name="connsiteY4" fmla="*/ 719091 h 719091"/>
                  <a:gd name="connsiteX5" fmla="*/ 304892 w 1111465"/>
                  <a:gd name="connsiteY5" fmla="*/ 381092 h 719091"/>
                  <a:gd name="connsiteX6" fmla="*/ 28390 w 1111465"/>
                  <a:gd name="connsiteY6" fmla="*/ 0 h 719091"/>
                  <a:gd name="connsiteX0" fmla="*/ 53790 w 1136865"/>
                  <a:gd name="connsiteY0" fmla="*/ 0 h 719091"/>
                  <a:gd name="connsiteX1" fmla="*/ 975187 w 1136865"/>
                  <a:gd name="connsiteY1" fmla="*/ 9525 h 719091"/>
                  <a:gd name="connsiteX2" fmla="*/ 1136865 w 1136865"/>
                  <a:gd name="connsiteY2" fmla="*/ 381740 h 719091"/>
                  <a:gd name="connsiteX3" fmla="*/ 559817 w 1136865"/>
                  <a:gd name="connsiteY3" fmla="*/ 372862 h 719091"/>
                  <a:gd name="connsiteX4" fmla="*/ 311242 w 1136865"/>
                  <a:gd name="connsiteY4" fmla="*/ 719091 h 719091"/>
                  <a:gd name="connsiteX5" fmla="*/ 330292 w 1136865"/>
                  <a:gd name="connsiteY5" fmla="*/ 381092 h 719091"/>
                  <a:gd name="connsiteX6" fmla="*/ 53790 w 1136865"/>
                  <a:gd name="connsiteY6" fmla="*/ 0 h 719091"/>
                  <a:gd name="connsiteX0" fmla="*/ 56965 w 1140040"/>
                  <a:gd name="connsiteY0" fmla="*/ 0 h 719091"/>
                  <a:gd name="connsiteX1" fmla="*/ 978362 w 1140040"/>
                  <a:gd name="connsiteY1" fmla="*/ 9525 h 719091"/>
                  <a:gd name="connsiteX2" fmla="*/ 1140040 w 1140040"/>
                  <a:gd name="connsiteY2" fmla="*/ 381740 h 719091"/>
                  <a:gd name="connsiteX3" fmla="*/ 562992 w 1140040"/>
                  <a:gd name="connsiteY3" fmla="*/ 372862 h 719091"/>
                  <a:gd name="connsiteX4" fmla="*/ 314417 w 1140040"/>
                  <a:gd name="connsiteY4" fmla="*/ 719091 h 719091"/>
                  <a:gd name="connsiteX5" fmla="*/ 330292 w 1140040"/>
                  <a:gd name="connsiteY5" fmla="*/ 371567 h 719091"/>
                  <a:gd name="connsiteX6" fmla="*/ 56965 w 1140040"/>
                  <a:gd name="connsiteY6" fmla="*/ 0 h 719091"/>
                  <a:gd name="connsiteX0" fmla="*/ 61728 w 1140040"/>
                  <a:gd name="connsiteY0" fmla="*/ 7144 h 709566"/>
                  <a:gd name="connsiteX1" fmla="*/ 978362 w 1140040"/>
                  <a:gd name="connsiteY1" fmla="*/ 0 h 709566"/>
                  <a:gd name="connsiteX2" fmla="*/ 1140040 w 1140040"/>
                  <a:gd name="connsiteY2" fmla="*/ 372215 h 709566"/>
                  <a:gd name="connsiteX3" fmla="*/ 562992 w 1140040"/>
                  <a:gd name="connsiteY3" fmla="*/ 363337 h 709566"/>
                  <a:gd name="connsiteX4" fmla="*/ 314417 w 1140040"/>
                  <a:gd name="connsiteY4" fmla="*/ 709566 h 709566"/>
                  <a:gd name="connsiteX5" fmla="*/ 330292 w 1140040"/>
                  <a:gd name="connsiteY5" fmla="*/ 362042 h 709566"/>
                  <a:gd name="connsiteX6" fmla="*/ 61728 w 1140040"/>
                  <a:gd name="connsiteY6" fmla="*/ 7144 h 709566"/>
                  <a:gd name="connsiteX0" fmla="*/ 259464 w 1337776"/>
                  <a:gd name="connsiteY0" fmla="*/ 7144 h 709566"/>
                  <a:gd name="connsiteX1" fmla="*/ 1176098 w 1337776"/>
                  <a:gd name="connsiteY1" fmla="*/ 0 h 709566"/>
                  <a:gd name="connsiteX2" fmla="*/ 1337776 w 1337776"/>
                  <a:gd name="connsiteY2" fmla="*/ 372215 h 709566"/>
                  <a:gd name="connsiteX3" fmla="*/ 760728 w 1337776"/>
                  <a:gd name="connsiteY3" fmla="*/ 363337 h 709566"/>
                  <a:gd name="connsiteX4" fmla="*/ 512153 w 1337776"/>
                  <a:gd name="connsiteY4" fmla="*/ 709566 h 709566"/>
                  <a:gd name="connsiteX5" fmla="*/ 528028 w 1337776"/>
                  <a:gd name="connsiteY5" fmla="*/ 362042 h 709566"/>
                  <a:gd name="connsiteX6" fmla="*/ 259464 w 1337776"/>
                  <a:gd name="connsiteY6" fmla="*/ 7144 h 709566"/>
                  <a:gd name="connsiteX0" fmla="*/ 259464 w 1337776"/>
                  <a:gd name="connsiteY0" fmla="*/ 7144 h 709566"/>
                  <a:gd name="connsiteX1" fmla="*/ 1176098 w 1337776"/>
                  <a:gd name="connsiteY1" fmla="*/ 0 h 709566"/>
                  <a:gd name="connsiteX2" fmla="*/ 1337776 w 1337776"/>
                  <a:gd name="connsiteY2" fmla="*/ 372215 h 709566"/>
                  <a:gd name="connsiteX3" fmla="*/ 963134 w 1337776"/>
                  <a:gd name="connsiteY3" fmla="*/ 382387 h 709566"/>
                  <a:gd name="connsiteX4" fmla="*/ 512153 w 1337776"/>
                  <a:gd name="connsiteY4" fmla="*/ 709566 h 709566"/>
                  <a:gd name="connsiteX5" fmla="*/ 528028 w 1337776"/>
                  <a:gd name="connsiteY5" fmla="*/ 362042 h 709566"/>
                  <a:gd name="connsiteX6" fmla="*/ 259464 w 1337776"/>
                  <a:gd name="connsiteY6" fmla="*/ 7144 h 709566"/>
                  <a:gd name="connsiteX0" fmla="*/ 259464 w 1299841"/>
                  <a:gd name="connsiteY0" fmla="*/ 7144 h 709566"/>
                  <a:gd name="connsiteX1" fmla="*/ 1176098 w 1299841"/>
                  <a:gd name="connsiteY1" fmla="*/ 0 h 709566"/>
                  <a:gd name="connsiteX2" fmla="*/ 1221095 w 1299841"/>
                  <a:gd name="connsiteY2" fmla="*/ 376978 h 709566"/>
                  <a:gd name="connsiteX3" fmla="*/ 963134 w 1299841"/>
                  <a:gd name="connsiteY3" fmla="*/ 382387 h 709566"/>
                  <a:gd name="connsiteX4" fmla="*/ 512153 w 1299841"/>
                  <a:gd name="connsiteY4" fmla="*/ 709566 h 709566"/>
                  <a:gd name="connsiteX5" fmla="*/ 528028 w 1299841"/>
                  <a:gd name="connsiteY5" fmla="*/ 362042 h 709566"/>
                  <a:gd name="connsiteX6" fmla="*/ 259464 w 1299841"/>
                  <a:gd name="connsiteY6" fmla="*/ 7144 h 709566"/>
                  <a:gd name="connsiteX0" fmla="*/ 259464 w 1444221"/>
                  <a:gd name="connsiteY0" fmla="*/ 7144 h 709566"/>
                  <a:gd name="connsiteX1" fmla="*/ 1176098 w 1444221"/>
                  <a:gd name="connsiteY1" fmla="*/ 0 h 709566"/>
                  <a:gd name="connsiteX2" fmla="*/ 1221095 w 1444221"/>
                  <a:gd name="connsiteY2" fmla="*/ 376978 h 709566"/>
                  <a:gd name="connsiteX3" fmla="*/ 963134 w 1444221"/>
                  <a:gd name="connsiteY3" fmla="*/ 382387 h 709566"/>
                  <a:gd name="connsiteX4" fmla="*/ 512153 w 1444221"/>
                  <a:gd name="connsiteY4" fmla="*/ 709566 h 709566"/>
                  <a:gd name="connsiteX5" fmla="*/ 528028 w 1444221"/>
                  <a:gd name="connsiteY5" fmla="*/ 362042 h 709566"/>
                  <a:gd name="connsiteX6" fmla="*/ 259464 w 1444221"/>
                  <a:gd name="connsiteY6" fmla="*/ 7144 h 709566"/>
                  <a:gd name="connsiteX0" fmla="*/ 259464 w 1444221"/>
                  <a:gd name="connsiteY0" fmla="*/ 7144 h 709566"/>
                  <a:gd name="connsiteX1" fmla="*/ 1176098 w 1444221"/>
                  <a:gd name="connsiteY1" fmla="*/ 0 h 709566"/>
                  <a:gd name="connsiteX2" fmla="*/ 1221095 w 1444221"/>
                  <a:gd name="connsiteY2" fmla="*/ 376978 h 709566"/>
                  <a:gd name="connsiteX3" fmla="*/ 963134 w 1444221"/>
                  <a:gd name="connsiteY3" fmla="*/ 382387 h 709566"/>
                  <a:gd name="connsiteX4" fmla="*/ 512153 w 1444221"/>
                  <a:gd name="connsiteY4" fmla="*/ 709566 h 709566"/>
                  <a:gd name="connsiteX5" fmla="*/ 528028 w 1444221"/>
                  <a:gd name="connsiteY5" fmla="*/ 362042 h 709566"/>
                  <a:gd name="connsiteX6" fmla="*/ 259464 w 1444221"/>
                  <a:gd name="connsiteY6" fmla="*/ 7144 h 709566"/>
                  <a:gd name="connsiteX0" fmla="*/ 259464 w 1444221"/>
                  <a:gd name="connsiteY0" fmla="*/ 7144 h 611935"/>
                  <a:gd name="connsiteX1" fmla="*/ 1176098 w 1444221"/>
                  <a:gd name="connsiteY1" fmla="*/ 0 h 611935"/>
                  <a:gd name="connsiteX2" fmla="*/ 1221095 w 1444221"/>
                  <a:gd name="connsiteY2" fmla="*/ 376978 h 611935"/>
                  <a:gd name="connsiteX3" fmla="*/ 963134 w 1444221"/>
                  <a:gd name="connsiteY3" fmla="*/ 382387 h 611935"/>
                  <a:gd name="connsiteX4" fmla="*/ 869341 w 1444221"/>
                  <a:gd name="connsiteY4" fmla="*/ 611935 h 611935"/>
                  <a:gd name="connsiteX5" fmla="*/ 528028 w 1444221"/>
                  <a:gd name="connsiteY5" fmla="*/ 362042 h 611935"/>
                  <a:gd name="connsiteX6" fmla="*/ 259464 w 1444221"/>
                  <a:gd name="connsiteY6" fmla="*/ 7144 h 611935"/>
                  <a:gd name="connsiteX0" fmla="*/ 311759 w 1496516"/>
                  <a:gd name="connsiteY0" fmla="*/ 7144 h 611935"/>
                  <a:gd name="connsiteX1" fmla="*/ 1228393 w 1496516"/>
                  <a:gd name="connsiteY1" fmla="*/ 0 h 611935"/>
                  <a:gd name="connsiteX2" fmla="*/ 1273390 w 1496516"/>
                  <a:gd name="connsiteY2" fmla="*/ 376978 h 611935"/>
                  <a:gd name="connsiteX3" fmla="*/ 1015429 w 1496516"/>
                  <a:gd name="connsiteY3" fmla="*/ 382387 h 611935"/>
                  <a:gd name="connsiteX4" fmla="*/ 921636 w 1496516"/>
                  <a:gd name="connsiteY4" fmla="*/ 611935 h 611935"/>
                  <a:gd name="connsiteX5" fmla="*/ 330292 w 1496516"/>
                  <a:gd name="connsiteY5" fmla="*/ 388236 h 611935"/>
                  <a:gd name="connsiteX6" fmla="*/ 311759 w 1496516"/>
                  <a:gd name="connsiteY6" fmla="*/ 7144 h 611935"/>
                  <a:gd name="connsiteX0" fmla="*/ 311759 w 1496516"/>
                  <a:gd name="connsiteY0" fmla="*/ 7144 h 611935"/>
                  <a:gd name="connsiteX1" fmla="*/ 1228393 w 1496516"/>
                  <a:gd name="connsiteY1" fmla="*/ 0 h 611935"/>
                  <a:gd name="connsiteX2" fmla="*/ 1273390 w 1496516"/>
                  <a:gd name="connsiteY2" fmla="*/ 376978 h 611935"/>
                  <a:gd name="connsiteX3" fmla="*/ 1015429 w 1496516"/>
                  <a:gd name="connsiteY3" fmla="*/ 382387 h 611935"/>
                  <a:gd name="connsiteX4" fmla="*/ 921636 w 1496516"/>
                  <a:gd name="connsiteY4" fmla="*/ 611935 h 611935"/>
                  <a:gd name="connsiteX5" fmla="*/ 592955 w 1496516"/>
                  <a:gd name="connsiteY5" fmla="*/ 486522 h 611935"/>
                  <a:gd name="connsiteX6" fmla="*/ 330292 w 1496516"/>
                  <a:gd name="connsiteY6" fmla="*/ 388236 h 611935"/>
                  <a:gd name="connsiteX7" fmla="*/ 311759 w 1496516"/>
                  <a:gd name="connsiteY7" fmla="*/ 7144 h 611935"/>
                  <a:gd name="connsiteX0" fmla="*/ 311759 w 1496516"/>
                  <a:gd name="connsiteY0" fmla="*/ 7144 h 611935"/>
                  <a:gd name="connsiteX1" fmla="*/ 1228393 w 1496516"/>
                  <a:gd name="connsiteY1" fmla="*/ 0 h 611935"/>
                  <a:gd name="connsiteX2" fmla="*/ 1273390 w 1496516"/>
                  <a:gd name="connsiteY2" fmla="*/ 376978 h 611935"/>
                  <a:gd name="connsiteX3" fmla="*/ 1015429 w 1496516"/>
                  <a:gd name="connsiteY3" fmla="*/ 382387 h 611935"/>
                  <a:gd name="connsiteX4" fmla="*/ 921636 w 1496516"/>
                  <a:gd name="connsiteY4" fmla="*/ 611935 h 611935"/>
                  <a:gd name="connsiteX5" fmla="*/ 797743 w 1496516"/>
                  <a:gd name="connsiteY5" fmla="*/ 398416 h 611935"/>
                  <a:gd name="connsiteX6" fmla="*/ 330292 w 1496516"/>
                  <a:gd name="connsiteY6" fmla="*/ 388236 h 611935"/>
                  <a:gd name="connsiteX7" fmla="*/ 311759 w 1496516"/>
                  <a:gd name="connsiteY7" fmla="*/ 7144 h 611935"/>
                  <a:gd name="connsiteX0" fmla="*/ 259464 w 1444221"/>
                  <a:gd name="connsiteY0" fmla="*/ 7144 h 611935"/>
                  <a:gd name="connsiteX1" fmla="*/ 1176098 w 1444221"/>
                  <a:gd name="connsiteY1" fmla="*/ 0 h 611935"/>
                  <a:gd name="connsiteX2" fmla="*/ 1221095 w 1444221"/>
                  <a:gd name="connsiteY2" fmla="*/ 376978 h 611935"/>
                  <a:gd name="connsiteX3" fmla="*/ 963134 w 1444221"/>
                  <a:gd name="connsiteY3" fmla="*/ 382387 h 611935"/>
                  <a:gd name="connsiteX4" fmla="*/ 869341 w 1444221"/>
                  <a:gd name="connsiteY4" fmla="*/ 611935 h 611935"/>
                  <a:gd name="connsiteX5" fmla="*/ 745448 w 1444221"/>
                  <a:gd name="connsiteY5" fmla="*/ 398416 h 611935"/>
                  <a:gd name="connsiteX6" fmla="*/ 277997 w 1444221"/>
                  <a:gd name="connsiteY6" fmla="*/ 388236 h 611935"/>
                  <a:gd name="connsiteX7" fmla="*/ 259464 w 1444221"/>
                  <a:gd name="connsiteY7" fmla="*/ 7144 h 611935"/>
                  <a:gd name="connsiteX0" fmla="*/ 240414 w 1425171"/>
                  <a:gd name="connsiteY0" fmla="*/ 7144 h 611935"/>
                  <a:gd name="connsiteX1" fmla="*/ 1157048 w 1425171"/>
                  <a:gd name="connsiteY1" fmla="*/ 0 h 611935"/>
                  <a:gd name="connsiteX2" fmla="*/ 1202045 w 1425171"/>
                  <a:gd name="connsiteY2" fmla="*/ 376978 h 611935"/>
                  <a:gd name="connsiteX3" fmla="*/ 944084 w 1425171"/>
                  <a:gd name="connsiteY3" fmla="*/ 382387 h 611935"/>
                  <a:gd name="connsiteX4" fmla="*/ 850291 w 1425171"/>
                  <a:gd name="connsiteY4" fmla="*/ 611935 h 611935"/>
                  <a:gd name="connsiteX5" fmla="*/ 726398 w 1425171"/>
                  <a:gd name="connsiteY5" fmla="*/ 398416 h 611935"/>
                  <a:gd name="connsiteX6" fmla="*/ 258947 w 1425171"/>
                  <a:gd name="connsiteY6" fmla="*/ 388236 h 611935"/>
                  <a:gd name="connsiteX7" fmla="*/ 240414 w 1425171"/>
                  <a:gd name="connsiteY7" fmla="*/ 7144 h 611935"/>
                  <a:gd name="connsiteX0" fmla="*/ 240414 w 1425171"/>
                  <a:gd name="connsiteY0" fmla="*/ 7144 h 611935"/>
                  <a:gd name="connsiteX1" fmla="*/ 1157048 w 1425171"/>
                  <a:gd name="connsiteY1" fmla="*/ 0 h 611935"/>
                  <a:gd name="connsiteX2" fmla="*/ 1202045 w 1425171"/>
                  <a:gd name="connsiteY2" fmla="*/ 376978 h 611935"/>
                  <a:gd name="connsiteX3" fmla="*/ 944084 w 1425171"/>
                  <a:gd name="connsiteY3" fmla="*/ 382387 h 611935"/>
                  <a:gd name="connsiteX4" fmla="*/ 850291 w 1425171"/>
                  <a:gd name="connsiteY4" fmla="*/ 611935 h 611935"/>
                  <a:gd name="connsiteX5" fmla="*/ 726398 w 1425171"/>
                  <a:gd name="connsiteY5" fmla="*/ 398416 h 611935"/>
                  <a:gd name="connsiteX6" fmla="*/ 258947 w 1425171"/>
                  <a:gd name="connsiteY6" fmla="*/ 388236 h 611935"/>
                  <a:gd name="connsiteX7" fmla="*/ 240414 w 1425171"/>
                  <a:gd name="connsiteY7" fmla="*/ 7144 h 611935"/>
                  <a:gd name="connsiteX0" fmla="*/ 240414 w 1425171"/>
                  <a:gd name="connsiteY0" fmla="*/ 7144 h 611935"/>
                  <a:gd name="connsiteX1" fmla="*/ 1157048 w 1425171"/>
                  <a:gd name="connsiteY1" fmla="*/ 0 h 611935"/>
                  <a:gd name="connsiteX2" fmla="*/ 1202045 w 1425171"/>
                  <a:gd name="connsiteY2" fmla="*/ 376978 h 611935"/>
                  <a:gd name="connsiteX3" fmla="*/ 944084 w 1425171"/>
                  <a:gd name="connsiteY3" fmla="*/ 382387 h 611935"/>
                  <a:gd name="connsiteX4" fmla="*/ 850291 w 1425171"/>
                  <a:gd name="connsiteY4" fmla="*/ 611935 h 611935"/>
                  <a:gd name="connsiteX5" fmla="*/ 726398 w 1425171"/>
                  <a:gd name="connsiteY5" fmla="*/ 398416 h 611935"/>
                  <a:gd name="connsiteX6" fmla="*/ 258947 w 1425171"/>
                  <a:gd name="connsiteY6" fmla="*/ 388236 h 611935"/>
                  <a:gd name="connsiteX7" fmla="*/ 240414 w 1425171"/>
                  <a:gd name="connsiteY7" fmla="*/ 7144 h 611935"/>
                  <a:gd name="connsiteX0" fmla="*/ 240414 w 1425171"/>
                  <a:gd name="connsiteY0" fmla="*/ 7144 h 746981"/>
                  <a:gd name="connsiteX1" fmla="*/ 1157048 w 1425171"/>
                  <a:gd name="connsiteY1" fmla="*/ 0 h 746981"/>
                  <a:gd name="connsiteX2" fmla="*/ 1202045 w 1425171"/>
                  <a:gd name="connsiteY2" fmla="*/ 376978 h 746981"/>
                  <a:gd name="connsiteX3" fmla="*/ 944084 w 1425171"/>
                  <a:gd name="connsiteY3" fmla="*/ 382387 h 746981"/>
                  <a:gd name="connsiteX4" fmla="*/ 850291 w 1425171"/>
                  <a:gd name="connsiteY4" fmla="*/ 611935 h 746981"/>
                  <a:gd name="connsiteX5" fmla="*/ 726398 w 1425171"/>
                  <a:gd name="connsiteY5" fmla="*/ 398416 h 746981"/>
                  <a:gd name="connsiteX6" fmla="*/ 223228 w 1425171"/>
                  <a:gd name="connsiteY6" fmla="*/ 740661 h 746981"/>
                  <a:gd name="connsiteX7" fmla="*/ 240414 w 1425171"/>
                  <a:gd name="connsiteY7" fmla="*/ 7144 h 746981"/>
                  <a:gd name="connsiteX0" fmla="*/ 240414 w 1427552"/>
                  <a:gd name="connsiteY0" fmla="*/ 35719 h 746981"/>
                  <a:gd name="connsiteX1" fmla="*/ 1159429 w 1427552"/>
                  <a:gd name="connsiteY1" fmla="*/ 0 h 746981"/>
                  <a:gd name="connsiteX2" fmla="*/ 1204426 w 1427552"/>
                  <a:gd name="connsiteY2" fmla="*/ 376978 h 746981"/>
                  <a:gd name="connsiteX3" fmla="*/ 946465 w 1427552"/>
                  <a:gd name="connsiteY3" fmla="*/ 382387 h 746981"/>
                  <a:gd name="connsiteX4" fmla="*/ 852672 w 1427552"/>
                  <a:gd name="connsiteY4" fmla="*/ 611935 h 746981"/>
                  <a:gd name="connsiteX5" fmla="*/ 728779 w 1427552"/>
                  <a:gd name="connsiteY5" fmla="*/ 398416 h 746981"/>
                  <a:gd name="connsiteX6" fmla="*/ 225609 w 1427552"/>
                  <a:gd name="connsiteY6" fmla="*/ 740661 h 746981"/>
                  <a:gd name="connsiteX7" fmla="*/ 240414 w 1427552"/>
                  <a:gd name="connsiteY7" fmla="*/ 35719 h 746981"/>
                  <a:gd name="connsiteX0" fmla="*/ 240414 w 1427552"/>
                  <a:gd name="connsiteY0" fmla="*/ 0 h 711262"/>
                  <a:gd name="connsiteX1" fmla="*/ 1083229 w 1427552"/>
                  <a:gd name="connsiteY1" fmla="*/ 0 h 711262"/>
                  <a:gd name="connsiteX2" fmla="*/ 1204426 w 1427552"/>
                  <a:gd name="connsiteY2" fmla="*/ 341259 h 711262"/>
                  <a:gd name="connsiteX3" fmla="*/ 946465 w 1427552"/>
                  <a:gd name="connsiteY3" fmla="*/ 346668 h 711262"/>
                  <a:gd name="connsiteX4" fmla="*/ 852672 w 1427552"/>
                  <a:gd name="connsiteY4" fmla="*/ 576216 h 711262"/>
                  <a:gd name="connsiteX5" fmla="*/ 728779 w 1427552"/>
                  <a:gd name="connsiteY5" fmla="*/ 362697 h 711262"/>
                  <a:gd name="connsiteX6" fmla="*/ 225609 w 1427552"/>
                  <a:gd name="connsiteY6" fmla="*/ 704942 h 711262"/>
                  <a:gd name="connsiteX7" fmla="*/ 240414 w 1427552"/>
                  <a:gd name="connsiteY7" fmla="*/ 0 h 711262"/>
                  <a:gd name="connsiteX0" fmla="*/ 240414 w 1276028"/>
                  <a:gd name="connsiteY0" fmla="*/ 0 h 869896"/>
                  <a:gd name="connsiteX1" fmla="*/ 1083229 w 1276028"/>
                  <a:gd name="connsiteY1" fmla="*/ 0 h 869896"/>
                  <a:gd name="connsiteX2" fmla="*/ 1049645 w 1276028"/>
                  <a:gd name="connsiteY2" fmla="*/ 869896 h 869896"/>
                  <a:gd name="connsiteX3" fmla="*/ 946465 w 1276028"/>
                  <a:gd name="connsiteY3" fmla="*/ 346668 h 869896"/>
                  <a:gd name="connsiteX4" fmla="*/ 852672 w 1276028"/>
                  <a:gd name="connsiteY4" fmla="*/ 576216 h 869896"/>
                  <a:gd name="connsiteX5" fmla="*/ 728779 w 1276028"/>
                  <a:gd name="connsiteY5" fmla="*/ 362697 h 869896"/>
                  <a:gd name="connsiteX6" fmla="*/ 225609 w 1276028"/>
                  <a:gd name="connsiteY6" fmla="*/ 704942 h 869896"/>
                  <a:gd name="connsiteX7" fmla="*/ 240414 w 1276028"/>
                  <a:gd name="connsiteY7" fmla="*/ 0 h 869896"/>
                  <a:gd name="connsiteX0" fmla="*/ 240414 w 1276028"/>
                  <a:gd name="connsiteY0" fmla="*/ 0 h 915902"/>
                  <a:gd name="connsiteX1" fmla="*/ 1083229 w 1276028"/>
                  <a:gd name="connsiteY1" fmla="*/ 0 h 915902"/>
                  <a:gd name="connsiteX2" fmla="*/ 1049645 w 1276028"/>
                  <a:gd name="connsiteY2" fmla="*/ 869896 h 915902"/>
                  <a:gd name="connsiteX3" fmla="*/ 946465 w 1276028"/>
                  <a:gd name="connsiteY3" fmla="*/ 346668 h 915902"/>
                  <a:gd name="connsiteX4" fmla="*/ 395472 w 1276028"/>
                  <a:gd name="connsiteY4" fmla="*/ 915902 h 915902"/>
                  <a:gd name="connsiteX5" fmla="*/ 728779 w 1276028"/>
                  <a:gd name="connsiteY5" fmla="*/ 362697 h 915902"/>
                  <a:gd name="connsiteX6" fmla="*/ 225609 w 1276028"/>
                  <a:gd name="connsiteY6" fmla="*/ 704942 h 915902"/>
                  <a:gd name="connsiteX7" fmla="*/ 240414 w 1276028"/>
                  <a:gd name="connsiteY7" fmla="*/ 0 h 915902"/>
                  <a:gd name="connsiteX0" fmla="*/ 240414 w 1276028"/>
                  <a:gd name="connsiteY0" fmla="*/ 0 h 915902"/>
                  <a:gd name="connsiteX1" fmla="*/ 1083229 w 1276028"/>
                  <a:gd name="connsiteY1" fmla="*/ 0 h 915902"/>
                  <a:gd name="connsiteX2" fmla="*/ 1049645 w 1276028"/>
                  <a:gd name="connsiteY2" fmla="*/ 869896 h 915902"/>
                  <a:gd name="connsiteX3" fmla="*/ 758346 w 1276028"/>
                  <a:gd name="connsiteY3" fmla="*/ 863399 h 915902"/>
                  <a:gd name="connsiteX4" fmla="*/ 395472 w 1276028"/>
                  <a:gd name="connsiteY4" fmla="*/ 915902 h 915902"/>
                  <a:gd name="connsiteX5" fmla="*/ 728779 w 1276028"/>
                  <a:gd name="connsiteY5" fmla="*/ 362697 h 915902"/>
                  <a:gd name="connsiteX6" fmla="*/ 225609 w 1276028"/>
                  <a:gd name="connsiteY6" fmla="*/ 704942 h 915902"/>
                  <a:gd name="connsiteX7" fmla="*/ 240414 w 1276028"/>
                  <a:gd name="connsiteY7" fmla="*/ 0 h 915902"/>
                  <a:gd name="connsiteX0" fmla="*/ 249822 w 1285436"/>
                  <a:gd name="connsiteY0" fmla="*/ 0 h 915902"/>
                  <a:gd name="connsiteX1" fmla="*/ 1092637 w 1285436"/>
                  <a:gd name="connsiteY1" fmla="*/ 0 h 915902"/>
                  <a:gd name="connsiteX2" fmla="*/ 1059053 w 1285436"/>
                  <a:gd name="connsiteY2" fmla="*/ 869896 h 915902"/>
                  <a:gd name="connsiteX3" fmla="*/ 767754 w 1285436"/>
                  <a:gd name="connsiteY3" fmla="*/ 863399 h 915902"/>
                  <a:gd name="connsiteX4" fmla="*/ 404880 w 1285436"/>
                  <a:gd name="connsiteY4" fmla="*/ 915902 h 915902"/>
                  <a:gd name="connsiteX5" fmla="*/ 0 w 1285436"/>
                  <a:gd name="connsiteY5" fmla="*/ 888953 h 915902"/>
                  <a:gd name="connsiteX6" fmla="*/ 235017 w 1285436"/>
                  <a:gd name="connsiteY6" fmla="*/ 704942 h 915902"/>
                  <a:gd name="connsiteX7" fmla="*/ 249822 w 1285436"/>
                  <a:gd name="connsiteY7" fmla="*/ 0 h 915902"/>
                  <a:gd name="connsiteX0" fmla="*/ 249822 w 1285436"/>
                  <a:gd name="connsiteY0" fmla="*/ 0 h 888953"/>
                  <a:gd name="connsiteX1" fmla="*/ 1092637 w 1285436"/>
                  <a:gd name="connsiteY1" fmla="*/ 0 h 888953"/>
                  <a:gd name="connsiteX2" fmla="*/ 1059053 w 1285436"/>
                  <a:gd name="connsiteY2" fmla="*/ 869896 h 888953"/>
                  <a:gd name="connsiteX3" fmla="*/ 767754 w 1285436"/>
                  <a:gd name="connsiteY3" fmla="*/ 863399 h 888953"/>
                  <a:gd name="connsiteX4" fmla="*/ 0 w 1285436"/>
                  <a:gd name="connsiteY4" fmla="*/ 888953 h 888953"/>
                  <a:gd name="connsiteX5" fmla="*/ 235017 w 1285436"/>
                  <a:gd name="connsiteY5" fmla="*/ 704942 h 888953"/>
                  <a:gd name="connsiteX6" fmla="*/ 249822 w 1285436"/>
                  <a:gd name="connsiteY6" fmla="*/ 0 h 888953"/>
                  <a:gd name="connsiteX0" fmla="*/ 249822 w 1285436"/>
                  <a:gd name="connsiteY0" fmla="*/ 0 h 888953"/>
                  <a:gd name="connsiteX1" fmla="*/ 1092637 w 1285436"/>
                  <a:gd name="connsiteY1" fmla="*/ 0 h 888953"/>
                  <a:gd name="connsiteX2" fmla="*/ 1059053 w 1285436"/>
                  <a:gd name="connsiteY2" fmla="*/ 869896 h 888953"/>
                  <a:gd name="connsiteX3" fmla="*/ 0 w 1285436"/>
                  <a:gd name="connsiteY3" fmla="*/ 888953 h 888953"/>
                  <a:gd name="connsiteX4" fmla="*/ 235017 w 1285436"/>
                  <a:gd name="connsiteY4" fmla="*/ 704942 h 888953"/>
                  <a:gd name="connsiteX5" fmla="*/ 249822 w 1285436"/>
                  <a:gd name="connsiteY5" fmla="*/ 0 h 888953"/>
                  <a:gd name="connsiteX0" fmla="*/ 249822 w 1285436"/>
                  <a:gd name="connsiteY0" fmla="*/ 0 h 888953"/>
                  <a:gd name="connsiteX1" fmla="*/ 1092637 w 1285436"/>
                  <a:gd name="connsiteY1" fmla="*/ 0 h 888953"/>
                  <a:gd name="connsiteX2" fmla="*/ 1059053 w 1285436"/>
                  <a:gd name="connsiteY2" fmla="*/ 869896 h 888953"/>
                  <a:gd name="connsiteX3" fmla="*/ 0 w 1285436"/>
                  <a:gd name="connsiteY3" fmla="*/ 888953 h 888953"/>
                  <a:gd name="connsiteX4" fmla="*/ 235017 w 1285436"/>
                  <a:gd name="connsiteY4" fmla="*/ 704942 h 888953"/>
                  <a:gd name="connsiteX5" fmla="*/ 249822 w 1285436"/>
                  <a:gd name="connsiteY5" fmla="*/ 0 h 888953"/>
                  <a:gd name="connsiteX0" fmla="*/ 249822 w 1285436"/>
                  <a:gd name="connsiteY0" fmla="*/ 0 h 888953"/>
                  <a:gd name="connsiteX1" fmla="*/ 1092637 w 1285436"/>
                  <a:gd name="connsiteY1" fmla="*/ 0 h 888953"/>
                  <a:gd name="connsiteX2" fmla="*/ 1059053 w 1285436"/>
                  <a:gd name="connsiteY2" fmla="*/ 869896 h 888953"/>
                  <a:gd name="connsiteX3" fmla="*/ 0 w 1285436"/>
                  <a:gd name="connsiteY3" fmla="*/ 888953 h 888953"/>
                  <a:gd name="connsiteX4" fmla="*/ 235017 w 1285436"/>
                  <a:gd name="connsiteY4" fmla="*/ 704942 h 888953"/>
                  <a:gd name="connsiteX5" fmla="*/ 249822 w 1285436"/>
                  <a:gd name="connsiteY5" fmla="*/ 0 h 888953"/>
                  <a:gd name="connsiteX0" fmla="*/ 226010 w 1285436"/>
                  <a:gd name="connsiteY0" fmla="*/ 9525 h 888953"/>
                  <a:gd name="connsiteX1" fmla="*/ 1092637 w 1285436"/>
                  <a:gd name="connsiteY1" fmla="*/ 0 h 888953"/>
                  <a:gd name="connsiteX2" fmla="*/ 1059053 w 1285436"/>
                  <a:gd name="connsiteY2" fmla="*/ 869896 h 888953"/>
                  <a:gd name="connsiteX3" fmla="*/ 0 w 1285436"/>
                  <a:gd name="connsiteY3" fmla="*/ 888953 h 888953"/>
                  <a:gd name="connsiteX4" fmla="*/ 235017 w 1285436"/>
                  <a:gd name="connsiteY4" fmla="*/ 704942 h 888953"/>
                  <a:gd name="connsiteX5" fmla="*/ 226010 w 1285436"/>
                  <a:gd name="connsiteY5" fmla="*/ 9525 h 888953"/>
                  <a:gd name="connsiteX0" fmla="*/ 226010 w 1285436"/>
                  <a:gd name="connsiteY0" fmla="*/ 9525 h 888953"/>
                  <a:gd name="connsiteX1" fmla="*/ 1092637 w 1285436"/>
                  <a:gd name="connsiteY1" fmla="*/ 0 h 888953"/>
                  <a:gd name="connsiteX2" fmla="*/ 1059053 w 1285436"/>
                  <a:gd name="connsiteY2" fmla="*/ 869896 h 888953"/>
                  <a:gd name="connsiteX3" fmla="*/ 0 w 1285436"/>
                  <a:gd name="connsiteY3" fmla="*/ 888953 h 888953"/>
                  <a:gd name="connsiteX4" fmla="*/ 213586 w 1285436"/>
                  <a:gd name="connsiteY4" fmla="*/ 721611 h 888953"/>
                  <a:gd name="connsiteX5" fmla="*/ 226010 w 1285436"/>
                  <a:gd name="connsiteY5" fmla="*/ 9525 h 888953"/>
                  <a:gd name="connsiteX0" fmla="*/ 226010 w 1285436"/>
                  <a:gd name="connsiteY0" fmla="*/ 9525 h 888953"/>
                  <a:gd name="connsiteX1" fmla="*/ 1092637 w 1285436"/>
                  <a:gd name="connsiteY1" fmla="*/ 0 h 888953"/>
                  <a:gd name="connsiteX2" fmla="*/ 1059053 w 1285436"/>
                  <a:gd name="connsiteY2" fmla="*/ 869896 h 888953"/>
                  <a:gd name="connsiteX3" fmla="*/ 0 w 1285436"/>
                  <a:gd name="connsiteY3" fmla="*/ 888953 h 888953"/>
                  <a:gd name="connsiteX4" fmla="*/ 213586 w 1285436"/>
                  <a:gd name="connsiteY4" fmla="*/ 721611 h 888953"/>
                  <a:gd name="connsiteX5" fmla="*/ 226010 w 1285436"/>
                  <a:gd name="connsiteY5" fmla="*/ 9525 h 888953"/>
                  <a:gd name="connsiteX0" fmla="*/ 226010 w 1285436"/>
                  <a:gd name="connsiteY0" fmla="*/ 9525 h 888953"/>
                  <a:gd name="connsiteX1" fmla="*/ 1092637 w 1285436"/>
                  <a:gd name="connsiteY1" fmla="*/ 0 h 888953"/>
                  <a:gd name="connsiteX2" fmla="*/ 1059053 w 1285436"/>
                  <a:gd name="connsiteY2" fmla="*/ 869896 h 888953"/>
                  <a:gd name="connsiteX3" fmla="*/ 0 w 1285436"/>
                  <a:gd name="connsiteY3" fmla="*/ 888953 h 888953"/>
                  <a:gd name="connsiteX4" fmla="*/ 213586 w 1285436"/>
                  <a:gd name="connsiteY4" fmla="*/ 721611 h 888953"/>
                  <a:gd name="connsiteX5" fmla="*/ 226010 w 1285436"/>
                  <a:gd name="connsiteY5" fmla="*/ 9525 h 888953"/>
                  <a:gd name="connsiteX0" fmla="*/ 268872 w 1328298"/>
                  <a:gd name="connsiteY0" fmla="*/ 9525 h 886572"/>
                  <a:gd name="connsiteX1" fmla="*/ 1135499 w 1328298"/>
                  <a:gd name="connsiteY1" fmla="*/ 0 h 886572"/>
                  <a:gd name="connsiteX2" fmla="*/ 1101915 w 1328298"/>
                  <a:gd name="connsiteY2" fmla="*/ 869896 h 886572"/>
                  <a:gd name="connsiteX3" fmla="*/ 0 w 1328298"/>
                  <a:gd name="connsiteY3" fmla="*/ 886572 h 886572"/>
                  <a:gd name="connsiteX4" fmla="*/ 256448 w 1328298"/>
                  <a:gd name="connsiteY4" fmla="*/ 721611 h 886572"/>
                  <a:gd name="connsiteX5" fmla="*/ 268872 w 1328298"/>
                  <a:gd name="connsiteY5" fmla="*/ 9525 h 886572"/>
                  <a:gd name="connsiteX0" fmla="*/ 268872 w 1328298"/>
                  <a:gd name="connsiteY0" fmla="*/ 9525 h 886572"/>
                  <a:gd name="connsiteX1" fmla="*/ 1135499 w 1328298"/>
                  <a:gd name="connsiteY1" fmla="*/ 0 h 886572"/>
                  <a:gd name="connsiteX2" fmla="*/ 1101915 w 1328298"/>
                  <a:gd name="connsiteY2" fmla="*/ 869896 h 886572"/>
                  <a:gd name="connsiteX3" fmla="*/ 0 w 1328298"/>
                  <a:gd name="connsiteY3" fmla="*/ 886572 h 886572"/>
                  <a:gd name="connsiteX4" fmla="*/ 256448 w 1328298"/>
                  <a:gd name="connsiteY4" fmla="*/ 721611 h 886572"/>
                  <a:gd name="connsiteX5" fmla="*/ 268872 w 1328298"/>
                  <a:gd name="connsiteY5" fmla="*/ 9525 h 886572"/>
                  <a:gd name="connsiteX0" fmla="*/ 268872 w 1328298"/>
                  <a:gd name="connsiteY0" fmla="*/ 9525 h 886572"/>
                  <a:gd name="connsiteX1" fmla="*/ 1135499 w 1328298"/>
                  <a:gd name="connsiteY1" fmla="*/ 0 h 886572"/>
                  <a:gd name="connsiteX2" fmla="*/ 1101915 w 1328298"/>
                  <a:gd name="connsiteY2" fmla="*/ 869896 h 886572"/>
                  <a:gd name="connsiteX3" fmla="*/ 0 w 1328298"/>
                  <a:gd name="connsiteY3" fmla="*/ 886572 h 886572"/>
                  <a:gd name="connsiteX4" fmla="*/ 256448 w 1328298"/>
                  <a:gd name="connsiteY4" fmla="*/ 721611 h 886572"/>
                  <a:gd name="connsiteX5" fmla="*/ 268872 w 1328298"/>
                  <a:gd name="connsiteY5" fmla="*/ 9525 h 886572"/>
                  <a:gd name="connsiteX0" fmla="*/ 268872 w 1186929"/>
                  <a:gd name="connsiteY0" fmla="*/ 9525 h 886572"/>
                  <a:gd name="connsiteX1" fmla="*/ 1135499 w 1186929"/>
                  <a:gd name="connsiteY1" fmla="*/ 0 h 886572"/>
                  <a:gd name="connsiteX2" fmla="*/ 1101915 w 1186929"/>
                  <a:gd name="connsiteY2" fmla="*/ 869896 h 886572"/>
                  <a:gd name="connsiteX3" fmla="*/ 0 w 1186929"/>
                  <a:gd name="connsiteY3" fmla="*/ 886572 h 886572"/>
                  <a:gd name="connsiteX4" fmla="*/ 256448 w 1186929"/>
                  <a:gd name="connsiteY4" fmla="*/ 721611 h 886572"/>
                  <a:gd name="connsiteX5" fmla="*/ 268872 w 1186929"/>
                  <a:gd name="connsiteY5" fmla="*/ 9525 h 886572"/>
                  <a:gd name="connsiteX0" fmla="*/ 268872 w 1201217"/>
                  <a:gd name="connsiteY0" fmla="*/ 9525 h 886572"/>
                  <a:gd name="connsiteX1" fmla="*/ 1135499 w 1201217"/>
                  <a:gd name="connsiteY1" fmla="*/ 0 h 886572"/>
                  <a:gd name="connsiteX2" fmla="*/ 1116203 w 1201217"/>
                  <a:gd name="connsiteY2" fmla="*/ 874658 h 886572"/>
                  <a:gd name="connsiteX3" fmla="*/ 0 w 1201217"/>
                  <a:gd name="connsiteY3" fmla="*/ 886572 h 886572"/>
                  <a:gd name="connsiteX4" fmla="*/ 256448 w 1201217"/>
                  <a:gd name="connsiteY4" fmla="*/ 721611 h 886572"/>
                  <a:gd name="connsiteX5" fmla="*/ 268872 w 1201217"/>
                  <a:gd name="connsiteY5" fmla="*/ 9525 h 886572"/>
                  <a:gd name="connsiteX0" fmla="*/ 268872 w 1155973"/>
                  <a:gd name="connsiteY0" fmla="*/ 9525 h 886572"/>
                  <a:gd name="connsiteX1" fmla="*/ 1135499 w 1155973"/>
                  <a:gd name="connsiteY1" fmla="*/ 0 h 886572"/>
                  <a:gd name="connsiteX2" fmla="*/ 1116203 w 1155973"/>
                  <a:gd name="connsiteY2" fmla="*/ 874658 h 886572"/>
                  <a:gd name="connsiteX3" fmla="*/ 0 w 1155973"/>
                  <a:gd name="connsiteY3" fmla="*/ 886572 h 886572"/>
                  <a:gd name="connsiteX4" fmla="*/ 256448 w 1155973"/>
                  <a:gd name="connsiteY4" fmla="*/ 721611 h 886572"/>
                  <a:gd name="connsiteX5" fmla="*/ 268872 w 1155973"/>
                  <a:gd name="connsiteY5" fmla="*/ 9525 h 886572"/>
                  <a:gd name="connsiteX0" fmla="*/ 268872 w 1170260"/>
                  <a:gd name="connsiteY0" fmla="*/ 9525 h 886572"/>
                  <a:gd name="connsiteX1" fmla="*/ 1135499 w 1170260"/>
                  <a:gd name="connsiteY1" fmla="*/ 0 h 886572"/>
                  <a:gd name="connsiteX2" fmla="*/ 1130490 w 1170260"/>
                  <a:gd name="connsiteY2" fmla="*/ 881801 h 886572"/>
                  <a:gd name="connsiteX3" fmla="*/ 0 w 1170260"/>
                  <a:gd name="connsiteY3" fmla="*/ 886572 h 886572"/>
                  <a:gd name="connsiteX4" fmla="*/ 256448 w 1170260"/>
                  <a:gd name="connsiteY4" fmla="*/ 721611 h 886572"/>
                  <a:gd name="connsiteX5" fmla="*/ 268872 w 1170260"/>
                  <a:gd name="connsiteY5" fmla="*/ 9525 h 886572"/>
                  <a:gd name="connsiteX0" fmla="*/ 268872 w 1140179"/>
                  <a:gd name="connsiteY0" fmla="*/ 9525 h 886572"/>
                  <a:gd name="connsiteX1" fmla="*/ 1135499 w 1140179"/>
                  <a:gd name="connsiteY1" fmla="*/ 0 h 886572"/>
                  <a:gd name="connsiteX2" fmla="*/ 1130490 w 1140179"/>
                  <a:gd name="connsiteY2" fmla="*/ 881801 h 886572"/>
                  <a:gd name="connsiteX3" fmla="*/ 0 w 1140179"/>
                  <a:gd name="connsiteY3" fmla="*/ 886572 h 886572"/>
                  <a:gd name="connsiteX4" fmla="*/ 256448 w 1140179"/>
                  <a:gd name="connsiteY4" fmla="*/ 721611 h 886572"/>
                  <a:gd name="connsiteX5" fmla="*/ 268872 w 1140179"/>
                  <a:gd name="connsiteY5" fmla="*/ 9525 h 886572"/>
                  <a:gd name="connsiteX0" fmla="*/ 291097 w 1140179"/>
                  <a:gd name="connsiteY0" fmla="*/ 0 h 1261222"/>
                  <a:gd name="connsiteX1" fmla="*/ 1135499 w 1140179"/>
                  <a:gd name="connsiteY1" fmla="*/ 374650 h 1261222"/>
                  <a:gd name="connsiteX2" fmla="*/ 1130490 w 1140179"/>
                  <a:gd name="connsiteY2" fmla="*/ 1256451 h 1261222"/>
                  <a:gd name="connsiteX3" fmla="*/ 0 w 1140179"/>
                  <a:gd name="connsiteY3" fmla="*/ 1261222 h 1261222"/>
                  <a:gd name="connsiteX4" fmla="*/ 256448 w 1140179"/>
                  <a:gd name="connsiteY4" fmla="*/ 1096261 h 1261222"/>
                  <a:gd name="connsiteX5" fmla="*/ 291097 w 1140179"/>
                  <a:gd name="connsiteY5" fmla="*/ 0 h 1261222"/>
                  <a:gd name="connsiteX0" fmla="*/ 291097 w 1136923"/>
                  <a:gd name="connsiteY0" fmla="*/ 0 h 1261222"/>
                  <a:gd name="connsiteX1" fmla="*/ 852924 w 1136923"/>
                  <a:gd name="connsiteY1" fmla="*/ 3175 h 1261222"/>
                  <a:gd name="connsiteX2" fmla="*/ 1130490 w 1136923"/>
                  <a:gd name="connsiteY2" fmla="*/ 1256451 h 1261222"/>
                  <a:gd name="connsiteX3" fmla="*/ 0 w 1136923"/>
                  <a:gd name="connsiteY3" fmla="*/ 1261222 h 1261222"/>
                  <a:gd name="connsiteX4" fmla="*/ 256448 w 1136923"/>
                  <a:gd name="connsiteY4" fmla="*/ 1096261 h 1261222"/>
                  <a:gd name="connsiteX5" fmla="*/ 291097 w 1136923"/>
                  <a:gd name="connsiteY5" fmla="*/ 0 h 1261222"/>
                  <a:gd name="connsiteX0" fmla="*/ 291097 w 1136923"/>
                  <a:gd name="connsiteY0" fmla="*/ 0 h 1539240"/>
                  <a:gd name="connsiteX1" fmla="*/ 852924 w 1136923"/>
                  <a:gd name="connsiteY1" fmla="*/ 3175 h 1539240"/>
                  <a:gd name="connsiteX2" fmla="*/ 1130490 w 1136923"/>
                  <a:gd name="connsiteY2" fmla="*/ 1256451 h 1539240"/>
                  <a:gd name="connsiteX3" fmla="*/ 975995 w 1136923"/>
                  <a:gd name="connsiteY3" fmla="*/ 1539240 h 1539240"/>
                  <a:gd name="connsiteX4" fmla="*/ 0 w 1136923"/>
                  <a:gd name="connsiteY4" fmla="*/ 1261222 h 1539240"/>
                  <a:gd name="connsiteX5" fmla="*/ 256448 w 1136923"/>
                  <a:gd name="connsiteY5" fmla="*/ 1096261 h 1539240"/>
                  <a:gd name="connsiteX6" fmla="*/ 291097 w 1136923"/>
                  <a:gd name="connsiteY6" fmla="*/ 0 h 1539240"/>
                  <a:gd name="connsiteX0" fmla="*/ 291097 w 1136923"/>
                  <a:gd name="connsiteY0" fmla="*/ 0 h 1261222"/>
                  <a:gd name="connsiteX1" fmla="*/ 852924 w 1136923"/>
                  <a:gd name="connsiteY1" fmla="*/ 3175 h 1261222"/>
                  <a:gd name="connsiteX2" fmla="*/ 1130490 w 1136923"/>
                  <a:gd name="connsiteY2" fmla="*/ 1256451 h 1261222"/>
                  <a:gd name="connsiteX3" fmla="*/ 0 w 1136923"/>
                  <a:gd name="connsiteY3" fmla="*/ 1261222 h 1261222"/>
                  <a:gd name="connsiteX4" fmla="*/ 256448 w 1136923"/>
                  <a:gd name="connsiteY4" fmla="*/ 1096261 h 1261222"/>
                  <a:gd name="connsiteX5" fmla="*/ 291097 w 1136923"/>
                  <a:gd name="connsiteY5" fmla="*/ 0 h 1261222"/>
                  <a:gd name="connsiteX0" fmla="*/ 291097 w 984523"/>
                  <a:gd name="connsiteY0" fmla="*/ 0 h 1261222"/>
                  <a:gd name="connsiteX1" fmla="*/ 852924 w 984523"/>
                  <a:gd name="connsiteY1" fmla="*/ 3175 h 1261222"/>
                  <a:gd name="connsiteX2" fmla="*/ 978090 w 984523"/>
                  <a:gd name="connsiteY2" fmla="*/ 170601 h 1261222"/>
                  <a:gd name="connsiteX3" fmla="*/ 0 w 984523"/>
                  <a:gd name="connsiteY3" fmla="*/ 1261222 h 1261222"/>
                  <a:gd name="connsiteX4" fmla="*/ 256448 w 984523"/>
                  <a:gd name="connsiteY4" fmla="*/ 1096261 h 1261222"/>
                  <a:gd name="connsiteX5" fmla="*/ 291097 w 984523"/>
                  <a:gd name="connsiteY5" fmla="*/ 0 h 1261222"/>
                  <a:gd name="connsiteX0" fmla="*/ 291097 w 978090"/>
                  <a:gd name="connsiteY0" fmla="*/ 0 h 1261222"/>
                  <a:gd name="connsiteX1" fmla="*/ 852924 w 978090"/>
                  <a:gd name="connsiteY1" fmla="*/ 3175 h 1261222"/>
                  <a:gd name="connsiteX2" fmla="*/ 978090 w 978090"/>
                  <a:gd name="connsiteY2" fmla="*/ 170601 h 1261222"/>
                  <a:gd name="connsiteX3" fmla="*/ 0 w 978090"/>
                  <a:gd name="connsiteY3" fmla="*/ 1261222 h 1261222"/>
                  <a:gd name="connsiteX4" fmla="*/ 256448 w 978090"/>
                  <a:gd name="connsiteY4" fmla="*/ 1096261 h 1261222"/>
                  <a:gd name="connsiteX5" fmla="*/ 291097 w 978090"/>
                  <a:gd name="connsiteY5" fmla="*/ 0 h 1261222"/>
                  <a:gd name="connsiteX0" fmla="*/ 34649 w 721642"/>
                  <a:gd name="connsiteY0" fmla="*/ 0 h 1096261"/>
                  <a:gd name="connsiteX1" fmla="*/ 596476 w 721642"/>
                  <a:gd name="connsiteY1" fmla="*/ 3175 h 1096261"/>
                  <a:gd name="connsiteX2" fmla="*/ 721642 w 721642"/>
                  <a:gd name="connsiteY2" fmla="*/ 170601 h 1096261"/>
                  <a:gd name="connsiteX3" fmla="*/ 0 w 721642"/>
                  <a:gd name="connsiteY3" fmla="*/ 1096261 h 1096261"/>
                  <a:gd name="connsiteX4" fmla="*/ 34649 w 721642"/>
                  <a:gd name="connsiteY4" fmla="*/ 0 h 1096261"/>
                  <a:gd name="connsiteX0" fmla="*/ 2289 w 689282"/>
                  <a:gd name="connsiteY0" fmla="*/ 0 h 372301"/>
                  <a:gd name="connsiteX1" fmla="*/ 564116 w 689282"/>
                  <a:gd name="connsiteY1" fmla="*/ 3175 h 372301"/>
                  <a:gd name="connsiteX2" fmla="*/ 689282 w 689282"/>
                  <a:gd name="connsiteY2" fmla="*/ 170601 h 372301"/>
                  <a:gd name="connsiteX3" fmla="*/ 272440 w 689282"/>
                  <a:gd name="connsiteY3" fmla="*/ 162811 h 372301"/>
                  <a:gd name="connsiteX4" fmla="*/ 2289 w 689282"/>
                  <a:gd name="connsiteY4" fmla="*/ 0 h 372301"/>
                  <a:gd name="connsiteX0" fmla="*/ 0 w 686993"/>
                  <a:gd name="connsiteY0" fmla="*/ 0 h 170601"/>
                  <a:gd name="connsiteX1" fmla="*/ 561827 w 686993"/>
                  <a:gd name="connsiteY1" fmla="*/ 3175 h 170601"/>
                  <a:gd name="connsiteX2" fmla="*/ 686993 w 686993"/>
                  <a:gd name="connsiteY2" fmla="*/ 170601 h 170601"/>
                  <a:gd name="connsiteX3" fmla="*/ 270151 w 686993"/>
                  <a:gd name="connsiteY3" fmla="*/ 162811 h 170601"/>
                  <a:gd name="connsiteX4" fmla="*/ 0 w 686993"/>
                  <a:gd name="connsiteY4" fmla="*/ 0 h 170601"/>
                  <a:gd name="connsiteX0" fmla="*/ 0 w 686993"/>
                  <a:gd name="connsiteY0" fmla="*/ 0 h 170601"/>
                  <a:gd name="connsiteX1" fmla="*/ 561827 w 686993"/>
                  <a:gd name="connsiteY1" fmla="*/ 3175 h 170601"/>
                  <a:gd name="connsiteX2" fmla="*/ 686993 w 686993"/>
                  <a:gd name="connsiteY2" fmla="*/ 170601 h 170601"/>
                  <a:gd name="connsiteX3" fmla="*/ 260626 w 686993"/>
                  <a:gd name="connsiteY3" fmla="*/ 143761 h 170601"/>
                  <a:gd name="connsiteX4" fmla="*/ 0 w 686993"/>
                  <a:gd name="connsiteY4" fmla="*/ 0 h 170601"/>
                  <a:gd name="connsiteX0" fmla="*/ 0 w 672706"/>
                  <a:gd name="connsiteY0" fmla="*/ 0 h 143761"/>
                  <a:gd name="connsiteX1" fmla="*/ 561827 w 672706"/>
                  <a:gd name="connsiteY1" fmla="*/ 3175 h 143761"/>
                  <a:gd name="connsiteX2" fmla="*/ 672706 w 672706"/>
                  <a:gd name="connsiteY2" fmla="*/ 137264 h 143761"/>
                  <a:gd name="connsiteX3" fmla="*/ 260626 w 672706"/>
                  <a:gd name="connsiteY3" fmla="*/ 143761 h 143761"/>
                  <a:gd name="connsiteX4" fmla="*/ 0 w 672706"/>
                  <a:gd name="connsiteY4" fmla="*/ 0 h 143761"/>
                  <a:gd name="connsiteX0" fmla="*/ 0 w 672706"/>
                  <a:gd name="connsiteY0" fmla="*/ 1587 h 145348"/>
                  <a:gd name="connsiteX1" fmla="*/ 528490 w 672706"/>
                  <a:gd name="connsiteY1" fmla="*/ 0 h 145348"/>
                  <a:gd name="connsiteX2" fmla="*/ 672706 w 672706"/>
                  <a:gd name="connsiteY2" fmla="*/ 138851 h 145348"/>
                  <a:gd name="connsiteX3" fmla="*/ 260626 w 672706"/>
                  <a:gd name="connsiteY3" fmla="*/ 145348 h 145348"/>
                  <a:gd name="connsiteX4" fmla="*/ 0 w 672706"/>
                  <a:gd name="connsiteY4" fmla="*/ 1587 h 145348"/>
                  <a:gd name="connsiteX0" fmla="*/ 0 w 672706"/>
                  <a:gd name="connsiteY0" fmla="*/ 1587 h 145348"/>
                  <a:gd name="connsiteX1" fmla="*/ 528490 w 672706"/>
                  <a:gd name="connsiteY1" fmla="*/ 0 h 145348"/>
                  <a:gd name="connsiteX2" fmla="*/ 672706 w 672706"/>
                  <a:gd name="connsiteY2" fmla="*/ 138851 h 145348"/>
                  <a:gd name="connsiteX3" fmla="*/ 260626 w 672706"/>
                  <a:gd name="connsiteY3" fmla="*/ 145348 h 145348"/>
                  <a:gd name="connsiteX4" fmla="*/ 0 w 672706"/>
                  <a:gd name="connsiteY4" fmla="*/ 1587 h 145348"/>
                  <a:gd name="connsiteX0" fmla="*/ 0 w 696519"/>
                  <a:gd name="connsiteY0" fmla="*/ 1587 h 145348"/>
                  <a:gd name="connsiteX1" fmla="*/ 528490 w 696519"/>
                  <a:gd name="connsiteY1" fmla="*/ 0 h 145348"/>
                  <a:gd name="connsiteX2" fmla="*/ 696519 w 696519"/>
                  <a:gd name="connsiteY2" fmla="*/ 136470 h 145348"/>
                  <a:gd name="connsiteX3" fmla="*/ 260626 w 696519"/>
                  <a:gd name="connsiteY3" fmla="*/ 145348 h 145348"/>
                  <a:gd name="connsiteX4" fmla="*/ 0 w 696519"/>
                  <a:gd name="connsiteY4" fmla="*/ 1587 h 145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6519" h="145348">
                    <a:moveTo>
                      <a:pt x="0" y="1587"/>
                    </a:moveTo>
                    <a:lnTo>
                      <a:pt x="528490" y="0"/>
                    </a:lnTo>
                    <a:lnTo>
                      <a:pt x="696519" y="136470"/>
                    </a:lnTo>
                    <a:lnTo>
                      <a:pt x="260626" y="145348"/>
                    </a:lnTo>
                    <a:lnTo>
                      <a:pt x="0" y="1587"/>
                    </a:lnTo>
                    <a:close/>
                  </a:path>
                </a:pathLst>
              </a:custGeom>
              <a:solidFill>
                <a:srgbClr val="FF66CC"/>
              </a:solidFill>
              <a:ln w="19050"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26" name="Freeform 25"/>
              <p:cNvSpPr/>
              <p:nvPr/>
            </p:nvSpPr>
            <p:spPr>
              <a:xfrm>
                <a:off x="2856109" y="2812159"/>
                <a:ext cx="196457" cy="142027"/>
              </a:xfrm>
              <a:custGeom>
                <a:avLst/>
                <a:gdLst>
                  <a:gd name="connsiteX0" fmla="*/ 0 w 1083075"/>
                  <a:gd name="connsiteY0" fmla="*/ 14796 h 733887"/>
                  <a:gd name="connsiteX1" fmla="*/ 905522 w 1083075"/>
                  <a:gd name="connsiteY1" fmla="*/ 14796 h 733887"/>
                  <a:gd name="connsiteX2" fmla="*/ 1083075 w 1083075"/>
                  <a:gd name="connsiteY2" fmla="*/ 396536 h 733887"/>
                  <a:gd name="connsiteX3" fmla="*/ 506027 w 1083075"/>
                  <a:gd name="connsiteY3" fmla="*/ 387658 h 733887"/>
                  <a:gd name="connsiteX4" fmla="*/ 257452 w 1083075"/>
                  <a:gd name="connsiteY4" fmla="*/ 733887 h 733887"/>
                  <a:gd name="connsiteX5" fmla="*/ 257452 w 1083075"/>
                  <a:gd name="connsiteY5" fmla="*/ 405413 h 733887"/>
                  <a:gd name="connsiteX6" fmla="*/ 0 w 1083075"/>
                  <a:gd name="connsiteY6" fmla="*/ 14796 h 733887"/>
                  <a:gd name="connsiteX0" fmla="*/ 47440 w 1130515"/>
                  <a:gd name="connsiteY0" fmla="*/ 14796 h 733887"/>
                  <a:gd name="connsiteX1" fmla="*/ 952962 w 1130515"/>
                  <a:gd name="connsiteY1" fmla="*/ 14796 h 733887"/>
                  <a:gd name="connsiteX2" fmla="*/ 1130515 w 1130515"/>
                  <a:gd name="connsiteY2" fmla="*/ 396536 h 733887"/>
                  <a:gd name="connsiteX3" fmla="*/ 553467 w 1130515"/>
                  <a:gd name="connsiteY3" fmla="*/ 387658 h 733887"/>
                  <a:gd name="connsiteX4" fmla="*/ 304892 w 1130515"/>
                  <a:gd name="connsiteY4" fmla="*/ 733887 h 733887"/>
                  <a:gd name="connsiteX5" fmla="*/ 304892 w 1130515"/>
                  <a:gd name="connsiteY5" fmla="*/ 405413 h 733887"/>
                  <a:gd name="connsiteX6" fmla="*/ 47440 w 1130515"/>
                  <a:gd name="connsiteY6" fmla="*/ 14796 h 733887"/>
                  <a:gd name="connsiteX0" fmla="*/ 47440 w 1130515"/>
                  <a:gd name="connsiteY0" fmla="*/ 14796 h 733887"/>
                  <a:gd name="connsiteX1" fmla="*/ 952962 w 1130515"/>
                  <a:gd name="connsiteY1" fmla="*/ 14796 h 733887"/>
                  <a:gd name="connsiteX2" fmla="*/ 1130515 w 1130515"/>
                  <a:gd name="connsiteY2" fmla="*/ 396536 h 733887"/>
                  <a:gd name="connsiteX3" fmla="*/ 553467 w 1130515"/>
                  <a:gd name="connsiteY3" fmla="*/ 387658 h 733887"/>
                  <a:gd name="connsiteX4" fmla="*/ 304892 w 1130515"/>
                  <a:gd name="connsiteY4" fmla="*/ 733887 h 733887"/>
                  <a:gd name="connsiteX5" fmla="*/ 304892 w 1130515"/>
                  <a:gd name="connsiteY5" fmla="*/ 405413 h 733887"/>
                  <a:gd name="connsiteX6" fmla="*/ 47440 w 1130515"/>
                  <a:gd name="connsiteY6" fmla="*/ 14796 h 733887"/>
                  <a:gd name="connsiteX0" fmla="*/ 47440 w 1130515"/>
                  <a:gd name="connsiteY0" fmla="*/ 0 h 719091"/>
                  <a:gd name="connsiteX1" fmla="*/ 968837 w 1130515"/>
                  <a:gd name="connsiteY1" fmla="*/ 9525 h 719091"/>
                  <a:gd name="connsiteX2" fmla="*/ 1130515 w 1130515"/>
                  <a:gd name="connsiteY2" fmla="*/ 381740 h 719091"/>
                  <a:gd name="connsiteX3" fmla="*/ 553467 w 1130515"/>
                  <a:gd name="connsiteY3" fmla="*/ 372862 h 719091"/>
                  <a:gd name="connsiteX4" fmla="*/ 304892 w 1130515"/>
                  <a:gd name="connsiteY4" fmla="*/ 719091 h 719091"/>
                  <a:gd name="connsiteX5" fmla="*/ 304892 w 1130515"/>
                  <a:gd name="connsiteY5" fmla="*/ 390617 h 719091"/>
                  <a:gd name="connsiteX6" fmla="*/ 47440 w 1130515"/>
                  <a:gd name="connsiteY6" fmla="*/ 0 h 719091"/>
                  <a:gd name="connsiteX0" fmla="*/ 47440 w 1130515"/>
                  <a:gd name="connsiteY0" fmla="*/ 0 h 719091"/>
                  <a:gd name="connsiteX1" fmla="*/ 968837 w 1130515"/>
                  <a:gd name="connsiteY1" fmla="*/ 9525 h 719091"/>
                  <a:gd name="connsiteX2" fmla="*/ 1130515 w 1130515"/>
                  <a:gd name="connsiteY2" fmla="*/ 381740 h 719091"/>
                  <a:gd name="connsiteX3" fmla="*/ 553467 w 1130515"/>
                  <a:gd name="connsiteY3" fmla="*/ 372862 h 719091"/>
                  <a:gd name="connsiteX4" fmla="*/ 304892 w 1130515"/>
                  <a:gd name="connsiteY4" fmla="*/ 719091 h 719091"/>
                  <a:gd name="connsiteX5" fmla="*/ 304892 w 1130515"/>
                  <a:gd name="connsiteY5" fmla="*/ 390617 h 719091"/>
                  <a:gd name="connsiteX6" fmla="*/ 47440 w 1130515"/>
                  <a:gd name="connsiteY6" fmla="*/ 0 h 719091"/>
                  <a:gd name="connsiteX0" fmla="*/ 47440 w 1130515"/>
                  <a:gd name="connsiteY0" fmla="*/ 0 h 719091"/>
                  <a:gd name="connsiteX1" fmla="*/ 968837 w 1130515"/>
                  <a:gd name="connsiteY1" fmla="*/ 9525 h 719091"/>
                  <a:gd name="connsiteX2" fmla="*/ 1130515 w 1130515"/>
                  <a:gd name="connsiteY2" fmla="*/ 381740 h 719091"/>
                  <a:gd name="connsiteX3" fmla="*/ 553467 w 1130515"/>
                  <a:gd name="connsiteY3" fmla="*/ 372862 h 719091"/>
                  <a:gd name="connsiteX4" fmla="*/ 304892 w 1130515"/>
                  <a:gd name="connsiteY4" fmla="*/ 719091 h 719091"/>
                  <a:gd name="connsiteX5" fmla="*/ 304892 w 1130515"/>
                  <a:gd name="connsiteY5" fmla="*/ 390617 h 719091"/>
                  <a:gd name="connsiteX6" fmla="*/ 47440 w 1130515"/>
                  <a:gd name="connsiteY6" fmla="*/ 0 h 719091"/>
                  <a:gd name="connsiteX0" fmla="*/ 28390 w 1111465"/>
                  <a:gd name="connsiteY0" fmla="*/ 0 h 719091"/>
                  <a:gd name="connsiteX1" fmla="*/ 949787 w 1111465"/>
                  <a:gd name="connsiteY1" fmla="*/ 9525 h 719091"/>
                  <a:gd name="connsiteX2" fmla="*/ 1111465 w 1111465"/>
                  <a:gd name="connsiteY2" fmla="*/ 381740 h 719091"/>
                  <a:gd name="connsiteX3" fmla="*/ 534417 w 1111465"/>
                  <a:gd name="connsiteY3" fmla="*/ 372862 h 719091"/>
                  <a:gd name="connsiteX4" fmla="*/ 285842 w 1111465"/>
                  <a:gd name="connsiteY4" fmla="*/ 719091 h 719091"/>
                  <a:gd name="connsiteX5" fmla="*/ 304892 w 1111465"/>
                  <a:gd name="connsiteY5" fmla="*/ 381092 h 719091"/>
                  <a:gd name="connsiteX6" fmla="*/ 28390 w 1111465"/>
                  <a:gd name="connsiteY6" fmla="*/ 0 h 719091"/>
                  <a:gd name="connsiteX0" fmla="*/ 53790 w 1136865"/>
                  <a:gd name="connsiteY0" fmla="*/ 0 h 719091"/>
                  <a:gd name="connsiteX1" fmla="*/ 975187 w 1136865"/>
                  <a:gd name="connsiteY1" fmla="*/ 9525 h 719091"/>
                  <a:gd name="connsiteX2" fmla="*/ 1136865 w 1136865"/>
                  <a:gd name="connsiteY2" fmla="*/ 381740 h 719091"/>
                  <a:gd name="connsiteX3" fmla="*/ 559817 w 1136865"/>
                  <a:gd name="connsiteY3" fmla="*/ 372862 h 719091"/>
                  <a:gd name="connsiteX4" fmla="*/ 311242 w 1136865"/>
                  <a:gd name="connsiteY4" fmla="*/ 719091 h 719091"/>
                  <a:gd name="connsiteX5" fmla="*/ 330292 w 1136865"/>
                  <a:gd name="connsiteY5" fmla="*/ 381092 h 719091"/>
                  <a:gd name="connsiteX6" fmla="*/ 53790 w 1136865"/>
                  <a:gd name="connsiteY6" fmla="*/ 0 h 719091"/>
                  <a:gd name="connsiteX0" fmla="*/ 56965 w 1140040"/>
                  <a:gd name="connsiteY0" fmla="*/ 0 h 719091"/>
                  <a:gd name="connsiteX1" fmla="*/ 978362 w 1140040"/>
                  <a:gd name="connsiteY1" fmla="*/ 9525 h 719091"/>
                  <a:gd name="connsiteX2" fmla="*/ 1140040 w 1140040"/>
                  <a:gd name="connsiteY2" fmla="*/ 381740 h 719091"/>
                  <a:gd name="connsiteX3" fmla="*/ 562992 w 1140040"/>
                  <a:gd name="connsiteY3" fmla="*/ 372862 h 719091"/>
                  <a:gd name="connsiteX4" fmla="*/ 314417 w 1140040"/>
                  <a:gd name="connsiteY4" fmla="*/ 719091 h 719091"/>
                  <a:gd name="connsiteX5" fmla="*/ 330292 w 1140040"/>
                  <a:gd name="connsiteY5" fmla="*/ 371567 h 719091"/>
                  <a:gd name="connsiteX6" fmla="*/ 56965 w 1140040"/>
                  <a:gd name="connsiteY6" fmla="*/ 0 h 719091"/>
                  <a:gd name="connsiteX0" fmla="*/ 61728 w 1140040"/>
                  <a:gd name="connsiteY0" fmla="*/ 7144 h 709566"/>
                  <a:gd name="connsiteX1" fmla="*/ 978362 w 1140040"/>
                  <a:gd name="connsiteY1" fmla="*/ 0 h 709566"/>
                  <a:gd name="connsiteX2" fmla="*/ 1140040 w 1140040"/>
                  <a:gd name="connsiteY2" fmla="*/ 372215 h 709566"/>
                  <a:gd name="connsiteX3" fmla="*/ 562992 w 1140040"/>
                  <a:gd name="connsiteY3" fmla="*/ 363337 h 709566"/>
                  <a:gd name="connsiteX4" fmla="*/ 314417 w 1140040"/>
                  <a:gd name="connsiteY4" fmla="*/ 709566 h 709566"/>
                  <a:gd name="connsiteX5" fmla="*/ 330292 w 1140040"/>
                  <a:gd name="connsiteY5" fmla="*/ 362042 h 709566"/>
                  <a:gd name="connsiteX6" fmla="*/ 61728 w 1140040"/>
                  <a:gd name="connsiteY6" fmla="*/ 7144 h 709566"/>
                  <a:gd name="connsiteX0" fmla="*/ 259464 w 1337776"/>
                  <a:gd name="connsiteY0" fmla="*/ 7144 h 709566"/>
                  <a:gd name="connsiteX1" fmla="*/ 1176098 w 1337776"/>
                  <a:gd name="connsiteY1" fmla="*/ 0 h 709566"/>
                  <a:gd name="connsiteX2" fmla="*/ 1337776 w 1337776"/>
                  <a:gd name="connsiteY2" fmla="*/ 372215 h 709566"/>
                  <a:gd name="connsiteX3" fmla="*/ 760728 w 1337776"/>
                  <a:gd name="connsiteY3" fmla="*/ 363337 h 709566"/>
                  <a:gd name="connsiteX4" fmla="*/ 512153 w 1337776"/>
                  <a:gd name="connsiteY4" fmla="*/ 709566 h 709566"/>
                  <a:gd name="connsiteX5" fmla="*/ 528028 w 1337776"/>
                  <a:gd name="connsiteY5" fmla="*/ 362042 h 709566"/>
                  <a:gd name="connsiteX6" fmla="*/ 259464 w 1337776"/>
                  <a:gd name="connsiteY6" fmla="*/ 7144 h 709566"/>
                  <a:gd name="connsiteX0" fmla="*/ 259464 w 1337776"/>
                  <a:gd name="connsiteY0" fmla="*/ 7144 h 709566"/>
                  <a:gd name="connsiteX1" fmla="*/ 1176098 w 1337776"/>
                  <a:gd name="connsiteY1" fmla="*/ 0 h 709566"/>
                  <a:gd name="connsiteX2" fmla="*/ 1337776 w 1337776"/>
                  <a:gd name="connsiteY2" fmla="*/ 372215 h 709566"/>
                  <a:gd name="connsiteX3" fmla="*/ 963134 w 1337776"/>
                  <a:gd name="connsiteY3" fmla="*/ 382387 h 709566"/>
                  <a:gd name="connsiteX4" fmla="*/ 512153 w 1337776"/>
                  <a:gd name="connsiteY4" fmla="*/ 709566 h 709566"/>
                  <a:gd name="connsiteX5" fmla="*/ 528028 w 1337776"/>
                  <a:gd name="connsiteY5" fmla="*/ 362042 h 709566"/>
                  <a:gd name="connsiteX6" fmla="*/ 259464 w 1337776"/>
                  <a:gd name="connsiteY6" fmla="*/ 7144 h 709566"/>
                  <a:gd name="connsiteX0" fmla="*/ 259464 w 1299841"/>
                  <a:gd name="connsiteY0" fmla="*/ 7144 h 709566"/>
                  <a:gd name="connsiteX1" fmla="*/ 1176098 w 1299841"/>
                  <a:gd name="connsiteY1" fmla="*/ 0 h 709566"/>
                  <a:gd name="connsiteX2" fmla="*/ 1221095 w 1299841"/>
                  <a:gd name="connsiteY2" fmla="*/ 376978 h 709566"/>
                  <a:gd name="connsiteX3" fmla="*/ 963134 w 1299841"/>
                  <a:gd name="connsiteY3" fmla="*/ 382387 h 709566"/>
                  <a:gd name="connsiteX4" fmla="*/ 512153 w 1299841"/>
                  <a:gd name="connsiteY4" fmla="*/ 709566 h 709566"/>
                  <a:gd name="connsiteX5" fmla="*/ 528028 w 1299841"/>
                  <a:gd name="connsiteY5" fmla="*/ 362042 h 709566"/>
                  <a:gd name="connsiteX6" fmla="*/ 259464 w 1299841"/>
                  <a:gd name="connsiteY6" fmla="*/ 7144 h 709566"/>
                  <a:gd name="connsiteX0" fmla="*/ 259464 w 1444221"/>
                  <a:gd name="connsiteY0" fmla="*/ 7144 h 709566"/>
                  <a:gd name="connsiteX1" fmla="*/ 1176098 w 1444221"/>
                  <a:gd name="connsiteY1" fmla="*/ 0 h 709566"/>
                  <a:gd name="connsiteX2" fmla="*/ 1221095 w 1444221"/>
                  <a:gd name="connsiteY2" fmla="*/ 376978 h 709566"/>
                  <a:gd name="connsiteX3" fmla="*/ 963134 w 1444221"/>
                  <a:gd name="connsiteY3" fmla="*/ 382387 h 709566"/>
                  <a:gd name="connsiteX4" fmla="*/ 512153 w 1444221"/>
                  <a:gd name="connsiteY4" fmla="*/ 709566 h 709566"/>
                  <a:gd name="connsiteX5" fmla="*/ 528028 w 1444221"/>
                  <a:gd name="connsiteY5" fmla="*/ 362042 h 709566"/>
                  <a:gd name="connsiteX6" fmla="*/ 259464 w 1444221"/>
                  <a:gd name="connsiteY6" fmla="*/ 7144 h 709566"/>
                  <a:gd name="connsiteX0" fmla="*/ 259464 w 1444221"/>
                  <a:gd name="connsiteY0" fmla="*/ 7144 h 709566"/>
                  <a:gd name="connsiteX1" fmla="*/ 1176098 w 1444221"/>
                  <a:gd name="connsiteY1" fmla="*/ 0 h 709566"/>
                  <a:gd name="connsiteX2" fmla="*/ 1221095 w 1444221"/>
                  <a:gd name="connsiteY2" fmla="*/ 376978 h 709566"/>
                  <a:gd name="connsiteX3" fmla="*/ 963134 w 1444221"/>
                  <a:gd name="connsiteY3" fmla="*/ 382387 h 709566"/>
                  <a:gd name="connsiteX4" fmla="*/ 512153 w 1444221"/>
                  <a:gd name="connsiteY4" fmla="*/ 709566 h 709566"/>
                  <a:gd name="connsiteX5" fmla="*/ 528028 w 1444221"/>
                  <a:gd name="connsiteY5" fmla="*/ 362042 h 709566"/>
                  <a:gd name="connsiteX6" fmla="*/ 259464 w 1444221"/>
                  <a:gd name="connsiteY6" fmla="*/ 7144 h 709566"/>
                  <a:gd name="connsiteX0" fmla="*/ 259464 w 1444221"/>
                  <a:gd name="connsiteY0" fmla="*/ 7144 h 611935"/>
                  <a:gd name="connsiteX1" fmla="*/ 1176098 w 1444221"/>
                  <a:gd name="connsiteY1" fmla="*/ 0 h 611935"/>
                  <a:gd name="connsiteX2" fmla="*/ 1221095 w 1444221"/>
                  <a:gd name="connsiteY2" fmla="*/ 376978 h 611935"/>
                  <a:gd name="connsiteX3" fmla="*/ 963134 w 1444221"/>
                  <a:gd name="connsiteY3" fmla="*/ 382387 h 611935"/>
                  <a:gd name="connsiteX4" fmla="*/ 869341 w 1444221"/>
                  <a:gd name="connsiteY4" fmla="*/ 611935 h 611935"/>
                  <a:gd name="connsiteX5" fmla="*/ 528028 w 1444221"/>
                  <a:gd name="connsiteY5" fmla="*/ 362042 h 611935"/>
                  <a:gd name="connsiteX6" fmla="*/ 259464 w 1444221"/>
                  <a:gd name="connsiteY6" fmla="*/ 7144 h 611935"/>
                  <a:gd name="connsiteX0" fmla="*/ 311759 w 1496516"/>
                  <a:gd name="connsiteY0" fmla="*/ 7144 h 611935"/>
                  <a:gd name="connsiteX1" fmla="*/ 1228393 w 1496516"/>
                  <a:gd name="connsiteY1" fmla="*/ 0 h 611935"/>
                  <a:gd name="connsiteX2" fmla="*/ 1273390 w 1496516"/>
                  <a:gd name="connsiteY2" fmla="*/ 376978 h 611935"/>
                  <a:gd name="connsiteX3" fmla="*/ 1015429 w 1496516"/>
                  <a:gd name="connsiteY3" fmla="*/ 382387 h 611935"/>
                  <a:gd name="connsiteX4" fmla="*/ 921636 w 1496516"/>
                  <a:gd name="connsiteY4" fmla="*/ 611935 h 611935"/>
                  <a:gd name="connsiteX5" fmla="*/ 330292 w 1496516"/>
                  <a:gd name="connsiteY5" fmla="*/ 388236 h 611935"/>
                  <a:gd name="connsiteX6" fmla="*/ 311759 w 1496516"/>
                  <a:gd name="connsiteY6" fmla="*/ 7144 h 611935"/>
                  <a:gd name="connsiteX0" fmla="*/ 311759 w 1496516"/>
                  <a:gd name="connsiteY0" fmla="*/ 7144 h 611935"/>
                  <a:gd name="connsiteX1" fmla="*/ 1228393 w 1496516"/>
                  <a:gd name="connsiteY1" fmla="*/ 0 h 611935"/>
                  <a:gd name="connsiteX2" fmla="*/ 1273390 w 1496516"/>
                  <a:gd name="connsiteY2" fmla="*/ 376978 h 611935"/>
                  <a:gd name="connsiteX3" fmla="*/ 1015429 w 1496516"/>
                  <a:gd name="connsiteY3" fmla="*/ 382387 h 611935"/>
                  <a:gd name="connsiteX4" fmla="*/ 921636 w 1496516"/>
                  <a:gd name="connsiteY4" fmla="*/ 611935 h 611935"/>
                  <a:gd name="connsiteX5" fmla="*/ 592955 w 1496516"/>
                  <a:gd name="connsiteY5" fmla="*/ 486522 h 611935"/>
                  <a:gd name="connsiteX6" fmla="*/ 330292 w 1496516"/>
                  <a:gd name="connsiteY6" fmla="*/ 388236 h 611935"/>
                  <a:gd name="connsiteX7" fmla="*/ 311759 w 1496516"/>
                  <a:gd name="connsiteY7" fmla="*/ 7144 h 611935"/>
                  <a:gd name="connsiteX0" fmla="*/ 311759 w 1496516"/>
                  <a:gd name="connsiteY0" fmla="*/ 7144 h 611935"/>
                  <a:gd name="connsiteX1" fmla="*/ 1228393 w 1496516"/>
                  <a:gd name="connsiteY1" fmla="*/ 0 h 611935"/>
                  <a:gd name="connsiteX2" fmla="*/ 1273390 w 1496516"/>
                  <a:gd name="connsiteY2" fmla="*/ 376978 h 611935"/>
                  <a:gd name="connsiteX3" fmla="*/ 1015429 w 1496516"/>
                  <a:gd name="connsiteY3" fmla="*/ 382387 h 611935"/>
                  <a:gd name="connsiteX4" fmla="*/ 921636 w 1496516"/>
                  <a:gd name="connsiteY4" fmla="*/ 611935 h 611935"/>
                  <a:gd name="connsiteX5" fmla="*/ 797743 w 1496516"/>
                  <a:gd name="connsiteY5" fmla="*/ 398416 h 611935"/>
                  <a:gd name="connsiteX6" fmla="*/ 330292 w 1496516"/>
                  <a:gd name="connsiteY6" fmla="*/ 388236 h 611935"/>
                  <a:gd name="connsiteX7" fmla="*/ 311759 w 1496516"/>
                  <a:gd name="connsiteY7" fmla="*/ 7144 h 611935"/>
                  <a:gd name="connsiteX0" fmla="*/ 259464 w 1444221"/>
                  <a:gd name="connsiteY0" fmla="*/ 7144 h 611935"/>
                  <a:gd name="connsiteX1" fmla="*/ 1176098 w 1444221"/>
                  <a:gd name="connsiteY1" fmla="*/ 0 h 611935"/>
                  <a:gd name="connsiteX2" fmla="*/ 1221095 w 1444221"/>
                  <a:gd name="connsiteY2" fmla="*/ 376978 h 611935"/>
                  <a:gd name="connsiteX3" fmla="*/ 963134 w 1444221"/>
                  <a:gd name="connsiteY3" fmla="*/ 382387 h 611935"/>
                  <a:gd name="connsiteX4" fmla="*/ 869341 w 1444221"/>
                  <a:gd name="connsiteY4" fmla="*/ 611935 h 611935"/>
                  <a:gd name="connsiteX5" fmla="*/ 745448 w 1444221"/>
                  <a:gd name="connsiteY5" fmla="*/ 398416 h 611935"/>
                  <a:gd name="connsiteX6" fmla="*/ 277997 w 1444221"/>
                  <a:gd name="connsiteY6" fmla="*/ 388236 h 611935"/>
                  <a:gd name="connsiteX7" fmla="*/ 259464 w 1444221"/>
                  <a:gd name="connsiteY7" fmla="*/ 7144 h 611935"/>
                  <a:gd name="connsiteX0" fmla="*/ 240414 w 1425171"/>
                  <a:gd name="connsiteY0" fmla="*/ 7144 h 611935"/>
                  <a:gd name="connsiteX1" fmla="*/ 1157048 w 1425171"/>
                  <a:gd name="connsiteY1" fmla="*/ 0 h 611935"/>
                  <a:gd name="connsiteX2" fmla="*/ 1202045 w 1425171"/>
                  <a:gd name="connsiteY2" fmla="*/ 376978 h 611935"/>
                  <a:gd name="connsiteX3" fmla="*/ 944084 w 1425171"/>
                  <a:gd name="connsiteY3" fmla="*/ 382387 h 611935"/>
                  <a:gd name="connsiteX4" fmla="*/ 850291 w 1425171"/>
                  <a:gd name="connsiteY4" fmla="*/ 611935 h 611935"/>
                  <a:gd name="connsiteX5" fmla="*/ 726398 w 1425171"/>
                  <a:gd name="connsiteY5" fmla="*/ 398416 h 611935"/>
                  <a:gd name="connsiteX6" fmla="*/ 258947 w 1425171"/>
                  <a:gd name="connsiteY6" fmla="*/ 388236 h 611935"/>
                  <a:gd name="connsiteX7" fmla="*/ 240414 w 1425171"/>
                  <a:gd name="connsiteY7" fmla="*/ 7144 h 611935"/>
                  <a:gd name="connsiteX0" fmla="*/ 240414 w 1425171"/>
                  <a:gd name="connsiteY0" fmla="*/ 7144 h 611935"/>
                  <a:gd name="connsiteX1" fmla="*/ 1157048 w 1425171"/>
                  <a:gd name="connsiteY1" fmla="*/ 0 h 611935"/>
                  <a:gd name="connsiteX2" fmla="*/ 1202045 w 1425171"/>
                  <a:gd name="connsiteY2" fmla="*/ 376978 h 611935"/>
                  <a:gd name="connsiteX3" fmla="*/ 944084 w 1425171"/>
                  <a:gd name="connsiteY3" fmla="*/ 382387 h 611935"/>
                  <a:gd name="connsiteX4" fmla="*/ 850291 w 1425171"/>
                  <a:gd name="connsiteY4" fmla="*/ 611935 h 611935"/>
                  <a:gd name="connsiteX5" fmla="*/ 726398 w 1425171"/>
                  <a:gd name="connsiteY5" fmla="*/ 398416 h 611935"/>
                  <a:gd name="connsiteX6" fmla="*/ 258947 w 1425171"/>
                  <a:gd name="connsiteY6" fmla="*/ 388236 h 611935"/>
                  <a:gd name="connsiteX7" fmla="*/ 240414 w 1425171"/>
                  <a:gd name="connsiteY7" fmla="*/ 7144 h 611935"/>
                  <a:gd name="connsiteX0" fmla="*/ 240414 w 1425171"/>
                  <a:gd name="connsiteY0" fmla="*/ 7144 h 611935"/>
                  <a:gd name="connsiteX1" fmla="*/ 1157048 w 1425171"/>
                  <a:gd name="connsiteY1" fmla="*/ 0 h 611935"/>
                  <a:gd name="connsiteX2" fmla="*/ 1202045 w 1425171"/>
                  <a:gd name="connsiteY2" fmla="*/ 376978 h 611935"/>
                  <a:gd name="connsiteX3" fmla="*/ 944084 w 1425171"/>
                  <a:gd name="connsiteY3" fmla="*/ 382387 h 611935"/>
                  <a:gd name="connsiteX4" fmla="*/ 850291 w 1425171"/>
                  <a:gd name="connsiteY4" fmla="*/ 611935 h 611935"/>
                  <a:gd name="connsiteX5" fmla="*/ 726398 w 1425171"/>
                  <a:gd name="connsiteY5" fmla="*/ 398416 h 611935"/>
                  <a:gd name="connsiteX6" fmla="*/ 258947 w 1425171"/>
                  <a:gd name="connsiteY6" fmla="*/ 388236 h 611935"/>
                  <a:gd name="connsiteX7" fmla="*/ 240414 w 1425171"/>
                  <a:gd name="connsiteY7" fmla="*/ 7144 h 611935"/>
                  <a:gd name="connsiteX0" fmla="*/ 240414 w 1425171"/>
                  <a:gd name="connsiteY0" fmla="*/ 7144 h 746981"/>
                  <a:gd name="connsiteX1" fmla="*/ 1157048 w 1425171"/>
                  <a:gd name="connsiteY1" fmla="*/ 0 h 746981"/>
                  <a:gd name="connsiteX2" fmla="*/ 1202045 w 1425171"/>
                  <a:gd name="connsiteY2" fmla="*/ 376978 h 746981"/>
                  <a:gd name="connsiteX3" fmla="*/ 944084 w 1425171"/>
                  <a:gd name="connsiteY3" fmla="*/ 382387 h 746981"/>
                  <a:gd name="connsiteX4" fmla="*/ 850291 w 1425171"/>
                  <a:gd name="connsiteY4" fmla="*/ 611935 h 746981"/>
                  <a:gd name="connsiteX5" fmla="*/ 726398 w 1425171"/>
                  <a:gd name="connsiteY5" fmla="*/ 398416 h 746981"/>
                  <a:gd name="connsiteX6" fmla="*/ 223228 w 1425171"/>
                  <a:gd name="connsiteY6" fmla="*/ 740661 h 746981"/>
                  <a:gd name="connsiteX7" fmla="*/ 240414 w 1425171"/>
                  <a:gd name="connsiteY7" fmla="*/ 7144 h 746981"/>
                  <a:gd name="connsiteX0" fmla="*/ 240414 w 1427552"/>
                  <a:gd name="connsiteY0" fmla="*/ 35719 h 746981"/>
                  <a:gd name="connsiteX1" fmla="*/ 1159429 w 1427552"/>
                  <a:gd name="connsiteY1" fmla="*/ 0 h 746981"/>
                  <a:gd name="connsiteX2" fmla="*/ 1204426 w 1427552"/>
                  <a:gd name="connsiteY2" fmla="*/ 376978 h 746981"/>
                  <a:gd name="connsiteX3" fmla="*/ 946465 w 1427552"/>
                  <a:gd name="connsiteY3" fmla="*/ 382387 h 746981"/>
                  <a:gd name="connsiteX4" fmla="*/ 852672 w 1427552"/>
                  <a:gd name="connsiteY4" fmla="*/ 611935 h 746981"/>
                  <a:gd name="connsiteX5" fmla="*/ 728779 w 1427552"/>
                  <a:gd name="connsiteY5" fmla="*/ 398416 h 746981"/>
                  <a:gd name="connsiteX6" fmla="*/ 225609 w 1427552"/>
                  <a:gd name="connsiteY6" fmla="*/ 740661 h 746981"/>
                  <a:gd name="connsiteX7" fmla="*/ 240414 w 1427552"/>
                  <a:gd name="connsiteY7" fmla="*/ 35719 h 746981"/>
                  <a:gd name="connsiteX0" fmla="*/ 240414 w 1427552"/>
                  <a:gd name="connsiteY0" fmla="*/ 0 h 711262"/>
                  <a:gd name="connsiteX1" fmla="*/ 1083229 w 1427552"/>
                  <a:gd name="connsiteY1" fmla="*/ 0 h 711262"/>
                  <a:gd name="connsiteX2" fmla="*/ 1204426 w 1427552"/>
                  <a:gd name="connsiteY2" fmla="*/ 341259 h 711262"/>
                  <a:gd name="connsiteX3" fmla="*/ 946465 w 1427552"/>
                  <a:gd name="connsiteY3" fmla="*/ 346668 h 711262"/>
                  <a:gd name="connsiteX4" fmla="*/ 852672 w 1427552"/>
                  <a:gd name="connsiteY4" fmla="*/ 576216 h 711262"/>
                  <a:gd name="connsiteX5" fmla="*/ 728779 w 1427552"/>
                  <a:gd name="connsiteY5" fmla="*/ 362697 h 711262"/>
                  <a:gd name="connsiteX6" fmla="*/ 225609 w 1427552"/>
                  <a:gd name="connsiteY6" fmla="*/ 704942 h 711262"/>
                  <a:gd name="connsiteX7" fmla="*/ 240414 w 1427552"/>
                  <a:gd name="connsiteY7" fmla="*/ 0 h 711262"/>
                  <a:gd name="connsiteX0" fmla="*/ 240414 w 1276028"/>
                  <a:gd name="connsiteY0" fmla="*/ 0 h 869896"/>
                  <a:gd name="connsiteX1" fmla="*/ 1083229 w 1276028"/>
                  <a:gd name="connsiteY1" fmla="*/ 0 h 869896"/>
                  <a:gd name="connsiteX2" fmla="*/ 1049645 w 1276028"/>
                  <a:gd name="connsiteY2" fmla="*/ 869896 h 869896"/>
                  <a:gd name="connsiteX3" fmla="*/ 946465 w 1276028"/>
                  <a:gd name="connsiteY3" fmla="*/ 346668 h 869896"/>
                  <a:gd name="connsiteX4" fmla="*/ 852672 w 1276028"/>
                  <a:gd name="connsiteY4" fmla="*/ 576216 h 869896"/>
                  <a:gd name="connsiteX5" fmla="*/ 728779 w 1276028"/>
                  <a:gd name="connsiteY5" fmla="*/ 362697 h 869896"/>
                  <a:gd name="connsiteX6" fmla="*/ 225609 w 1276028"/>
                  <a:gd name="connsiteY6" fmla="*/ 704942 h 869896"/>
                  <a:gd name="connsiteX7" fmla="*/ 240414 w 1276028"/>
                  <a:gd name="connsiteY7" fmla="*/ 0 h 869896"/>
                  <a:gd name="connsiteX0" fmla="*/ 240414 w 1276028"/>
                  <a:gd name="connsiteY0" fmla="*/ 0 h 915902"/>
                  <a:gd name="connsiteX1" fmla="*/ 1083229 w 1276028"/>
                  <a:gd name="connsiteY1" fmla="*/ 0 h 915902"/>
                  <a:gd name="connsiteX2" fmla="*/ 1049645 w 1276028"/>
                  <a:gd name="connsiteY2" fmla="*/ 869896 h 915902"/>
                  <a:gd name="connsiteX3" fmla="*/ 946465 w 1276028"/>
                  <a:gd name="connsiteY3" fmla="*/ 346668 h 915902"/>
                  <a:gd name="connsiteX4" fmla="*/ 395472 w 1276028"/>
                  <a:gd name="connsiteY4" fmla="*/ 915902 h 915902"/>
                  <a:gd name="connsiteX5" fmla="*/ 728779 w 1276028"/>
                  <a:gd name="connsiteY5" fmla="*/ 362697 h 915902"/>
                  <a:gd name="connsiteX6" fmla="*/ 225609 w 1276028"/>
                  <a:gd name="connsiteY6" fmla="*/ 704942 h 915902"/>
                  <a:gd name="connsiteX7" fmla="*/ 240414 w 1276028"/>
                  <a:gd name="connsiteY7" fmla="*/ 0 h 915902"/>
                  <a:gd name="connsiteX0" fmla="*/ 240414 w 1276028"/>
                  <a:gd name="connsiteY0" fmla="*/ 0 h 915902"/>
                  <a:gd name="connsiteX1" fmla="*/ 1083229 w 1276028"/>
                  <a:gd name="connsiteY1" fmla="*/ 0 h 915902"/>
                  <a:gd name="connsiteX2" fmla="*/ 1049645 w 1276028"/>
                  <a:gd name="connsiteY2" fmla="*/ 869896 h 915902"/>
                  <a:gd name="connsiteX3" fmla="*/ 758346 w 1276028"/>
                  <a:gd name="connsiteY3" fmla="*/ 863399 h 915902"/>
                  <a:gd name="connsiteX4" fmla="*/ 395472 w 1276028"/>
                  <a:gd name="connsiteY4" fmla="*/ 915902 h 915902"/>
                  <a:gd name="connsiteX5" fmla="*/ 728779 w 1276028"/>
                  <a:gd name="connsiteY5" fmla="*/ 362697 h 915902"/>
                  <a:gd name="connsiteX6" fmla="*/ 225609 w 1276028"/>
                  <a:gd name="connsiteY6" fmla="*/ 704942 h 915902"/>
                  <a:gd name="connsiteX7" fmla="*/ 240414 w 1276028"/>
                  <a:gd name="connsiteY7" fmla="*/ 0 h 915902"/>
                  <a:gd name="connsiteX0" fmla="*/ 249822 w 1285436"/>
                  <a:gd name="connsiteY0" fmla="*/ 0 h 915902"/>
                  <a:gd name="connsiteX1" fmla="*/ 1092637 w 1285436"/>
                  <a:gd name="connsiteY1" fmla="*/ 0 h 915902"/>
                  <a:gd name="connsiteX2" fmla="*/ 1059053 w 1285436"/>
                  <a:gd name="connsiteY2" fmla="*/ 869896 h 915902"/>
                  <a:gd name="connsiteX3" fmla="*/ 767754 w 1285436"/>
                  <a:gd name="connsiteY3" fmla="*/ 863399 h 915902"/>
                  <a:gd name="connsiteX4" fmla="*/ 404880 w 1285436"/>
                  <a:gd name="connsiteY4" fmla="*/ 915902 h 915902"/>
                  <a:gd name="connsiteX5" fmla="*/ 0 w 1285436"/>
                  <a:gd name="connsiteY5" fmla="*/ 888953 h 915902"/>
                  <a:gd name="connsiteX6" fmla="*/ 235017 w 1285436"/>
                  <a:gd name="connsiteY6" fmla="*/ 704942 h 915902"/>
                  <a:gd name="connsiteX7" fmla="*/ 249822 w 1285436"/>
                  <a:gd name="connsiteY7" fmla="*/ 0 h 915902"/>
                  <a:gd name="connsiteX0" fmla="*/ 249822 w 1285436"/>
                  <a:gd name="connsiteY0" fmla="*/ 0 h 888953"/>
                  <a:gd name="connsiteX1" fmla="*/ 1092637 w 1285436"/>
                  <a:gd name="connsiteY1" fmla="*/ 0 h 888953"/>
                  <a:gd name="connsiteX2" fmla="*/ 1059053 w 1285436"/>
                  <a:gd name="connsiteY2" fmla="*/ 869896 h 888953"/>
                  <a:gd name="connsiteX3" fmla="*/ 767754 w 1285436"/>
                  <a:gd name="connsiteY3" fmla="*/ 863399 h 888953"/>
                  <a:gd name="connsiteX4" fmla="*/ 0 w 1285436"/>
                  <a:gd name="connsiteY4" fmla="*/ 888953 h 888953"/>
                  <a:gd name="connsiteX5" fmla="*/ 235017 w 1285436"/>
                  <a:gd name="connsiteY5" fmla="*/ 704942 h 888953"/>
                  <a:gd name="connsiteX6" fmla="*/ 249822 w 1285436"/>
                  <a:gd name="connsiteY6" fmla="*/ 0 h 888953"/>
                  <a:gd name="connsiteX0" fmla="*/ 249822 w 1285436"/>
                  <a:gd name="connsiteY0" fmla="*/ 0 h 888953"/>
                  <a:gd name="connsiteX1" fmla="*/ 1092637 w 1285436"/>
                  <a:gd name="connsiteY1" fmla="*/ 0 h 888953"/>
                  <a:gd name="connsiteX2" fmla="*/ 1059053 w 1285436"/>
                  <a:gd name="connsiteY2" fmla="*/ 869896 h 888953"/>
                  <a:gd name="connsiteX3" fmla="*/ 0 w 1285436"/>
                  <a:gd name="connsiteY3" fmla="*/ 888953 h 888953"/>
                  <a:gd name="connsiteX4" fmla="*/ 235017 w 1285436"/>
                  <a:gd name="connsiteY4" fmla="*/ 704942 h 888953"/>
                  <a:gd name="connsiteX5" fmla="*/ 249822 w 1285436"/>
                  <a:gd name="connsiteY5" fmla="*/ 0 h 888953"/>
                  <a:gd name="connsiteX0" fmla="*/ 249822 w 1285436"/>
                  <a:gd name="connsiteY0" fmla="*/ 0 h 888953"/>
                  <a:gd name="connsiteX1" fmla="*/ 1092637 w 1285436"/>
                  <a:gd name="connsiteY1" fmla="*/ 0 h 888953"/>
                  <a:gd name="connsiteX2" fmla="*/ 1059053 w 1285436"/>
                  <a:gd name="connsiteY2" fmla="*/ 869896 h 888953"/>
                  <a:gd name="connsiteX3" fmla="*/ 0 w 1285436"/>
                  <a:gd name="connsiteY3" fmla="*/ 888953 h 888953"/>
                  <a:gd name="connsiteX4" fmla="*/ 235017 w 1285436"/>
                  <a:gd name="connsiteY4" fmla="*/ 704942 h 888953"/>
                  <a:gd name="connsiteX5" fmla="*/ 249822 w 1285436"/>
                  <a:gd name="connsiteY5" fmla="*/ 0 h 888953"/>
                  <a:gd name="connsiteX0" fmla="*/ 249822 w 1285436"/>
                  <a:gd name="connsiteY0" fmla="*/ 0 h 888953"/>
                  <a:gd name="connsiteX1" fmla="*/ 1092637 w 1285436"/>
                  <a:gd name="connsiteY1" fmla="*/ 0 h 888953"/>
                  <a:gd name="connsiteX2" fmla="*/ 1059053 w 1285436"/>
                  <a:gd name="connsiteY2" fmla="*/ 869896 h 888953"/>
                  <a:gd name="connsiteX3" fmla="*/ 0 w 1285436"/>
                  <a:gd name="connsiteY3" fmla="*/ 888953 h 888953"/>
                  <a:gd name="connsiteX4" fmla="*/ 235017 w 1285436"/>
                  <a:gd name="connsiteY4" fmla="*/ 704942 h 888953"/>
                  <a:gd name="connsiteX5" fmla="*/ 249822 w 1285436"/>
                  <a:gd name="connsiteY5" fmla="*/ 0 h 888953"/>
                  <a:gd name="connsiteX0" fmla="*/ 226010 w 1285436"/>
                  <a:gd name="connsiteY0" fmla="*/ 9525 h 888953"/>
                  <a:gd name="connsiteX1" fmla="*/ 1092637 w 1285436"/>
                  <a:gd name="connsiteY1" fmla="*/ 0 h 888953"/>
                  <a:gd name="connsiteX2" fmla="*/ 1059053 w 1285436"/>
                  <a:gd name="connsiteY2" fmla="*/ 869896 h 888953"/>
                  <a:gd name="connsiteX3" fmla="*/ 0 w 1285436"/>
                  <a:gd name="connsiteY3" fmla="*/ 888953 h 888953"/>
                  <a:gd name="connsiteX4" fmla="*/ 235017 w 1285436"/>
                  <a:gd name="connsiteY4" fmla="*/ 704942 h 888953"/>
                  <a:gd name="connsiteX5" fmla="*/ 226010 w 1285436"/>
                  <a:gd name="connsiteY5" fmla="*/ 9525 h 888953"/>
                  <a:gd name="connsiteX0" fmla="*/ 226010 w 1285436"/>
                  <a:gd name="connsiteY0" fmla="*/ 9525 h 888953"/>
                  <a:gd name="connsiteX1" fmla="*/ 1092637 w 1285436"/>
                  <a:gd name="connsiteY1" fmla="*/ 0 h 888953"/>
                  <a:gd name="connsiteX2" fmla="*/ 1059053 w 1285436"/>
                  <a:gd name="connsiteY2" fmla="*/ 869896 h 888953"/>
                  <a:gd name="connsiteX3" fmla="*/ 0 w 1285436"/>
                  <a:gd name="connsiteY3" fmla="*/ 888953 h 888953"/>
                  <a:gd name="connsiteX4" fmla="*/ 213586 w 1285436"/>
                  <a:gd name="connsiteY4" fmla="*/ 721611 h 888953"/>
                  <a:gd name="connsiteX5" fmla="*/ 226010 w 1285436"/>
                  <a:gd name="connsiteY5" fmla="*/ 9525 h 888953"/>
                  <a:gd name="connsiteX0" fmla="*/ 226010 w 1285436"/>
                  <a:gd name="connsiteY0" fmla="*/ 9525 h 888953"/>
                  <a:gd name="connsiteX1" fmla="*/ 1092637 w 1285436"/>
                  <a:gd name="connsiteY1" fmla="*/ 0 h 888953"/>
                  <a:gd name="connsiteX2" fmla="*/ 1059053 w 1285436"/>
                  <a:gd name="connsiteY2" fmla="*/ 869896 h 888953"/>
                  <a:gd name="connsiteX3" fmla="*/ 0 w 1285436"/>
                  <a:gd name="connsiteY3" fmla="*/ 888953 h 888953"/>
                  <a:gd name="connsiteX4" fmla="*/ 213586 w 1285436"/>
                  <a:gd name="connsiteY4" fmla="*/ 721611 h 888953"/>
                  <a:gd name="connsiteX5" fmla="*/ 226010 w 1285436"/>
                  <a:gd name="connsiteY5" fmla="*/ 9525 h 888953"/>
                  <a:gd name="connsiteX0" fmla="*/ 226010 w 1285436"/>
                  <a:gd name="connsiteY0" fmla="*/ 9525 h 888953"/>
                  <a:gd name="connsiteX1" fmla="*/ 1092637 w 1285436"/>
                  <a:gd name="connsiteY1" fmla="*/ 0 h 888953"/>
                  <a:gd name="connsiteX2" fmla="*/ 1059053 w 1285436"/>
                  <a:gd name="connsiteY2" fmla="*/ 869896 h 888953"/>
                  <a:gd name="connsiteX3" fmla="*/ 0 w 1285436"/>
                  <a:gd name="connsiteY3" fmla="*/ 888953 h 888953"/>
                  <a:gd name="connsiteX4" fmla="*/ 213586 w 1285436"/>
                  <a:gd name="connsiteY4" fmla="*/ 721611 h 888953"/>
                  <a:gd name="connsiteX5" fmla="*/ 226010 w 1285436"/>
                  <a:gd name="connsiteY5" fmla="*/ 9525 h 888953"/>
                  <a:gd name="connsiteX0" fmla="*/ 268872 w 1328298"/>
                  <a:gd name="connsiteY0" fmla="*/ 9525 h 886572"/>
                  <a:gd name="connsiteX1" fmla="*/ 1135499 w 1328298"/>
                  <a:gd name="connsiteY1" fmla="*/ 0 h 886572"/>
                  <a:gd name="connsiteX2" fmla="*/ 1101915 w 1328298"/>
                  <a:gd name="connsiteY2" fmla="*/ 869896 h 886572"/>
                  <a:gd name="connsiteX3" fmla="*/ 0 w 1328298"/>
                  <a:gd name="connsiteY3" fmla="*/ 886572 h 886572"/>
                  <a:gd name="connsiteX4" fmla="*/ 256448 w 1328298"/>
                  <a:gd name="connsiteY4" fmla="*/ 721611 h 886572"/>
                  <a:gd name="connsiteX5" fmla="*/ 268872 w 1328298"/>
                  <a:gd name="connsiteY5" fmla="*/ 9525 h 886572"/>
                  <a:gd name="connsiteX0" fmla="*/ 268872 w 1328298"/>
                  <a:gd name="connsiteY0" fmla="*/ 9525 h 886572"/>
                  <a:gd name="connsiteX1" fmla="*/ 1135499 w 1328298"/>
                  <a:gd name="connsiteY1" fmla="*/ 0 h 886572"/>
                  <a:gd name="connsiteX2" fmla="*/ 1101915 w 1328298"/>
                  <a:gd name="connsiteY2" fmla="*/ 869896 h 886572"/>
                  <a:gd name="connsiteX3" fmla="*/ 0 w 1328298"/>
                  <a:gd name="connsiteY3" fmla="*/ 886572 h 886572"/>
                  <a:gd name="connsiteX4" fmla="*/ 256448 w 1328298"/>
                  <a:gd name="connsiteY4" fmla="*/ 721611 h 886572"/>
                  <a:gd name="connsiteX5" fmla="*/ 268872 w 1328298"/>
                  <a:gd name="connsiteY5" fmla="*/ 9525 h 886572"/>
                  <a:gd name="connsiteX0" fmla="*/ 268872 w 1328298"/>
                  <a:gd name="connsiteY0" fmla="*/ 9525 h 886572"/>
                  <a:gd name="connsiteX1" fmla="*/ 1135499 w 1328298"/>
                  <a:gd name="connsiteY1" fmla="*/ 0 h 886572"/>
                  <a:gd name="connsiteX2" fmla="*/ 1101915 w 1328298"/>
                  <a:gd name="connsiteY2" fmla="*/ 869896 h 886572"/>
                  <a:gd name="connsiteX3" fmla="*/ 0 w 1328298"/>
                  <a:gd name="connsiteY3" fmla="*/ 886572 h 886572"/>
                  <a:gd name="connsiteX4" fmla="*/ 256448 w 1328298"/>
                  <a:gd name="connsiteY4" fmla="*/ 721611 h 886572"/>
                  <a:gd name="connsiteX5" fmla="*/ 268872 w 1328298"/>
                  <a:gd name="connsiteY5" fmla="*/ 9525 h 886572"/>
                  <a:gd name="connsiteX0" fmla="*/ 268872 w 1186929"/>
                  <a:gd name="connsiteY0" fmla="*/ 9525 h 886572"/>
                  <a:gd name="connsiteX1" fmla="*/ 1135499 w 1186929"/>
                  <a:gd name="connsiteY1" fmla="*/ 0 h 886572"/>
                  <a:gd name="connsiteX2" fmla="*/ 1101915 w 1186929"/>
                  <a:gd name="connsiteY2" fmla="*/ 869896 h 886572"/>
                  <a:gd name="connsiteX3" fmla="*/ 0 w 1186929"/>
                  <a:gd name="connsiteY3" fmla="*/ 886572 h 886572"/>
                  <a:gd name="connsiteX4" fmla="*/ 256448 w 1186929"/>
                  <a:gd name="connsiteY4" fmla="*/ 721611 h 886572"/>
                  <a:gd name="connsiteX5" fmla="*/ 268872 w 1186929"/>
                  <a:gd name="connsiteY5" fmla="*/ 9525 h 886572"/>
                  <a:gd name="connsiteX0" fmla="*/ 268872 w 1201217"/>
                  <a:gd name="connsiteY0" fmla="*/ 9525 h 886572"/>
                  <a:gd name="connsiteX1" fmla="*/ 1135499 w 1201217"/>
                  <a:gd name="connsiteY1" fmla="*/ 0 h 886572"/>
                  <a:gd name="connsiteX2" fmla="*/ 1116203 w 1201217"/>
                  <a:gd name="connsiteY2" fmla="*/ 874658 h 886572"/>
                  <a:gd name="connsiteX3" fmla="*/ 0 w 1201217"/>
                  <a:gd name="connsiteY3" fmla="*/ 886572 h 886572"/>
                  <a:gd name="connsiteX4" fmla="*/ 256448 w 1201217"/>
                  <a:gd name="connsiteY4" fmla="*/ 721611 h 886572"/>
                  <a:gd name="connsiteX5" fmla="*/ 268872 w 1201217"/>
                  <a:gd name="connsiteY5" fmla="*/ 9525 h 886572"/>
                  <a:gd name="connsiteX0" fmla="*/ 268872 w 1155973"/>
                  <a:gd name="connsiteY0" fmla="*/ 9525 h 886572"/>
                  <a:gd name="connsiteX1" fmla="*/ 1135499 w 1155973"/>
                  <a:gd name="connsiteY1" fmla="*/ 0 h 886572"/>
                  <a:gd name="connsiteX2" fmla="*/ 1116203 w 1155973"/>
                  <a:gd name="connsiteY2" fmla="*/ 874658 h 886572"/>
                  <a:gd name="connsiteX3" fmla="*/ 0 w 1155973"/>
                  <a:gd name="connsiteY3" fmla="*/ 886572 h 886572"/>
                  <a:gd name="connsiteX4" fmla="*/ 256448 w 1155973"/>
                  <a:gd name="connsiteY4" fmla="*/ 721611 h 886572"/>
                  <a:gd name="connsiteX5" fmla="*/ 268872 w 1155973"/>
                  <a:gd name="connsiteY5" fmla="*/ 9525 h 886572"/>
                  <a:gd name="connsiteX0" fmla="*/ 268872 w 1170260"/>
                  <a:gd name="connsiteY0" fmla="*/ 9525 h 886572"/>
                  <a:gd name="connsiteX1" fmla="*/ 1135499 w 1170260"/>
                  <a:gd name="connsiteY1" fmla="*/ 0 h 886572"/>
                  <a:gd name="connsiteX2" fmla="*/ 1130490 w 1170260"/>
                  <a:gd name="connsiteY2" fmla="*/ 881801 h 886572"/>
                  <a:gd name="connsiteX3" fmla="*/ 0 w 1170260"/>
                  <a:gd name="connsiteY3" fmla="*/ 886572 h 886572"/>
                  <a:gd name="connsiteX4" fmla="*/ 256448 w 1170260"/>
                  <a:gd name="connsiteY4" fmla="*/ 721611 h 886572"/>
                  <a:gd name="connsiteX5" fmla="*/ 268872 w 1170260"/>
                  <a:gd name="connsiteY5" fmla="*/ 9525 h 886572"/>
                  <a:gd name="connsiteX0" fmla="*/ 268872 w 1140179"/>
                  <a:gd name="connsiteY0" fmla="*/ 9525 h 886572"/>
                  <a:gd name="connsiteX1" fmla="*/ 1135499 w 1140179"/>
                  <a:gd name="connsiteY1" fmla="*/ 0 h 886572"/>
                  <a:gd name="connsiteX2" fmla="*/ 1130490 w 1140179"/>
                  <a:gd name="connsiteY2" fmla="*/ 881801 h 886572"/>
                  <a:gd name="connsiteX3" fmla="*/ 0 w 1140179"/>
                  <a:gd name="connsiteY3" fmla="*/ 886572 h 886572"/>
                  <a:gd name="connsiteX4" fmla="*/ 256448 w 1140179"/>
                  <a:gd name="connsiteY4" fmla="*/ 721611 h 886572"/>
                  <a:gd name="connsiteX5" fmla="*/ 268872 w 1140179"/>
                  <a:gd name="connsiteY5" fmla="*/ 9525 h 886572"/>
                  <a:gd name="connsiteX0" fmla="*/ 291097 w 1140179"/>
                  <a:gd name="connsiteY0" fmla="*/ 0 h 1261222"/>
                  <a:gd name="connsiteX1" fmla="*/ 1135499 w 1140179"/>
                  <a:gd name="connsiteY1" fmla="*/ 374650 h 1261222"/>
                  <a:gd name="connsiteX2" fmla="*/ 1130490 w 1140179"/>
                  <a:gd name="connsiteY2" fmla="*/ 1256451 h 1261222"/>
                  <a:gd name="connsiteX3" fmla="*/ 0 w 1140179"/>
                  <a:gd name="connsiteY3" fmla="*/ 1261222 h 1261222"/>
                  <a:gd name="connsiteX4" fmla="*/ 256448 w 1140179"/>
                  <a:gd name="connsiteY4" fmla="*/ 1096261 h 1261222"/>
                  <a:gd name="connsiteX5" fmla="*/ 291097 w 1140179"/>
                  <a:gd name="connsiteY5" fmla="*/ 0 h 1261222"/>
                  <a:gd name="connsiteX0" fmla="*/ 291097 w 1136923"/>
                  <a:gd name="connsiteY0" fmla="*/ 0 h 1261222"/>
                  <a:gd name="connsiteX1" fmla="*/ 852924 w 1136923"/>
                  <a:gd name="connsiteY1" fmla="*/ 3175 h 1261222"/>
                  <a:gd name="connsiteX2" fmla="*/ 1130490 w 1136923"/>
                  <a:gd name="connsiteY2" fmla="*/ 1256451 h 1261222"/>
                  <a:gd name="connsiteX3" fmla="*/ 0 w 1136923"/>
                  <a:gd name="connsiteY3" fmla="*/ 1261222 h 1261222"/>
                  <a:gd name="connsiteX4" fmla="*/ 256448 w 1136923"/>
                  <a:gd name="connsiteY4" fmla="*/ 1096261 h 1261222"/>
                  <a:gd name="connsiteX5" fmla="*/ 291097 w 1136923"/>
                  <a:gd name="connsiteY5" fmla="*/ 0 h 1261222"/>
                  <a:gd name="connsiteX0" fmla="*/ 291097 w 1136923"/>
                  <a:gd name="connsiteY0" fmla="*/ 0 h 1539240"/>
                  <a:gd name="connsiteX1" fmla="*/ 852924 w 1136923"/>
                  <a:gd name="connsiteY1" fmla="*/ 3175 h 1539240"/>
                  <a:gd name="connsiteX2" fmla="*/ 1130490 w 1136923"/>
                  <a:gd name="connsiteY2" fmla="*/ 1256451 h 1539240"/>
                  <a:gd name="connsiteX3" fmla="*/ 975995 w 1136923"/>
                  <a:gd name="connsiteY3" fmla="*/ 1539240 h 1539240"/>
                  <a:gd name="connsiteX4" fmla="*/ 0 w 1136923"/>
                  <a:gd name="connsiteY4" fmla="*/ 1261222 h 1539240"/>
                  <a:gd name="connsiteX5" fmla="*/ 256448 w 1136923"/>
                  <a:gd name="connsiteY5" fmla="*/ 1096261 h 1539240"/>
                  <a:gd name="connsiteX6" fmla="*/ 291097 w 1136923"/>
                  <a:gd name="connsiteY6" fmla="*/ 0 h 1539240"/>
                  <a:gd name="connsiteX0" fmla="*/ 291097 w 1136923"/>
                  <a:gd name="connsiteY0" fmla="*/ 0 h 1261222"/>
                  <a:gd name="connsiteX1" fmla="*/ 852924 w 1136923"/>
                  <a:gd name="connsiteY1" fmla="*/ 3175 h 1261222"/>
                  <a:gd name="connsiteX2" fmla="*/ 1130490 w 1136923"/>
                  <a:gd name="connsiteY2" fmla="*/ 1256451 h 1261222"/>
                  <a:gd name="connsiteX3" fmla="*/ 0 w 1136923"/>
                  <a:gd name="connsiteY3" fmla="*/ 1261222 h 1261222"/>
                  <a:gd name="connsiteX4" fmla="*/ 256448 w 1136923"/>
                  <a:gd name="connsiteY4" fmla="*/ 1096261 h 1261222"/>
                  <a:gd name="connsiteX5" fmla="*/ 291097 w 1136923"/>
                  <a:gd name="connsiteY5" fmla="*/ 0 h 1261222"/>
                  <a:gd name="connsiteX0" fmla="*/ 291097 w 984523"/>
                  <a:gd name="connsiteY0" fmla="*/ 0 h 1261222"/>
                  <a:gd name="connsiteX1" fmla="*/ 852924 w 984523"/>
                  <a:gd name="connsiteY1" fmla="*/ 3175 h 1261222"/>
                  <a:gd name="connsiteX2" fmla="*/ 978090 w 984523"/>
                  <a:gd name="connsiteY2" fmla="*/ 170601 h 1261222"/>
                  <a:gd name="connsiteX3" fmla="*/ 0 w 984523"/>
                  <a:gd name="connsiteY3" fmla="*/ 1261222 h 1261222"/>
                  <a:gd name="connsiteX4" fmla="*/ 256448 w 984523"/>
                  <a:gd name="connsiteY4" fmla="*/ 1096261 h 1261222"/>
                  <a:gd name="connsiteX5" fmla="*/ 291097 w 984523"/>
                  <a:gd name="connsiteY5" fmla="*/ 0 h 1261222"/>
                  <a:gd name="connsiteX0" fmla="*/ 291097 w 978090"/>
                  <a:gd name="connsiteY0" fmla="*/ 0 h 1261222"/>
                  <a:gd name="connsiteX1" fmla="*/ 852924 w 978090"/>
                  <a:gd name="connsiteY1" fmla="*/ 3175 h 1261222"/>
                  <a:gd name="connsiteX2" fmla="*/ 978090 w 978090"/>
                  <a:gd name="connsiteY2" fmla="*/ 170601 h 1261222"/>
                  <a:gd name="connsiteX3" fmla="*/ 0 w 978090"/>
                  <a:gd name="connsiteY3" fmla="*/ 1261222 h 1261222"/>
                  <a:gd name="connsiteX4" fmla="*/ 256448 w 978090"/>
                  <a:gd name="connsiteY4" fmla="*/ 1096261 h 1261222"/>
                  <a:gd name="connsiteX5" fmla="*/ 291097 w 978090"/>
                  <a:gd name="connsiteY5" fmla="*/ 0 h 1261222"/>
                  <a:gd name="connsiteX0" fmla="*/ 34649 w 721642"/>
                  <a:gd name="connsiteY0" fmla="*/ 0 h 1096261"/>
                  <a:gd name="connsiteX1" fmla="*/ 596476 w 721642"/>
                  <a:gd name="connsiteY1" fmla="*/ 3175 h 1096261"/>
                  <a:gd name="connsiteX2" fmla="*/ 721642 w 721642"/>
                  <a:gd name="connsiteY2" fmla="*/ 170601 h 1096261"/>
                  <a:gd name="connsiteX3" fmla="*/ 0 w 721642"/>
                  <a:gd name="connsiteY3" fmla="*/ 1096261 h 1096261"/>
                  <a:gd name="connsiteX4" fmla="*/ 34649 w 721642"/>
                  <a:gd name="connsiteY4" fmla="*/ 0 h 1096261"/>
                  <a:gd name="connsiteX0" fmla="*/ 2289 w 689282"/>
                  <a:gd name="connsiteY0" fmla="*/ 0 h 372301"/>
                  <a:gd name="connsiteX1" fmla="*/ 564116 w 689282"/>
                  <a:gd name="connsiteY1" fmla="*/ 3175 h 372301"/>
                  <a:gd name="connsiteX2" fmla="*/ 689282 w 689282"/>
                  <a:gd name="connsiteY2" fmla="*/ 170601 h 372301"/>
                  <a:gd name="connsiteX3" fmla="*/ 272440 w 689282"/>
                  <a:gd name="connsiteY3" fmla="*/ 162811 h 372301"/>
                  <a:gd name="connsiteX4" fmla="*/ 2289 w 689282"/>
                  <a:gd name="connsiteY4" fmla="*/ 0 h 372301"/>
                  <a:gd name="connsiteX0" fmla="*/ 0 w 686993"/>
                  <a:gd name="connsiteY0" fmla="*/ 0 h 170601"/>
                  <a:gd name="connsiteX1" fmla="*/ 561827 w 686993"/>
                  <a:gd name="connsiteY1" fmla="*/ 3175 h 170601"/>
                  <a:gd name="connsiteX2" fmla="*/ 686993 w 686993"/>
                  <a:gd name="connsiteY2" fmla="*/ 170601 h 170601"/>
                  <a:gd name="connsiteX3" fmla="*/ 270151 w 686993"/>
                  <a:gd name="connsiteY3" fmla="*/ 162811 h 170601"/>
                  <a:gd name="connsiteX4" fmla="*/ 0 w 686993"/>
                  <a:gd name="connsiteY4" fmla="*/ 0 h 170601"/>
                  <a:gd name="connsiteX0" fmla="*/ 0 w 686993"/>
                  <a:gd name="connsiteY0" fmla="*/ 0 h 170601"/>
                  <a:gd name="connsiteX1" fmla="*/ 561827 w 686993"/>
                  <a:gd name="connsiteY1" fmla="*/ 3175 h 170601"/>
                  <a:gd name="connsiteX2" fmla="*/ 686993 w 686993"/>
                  <a:gd name="connsiteY2" fmla="*/ 170601 h 170601"/>
                  <a:gd name="connsiteX3" fmla="*/ 260626 w 686993"/>
                  <a:gd name="connsiteY3" fmla="*/ 143761 h 170601"/>
                  <a:gd name="connsiteX4" fmla="*/ 0 w 686993"/>
                  <a:gd name="connsiteY4" fmla="*/ 0 h 170601"/>
                  <a:gd name="connsiteX0" fmla="*/ 0 w 672706"/>
                  <a:gd name="connsiteY0" fmla="*/ 0 h 143761"/>
                  <a:gd name="connsiteX1" fmla="*/ 561827 w 672706"/>
                  <a:gd name="connsiteY1" fmla="*/ 3175 h 143761"/>
                  <a:gd name="connsiteX2" fmla="*/ 672706 w 672706"/>
                  <a:gd name="connsiteY2" fmla="*/ 137264 h 143761"/>
                  <a:gd name="connsiteX3" fmla="*/ 260626 w 672706"/>
                  <a:gd name="connsiteY3" fmla="*/ 143761 h 143761"/>
                  <a:gd name="connsiteX4" fmla="*/ 0 w 672706"/>
                  <a:gd name="connsiteY4" fmla="*/ 0 h 143761"/>
                  <a:gd name="connsiteX0" fmla="*/ 0 w 672706"/>
                  <a:gd name="connsiteY0" fmla="*/ 1587 h 145348"/>
                  <a:gd name="connsiteX1" fmla="*/ 528490 w 672706"/>
                  <a:gd name="connsiteY1" fmla="*/ 0 h 145348"/>
                  <a:gd name="connsiteX2" fmla="*/ 672706 w 672706"/>
                  <a:gd name="connsiteY2" fmla="*/ 138851 h 145348"/>
                  <a:gd name="connsiteX3" fmla="*/ 260626 w 672706"/>
                  <a:gd name="connsiteY3" fmla="*/ 145348 h 145348"/>
                  <a:gd name="connsiteX4" fmla="*/ 0 w 672706"/>
                  <a:gd name="connsiteY4" fmla="*/ 1587 h 145348"/>
                  <a:gd name="connsiteX0" fmla="*/ 0 w 672706"/>
                  <a:gd name="connsiteY0" fmla="*/ 1587 h 145348"/>
                  <a:gd name="connsiteX1" fmla="*/ 528490 w 672706"/>
                  <a:gd name="connsiteY1" fmla="*/ 0 h 145348"/>
                  <a:gd name="connsiteX2" fmla="*/ 672706 w 672706"/>
                  <a:gd name="connsiteY2" fmla="*/ 138851 h 145348"/>
                  <a:gd name="connsiteX3" fmla="*/ 260626 w 672706"/>
                  <a:gd name="connsiteY3" fmla="*/ 145348 h 145348"/>
                  <a:gd name="connsiteX4" fmla="*/ 0 w 672706"/>
                  <a:gd name="connsiteY4" fmla="*/ 1587 h 145348"/>
                  <a:gd name="connsiteX0" fmla="*/ 0 w 696519"/>
                  <a:gd name="connsiteY0" fmla="*/ 1587 h 145348"/>
                  <a:gd name="connsiteX1" fmla="*/ 528490 w 696519"/>
                  <a:gd name="connsiteY1" fmla="*/ 0 h 145348"/>
                  <a:gd name="connsiteX2" fmla="*/ 696519 w 696519"/>
                  <a:gd name="connsiteY2" fmla="*/ 136470 h 145348"/>
                  <a:gd name="connsiteX3" fmla="*/ 260626 w 696519"/>
                  <a:gd name="connsiteY3" fmla="*/ 145348 h 145348"/>
                  <a:gd name="connsiteX4" fmla="*/ 0 w 696519"/>
                  <a:gd name="connsiteY4" fmla="*/ 1587 h 145348"/>
                  <a:gd name="connsiteX0" fmla="*/ 44174 w 740693"/>
                  <a:gd name="connsiteY0" fmla="*/ 1587 h 136470"/>
                  <a:gd name="connsiteX1" fmla="*/ 572664 w 740693"/>
                  <a:gd name="connsiteY1" fmla="*/ 0 h 136470"/>
                  <a:gd name="connsiteX2" fmla="*/ 740693 w 740693"/>
                  <a:gd name="connsiteY2" fmla="*/ 136470 h 136470"/>
                  <a:gd name="connsiteX3" fmla="*/ 0 w 740693"/>
                  <a:gd name="connsiteY3" fmla="*/ 128679 h 136470"/>
                  <a:gd name="connsiteX4" fmla="*/ 44174 w 740693"/>
                  <a:gd name="connsiteY4" fmla="*/ 1587 h 136470"/>
                  <a:gd name="connsiteX0" fmla="*/ 44174 w 572664"/>
                  <a:gd name="connsiteY0" fmla="*/ 1587 h 172189"/>
                  <a:gd name="connsiteX1" fmla="*/ 572664 w 572664"/>
                  <a:gd name="connsiteY1" fmla="*/ 0 h 172189"/>
                  <a:gd name="connsiteX2" fmla="*/ 452562 w 572664"/>
                  <a:gd name="connsiteY2" fmla="*/ 172189 h 172189"/>
                  <a:gd name="connsiteX3" fmla="*/ 0 w 572664"/>
                  <a:gd name="connsiteY3" fmla="*/ 128679 h 172189"/>
                  <a:gd name="connsiteX4" fmla="*/ 44174 w 572664"/>
                  <a:gd name="connsiteY4" fmla="*/ 1587 h 172189"/>
                  <a:gd name="connsiteX0" fmla="*/ 44174 w 452562"/>
                  <a:gd name="connsiteY0" fmla="*/ 0 h 170602"/>
                  <a:gd name="connsiteX1" fmla="*/ 201189 w 452562"/>
                  <a:gd name="connsiteY1" fmla="*/ 12701 h 170602"/>
                  <a:gd name="connsiteX2" fmla="*/ 452562 w 452562"/>
                  <a:gd name="connsiteY2" fmla="*/ 170602 h 170602"/>
                  <a:gd name="connsiteX3" fmla="*/ 0 w 452562"/>
                  <a:gd name="connsiteY3" fmla="*/ 127092 h 170602"/>
                  <a:gd name="connsiteX4" fmla="*/ 44174 w 452562"/>
                  <a:gd name="connsiteY4" fmla="*/ 0 h 170602"/>
                  <a:gd name="connsiteX0" fmla="*/ 44174 w 240631"/>
                  <a:gd name="connsiteY0" fmla="*/ 0 h 142027"/>
                  <a:gd name="connsiteX1" fmla="*/ 201189 w 240631"/>
                  <a:gd name="connsiteY1" fmla="*/ 12701 h 142027"/>
                  <a:gd name="connsiteX2" fmla="*/ 240631 w 240631"/>
                  <a:gd name="connsiteY2" fmla="*/ 142027 h 142027"/>
                  <a:gd name="connsiteX3" fmla="*/ 0 w 240631"/>
                  <a:gd name="connsiteY3" fmla="*/ 127092 h 142027"/>
                  <a:gd name="connsiteX4" fmla="*/ 44174 w 240631"/>
                  <a:gd name="connsiteY4" fmla="*/ 0 h 142027"/>
                  <a:gd name="connsiteX0" fmla="*/ 0 w 196457"/>
                  <a:gd name="connsiteY0" fmla="*/ 0 h 142027"/>
                  <a:gd name="connsiteX1" fmla="*/ 157015 w 196457"/>
                  <a:gd name="connsiteY1" fmla="*/ 12701 h 142027"/>
                  <a:gd name="connsiteX2" fmla="*/ 196457 w 196457"/>
                  <a:gd name="connsiteY2" fmla="*/ 142027 h 142027"/>
                  <a:gd name="connsiteX3" fmla="*/ 0 w 196457"/>
                  <a:gd name="connsiteY3" fmla="*/ 0 h 142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457" h="142027">
                    <a:moveTo>
                      <a:pt x="0" y="0"/>
                    </a:moveTo>
                    <a:lnTo>
                      <a:pt x="157015" y="12701"/>
                    </a:lnTo>
                    <a:lnTo>
                      <a:pt x="196457" y="1420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66CC"/>
              </a:solidFill>
              <a:ln w="19050"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27" name="Freeform 26"/>
              <p:cNvSpPr/>
              <p:nvPr/>
            </p:nvSpPr>
            <p:spPr>
              <a:xfrm>
                <a:off x="2859558" y="2681765"/>
                <a:ext cx="472694" cy="174570"/>
              </a:xfrm>
              <a:custGeom>
                <a:avLst/>
                <a:gdLst>
                  <a:gd name="connsiteX0" fmla="*/ 0 w 1083075"/>
                  <a:gd name="connsiteY0" fmla="*/ 14796 h 733887"/>
                  <a:gd name="connsiteX1" fmla="*/ 905522 w 1083075"/>
                  <a:gd name="connsiteY1" fmla="*/ 14796 h 733887"/>
                  <a:gd name="connsiteX2" fmla="*/ 1083075 w 1083075"/>
                  <a:gd name="connsiteY2" fmla="*/ 396536 h 733887"/>
                  <a:gd name="connsiteX3" fmla="*/ 506027 w 1083075"/>
                  <a:gd name="connsiteY3" fmla="*/ 387658 h 733887"/>
                  <a:gd name="connsiteX4" fmla="*/ 257452 w 1083075"/>
                  <a:gd name="connsiteY4" fmla="*/ 733887 h 733887"/>
                  <a:gd name="connsiteX5" fmla="*/ 257452 w 1083075"/>
                  <a:gd name="connsiteY5" fmla="*/ 405413 h 733887"/>
                  <a:gd name="connsiteX6" fmla="*/ 0 w 1083075"/>
                  <a:gd name="connsiteY6" fmla="*/ 14796 h 733887"/>
                  <a:gd name="connsiteX0" fmla="*/ 47440 w 1130515"/>
                  <a:gd name="connsiteY0" fmla="*/ 14796 h 733887"/>
                  <a:gd name="connsiteX1" fmla="*/ 952962 w 1130515"/>
                  <a:gd name="connsiteY1" fmla="*/ 14796 h 733887"/>
                  <a:gd name="connsiteX2" fmla="*/ 1130515 w 1130515"/>
                  <a:gd name="connsiteY2" fmla="*/ 396536 h 733887"/>
                  <a:gd name="connsiteX3" fmla="*/ 553467 w 1130515"/>
                  <a:gd name="connsiteY3" fmla="*/ 387658 h 733887"/>
                  <a:gd name="connsiteX4" fmla="*/ 304892 w 1130515"/>
                  <a:gd name="connsiteY4" fmla="*/ 733887 h 733887"/>
                  <a:gd name="connsiteX5" fmla="*/ 304892 w 1130515"/>
                  <a:gd name="connsiteY5" fmla="*/ 405413 h 733887"/>
                  <a:gd name="connsiteX6" fmla="*/ 47440 w 1130515"/>
                  <a:gd name="connsiteY6" fmla="*/ 14796 h 733887"/>
                  <a:gd name="connsiteX0" fmla="*/ 47440 w 1130515"/>
                  <a:gd name="connsiteY0" fmla="*/ 14796 h 733887"/>
                  <a:gd name="connsiteX1" fmla="*/ 952962 w 1130515"/>
                  <a:gd name="connsiteY1" fmla="*/ 14796 h 733887"/>
                  <a:gd name="connsiteX2" fmla="*/ 1130515 w 1130515"/>
                  <a:gd name="connsiteY2" fmla="*/ 396536 h 733887"/>
                  <a:gd name="connsiteX3" fmla="*/ 553467 w 1130515"/>
                  <a:gd name="connsiteY3" fmla="*/ 387658 h 733887"/>
                  <a:gd name="connsiteX4" fmla="*/ 304892 w 1130515"/>
                  <a:gd name="connsiteY4" fmla="*/ 733887 h 733887"/>
                  <a:gd name="connsiteX5" fmla="*/ 304892 w 1130515"/>
                  <a:gd name="connsiteY5" fmla="*/ 405413 h 733887"/>
                  <a:gd name="connsiteX6" fmla="*/ 47440 w 1130515"/>
                  <a:gd name="connsiteY6" fmla="*/ 14796 h 733887"/>
                  <a:gd name="connsiteX0" fmla="*/ 47440 w 1130515"/>
                  <a:gd name="connsiteY0" fmla="*/ 0 h 719091"/>
                  <a:gd name="connsiteX1" fmla="*/ 968837 w 1130515"/>
                  <a:gd name="connsiteY1" fmla="*/ 9525 h 719091"/>
                  <a:gd name="connsiteX2" fmla="*/ 1130515 w 1130515"/>
                  <a:gd name="connsiteY2" fmla="*/ 381740 h 719091"/>
                  <a:gd name="connsiteX3" fmla="*/ 553467 w 1130515"/>
                  <a:gd name="connsiteY3" fmla="*/ 372862 h 719091"/>
                  <a:gd name="connsiteX4" fmla="*/ 304892 w 1130515"/>
                  <a:gd name="connsiteY4" fmla="*/ 719091 h 719091"/>
                  <a:gd name="connsiteX5" fmla="*/ 304892 w 1130515"/>
                  <a:gd name="connsiteY5" fmla="*/ 390617 h 719091"/>
                  <a:gd name="connsiteX6" fmla="*/ 47440 w 1130515"/>
                  <a:gd name="connsiteY6" fmla="*/ 0 h 719091"/>
                  <a:gd name="connsiteX0" fmla="*/ 47440 w 1130515"/>
                  <a:gd name="connsiteY0" fmla="*/ 0 h 719091"/>
                  <a:gd name="connsiteX1" fmla="*/ 968837 w 1130515"/>
                  <a:gd name="connsiteY1" fmla="*/ 9525 h 719091"/>
                  <a:gd name="connsiteX2" fmla="*/ 1130515 w 1130515"/>
                  <a:gd name="connsiteY2" fmla="*/ 381740 h 719091"/>
                  <a:gd name="connsiteX3" fmla="*/ 553467 w 1130515"/>
                  <a:gd name="connsiteY3" fmla="*/ 372862 h 719091"/>
                  <a:gd name="connsiteX4" fmla="*/ 304892 w 1130515"/>
                  <a:gd name="connsiteY4" fmla="*/ 719091 h 719091"/>
                  <a:gd name="connsiteX5" fmla="*/ 304892 w 1130515"/>
                  <a:gd name="connsiteY5" fmla="*/ 390617 h 719091"/>
                  <a:gd name="connsiteX6" fmla="*/ 47440 w 1130515"/>
                  <a:gd name="connsiteY6" fmla="*/ 0 h 719091"/>
                  <a:gd name="connsiteX0" fmla="*/ 47440 w 1130515"/>
                  <a:gd name="connsiteY0" fmla="*/ 0 h 719091"/>
                  <a:gd name="connsiteX1" fmla="*/ 968837 w 1130515"/>
                  <a:gd name="connsiteY1" fmla="*/ 9525 h 719091"/>
                  <a:gd name="connsiteX2" fmla="*/ 1130515 w 1130515"/>
                  <a:gd name="connsiteY2" fmla="*/ 381740 h 719091"/>
                  <a:gd name="connsiteX3" fmla="*/ 553467 w 1130515"/>
                  <a:gd name="connsiteY3" fmla="*/ 372862 h 719091"/>
                  <a:gd name="connsiteX4" fmla="*/ 304892 w 1130515"/>
                  <a:gd name="connsiteY4" fmla="*/ 719091 h 719091"/>
                  <a:gd name="connsiteX5" fmla="*/ 304892 w 1130515"/>
                  <a:gd name="connsiteY5" fmla="*/ 390617 h 719091"/>
                  <a:gd name="connsiteX6" fmla="*/ 47440 w 1130515"/>
                  <a:gd name="connsiteY6" fmla="*/ 0 h 719091"/>
                  <a:gd name="connsiteX0" fmla="*/ 28390 w 1111465"/>
                  <a:gd name="connsiteY0" fmla="*/ 0 h 719091"/>
                  <a:gd name="connsiteX1" fmla="*/ 949787 w 1111465"/>
                  <a:gd name="connsiteY1" fmla="*/ 9525 h 719091"/>
                  <a:gd name="connsiteX2" fmla="*/ 1111465 w 1111465"/>
                  <a:gd name="connsiteY2" fmla="*/ 381740 h 719091"/>
                  <a:gd name="connsiteX3" fmla="*/ 534417 w 1111465"/>
                  <a:gd name="connsiteY3" fmla="*/ 372862 h 719091"/>
                  <a:gd name="connsiteX4" fmla="*/ 285842 w 1111465"/>
                  <a:gd name="connsiteY4" fmla="*/ 719091 h 719091"/>
                  <a:gd name="connsiteX5" fmla="*/ 304892 w 1111465"/>
                  <a:gd name="connsiteY5" fmla="*/ 381092 h 719091"/>
                  <a:gd name="connsiteX6" fmla="*/ 28390 w 1111465"/>
                  <a:gd name="connsiteY6" fmla="*/ 0 h 719091"/>
                  <a:gd name="connsiteX0" fmla="*/ 53790 w 1136865"/>
                  <a:gd name="connsiteY0" fmla="*/ 0 h 719091"/>
                  <a:gd name="connsiteX1" fmla="*/ 975187 w 1136865"/>
                  <a:gd name="connsiteY1" fmla="*/ 9525 h 719091"/>
                  <a:gd name="connsiteX2" fmla="*/ 1136865 w 1136865"/>
                  <a:gd name="connsiteY2" fmla="*/ 381740 h 719091"/>
                  <a:gd name="connsiteX3" fmla="*/ 559817 w 1136865"/>
                  <a:gd name="connsiteY3" fmla="*/ 372862 h 719091"/>
                  <a:gd name="connsiteX4" fmla="*/ 311242 w 1136865"/>
                  <a:gd name="connsiteY4" fmla="*/ 719091 h 719091"/>
                  <a:gd name="connsiteX5" fmla="*/ 330292 w 1136865"/>
                  <a:gd name="connsiteY5" fmla="*/ 381092 h 719091"/>
                  <a:gd name="connsiteX6" fmla="*/ 53790 w 1136865"/>
                  <a:gd name="connsiteY6" fmla="*/ 0 h 719091"/>
                  <a:gd name="connsiteX0" fmla="*/ 56965 w 1140040"/>
                  <a:gd name="connsiteY0" fmla="*/ 0 h 719091"/>
                  <a:gd name="connsiteX1" fmla="*/ 978362 w 1140040"/>
                  <a:gd name="connsiteY1" fmla="*/ 9525 h 719091"/>
                  <a:gd name="connsiteX2" fmla="*/ 1140040 w 1140040"/>
                  <a:gd name="connsiteY2" fmla="*/ 381740 h 719091"/>
                  <a:gd name="connsiteX3" fmla="*/ 562992 w 1140040"/>
                  <a:gd name="connsiteY3" fmla="*/ 372862 h 719091"/>
                  <a:gd name="connsiteX4" fmla="*/ 314417 w 1140040"/>
                  <a:gd name="connsiteY4" fmla="*/ 719091 h 719091"/>
                  <a:gd name="connsiteX5" fmla="*/ 330292 w 1140040"/>
                  <a:gd name="connsiteY5" fmla="*/ 371567 h 719091"/>
                  <a:gd name="connsiteX6" fmla="*/ 56965 w 1140040"/>
                  <a:gd name="connsiteY6" fmla="*/ 0 h 719091"/>
                  <a:gd name="connsiteX0" fmla="*/ 61728 w 1140040"/>
                  <a:gd name="connsiteY0" fmla="*/ 7144 h 709566"/>
                  <a:gd name="connsiteX1" fmla="*/ 978362 w 1140040"/>
                  <a:gd name="connsiteY1" fmla="*/ 0 h 709566"/>
                  <a:gd name="connsiteX2" fmla="*/ 1140040 w 1140040"/>
                  <a:gd name="connsiteY2" fmla="*/ 372215 h 709566"/>
                  <a:gd name="connsiteX3" fmla="*/ 562992 w 1140040"/>
                  <a:gd name="connsiteY3" fmla="*/ 363337 h 709566"/>
                  <a:gd name="connsiteX4" fmla="*/ 314417 w 1140040"/>
                  <a:gd name="connsiteY4" fmla="*/ 709566 h 709566"/>
                  <a:gd name="connsiteX5" fmla="*/ 330292 w 1140040"/>
                  <a:gd name="connsiteY5" fmla="*/ 362042 h 709566"/>
                  <a:gd name="connsiteX6" fmla="*/ 61728 w 1140040"/>
                  <a:gd name="connsiteY6" fmla="*/ 7144 h 709566"/>
                  <a:gd name="connsiteX0" fmla="*/ 259464 w 1337776"/>
                  <a:gd name="connsiteY0" fmla="*/ 7144 h 709566"/>
                  <a:gd name="connsiteX1" fmla="*/ 1176098 w 1337776"/>
                  <a:gd name="connsiteY1" fmla="*/ 0 h 709566"/>
                  <a:gd name="connsiteX2" fmla="*/ 1337776 w 1337776"/>
                  <a:gd name="connsiteY2" fmla="*/ 372215 h 709566"/>
                  <a:gd name="connsiteX3" fmla="*/ 760728 w 1337776"/>
                  <a:gd name="connsiteY3" fmla="*/ 363337 h 709566"/>
                  <a:gd name="connsiteX4" fmla="*/ 512153 w 1337776"/>
                  <a:gd name="connsiteY4" fmla="*/ 709566 h 709566"/>
                  <a:gd name="connsiteX5" fmla="*/ 528028 w 1337776"/>
                  <a:gd name="connsiteY5" fmla="*/ 362042 h 709566"/>
                  <a:gd name="connsiteX6" fmla="*/ 259464 w 1337776"/>
                  <a:gd name="connsiteY6" fmla="*/ 7144 h 709566"/>
                  <a:gd name="connsiteX0" fmla="*/ 259464 w 1337776"/>
                  <a:gd name="connsiteY0" fmla="*/ 7144 h 709566"/>
                  <a:gd name="connsiteX1" fmla="*/ 1176098 w 1337776"/>
                  <a:gd name="connsiteY1" fmla="*/ 0 h 709566"/>
                  <a:gd name="connsiteX2" fmla="*/ 1337776 w 1337776"/>
                  <a:gd name="connsiteY2" fmla="*/ 372215 h 709566"/>
                  <a:gd name="connsiteX3" fmla="*/ 963134 w 1337776"/>
                  <a:gd name="connsiteY3" fmla="*/ 382387 h 709566"/>
                  <a:gd name="connsiteX4" fmla="*/ 512153 w 1337776"/>
                  <a:gd name="connsiteY4" fmla="*/ 709566 h 709566"/>
                  <a:gd name="connsiteX5" fmla="*/ 528028 w 1337776"/>
                  <a:gd name="connsiteY5" fmla="*/ 362042 h 709566"/>
                  <a:gd name="connsiteX6" fmla="*/ 259464 w 1337776"/>
                  <a:gd name="connsiteY6" fmla="*/ 7144 h 709566"/>
                  <a:gd name="connsiteX0" fmla="*/ 259464 w 1299841"/>
                  <a:gd name="connsiteY0" fmla="*/ 7144 h 709566"/>
                  <a:gd name="connsiteX1" fmla="*/ 1176098 w 1299841"/>
                  <a:gd name="connsiteY1" fmla="*/ 0 h 709566"/>
                  <a:gd name="connsiteX2" fmla="*/ 1221095 w 1299841"/>
                  <a:gd name="connsiteY2" fmla="*/ 376978 h 709566"/>
                  <a:gd name="connsiteX3" fmla="*/ 963134 w 1299841"/>
                  <a:gd name="connsiteY3" fmla="*/ 382387 h 709566"/>
                  <a:gd name="connsiteX4" fmla="*/ 512153 w 1299841"/>
                  <a:gd name="connsiteY4" fmla="*/ 709566 h 709566"/>
                  <a:gd name="connsiteX5" fmla="*/ 528028 w 1299841"/>
                  <a:gd name="connsiteY5" fmla="*/ 362042 h 709566"/>
                  <a:gd name="connsiteX6" fmla="*/ 259464 w 1299841"/>
                  <a:gd name="connsiteY6" fmla="*/ 7144 h 709566"/>
                  <a:gd name="connsiteX0" fmla="*/ 259464 w 1444221"/>
                  <a:gd name="connsiteY0" fmla="*/ 7144 h 709566"/>
                  <a:gd name="connsiteX1" fmla="*/ 1176098 w 1444221"/>
                  <a:gd name="connsiteY1" fmla="*/ 0 h 709566"/>
                  <a:gd name="connsiteX2" fmla="*/ 1221095 w 1444221"/>
                  <a:gd name="connsiteY2" fmla="*/ 376978 h 709566"/>
                  <a:gd name="connsiteX3" fmla="*/ 963134 w 1444221"/>
                  <a:gd name="connsiteY3" fmla="*/ 382387 h 709566"/>
                  <a:gd name="connsiteX4" fmla="*/ 512153 w 1444221"/>
                  <a:gd name="connsiteY4" fmla="*/ 709566 h 709566"/>
                  <a:gd name="connsiteX5" fmla="*/ 528028 w 1444221"/>
                  <a:gd name="connsiteY5" fmla="*/ 362042 h 709566"/>
                  <a:gd name="connsiteX6" fmla="*/ 259464 w 1444221"/>
                  <a:gd name="connsiteY6" fmla="*/ 7144 h 709566"/>
                  <a:gd name="connsiteX0" fmla="*/ 259464 w 1444221"/>
                  <a:gd name="connsiteY0" fmla="*/ 7144 h 709566"/>
                  <a:gd name="connsiteX1" fmla="*/ 1176098 w 1444221"/>
                  <a:gd name="connsiteY1" fmla="*/ 0 h 709566"/>
                  <a:gd name="connsiteX2" fmla="*/ 1221095 w 1444221"/>
                  <a:gd name="connsiteY2" fmla="*/ 376978 h 709566"/>
                  <a:gd name="connsiteX3" fmla="*/ 963134 w 1444221"/>
                  <a:gd name="connsiteY3" fmla="*/ 382387 h 709566"/>
                  <a:gd name="connsiteX4" fmla="*/ 512153 w 1444221"/>
                  <a:gd name="connsiteY4" fmla="*/ 709566 h 709566"/>
                  <a:gd name="connsiteX5" fmla="*/ 528028 w 1444221"/>
                  <a:gd name="connsiteY5" fmla="*/ 362042 h 709566"/>
                  <a:gd name="connsiteX6" fmla="*/ 259464 w 1444221"/>
                  <a:gd name="connsiteY6" fmla="*/ 7144 h 709566"/>
                  <a:gd name="connsiteX0" fmla="*/ 259464 w 1444221"/>
                  <a:gd name="connsiteY0" fmla="*/ 7144 h 611935"/>
                  <a:gd name="connsiteX1" fmla="*/ 1176098 w 1444221"/>
                  <a:gd name="connsiteY1" fmla="*/ 0 h 611935"/>
                  <a:gd name="connsiteX2" fmla="*/ 1221095 w 1444221"/>
                  <a:gd name="connsiteY2" fmla="*/ 376978 h 611935"/>
                  <a:gd name="connsiteX3" fmla="*/ 963134 w 1444221"/>
                  <a:gd name="connsiteY3" fmla="*/ 382387 h 611935"/>
                  <a:gd name="connsiteX4" fmla="*/ 869341 w 1444221"/>
                  <a:gd name="connsiteY4" fmla="*/ 611935 h 611935"/>
                  <a:gd name="connsiteX5" fmla="*/ 528028 w 1444221"/>
                  <a:gd name="connsiteY5" fmla="*/ 362042 h 611935"/>
                  <a:gd name="connsiteX6" fmla="*/ 259464 w 1444221"/>
                  <a:gd name="connsiteY6" fmla="*/ 7144 h 611935"/>
                  <a:gd name="connsiteX0" fmla="*/ 311759 w 1496516"/>
                  <a:gd name="connsiteY0" fmla="*/ 7144 h 611935"/>
                  <a:gd name="connsiteX1" fmla="*/ 1228393 w 1496516"/>
                  <a:gd name="connsiteY1" fmla="*/ 0 h 611935"/>
                  <a:gd name="connsiteX2" fmla="*/ 1273390 w 1496516"/>
                  <a:gd name="connsiteY2" fmla="*/ 376978 h 611935"/>
                  <a:gd name="connsiteX3" fmla="*/ 1015429 w 1496516"/>
                  <a:gd name="connsiteY3" fmla="*/ 382387 h 611935"/>
                  <a:gd name="connsiteX4" fmla="*/ 921636 w 1496516"/>
                  <a:gd name="connsiteY4" fmla="*/ 611935 h 611935"/>
                  <a:gd name="connsiteX5" fmla="*/ 330292 w 1496516"/>
                  <a:gd name="connsiteY5" fmla="*/ 388236 h 611935"/>
                  <a:gd name="connsiteX6" fmla="*/ 311759 w 1496516"/>
                  <a:gd name="connsiteY6" fmla="*/ 7144 h 611935"/>
                  <a:gd name="connsiteX0" fmla="*/ 311759 w 1496516"/>
                  <a:gd name="connsiteY0" fmla="*/ 7144 h 611935"/>
                  <a:gd name="connsiteX1" fmla="*/ 1228393 w 1496516"/>
                  <a:gd name="connsiteY1" fmla="*/ 0 h 611935"/>
                  <a:gd name="connsiteX2" fmla="*/ 1273390 w 1496516"/>
                  <a:gd name="connsiteY2" fmla="*/ 376978 h 611935"/>
                  <a:gd name="connsiteX3" fmla="*/ 1015429 w 1496516"/>
                  <a:gd name="connsiteY3" fmla="*/ 382387 h 611935"/>
                  <a:gd name="connsiteX4" fmla="*/ 921636 w 1496516"/>
                  <a:gd name="connsiteY4" fmla="*/ 611935 h 611935"/>
                  <a:gd name="connsiteX5" fmla="*/ 592955 w 1496516"/>
                  <a:gd name="connsiteY5" fmla="*/ 486522 h 611935"/>
                  <a:gd name="connsiteX6" fmla="*/ 330292 w 1496516"/>
                  <a:gd name="connsiteY6" fmla="*/ 388236 h 611935"/>
                  <a:gd name="connsiteX7" fmla="*/ 311759 w 1496516"/>
                  <a:gd name="connsiteY7" fmla="*/ 7144 h 611935"/>
                  <a:gd name="connsiteX0" fmla="*/ 311759 w 1496516"/>
                  <a:gd name="connsiteY0" fmla="*/ 7144 h 611935"/>
                  <a:gd name="connsiteX1" fmla="*/ 1228393 w 1496516"/>
                  <a:gd name="connsiteY1" fmla="*/ 0 h 611935"/>
                  <a:gd name="connsiteX2" fmla="*/ 1273390 w 1496516"/>
                  <a:gd name="connsiteY2" fmla="*/ 376978 h 611935"/>
                  <a:gd name="connsiteX3" fmla="*/ 1015429 w 1496516"/>
                  <a:gd name="connsiteY3" fmla="*/ 382387 h 611935"/>
                  <a:gd name="connsiteX4" fmla="*/ 921636 w 1496516"/>
                  <a:gd name="connsiteY4" fmla="*/ 611935 h 611935"/>
                  <a:gd name="connsiteX5" fmla="*/ 797743 w 1496516"/>
                  <a:gd name="connsiteY5" fmla="*/ 398416 h 611935"/>
                  <a:gd name="connsiteX6" fmla="*/ 330292 w 1496516"/>
                  <a:gd name="connsiteY6" fmla="*/ 388236 h 611935"/>
                  <a:gd name="connsiteX7" fmla="*/ 311759 w 1496516"/>
                  <a:gd name="connsiteY7" fmla="*/ 7144 h 611935"/>
                  <a:gd name="connsiteX0" fmla="*/ 259464 w 1444221"/>
                  <a:gd name="connsiteY0" fmla="*/ 7144 h 611935"/>
                  <a:gd name="connsiteX1" fmla="*/ 1176098 w 1444221"/>
                  <a:gd name="connsiteY1" fmla="*/ 0 h 611935"/>
                  <a:gd name="connsiteX2" fmla="*/ 1221095 w 1444221"/>
                  <a:gd name="connsiteY2" fmla="*/ 376978 h 611935"/>
                  <a:gd name="connsiteX3" fmla="*/ 963134 w 1444221"/>
                  <a:gd name="connsiteY3" fmla="*/ 382387 h 611935"/>
                  <a:gd name="connsiteX4" fmla="*/ 869341 w 1444221"/>
                  <a:gd name="connsiteY4" fmla="*/ 611935 h 611935"/>
                  <a:gd name="connsiteX5" fmla="*/ 745448 w 1444221"/>
                  <a:gd name="connsiteY5" fmla="*/ 398416 h 611935"/>
                  <a:gd name="connsiteX6" fmla="*/ 277997 w 1444221"/>
                  <a:gd name="connsiteY6" fmla="*/ 388236 h 611935"/>
                  <a:gd name="connsiteX7" fmla="*/ 259464 w 1444221"/>
                  <a:gd name="connsiteY7" fmla="*/ 7144 h 611935"/>
                  <a:gd name="connsiteX0" fmla="*/ 240414 w 1425171"/>
                  <a:gd name="connsiteY0" fmla="*/ 7144 h 611935"/>
                  <a:gd name="connsiteX1" fmla="*/ 1157048 w 1425171"/>
                  <a:gd name="connsiteY1" fmla="*/ 0 h 611935"/>
                  <a:gd name="connsiteX2" fmla="*/ 1202045 w 1425171"/>
                  <a:gd name="connsiteY2" fmla="*/ 376978 h 611935"/>
                  <a:gd name="connsiteX3" fmla="*/ 944084 w 1425171"/>
                  <a:gd name="connsiteY3" fmla="*/ 382387 h 611935"/>
                  <a:gd name="connsiteX4" fmla="*/ 850291 w 1425171"/>
                  <a:gd name="connsiteY4" fmla="*/ 611935 h 611935"/>
                  <a:gd name="connsiteX5" fmla="*/ 726398 w 1425171"/>
                  <a:gd name="connsiteY5" fmla="*/ 398416 h 611935"/>
                  <a:gd name="connsiteX6" fmla="*/ 258947 w 1425171"/>
                  <a:gd name="connsiteY6" fmla="*/ 388236 h 611935"/>
                  <a:gd name="connsiteX7" fmla="*/ 240414 w 1425171"/>
                  <a:gd name="connsiteY7" fmla="*/ 7144 h 611935"/>
                  <a:gd name="connsiteX0" fmla="*/ 240414 w 1425171"/>
                  <a:gd name="connsiteY0" fmla="*/ 7144 h 611935"/>
                  <a:gd name="connsiteX1" fmla="*/ 1157048 w 1425171"/>
                  <a:gd name="connsiteY1" fmla="*/ 0 h 611935"/>
                  <a:gd name="connsiteX2" fmla="*/ 1202045 w 1425171"/>
                  <a:gd name="connsiteY2" fmla="*/ 376978 h 611935"/>
                  <a:gd name="connsiteX3" fmla="*/ 944084 w 1425171"/>
                  <a:gd name="connsiteY3" fmla="*/ 382387 h 611935"/>
                  <a:gd name="connsiteX4" fmla="*/ 850291 w 1425171"/>
                  <a:gd name="connsiteY4" fmla="*/ 611935 h 611935"/>
                  <a:gd name="connsiteX5" fmla="*/ 726398 w 1425171"/>
                  <a:gd name="connsiteY5" fmla="*/ 398416 h 611935"/>
                  <a:gd name="connsiteX6" fmla="*/ 258947 w 1425171"/>
                  <a:gd name="connsiteY6" fmla="*/ 388236 h 611935"/>
                  <a:gd name="connsiteX7" fmla="*/ 240414 w 1425171"/>
                  <a:gd name="connsiteY7" fmla="*/ 7144 h 611935"/>
                  <a:gd name="connsiteX0" fmla="*/ 240414 w 1425171"/>
                  <a:gd name="connsiteY0" fmla="*/ 7144 h 611935"/>
                  <a:gd name="connsiteX1" fmla="*/ 1157048 w 1425171"/>
                  <a:gd name="connsiteY1" fmla="*/ 0 h 611935"/>
                  <a:gd name="connsiteX2" fmla="*/ 1202045 w 1425171"/>
                  <a:gd name="connsiteY2" fmla="*/ 376978 h 611935"/>
                  <a:gd name="connsiteX3" fmla="*/ 944084 w 1425171"/>
                  <a:gd name="connsiteY3" fmla="*/ 382387 h 611935"/>
                  <a:gd name="connsiteX4" fmla="*/ 850291 w 1425171"/>
                  <a:gd name="connsiteY4" fmla="*/ 611935 h 611935"/>
                  <a:gd name="connsiteX5" fmla="*/ 726398 w 1425171"/>
                  <a:gd name="connsiteY5" fmla="*/ 398416 h 611935"/>
                  <a:gd name="connsiteX6" fmla="*/ 258947 w 1425171"/>
                  <a:gd name="connsiteY6" fmla="*/ 388236 h 611935"/>
                  <a:gd name="connsiteX7" fmla="*/ 240414 w 1425171"/>
                  <a:gd name="connsiteY7" fmla="*/ 7144 h 611935"/>
                  <a:gd name="connsiteX0" fmla="*/ 240414 w 1425171"/>
                  <a:gd name="connsiteY0" fmla="*/ 7144 h 746981"/>
                  <a:gd name="connsiteX1" fmla="*/ 1157048 w 1425171"/>
                  <a:gd name="connsiteY1" fmla="*/ 0 h 746981"/>
                  <a:gd name="connsiteX2" fmla="*/ 1202045 w 1425171"/>
                  <a:gd name="connsiteY2" fmla="*/ 376978 h 746981"/>
                  <a:gd name="connsiteX3" fmla="*/ 944084 w 1425171"/>
                  <a:gd name="connsiteY3" fmla="*/ 382387 h 746981"/>
                  <a:gd name="connsiteX4" fmla="*/ 850291 w 1425171"/>
                  <a:gd name="connsiteY4" fmla="*/ 611935 h 746981"/>
                  <a:gd name="connsiteX5" fmla="*/ 726398 w 1425171"/>
                  <a:gd name="connsiteY5" fmla="*/ 398416 h 746981"/>
                  <a:gd name="connsiteX6" fmla="*/ 223228 w 1425171"/>
                  <a:gd name="connsiteY6" fmla="*/ 740661 h 746981"/>
                  <a:gd name="connsiteX7" fmla="*/ 240414 w 1425171"/>
                  <a:gd name="connsiteY7" fmla="*/ 7144 h 746981"/>
                  <a:gd name="connsiteX0" fmla="*/ 240414 w 1427552"/>
                  <a:gd name="connsiteY0" fmla="*/ 35719 h 746981"/>
                  <a:gd name="connsiteX1" fmla="*/ 1159429 w 1427552"/>
                  <a:gd name="connsiteY1" fmla="*/ 0 h 746981"/>
                  <a:gd name="connsiteX2" fmla="*/ 1204426 w 1427552"/>
                  <a:gd name="connsiteY2" fmla="*/ 376978 h 746981"/>
                  <a:gd name="connsiteX3" fmla="*/ 946465 w 1427552"/>
                  <a:gd name="connsiteY3" fmla="*/ 382387 h 746981"/>
                  <a:gd name="connsiteX4" fmla="*/ 852672 w 1427552"/>
                  <a:gd name="connsiteY4" fmla="*/ 611935 h 746981"/>
                  <a:gd name="connsiteX5" fmla="*/ 728779 w 1427552"/>
                  <a:gd name="connsiteY5" fmla="*/ 398416 h 746981"/>
                  <a:gd name="connsiteX6" fmla="*/ 225609 w 1427552"/>
                  <a:gd name="connsiteY6" fmla="*/ 740661 h 746981"/>
                  <a:gd name="connsiteX7" fmla="*/ 240414 w 1427552"/>
                  <a:gd name="connsiteY7" fmla="*/ 35719 h 746981"/>
                  <a:gd name="connsiteX0" fmla="*/ 240414 w 1427552"/>
                  <a:gd name="connsiteY0" fmla="*/ 0 h 711262"/>
                  <a:gd name="connsiteX1" fmla="*/ 1083229 w 1427552"/>
                  <a:gd name="connsiteY1" fmla="*/ 0 h 711262"/>
                  <a:gd name="connsiteX2" fmla="*/ 1204426 w 1427552"/>
                  <a:gd name="connsiteY2" fmla="*/ 341259 h 711262"/>
                  <a:gd name="connsiteX3" fmla="*/ 946465 w 1427552"/>
                  <a:gd name="connsiteY3" fmla="*/ 346668 h 711262"/>
                  <a:gd name="connsiteX4" fmla="*/ 852672 w 1427552"/>
                  <a:gd name="connsiteY4" fmla="*/ 576216 h 711262"/>
                  <a:gd name="connsiteX5" fmla="*/ 728779 w 1427552"/>
                  <a:gd name="connsiteY5" fmla="*/ 362697 h 711262"/>
                  <a:gd name="connsiteX6" fmla="*/ 225609 w 1427552"/>
                  <a:gd name="connsiteY6" fmla="*/ 704942 h 711262"/>
                  <a:gd name="connsiteX7" fmla="*/ 240414 w 1427552"/>
                  <a:gd name="connsiteY7" fmla="*/ 0 h 711262"/>
                  <a:gd name="connsiteX0" fmla="*/ 240414 w 1276028"/>
                  <a:gd name="connsiteY0" fmla="*/ 0 h 869896"/>
                  <a:gd name="connsiteX1" fmla="*/ 1083229 w 1276028"/>
                  <a:gd name="connsiteY1" fmla="*/ 0 h 869896"/>
                  <a:gd name="connsiteX2" fmla="*/ 1049645 w 1276028"/>
                  <a:gd name="connsiteY2" fmla="*/ 869896 h 869896"/>
                  <a:gd name="connsiteX3" fmla="*/ 946465 w 1276028"/>
                  <a:gd name="connsiteY3" fmla="*/ 346668 h 869896"/>
                  <a:gd name="connsiteX4" fmla="*/ 852672 w 1276028"/>
                  <a:gd name="connsiteY4" fmla="*/ 576216 h 869896"/>
                  <a:gd name="connsiteX5" fmla="*/ 728779 w 1276028"/>
                  <a:gd name="connsiteY5" fmla="*/ 362697 h 869896"/>
                  <a:gd name="connsiteX6" fmla="*/ 225609 w 1276028"/>
                  <a:gd name="connsiteY6" fmla="*/ 704942 h 869896"/>
                  <a:gd name="connsiteX7" fmla="*/ 240414 w 1276028"/>
                  <a:gd name="connsiteY7" fmla="*/ 0 h 869896"/>
                  <a:gd name="connsiteX0" fmla="*/ 240414 w 1276028"/>
                  <a:gd name="connsiteY0" fmla="*/ 0 h 915902"/>
                  <a:gd name="connsiteX1" fmla="*/ 1083229 w 1276028"/>
                  <a:gd name="connsiteY1" fmla="*/ 0 h 915902"/>
                  <a:gd name="connsiteX2" fmla="*/ 1049645 w 1276028"/>
                  <a:gd name="connsiteY2" fmla="*/ 869896 h 915902"/>
                  <a:gd name="connsiteX3" fmla="*/ 946465 w 1276028"/>
                  <a:gd name="connsiteY3" fmla="*/ 346668 h 915902"/>
                  <a:gd name="connsiteX4" fmla="*/ 395472 w 1276028"/>
                  <a:gd name="connsiteY4" fmla="*/ 915902 h 915902"/>
                  <a:gd name="connsiteX5" fmla="*/ 728779 w 1276028"/>
                  <a:gd name="connsiteY5" fmla="*/ 362697 h 915902"/>
                  <a:gd name="connsiteX6" fmla="*/ 225609 w 1276028"/>
                  <a:gd name="connsiteY6" fmla="*/ 704942 h 915902"/>
                  <a:gd name="connsiteX7" fmla="*/ 240414 w 1276028"/>
                  <a:gd name="connsiteY7" fmla="*/ 0 h 915902"/>
                  <a:gd name="connsiteX0" fmla="*/ 240414 w 1276028"/>
                  <a:gd name="connsiteY0" fmla="*/ 0 h 915902"/>
                  <a:gd name="connsiteX1" fmla="*/ 1083229 w 1276028"/>
                  <a:gd name="connsiteY1" fmla="*/ 0 h 915902"/>
                  <a:gd name="connsiteX2" fmla="*/ 1049645 w 1276028"/>
                  <a:gd name="connsiteY2" fmla="*/ 869896 h 915902"/>
                  <a:gd name="connsiteX3" fmla="*/ 758346 w 1276028"/>
                  <a:gd name="connsiteY3" fmla="*/ 863399 h 915902"/>
                  <a:gd name="connsiteX4" fmla="*/ 395472 w 1276028"/>
                  <a:gd name="connsiteY4" fmla="*/ 915902 h 915902"/>
                  <a:gd name="connsiteX5" fmla="*/ 728779 w 1276028"/>
                  <a:gd name="connsiteY5" fmla="*/ 362697 h 915902"/>
                  <a:gd name="connsiteX6" fmla="*/ 225609 w 1276028"/>
                  <a:gd name="connsiteY6" fmla="*/ 704942 h 915902"/>
                  <a:gd name="connsiteX7" fmla="*/ 240414 w 1276028"/>
                  <a:gd name="connsiteY7" fmla="*/ 0 h 915902"/>
                  <a:gd name="connsiteX0" fmla="*/ 249822 w 1285436"/>
                  <a:gd name="connsiteY0" fmla="*/ 0 h 915902"/>
                  <a:gd name="connsiteX1" fmla="*/ 1092637 w 1285436"/>
                  <a:gd name="connsiteY1" fmla="*/ 0 h 915902"/>
                  <a:gd name="connsiteX2" fmla="*/ 1059053 w 1285436"/>
                  <a:gd name="connsiteY2" fmla="*/ 869896 h 915902"/>
                  <a:gd name="connsiteX3" fmla="*/ 767754 w 1285436"/>
                  <a:gd name="connsiteY3" fmla="*/ 863399 h 915902"/>
                  <a:gd name="connsiteX4" fmla="*/ 404880 w 1285436"/>
                  <a:gd name="connsiteY4" fmla="*/ 915902 h 915902"/>
                  <a:gd name="connsiteX5" fmla="*/ 0 w 1285436"/>
                  <a:gd name="connsiteY5" fmla="*/ 888953 h 915902"/>
                  <a:gd name="connsiteX6" fmla="*/ 235017 w 1285436"/>
                  <a:gd name="connsiteY6" fmla="*/ 704942 h 915902"/>
                  <a:gd name="connsiteX7" fmla="*/ 249822 w 1285436"/>
                  <a:gd name="connsiteY7" fmla="*/ 0 h 915902"/>
                  <a:gd name="connsiteX0" fmla="*/ 249822 w 1285436"/>
                  <a:gd name="connsiteY0" fmla="*/ 0 h 888953"/>
                  <a:gd name="connsiteX1" fmla="*/ 1092637 w 1285436"/>
                  <a:gd name="connsiteY1" fmla="*/ 0 h 888953"/>
                  <a:gd name="connsiteX2" fmla="*/ 1059053 w 1285436"/>
                  <a:gd name="connsiteY2" fmla="*/ 869896 h 888953"/>
                  <a:gd name="connsiteX3" fmla="*/ 767754 w 1285436"/>
                  <a:gd name="connsiteY3" fmla="*/ 863399 h 888953"/>
                  <a:gd name="connsiteX4" fmla="*/ 0 w 1285436"/>
                  <a:gd name="connsiteY4" fmla="*/ 888953 h 888953"/>
                  <a:gd name="connsiteX5" fmla="*/ 235017 w 1285436"/>
                  <a:gd name="connsiteY5" fmla="*/ 704942 h 888953"/>
                  <a:gd name="connsiteX6" fmla="*/ 249822 w 1285436"/>
                  <a:gd name="connsiteY6" fmla="*/ 0 h 888953"/>
                  <a:gd name="connsiteX0" fmla="*/ 249822 w 1285436"/>
                  <a:gd name="connsiteY0" fmla="*/ 0 h 888953"/>
                  <a:gd name="connsiteX1" fmla="*/ 1092637 w 1285436"/>
                  <a:gd name="connsiteY1" fmla="*/ 0 h 888953"/>
                  <a:gd name="connsiteX2" fmla="*/ 1059053 w 1285436"/>
                  <a:gd name="connsiteY2" fmla="*/ 869896 h 888953"/>
                  <a:gd name="connsiteX3" fmla="*/ 0 w 1285436"/>
                  <a:gd name="connsiteY3" fmla="*/ 888953 h 888953"/>
                  <a:gd name="connsiteX4" fmla="*/ 235017 w 1285436"/>
                  <a:gd name="connsiteY4" fmla="*/ 704942 h 888953"/>
                  <a:gd name="connsiteX5" fmla="*/ 249822 w 1285436"/>
                  <a:gd name="connsiteY5" fmla="*/ 0 h 888953"/>
                  <a:gd name="connsiteX0" fmla="*/ 249822 w 1285436"/>
                  <a:gd name="connsiteY0" fmla="*/ 0 h 888953"/>
                  <a:gd name="connsiteX1" fmla="*/ 1092637 w 1285436"/>
                  <a:gd name="connsiteY1" fmla="*/ 0 h 888953"/>
                  <a:gd name="connsiteX2" fmla="*/ 1059053 w 1285436"/>
                  <a:gd name="connsiteY2" fmla="*/ 869896 h 888953"/>
                  <a:gd name="connsiteX3" fmla="*/ 0 w 1285436"/>
                  <a:gd name="connsiteY3" fmla="*/ 888953 h 888953"/>
                  <a:gd name="connsiteX4" fmla="*/ 235017 w 1285436"/>
                  <a:gd name="connsiteY4" fmla="*/ 704942 h 888953"/>
                  <a:gd name="connsiteX5" fmla="*/ 249822 w 1285436"/>
                  <a:gd name="connsiteY5" fmla="*/ 0 h 888953"/>
                  <a:gd name="connsiteX0" fmla="*/ 249822 w 1285436"/>
                  <a:gd name="connsiteY0" fmla="*/ 0 h 888953"/>
                  <a:gd name="connsiteX1" fmla="*/ 1092637 w 1285436"/>
                  <a:gd name="connsiteY1" fmla="*/ 0 h 888953"/>
                  <a:gd name="connsiteX2" fmla="*/ 1059053 w 1285436"/>
                  <a:gd name="connsiteY2" fmla="*/ 869896 h 888953"/>
                  <a:gd name="connsiteX3" fmla="*/ 0 w 1285436"/>
                  <a:gd name="connsiteY3" fmla="*/ 888953 h 888953"/>
                  <a:gd name="connsiteX4" fmla="*/ 235017 w 1285436"/>
                  <a:gd name="connsiteY4" fmla="*/ 704942 h 888953"/>
                  <a:gd name="connsiteX5" fmla="*/ 249822 w 1285436"/>
                  <a:gd name="connsiteY5" fmla="*/ 0 h 888953"/>
                  <a:gd name="connsiteX0" fmla="*/ 226010 w 1285436"/>
                  <a:gd name="connsiteY0" fmla="*/ 9525 h 888953"/>
                  <a:gd name="connsiteX1" fmla="*/ 1092637 w 1285436"/>
                  <a:gd name="connsiteY1" fmla="*/ 0 h 888953"/>
                  <a:gd name="connsiteX2" fmla="*/ 1059053 w 1285436"/>
                  <a:gd name="connsiteY2" fmla="*/ 869896 h 888953"/>
                  <a:gd name="connsiteX3" fmla="*/ 0 w 1285436"/>
                  <a:gd name="connsiteY3" fmla="*/ 888953 h 888953"/>
                  <a:gd name="connsiteX4" fmla="*/ 235017 w 1285436"/>
                  <a:gd name="connsiteY4" fmla="*/ 704942 h 888953"/>
                  <a:gd name="connsiteX5" fmla="*/ 226010 w 1285436"/>
                  <a:gd name="connsiteY5" fmla="*/ 9525 h 888953"/>
                  <a:gd name="connsiteX0" fmla="*/ 226010 w 1285436"/>
                  <a:gd name="connsiteY0" fmla="*/ 9525 h 888953"/>
                  <a:gd name="connsiteX1" fmla="*/ 1092637 w 1285436"/>
                  <a:gd name="connsiteY1" fmla="*/ 0 h 888953"/>
                  <a:gd name="connsiteX2" fmla="*/ 1059053 w 1285436"/>
                  <a:gd name="connsiteY2" fmla="*/ 869896 h 888953"/>
                  <a:gd name="connsiteX3" fmla="*/ 0 w 1285436"/>
                  <a:gd name="connsiteY3" fmla="*/ 888953 h 888953"/>
                  <a:gd name="connsiteX4" fmla="*/ 213586 w 1285436"/>
                  <a:gd name="connsiteY4" fmla="*/ 721611 h 888953"/>
                  <a:gd name="connsiteX5" fmla="*/ 226010 w 1285436"/>
                  <a:gd name="connsiteY5" fmla="*/ 9525 h 888953"/>
                  <a:gd name="connsiteX0" fmla="*/ 226010 w 1285436"/>
                  <a:gd name="connsiteY0" fmla="*/ 9525 h 888953"/>
                  <a:gd name="connsiteX1" fmla="*/ 1092637 w 1285436"/>
                  <a:gd name="connsiteY1" fmla="*/ 0 h 888953"/>
                  <a:gd name="connsiteX2" fmla="*/ 1059053 w 1285436"/>
                  <a:gd name="connsiteY2" fmla="*/ 869896 h 888953"/>
                  <a:gd name="connsiteX3" fmla="*/ 0 w 1285436"/>
                  <a:gd name="connsiteY3" fmla="*/ 888953 h 888953"/>
                  <a:gd name="connsiteX4" fmla="*/ 213586 w 1285436"/>
                  <a:gd name="connsiteY4" fmla="*/ 721611 h 888953"/>
                  <a:gd name="connsiteX5" fmla="*/ 226010 w 1285436"/>
                  <a:gd name="connsiteY5" fmla="*/ 9525 h 888953"/>
                  <a:gd name="connsiteX0" fmla="*/ 226010 w 1285436"/>
                  <a:gd name="connsiteY0" fmla="*/ 9525 h 888953"/>
                  <a:gd name="connsiteX1" fmla="*/ 1092637 w 1285436"/>
                  <a:gd name="connsiteY1" fmla="*/ 0 h 888953"/>
                  <a:gd name="connsiteX2" fmla="*/ 1059053 w 1285436"/>
                  <a:gd name="connsiteY2" fmla="*/ 869896 h 888953"/>
                  <a:gd name="connsiteX3" fmla="*/ 0 w 1285436"/>
                  <a:gd name="connsiteY3" fmla="*/ 888953 h 888953"/>
                  <a:gd name="connsiteX4" fmla="*/ 213586 w 1285436"/>
                  <a:gd name="connsiteY4" fmla="*/ 721611 h 888953"/>
                  <a:gd name="connsiteX5" fmla="*/ 226010 w 1285436"/>
                  <a:gd name="connsiteY5" fmla="*/ 9525 h 888953"/>
                  <a:gd name="connsiteX0" fmla="*/ 268872 w 1328298"/>
                  <a:gd name="connsiteY0" fmla="*/ 9525 h 886572"/>
                  <a:gd name="connsiteX1" fmla="*/ 1135499 w 1328298"/>
                  <a:gd name="connsiteY1" fmla="*/ 0 h 886572"/>
                  <a:gd name="connsiteX2" fmla="*/ 1101915 w 1328298"/>
                  <a:gd name="connsiteY2" fmla="*/ 869896 h 886572"/>
                  <a:gd name="connsiteX3" fmla="*/ 0 w 1328298"/>
                  <a:gd name="connsiteY3" fmla="*/ 886572 h 886572"/>
                  <a:gd name="connsiteX4" fmla="*/ 256448 w 1328298"/>
                  <a:gd name="connsiteY4" fmla="*/ 721611 h 886572"/>
                  <a:gd name="connsiteX5" fmla="*/ 268872 w 1328298"/>
                  <a:gd name="connsiteY5" fmla="*/ 9525 h 886572"/>
                  <a:gd name="connsiteX0" fmla="*/ 268872 w 1328298"/>
                  <a:gd name="connsiteY0" fmla="*/ 9525 h 886572"/>
                  <a:gd name="connsiteX1" fmla="*/ 1135499 w 1328298"/>
                  <a:gd name="connsiteY1" fmla="*/ 0 h 886572"/>
                  <a:gd name="connsiteX2" fmla="*/ 1101915 w 1328298"/>
                  <a:gd name="connsiteY2" fmla="*/ 869896 h 886572"/>
                  <a:gd name="connsiteX3" fmla="*/ 0 w 1328298"/>
                  <a:gd name="connsiteY3" fmla="*/ 886572 h 886572"/>
                  <a:gd name="connsiteX4" fmla="*/ 256448 w 1328298"/>
                  <a:gd name="connsiteY4" fmla="*/ 721611 h 886572"/>
                  <a:gd name="connsiteX5" fmla="*/ 268872 w 1328298"/>
                  <a:gd name="connsiteY5" fmla="*/ 9525 h 886572"/>
                  <a:gd name="connsiteX0" fmla="*/ 268872 w 1328298"/>
                  <a:gd name="connsiteY0" fmla="*/ 9525 h 886572"/>
                  <a:gd name="connsiteX1" fmla="*/ 1135499 w 1328298"/>
                  <a:gd name="connsiteY1" fmla="*/ 0 h 886572"/>
                  <a:gd name="connsiteX2" fmla="*/ 1101915 w 1328298"/>
                  <a:gd name="connsiteY2" fmla="*/ 869896 h 886572"/>
                  <a:gd name="connsiteX3" fmla="*/ 0 w 1328298"/>
                  <a:gd name="connsiteY3" fmla="*/ 886572 h 886572"/>
                  <a:gd name="connsiteX4" fmla="*/ 256448 w 1328298"/>
                  <a:gd name="connsiteY4" fmla="*/ 721611 h 886572"/>
                  <a:gd name="connsiteX5" fmla="*/ 268872 w 1328298"/>
                  <a:gd name="connsiteY5" fmla="*/ 9525 h 886572"/>
                  <a:gd name="connsiteX0" fmla="*/ 268872 w 1186929"/>
                  <a:gd name="connsiteY0" fmla="*/ 9525 h 886572"/>
                  <a:gd name="connsiteX1" fmla="*/ 1135499 w 1186929"/>
                  <a:gd name="connsiteY1" fmla="*/ 0 h 886572"/>
                  <a:gd name="connsiteX2" fmla="*/ 1101915 w 1186929"/>
                  <a:gd name="connsiteY2" fmla="*/ 869896 h 886572"/>
                  <a:gd name="connsiteX3" fmla="*/ 0 w 1186929"/>
                  <a:gd name="connsiteY3" fmla="*/ 886572 h 886572"/>
                  <a:gd name="connsiteX4" fmla="*/ 256448 w 1186929"/>
                  <a:gd name="connsiteY4" fmla="*/ 721611 h 886572"/>
                  <a:gd name="connsiteX5" fmla="*/ 268872 w 1186929"/>
                  <a:gd name="connsiteY5" fmla="*/ 9525 h 886572"/>
                  <a:gd name="connsiteX0" fmla="*/ 268872 w 1201217"/>
                  <a:gd name="connsiteY0" fmla="*/ 9525 h 886572"/>
                  <a:gd name="connsiteX1" fmla="*/ 1135499 w 1201217"/>
                  <a:gd name="connsiteY1" fmla="*/ 0 h 886572"/>
                  <a:gd name="connsiteX2" fmla="*/ 1116203 w 1201217"/>
                  <a:gd name="connsiteY2" fmla="*/ 874658 h 886572"/>
                  <a:gd name="connsiteX3" fmla="*/ 0 w 1201217"/>
                  <a:gd name="connsiteY3" fmla="*/ 886572 h 886572"/>
                  <a:gd name="connsiteX4" fmla="*/ 256448 w 1201217"/>
                  <a:gd name="connsiteY4" fmla="*/ 721611 h 886572"/>
                  <a:gd name="connsiteX5" fmla="*/ 268872 w 1201217"/>
                  <a:gd name="connsiteY5" fmla="*/ 9525 h 886572"/>
                  <a:gd name="connsiteX0" fmla="*/ 268872 w 1155973"/>
                  <a:gd name="connsiteY0" fmla="*/ 9525 h 886572"/>
                  <a:gd name="connsiteX1" fmla="*/ 1135499 w 1155973"/>
                  <a:gd name="connsiteY1" fmla="*/ 0 h 886572"/>
                  <a:gd name="connsiteX2" fmla="*/ 1116203 w 1155973"/>
                  <a:gd name="connsiteY2" fmla="*/ 874658 h 886572"/>
                  <a:gd name="connsiteX3" fmla="*/ 0 w 1155973"/>
                  <a:gd name="connsiteY3" fmla="*/ 886572 h 886572"/>
                  <a:gd name="connsiteX4" fmla="*/ 256448 w 1155973"/>
                  <a:gd name="connsiteY4" fmla="*/ 721611 h 886572"/>
                  <a:gd name="connsiteX5" fmla="*/ 268872 w 1155973"/>
                  <a:gd name="connsiteY5" fmla="*/ 9525 h 886572"/>
                  <a:gd name="connsiteX0" fmla="*/ 268872 w 1170260"/>
                  <a:gd name="connsiteY0" fmla="*/ 9525 h 886572"/>
                  <a:gd name="connsiteX1" fmla="*/ 1135499 w 1170260"/>
                  <a:gd name="connsiteY1" fmla="*/ 0 h 886572"/>
                  <a:gd name="connsiteX2" fmla="*/ 1130490 w 1170260"/>
                  <a:gd name="connsiteY2" fmla="*/ 881801 h 886572"/>
                  <a:gd name="connsiteX3" fmla="*/ 0 w 1170260"/>
                  <a:gd name="connsiteY3" fmla="*/ 886572 h 886572"/>
                  <a:gd name="connsiteX4" fmla="*/ 256448 w 1170260"/>
                  <a:gd name="connsiteY4" fmla="*/ 721611 h 886572"/>
                  <a:gd name="connsiteX5" fmla="*/ 268872 w 1170260"/>
                  <a:gd name="connsiteY5" fmla="*/ 9525 h 886572"/>
                  <a:gd name="connsiteX0" fmla="*/ 268872 w 1140179"/>
                  <a:gd name="connsiteY0" fmla="*/ 9525 h 886572"/>
                  <a:gd name="connsiteX1" fmla="*/ 1135499 w 1140179"/>
                  <a:gd name="connsiteY1" fmla="*/ 0 h 886572"/>
                  <a:gd name="connsiteX2" fmla="*/ 1130490 w 1140179"/>
                  <a:gd name="connsiteY2" fmla="*/ 881801 h 886572"/>
                  <a:gd name="connsiteX3" fmla="*/ 0 w 1140179"/>
                  <a:gd name="connsiteY3" fmla="*/ 886572 h 886572"/>
                  <a:gd name="connsiteX4" fmla="*/ 256448 w 1140179"/>
                  <a:gd name="connsiteY4" fmla="*/ 721611 h 886572"/>
                  <a:gd name="connsiteX5" fmla="*/ 268872 w 1140179"/>
                  <a:gd name="connsiteY5" fmla="*/ 9525 h 886572"/>
                  <a:gd name="connsiteX0" fmla="*/ 291097 w 1140179"/>
                  <a:gd name="connsiteY0" fmla="*/ 0 h 1261222"/>
                  <a:gd name="connsiteX1" fmla="*/ 1135499 w 1140179"/>
                  <a:gd name="connsiteY1" fmla="*/ 374650 h 1261222"/>
                  <a:gd name="connsiteX2" fmla="*/ 1130490 w 1140179"/>
                  <a:gd name="connsiteY2" fmla="*/ 1256451 h 1261222"/>
                  <a:gd name="connsiteX3" fmla="*/ 0 w 1140179"/>
                  <a:gd name="connsiteY3" fmla="*/ 1261222 h 1261222"/>
                  <a:gd name="connsiteX4" fmla="*/ 256448 w 1140179"/>
                  <a:gd name="connsiteY4" fmla="*/ 1096261 h 1261222"/>
                  <a:gd name="connsiteX5" fmla="*/ 291097 w 1140179"/>
                  <a:gd name="connsiteY5" fmla="*/ 0 h 1261222"/>
                  <a:gd name="connsiteX0" fmla="*/ 291097 w 1136923"/>
                  <a:gd name="connsiteY0" fmla="*/ 0 h 1261222"/>
                  <a:gd name="connsiteX1" fmla="*/ 852924 w 1136923"/>
                  <a:gd name="connsiteY1" fmla="*/ 3175 h 1261222"/>
                  <a:gd name="connsiteX2" fmla="*/ 1130490 w 1136923"/>
                  <a:gd name="connsiteY2" fmla="*/ 1256451 h 1261222"/>
                  <a:gd name="connsiteX3" fmla="*/ 0 w 1136923"/>
                  <a:gd name="connsiteY3" fmla="*/ 1261222 h 1261222"/>
                  <a:gd name="connsiteX4" fmla="*/ 256448 w 1136923"/>
                  <a:gd name="connsiteY4" fmla="*/ 1096261 h 1261222"/>
                  <a:gd name="connsiteX5" fmla="*/ 291097 w 1136923"/>
                  <a:gd name="connsiteY5" fmla="*/ 0 h 1261222"/>
                  <a:gd name="connsiteX0" fmla="*/ 291097 w 1136923"/>
                  <a:gd name="connsiteY0" fmla="*/ 0 h 1539240"/>
                  <a:gd name="connsiteX1" fmla="*/ 852924 w 1136923"/>
                  <a:gd name="connsiteY1" fmla="*/ 3175 h 1539240"/>
                  <a:gd name="connsiteX2" fmla="*/ 1130490 w 1136923"/>
                  <a:gd name="connsiteY2" fmla="*/ 1256451 h 1539240"/>
                  <a:gd name="connsiteX3" fmla="*/ 975995 w 1136923"/>
                  <a:gd name="connsiteY3" fmla="*/ 1539240 h 1539240"/>
                  <a:gd name="connsiteX4" fmla="*/ 0 w 1136923"/>
                  <a:gd name="connsiteY4" fmla="*/ 1261222 h 1539240"/>
                  <a:gd name="connsiteX5" fmla="*/ 256448 w 1136923"/>
                  <a:gd name="connsiteY5" fmla="*/ 1096261 h 1539240"/>
                  <a:gd name="connsiteX6" fmla="*/ 291097 w 1136923"/>
                  <a:gd name="connsiteY6" fmla="*/ 0 h 1539240"/>
                  <a:gd name="connsiteX0" fmla="*/ 291097 w 1136923"/>
                  <a:gd name="connsiteY0" fmla="*/ 0 h 1261222"/>
                  <a:gd name="connsiteX1" fmla="*/ 852924 w 1136923"/>
                  <a:gd name="connsiteY1" fmla="*/ 3175 h 1261222"/>
                  <a:gd name="connsiteX2" fmla="*/ 1130490 w 1136923"/>
                  <a:gd name="connsiteY2" fmla="*/ 1256451 h 1261222"/>
                  <a:gd name="connsiteX3" fmla="*/ 0 w 1136923"/>
                  <a:gd name="connsiteY3" fmla="*/ 1261222 h 1261222"/>
                  <a:gd name="connsiteX4" fmla="*/ 256448 w 1136923"/>
                  <a:gd name="connsiteY4" fmla="*/ 1096261 h 1261222"/>
                  <a:gd name="connsiteX5" fmla="*/ 291097 w 1136923"/>
                  <a:gd name="connsiteY5" fmla="*/ 0 h 1261222"/>
                  <a:gd name="connsiteX0" fmla="*/ 291097 w 984523"/>
                  <a:gd name="connsiteY0" fmla="*/ 0 h 1261222"/>
                  <a:gd name="connsiteX1" fmla="*/ 852924 w 984523"/>
                  <a:gd name="connsiteY1" fmla="*/ 3175 h 1261222"/>
                  <a:gd name="connsiteX2" fmla="*/ 978090 w 984523"/>
                  <a:gd name="connsiteY2" fmla="*/ 170601 h 1261222"/>
                  <a:gd name="connsiteX3" fmla="*/ 0 w 984523"/>
                  <a:gd name="connsiteY3" fmla="*/ 1261222 h 1261222"/>
                  <a:gd name="connsiteX4" fmla="*/ 256448 w 984523"/>
                  <a:gd name="connsiteY4" fmla="*/ 1096261 h 1261222"/>
                  <a:gd name="connsiteX5" fmla="*/ 291097 w 984523"/>
                  <a:gd name="connsiteY5" fmla="*/ 0 h 1261222"/>
                  <a:gd name="connsiteX0" fmla="*/ 291097 w 978090"/>
                  <a:gd name="connsiteY0" fmla="*/ 0 h 1261222"/>
                  <a:gd name="connsiteX1" fmla="*/ 852924 w 978090"/>
                  <a:gd name="connsiteY1" fmla="*/ 3175 h 1261222"/>
                  <a:gd name="connsiteX2" fmla="*/ 978090 w 978090"/>
                  <a:gd name="connsiteY2" fmla="*/ 170601 h 1261222"/>
                  <a:gd name="connsiteX3" fmla="*/ 0 w 978090"/>
                  <a:gd name="connsiteY3" fmla="*/ 1261222 h 1261222"/>
                  <a:gd name="connsiteX4" fmla="*/ 256448 w 978090"/>
                  <a:gd name="connsiteY4" fmla="*/ 1096261 h 1261222"/>
                  <a:gd name="connsiteX5" fmla="*/ 291097 w 978090"/>
                  <a:gd name="connsiteY5" fmla="*/ 0 h 1261222"/>
                  <a:gd name="connsiteX0" fmla="*/ 34649 w 721642"/>
                  <a:gd name="connsiteY0" fmla="*/ 0 h 1096261"/>
                  <a:gd name="connsiteX1" fmla="*/ 596476 w 721642"/>
                  <a:gd name="connsiteY1" fmla="*/ 3175 h 1096261"/>
                  <a:gd name="connsiteX2" fmla="*/ 721642 w 721642"/>
                  <a:gd name="connsiteY2" fmla="*/ 170601 h 1096261"/>
                  <a:gd name="connsiteX3" fmla="*/ 0 w 721642"/>
                  <a:gd name="connsiteY3" fmla="*/ 1096261 h 1096261"/>
                  <a:gd name="connsiteX4" fmla="*/ 34649 w 721642"/>
                  <a:gd name="connsiteY4" fmla="*/ 0 h 1096261"/>
                  <a:gd name="connsiteX0" fmla="*/ 2289 w 689282"/>
                  <a:gd name="connsiteY0" fmla="*/ 0 h 372301"/>
                  <a:gd name="connsiteX1" fmla="*/ 564116 w 689282"/>
                  <a:gd name="connsiteY1" fmla="*/ 3175 h 372301"/>
                  <a:gd name="connsiteX2" fmla="*/ 689282 w 689282"/>
                  <a:gd name="connsiteY2" fmla="*/ 170601 h 372301"/>
                  <a:gd name="connsiteX3" fmla="*/ 272440 w 689282"/>
                  <a:gd name="connsiteY3" fmla="*/ 162811 h 372301"/>
                  <a:gd name="connsiteX4" fmla="*/ 2289 w 689282"/>
                  <a:gd name="connsiteY4" fmla="*/ 0 h 372301"/>
                  <a:gd name="connsiteX0" fmla="*/ 0 w 686993"/>
                  <a:gd name="connsiteY0" fmla="*/ 0 h 170601"/>
                  <a:gd name="connsiteX1" fmla="*/ 561827 w 686993"/>
                  <a:gd name="connsiteY1" fmla="*/ 3175 h 170601"/>
                  <a:gd name="connsiteX2" fmla="*/ 686993 w 686993"/>
                  <a:gd name="connsiteY2" fmla="*/ 170601 h 170601"/>
                  <a:gd name="connsiteX3" fmla="*/ 270151 w 686993"/>
                  <a:gd name="connsiteY3" fmla="*/ 162811 h 170601"/>
                  <a:gd name="connsiteX4" fmla="*/ 0 w 686993"/>
                  <a:gd name="connsiteY4" fmla="*/ 0 h 170601"/>
                  <a:gd name="connsiteX0" fmla="*/ 0 w 686993"/>
                  <a:gd name="connsiteY0" fmla="*/ 0 h 170601"/>
                  <a:gd name="connsiteX1" fmla="*/ 561827 w 686993"/>
                  <a:gd name="connsiteY1" fmla="*/ 3175 h 170601"/>
                  <a:gd name="connsiteX2" fmla="*/ 686993 w 686993"/>
                  <a:gd name="connsiteY2" fmla="*/ 170601 h 170601"/>
                  <a:gd name="connsiteX3" fmla="*/ 260626 w 686993"/>
                  <a:gd name="connsiteY3" fmla="*/ 143761 h 170601"/>
                  <a:gd name="connsiteX4" fmla="*/ 0 w 686993"/>
                  <a:gd name="connsiteY4" fmla="*/ 0 h 170601"/>
                  <a:gd name="connsiteX0" fmla="*/ 0 w 672706"/>
                  <a:gd name="connsiteY0" fmla="*/ 0 h 143761"/>
                  <a:gd name="connsiteX1" fmla="*/ 561827 w 672706"/>
                  <a:gd name="connsiteY1" fmla="*/ 3175 h 143761"/>
                  <a:gd name="connsiteX2" fmla="*/ 672706 w 672706"/>
                  <a:gd name="connsiteY2" fmla="*/ 137264 h 143761"/>
                  <a:gd name="connsiteX3" fmla="*/ 260626 w 672706"/>
                  <a:gd name="connsiteY3" fmla="*/ 143761 h 143761"/>
                  <a:gd name="connsiteX4" fmla="*/ 0 w 672706"/>
                  <a:gd name="connsiteY4" fmla="*/ 0 h 143761"/>
                  <a:gd name="connsiteX0" fmla="*/ 0 w 672706"/>
                  <a:gd name="connsiteY0" fmla="*/ 1587 h 145348"/>
                  <a:gd name="connsiteX1" fmla="*/ 528490 w 672706"/>
                  <a:gd name="connsiteY1" fmla="*/ 0 h 145348"/>
                  <a:gd name="connsiteX2" fmla="*/ 672706 w 672706"/>
                  <a:gd name="connsiteY2" fmla="*/ 138851 h 145348"/>
                  <a:gd name="connsiteX3" fmla="*/ 260626 w 672706"/>
                  <a:gd name="connsiteY3" fmla="*/ 145348 h 145348"/>
                  <a:gd name="connsiteX4" fmla="*/ 0 w 672706"/>
                  <a:gd name="connsiteY4" fmla="*/ 1587 h 145348"/>
                  <a:gd name="connsiteX0" fmla="*/ 0 w 672706"/>
                  <a:gd name="connsiteY0" fmla="*/ 1587 h 145348"/>
                  <a:gd name="connsiteX1" fmla="*/ 528490 w 672706"/>
                  <a:gd name="connsiteY1" fmla="*/ 0 h 145348"/>
                  <a:gd name="connsiteX2" fmla="*/ 672706 w 672706"/>
                  <a:gd name="connsiteY2" fmla="*/ 138851 h 145348"/>
                  <a:gd name="connsiteX3" fmla="*/ 260626 w 672706"/>
                  <a:gd name="connsiteY3" fmla="*/ 145348 h 145348"/>
                  <a:gd name="connsiteX4" fmla="*/ 0 w 672706"/>
                  <a:gd name="connsiteY4" fmla="*/ 1587 h 145348"/>
                  <a:gd name="connsiteX0" fmla="*/ 0 w 696519"/>
                  <a:gd name="connsiteY0" fmla="*/ 1587 h 145348"/>
                  <a:gd name="connsiteX1" fmla="*/ 528490 w 696519"/>
                  <a:gd name="connsiteY1" fmla="*/ 0 h 145348"/>
                  <a:gd name="connsiteX2" fmla="*/ 696519 w 696519"/>
                  <a:gd name="connsiteY2" fmla="*/ 136470 h 145348"/>
                  <a:gd name="connsiteX3" fmla="*/ 260626 w 696519"/>
                  <a:gd name="connsiteY3" fmla="*/ 145348 h 145348"/>
                  <a:gd name="connsiteX4" fmla="*/ 0 w 696519"/>
                  <a:gd name="connsiteY4" fmla="*/ 1587 h 145348"/>
                  <a:gd name="connsiteX0" fmla="*/ 44174 w 740693"/>
                  <a:gd name="connsiteY0" fmla="*/ 1587 h 136470"/>
                  <a:gd name="connsiteX1" fmla="*/ 572664 w 740693"/>
                  <a:gd name="connsiteY1" fmla="*/ 0 h 136470"/>
                  <a:gd name="connsiteX2" fmla="*/ 740693 w 740693"/>
                  <a:gd name="connsiteY2" fmla="*/ 136470 h 136470"/>
                  <a:gd name="connsiteX3" fmla="*/ 0 w 740693"/>
                  <a:gd name="connsiteY3" fmla="*/ 128679 h 136470"/>
                  <a:gd name="connsiteX4" fmla="*/ 44174 w 740693"/>
                  <a:gd name="connsiteY4" fmla="*/ 1587 h 136470"/>
                  <a:gd name="connsiteX0" fmla="*/ 44174 w 572664"/>
                  <a:gd name="connsiteY0" fmla="*/ 1587 h 172189"/>
                  <a:gd name="connsiteX1" fmla="*/ 572664 w 572664"/>
                  <a:gd name="connsiteY1" fmla="*/ 0 h 172189"/>
                  <a:gd name="connsiteX2" fmla="*/ 452562 w 572664"/>
                  <a:gd name="connsiteY2" fmla="*/ 172189 h 172189"/>
                  <a:gd name="connsiteX3" fmla="*/ 0 w 572664"/>
                  <a:gd name="connsiteY3" fmla="*/ 128679 h 172189"/>
                  <a:gd name="connsiteX4" fmla="*/ 44174 w 572664"/>
                  <a:gd name="connsiteY4" fmla="*/ 1587 h 172189"/>
                  <a:gd name="connsiteX0" fmla="*/ 44174 w 540326"/>
                  <a:gd name="connsiteY0" fmla="*/ 3968 h 174570"/>
                  <a:gd name="connsiteX1" fmla="*/ 540326 w 540326"/>
                  <a:gd name="connsiteY1" fmla="*/ 0 h 174570"/>
                  <a:gd name="connsiteX2" fmla="*/ 452562 w 540326"/>
                  <a:gd name="connsiteY2" fmla="*/ 174570 h 174570"/>
                  <a:gd name="connsiteX3" fmla="*/ 0 w 540326"/>
                  <a:gd name="connsiteY3" fmla="*/ 131060 h 174570"/>
                  <a:gd name="connsiteX4" fmla="*/ 44174 w 540326"/>
                  <a:gd name="connsiteY4" fmla="*/ 3968 h 174570"/>
                  <a:gd name="connsiteX0" fmla="*/ 44174 w 534937"/>
                  <a:gd name="connsiteY0" fmla="*/ 3968 h 174570"/>
                  <a:gd name="connsiteX1" fmla="*/ 534937 w 534937"/>
                  <a:gd name="connsiteY1" fmla="*/ 0 h 174570"/>
                  <a:gd name="connsiteX2" fmla="*/ 452562 w 534937"/>
                  <a:gd name="connsiteY2" fmla="*/ 174570 h 174570"/>
                  <a:gd name="connsiteX3" fmla="*/ 0 w 534937"/>
                  <a:gd name="connsiteY3" fmla="*/ 131060 h 174570"/>
                  <a:gd name="connsiteX4" fmla="*/ 44174 w 534937"/>
                  <a:gd name="connsiteY4" fmla="*/ 3968 h 174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4937" h="174570">
                    <a:moveTo>
                      <a:pt x="44174" y="3968"/>
                    </a:moveTo>
                    <a:lnTo>
                      <a:pt x="534937" y="0"/>
                    </a:lnTo>
                    <a:lnTo>
                      <a:pt x="452562" y="174570"/>
                    </a:lnTo>
                    <a:lnTo>
                      <a:pt x="0" y="131060"/>
                    </a:lnTo>
                    <a:lnTo>
                      <a:pt x="44174" y="3968"/>
                    </a:lnTo>
                    <a:close/>
                  </a:path>
                </a:pathLst>
              </a:custGeom>
              <a:solidFill>
                <a:srgbClr val="FFA7E2"/>
              </a:solidFill>
              <a:ln w="19050"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p:grpSp>
        <p:sp>
          <p:nvSpPr>
            <p:cNvPr id="24" name="Rectangle 23"/>
            <p:cNvSpPr/>
            <p:nvPr/>
          </p:nvSpPr>
          <p:spPr>
            <a:xfrm>
              <a:off x="615034" y="1937376"/>
              <a:ext cx="588623" cy="2539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effectLst>
                    <a:glow rad="101600">
                      <a:prstClr val="black"/>
                    </a:glow>
                  </a:effectLst>
                  <a:latin typeface="Bookman Old Style" pitchFamily="18" charset="0"/>
                </a:rPr>
                <a:t>Sol.</a:t>
              </a:r>
              <a:endParaRPr lang="en-US" sz="1600" dirty="0">
                <a:solidFill>
                  <a:prstClr val="white"/>
                </a:solidFill>
                <a:effectLst>
                  <a:glow rad="101600">
                    <a:prstClr val="black"/>
                  </a:glow>
                </a:effectLst>
                <a:latin typeface="Bookman Old Style" pitchFamily="18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94999" y="2239654"/>
            <a:ext cx="4815201" cy="649513"/>
            <a:chOff x="747399" y="3174723"/>
            <a:chExt cx="4815201" cy="649513"/>
          </a:xfrm>
        </p:grpSpPr>
        <p:sp>
          <p:nvSpPr>
            <p:cNvPr id="33" name="Rounded Rectangle 126"/>
            <p:cNvSpPr/>
            <p:nvPr/>
          </p:nvSpPr>
          <p:spPr>
            <a:xfrm>
              <a:off x="1182759" y="3221106"/>
              <a:ext cx="4117235" cy="548409"/>
            </a:xfrm>
            <a:prstGeom prst="roundRect">
              <a:avLst/>
            </a:prstGeom>
            <a:solidFill>
              <a:srgbClr val="FFFF00"/>
            </a:solidFill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en-US" sz="1600" b="1" kern="0" dirty="0" smtClean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34" name="Rounded Rectangle 127"/>
            <p:cNvSpPr/>
            <p:nvPr/>
          </p:nvSpPr>
          <p:spPr>
            <a:xfrm>
              <a:off x="1341070" y="3174723"/>
              <a:ext cx="4221530" cy="584775"/>
            </a:xfrm>
            <a:prstGeom prst="rect">
              <a:avLst/>
            </a:prstGeom>
            <a:noFill/>
            <a:ln w="28575" cap="flat" cmpd="sng" algn="ctr">
              <a:noFill/>
              <a:prstDash val="soli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square">
              <a:spAutoFit/>
            </a:bodyPr>
            <a:lstStyle/>
            <a:p>
              <a:r>
                <a:rPr lang="en-US" sz="1600" b="1" kern="0" dirty="0">
                  <a:solidFill>
                    <a:prstClr val="black"/>
                  </a:solidFill>
                  <a:latin typeface="Bookman Old Style" pitchFamily="18" charset="0"/>
                </a:rPr>
                <a:t>The rational numbers that are equal to their </a:t>
              </a:r>
              <a:r>
                <a:rPr lang="en-US" sz="1600" b="1" kern="0" dirty="0" smtClean="0">
                  <a:solidFill>
                    <a:prstClr val="black"/>
                  </a:solidFill>
                  <a:latin typeface="Bookman Old Style" pitchFamily="18" charset="0"/>
                </a:rPr>
                <a:t> reciprocals</a:t>
              </a:r>
              <a:r>
                <a:rPr lang="en-US" sz="1600" b="1" kern="0" dirty="0">
                  <a:solidFill>
                    <a:prstClr val="black"/>
                  </a:solidFill>
                  <a:latin typeface="Bookman Old Style" pitchFamily="18" charset="0"/>
                </a:rPr>
                <a:t>.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747399" y="3193381"/>
              <a:ext cx="601704" cy="630855"/>
              <a:chOff x="8502310" y="1440493"/>
              <a:chExt cx="601704" cy="473142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8502310" y="1440493"/>
                <a:ext cx="601704" cy="473142"/>
              </a:xfrm>
              <a:prstGeom prst="ellipse">
                <a:avLst/>
              </a:prstGeom>
              <a:solidFill>
                <a:srgbClr val="C0504D">
                  <a:lumMod val="60000"/>
                  <a:lumOff val="40000"/>
                </a:srgbClr>
              </a:solidFill>
              <a:ln w="38100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600" kern="0" dirty="0" smtClean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8588098" y="1499324"/>
                <a:ext cx="430129" cy="355478"/>
              </a:xfrm>
              <a:prstGeom prst="ellipse">
                <a:avLst/>
              </a:prstGeom>
              <a:solidFill>
                <a:srgbClr val="002060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lang="en-US" sz="1600" kern="0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2</a:t>
                </a:r>
              </a:p>
            </p:txBody>
          </p:sp>
        </p:grpSp>
      </p:grpSp>
      <p:grpSp>
        <p:nvGrpSpPr>
          <p:cNvPr id="37" name="Group 36"/>
          <p:cNvGrpSpPr/>
          <p:nvPr/>
        </p:nvGrpSpPr>
        <p:grpSpPr>
          <a:xfrm>
            <a:off x="588411" y="3611642"/>
            <a:ext cx="6451275" cy="700163"/>
            <a:chOff x="3704398" y="1208148"/>
            <a:chExt cx="5460675" cy="525123"/>
          </a:xfrm>
        </p:grpSpPr>
        <p:grpSp>
          <p:nvGrpSpPr>
            <p:cNvPr id="38" name="Group 37"/>
            <p:cNvGrpSpPr/>
            <p:nvPr/>
          </p:nvGrpSpPr>
          <p:grpSpPr>
            <a:xfrm>
              <a:off x="3916798" y="1287616"/>
              <a:ext cx="5248275" cy="445655"/>
              <a:chOff x="1900362" y="6102955"/>
              <a:chExt cx="3523733" cy="539238"/>
            </a:xfrm>
          </p:grpSpPr>
          <p:sp>
            <p:nvSpPr>
              <p:cNvPr id="42" name="Rounded Rectangle 126"/>
              <p:cNvSpPr/>
              <p:nvPr/>
            </p:nvSpPr>
            <p:spPr>
              <a:xfrm>
                <a:off x="1982425" y="6102955"/>
                <a:ext cx="3256211" cy="339921"/>
              </a:xfrm>
              <a:prstGeom prst="roundRect">
                <a:avLst/>
              </a:prstGeom>
              <a:solidFill>
                <a:srgbClr val="FFFF00"/>
              </a:solidFill>
              <a:ln w="38100" cap="flat" cmpd="sng" algn="ctr">
                <a:solidFill>
                  <a:sysClr val="windowText" lastClr="000000"/>
                </a:solidFill>
                <a:prstDash val="solid"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endParaRPr lang="en-US" sz="1600" b="1" kern="0" dirty="0" smtClean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43" name="Rounded Rectangle 127"/>
              <p:cNvSpPr/>
              <p:nvPr/>
            </p:nvSpPr>
            <p:spPr>
              <a:xfrm>
                <a:off x="1900362" y="6111513"/>
                <a:ext cx="3523733" cy="530680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kern="0" dirty="0">
                    <a:solidFill>
                      <a:prstClr val="black"/>
                    </a:solidFill>
                    <a:latin typeface="Bookman Old Style" pitchFamily="18" charset="0"/>
                  </a:rPr>
                  <a:t>The rational number that is equal to its negative. </a:t>
                </a: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3704398" y="1208148"/>
              <a:ext cx="572502" cy="473142"/>
              <a:chOff x="8516911" y="1407492"/>
              <a:chExt cx="572502" cy="473142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8516911" y="1407492"/>
                <a:ext cx="572502" cy="473142"/>
              </a:xfrm>
              <a:prstGeom prst="ellipse">
                <a:avLst/>
              </a:prstGeom>
              <a:solidFill>
                <a:srgbClr val="C0504D">
                  <a:lumMod val="60000"/>
                  <a:lumOff val="40000"/>
                </a:srgbClr>
              </a:solidFill>
              <a:ln w="38100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600" kern="0" dirty="0" smtClean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8588098" y="1466324"/>
                <a:ext cx="430129" cy="355478"/>
              </a:xfrm>
              <a:prstGeom prst="ellipse">
                <a:avLst/>
              </a:prstGeom>
              <a:solidFill>
                <a:srgbClr val="002060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lang="en-US" sz="1600" kern="0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3</a:t>
                </a:r>
              </a:p>
            </p:txBody>
          </p:sp>
        </p:grpSp>
      </p:grpSp>
      <p:sp>
        <p:nvSpPr>
          <p:cNvPr id="44" name="Round Same Side Corner Rectangle 43"/>
          <p:cNvSpPr/>
          <p:nvPr/>
        </p:nvSpPr>
        <p:spPr>
          <a:xfrm rot="5400000">
            <a:off x="1541756" y="4195053"/>
            <a:ext cx="460006" cy="723682"/>
          </a:xfrm>
          <a:prstGeom prst="round2SameRect">
            <a:avLst>
              <a:gd name="adj1" fmla="val 27335"/>
              <a:gd name="adj2" fmla="val 25432"/>
            </a:avLst>
          </a:prstGeom>
          <a:gradFill>
            <a:gsLst>
              <a:gs pos="0">
                <a:schemeClr val="bg1"/>
              </a:gs>
              <a:gs pos="100000">
                <a:srgbClr val="990099">
                  <a:lumMod val="31000"/>
                  <a:lumOff val="69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586337" y="4263555"/>
            <a:ext cx="1131646" cy="574859"/>
            <a:chOff x="553937" y="1860304"/>
            <a:chExt cx="957880" cy="431144"/>
          </a:xfrm>
        </p:grpSpPr>
        <p:sp>
          <p:nvSpPr>
            <p:cNvPr id="46" name="Rectangle 45"/>
            <p:cNvSpPr/>
            <p:nvPr/>
          </p:nvSpPr>
          <p:spPr>
            <a:xfrm>
              <a:off x="553937" y="1860304"/>
              <a:ext cx="677178" cy="431144"/>
            </a:xfrm>
            <a:prstGeom prst="rect">
              <a:avLst/>
            </a:prstGeom>
            <a:solidFill>
              <a:srgbClr val="FFA7E2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grpSp>
          <p:nvGrpSpPr>
            <p:cNvPr id="47" name="Group 46"/>
            <p:cNvGrpSpPr/>
            <p:nvPr/>
          </p:nvGrpSpPr>
          <p:grpSpPr>
            <a:xfrm rot="16200000">
              <a:off x="1164219" y="1940931"/>
              <a:ext cx="402579" cy="292617"/>
              <a:chOff x="2639421" y="2550795"/>
              <a:chExt cx="696519" cy="403391"/>
            </a:xfrm>
          </p:grpSpPr>
          <p:sp>
            <p:nvSpPr>
              <p:cNvPr id="49" name="Freeform 48"/>
              <p:cNvSpPr/>
              <p:nvPr/>
            </p:nvSpPr>
            <p:spPr>
              <a:xfrm>
                <a:off x="2639421" y="2550795"/>
                <a:ext cx="696519" cy="145348"/>
              </a:xfrm>
              <a:custGeom>
                <a:avLst/>
                <a:gdLst>
                  <a:gd name="connsiteX0" fmla="*/ 0 w 1083075"/>
                  <a:gd name="connsiteY0" fmla="*/ 14796 h 733887"/>
                  <a:gd name="connsiteX1" fmla="*/ 905522 w 1083075"/>
                  <a:gd name="connsiteY1" fmla="*/ 14796 h 733887"/>
                  <a:gd name="connsiteX2" fmla="*/ 1083075 w 1083075"/>
                  <a:gd name="connsiteY2" fmla="*/ 396536 h 733887"/>
                  <a:gd name="connsiteX3" fmla="*/ 506027 w 1083075"/>
                  <a:gd name="connsiteY3" fmla="*/ 387658 h 733887"/>
                  <a:gd name="connsiteX4" fmla="*/ 257452 w 1083075"/>
                  <a:gd name="connsiteY4" fmla="*/ 733887 h 733887"/>
                  <a:gd name="connsiteX5" fmla="*/ 257452 w 1083075"/>
                  <a:gd name="connsiteY5" fmla="*/ 405413 h 733887"/>
                  <a:gd name="connsiteX6" fmla="*/ 0 w 1083075"/>
                  <a:gd name="connsiteY6" fmla="*/ 14796 h 733887"/>
                  <a:gd name="connsiteX0" fmla="*/ 47440 w 1130515"/>
                  <a:gd name="connsiteY0" fmla="*/ 14796 h 733887"/>
                  <a:gd name="connsiteX1" fmla="*/ 952962 w 1130515"/>
                  <a:gd name="connsiteY1" fmla="*/ 14796 h 733887"/>
                  <a:gd name="connsiteX2" fmla="*/ 1130515 w 1130515"/>
                  <a:gd name="connsiteY2" fmla="*/ 396536 h 733887"/>
                  <a:gd name="connsiteX3" fmla="*/ 553467 w 1130515"/>
                  <a:gd name="connsiteY3" fmla="*/ 387658 h 733887"/>
                  <a:gd name="connsiteX4" fmla="*/ 304892 w 1130515"/>
                  <a:gd name="connsiteY4" fmla="*/ 733887 h 733887"/>
                  <a:gd name="connsiteX5" fmla="*/ 304892 w 1130515"/>
                  <a:gd name="connsiteY5" fmla="*/ 405413 h 733887"/>
                  <a:gd name="connsiteX6" fmla="*/ 47440 w 1130515"/>
                  <a:gd name="connsiteY6" fmla="*/ 14796 h 733887"/>
                  <a:gd name="connsiteX0" fmla="*/ 47440 w 1130515"/>
                  <a:gd name="connsiteY0" fmla="*/ 14796 h 733887"/>
                  <a:gd name="connsiteX1" fmla="*/ 952962 w 1130515"/>
                  <a:gd name="connsiteY1" fmla="*/ 14796 h 733887"/>
                  <a:gd name="connsiteX2" fmla="*/ 1130515 w 1130515"/>
                  <a:gd name="connsiteY2" fmla="*/ 396536 h 733887"/>
                  <a:gd name="connsiteX3" fmla="*/ 553467 w 1130515"/>
                  <a:gd name="connsiteY3" fmla="*/ 387658 h 733887"/>
                  <a:gd name="connsiteX4" fmla="*/ 304892 w 1130515"/>
                  <a:gd name="connsiteY4" fmla="*/ 733887 h 733887"/>
                  <a:gd name="connsiteX5" fmla="*/ 304892 w 1130515"/>
                  <a:gd name="connsiteY5" fmla="*/ 405413 h 733887"/>
                  <a:gd name="connsiteX6" fmla="*/ 47440 w 1130515"/>
                  <a:gd name="connsiteY6" fmla="*/ 14796 h 733887"/>
                  <a:gd name="connsiteX0" fmla="*/ 47440 w 1130515"/>
                  <a:gd name="connsiteY0" fmla="*/ 0 h 719091"/>
                  <a:gd name="connsiteX1" fmla="*/ 968837 w 1130515"/>
                  <a:gd name="connsiteY1" fmla="*/ 9525 h 719091"/>
                  <a:gd name="connsiteX2" fmla="*/ 1130515 w 1130515"/>
                  <a:gd name="connsiteY2" fmla="*/ 381740 h 719091"/>
                  <a:gd name="connsiteX3" fmla="*/ 553467 w 1130515"/>
                  <a:gd name="connsiteY3" fmla="*/ 372862 h 719091"/>
                  <a:gd name="connsiteX4" fmla="*/ 304892 w 1130515"/>
                  <a:gd name="connsiteY4" fmla="*/ 719091 h 719091"/>
                  <a:gd name="connsiteX5" fmla="*/ 304892 w 1130515"/>
                  <a:gd name="connsiteY5" fmla="*/ 390617 h 719091"/>
                  <a:gd name="connsiteX6" fmla="*/ 47440 w 1130515"/>
                  <a:gd name="connsiteY6" fmla="*/ 0 h 719091"/>
                  <a:gd name="connsiteX0" fmla="*/ 47440 w 1130515"/>
                  <a:gd name="connsiteY0" fmla="*/ 0 h 719091"/>
                  <a:gd name="connsiteX1" fmla="*/ 968837 w 1130515"/>
                  <a:gd name="connsiteY1" fmla="*/ 9525 h 719091"/>
                  <a:gd name="connsiteX2" fmla="*/ 1130515 w 1130515"/>
                  <a:gd name="connsiteY2" fmla="*/ 381740 h 719091"/>
                  <a:gd name="connsiteX3" fmla="*/ 553467 w 1130515"/>
                  <a:gd name="connsiteY3" fmla="*/ 372862 h 719091"/>
                  <a:gd name="connsiteX4" fmla="*/ 304892 w 1130515"/>
                  <a:gd name="connsiteY4" fmla="*/ 719091 h 719091"/>
                  <a:gd name="connsiteX5" fmla="*/ 304892 w 1130515"/>
                  <a:gd name="connsiteY5" fmla="*/ 390617 h 719091"/>
                  <a:gd name="connsiteX6" fmla="*/ 47440 w 1130515"/>
                  <a:gd name="connsiteY6" fmla="*/ 0 h 719091"/>
                  <a:gd name="connsiteX0" fmla="*/ 47440 w 1130515"/>
                  <a:gd name="connsiteY0" fmla="*/ 0 h 719091"/>
                  <a:gd name="connsiteX1" fmla="*/ 968837 w 1130515"/>
                  <a:gd name="connsiteY1" fmla="*/ 9525 h 719091"/>
                  <a:gd name="connsiteX2" fmla="*/ 1130515 w 1130515"/>
                  <a:gd name="connsiteY2" fmla="*/ 381740 h 719091"/>
                  <a:gd name="connsiteX3" fmla="*/ 553467 w 1130515"/>
                  <a:gd name="connsiteY3" fmla="*/ 372862 h 719091"/>
                  <a:gd name="connsiteX4" fmla="*/ 304892 w 1130515"/>
                  <a:gd name="connsiteY4" fmla="*/ 719091 h 719091"/>
                  <a:gd name="connsiteX5" fmla="*/ 304892 w 1130515"/>
                  <a:gd name="connsiteY5" fmla="*/ 390617 h 719091"/>
                  <a:gd name="connsiteX6" fmla="*/ 47440 w 1130515"/>
                  <a:gd name="connsiteY6" fmla="*/ 0 h 719091"/>
                  <a:gd name="connsiteX0" fmla="*/ 28390 w 1111465"/>
                  <a:gd name="connsiteY0" fmla="*/ 0 h 719091"/>
                  <a:gd name="connsiteX1" fmla="*/ 949787 w 1111465"/>
                  <a:gd name="connsiteY1" fmla="*/ 9525 h 719091"/>
                  <a:gd name="connsiteX2" fmla="*/ 1111465 w 1111465"/>
                  <a:gd name="connsiteY2" fmla="*/ 381740 h 719091"/>
                  <a:gd name="connsiteX3" fmla="*/ 534417 w 1111465"/>
                  <a:gd name="connsiteY3" fmla="*/ 372862 h 719091"/>
                  <a:gd name="connsiteX4" fmla="*/ 285842 w 1111465"/>
                  <a:gd name="connsiteY4" fmla="*/ 719091 h 719091"/>
                  <a:gd name="connsiteX5" fmla="*/ 304892 w 1111465"/>
                  <a:gd name="connsiteY5" fmla="*/ 381092 h 719091"/>
                  <a:gd name="connsiteX6" fmla="*/ 28390 w 1111465"/>
                  <a:gd name="connsiteY6" fmla="*/ 0 h 719091"/>
                  <a:gd name="connsiteX0" fmla="*/ 53790 w 1136865"/>
                  <a:gd name="connsiteY0" fmla="*/ 0 h 719091"/>
                  <a:gd name="connsiteX1" fmla="*/ 975187 w 1136865"/>
                  <a:gd name="connsiteY1" fmla="*/ 9525 h 719091"/>
                  <a:gd name="connsiteX2" fmla="*/ 1136865 w 1136865"/>
                  <a:gd name="connsiteY2" fmla="*/ 381740 h 719091"/>
                  <a:gd name="connsiteX3" fmla="*/ 559817 w 1136865"/>
                  <a:gd name="connsiteY3" fmla="*/ 372862 h 719091"/>
                  <a:gd name="connsiteX4" fmla="*/ 311242 w 1136865"/>
                  <a:gd name="connsiteY4" fmla="*/ 719091 h 719091"/>
                  <a:gd name="connsiteX5" fmla="*/ 330292 w 1136865"/>
                  <a:gd name="connsiteY5" fmla="*/ 381092 h 719091"/>
                  <a:gd name="connsiteX6" fmla="*/ 53790 w 1136865"/>
                  <a:gd name="connsiteY6" fmla="*/ 0 h 719091"/>
                  <a:gd name="connsiteX0" fmla="*/ 56965 w 1140040"/>
                  <a:gd name="connsiteY0" fmla="*/ 0 h 719091"/>
                  <a:gd name="connsiteX1" fmla="*/ 978362 w 1140040"/>
                  <a:gd name="connsiteY1" fmla="*/ 9525 h 719091"/>
                  <a:gd name="connsiteX2" fmla="*/ 1140040 w 1140040"/>
                  <a:gd name="connsiteY2" fmla="*/ 381740 h 719091"/>
                  <a:gd name="connsiteX3" fmla="*/ 562992 w 1140040"/>
                  <a:gd name="connsiteY3" fmla="*/ 372862 h 719091"/>
                  <a:gd name="connsiteX4" fmla="*/ 314417 w 1140040"/>
                  <a:gd name="connsiteY4" fmla="*/ 719091 h 719091"/>
                  <a:gd name="connsiteX5" fmla="*/ 330292 w 1140040"/>
                  <a:gd name="connsiteY5" fmla="*/ 371567 h 719091"/>
                  <a:gd name="connsiteX6" fmla="*/ 56965 w 1140040"/>
                  <a:gd name="connsiteY6" fmla="*/ 0 h 719091"/>
                  <a:gd name="connsiteX0" fmla="*/ 61728 w 1140040"/>
                  <a:gd name="connsiteY0" fmla="*/ 7144 h 709566"/>
                  <a:gd name="connsiteX1" fmla="*/ 978362 w 1140040"/>
                  <a:gd name="connsiteY1" fmla="*/ 0 h 709566"/>
                  <a:gd name="connsiteX2" fmla="*/ 1140040 w 1140040"/>
                  <a:gd name="connsiteY2" fmla="*/ 372215 h 709566"/>
                  <a:gd name="connsiteX3" fmla="*/ 562992 w 1140040"/>
                  <a:gd name="connsiteY3" fmla="*/ 363337 h 709566"/>
                  <a:gd name="connsiteX4" fmla="*/ 314417 w 1140040"/>
                  <a:gd name="connsiteY4" fmla="*/ 709566 h 709566"/>
                  <a:gd name="connsiteX5" fmla="*/ 330292 w 1140040"/>
                  <a:gd name="connsiteY5" fmla="*/ 362042 h 709566"/>
                  <a:gd name="connsiteX6" fmla="*/ 61728 w 1140040"/>
                  <a:gd name="connsiteY6" fmla="*/ 7144 h 709566"/>
                  <a:gd name="connsiteX0" fmla="*/ 259464 w 1337776"/>
                  <a:gd name="connsiteY0" fmla="*/ 7144 h 709566"/>
                  <a:gd name="connsiteX1" fmla="*/ 1176098 w 1337776"/>
                  <a:gd name="connsiteY1" fmla="*/ 0 h 709566"/>
                  <a:gd name="connsiteX2" fmla="*/ 1337776 w 1337776"/>
                  <a:gd name="connsiteY2" fmla="*/ 372215 h 709566"/>
                  <a:gd name="connsiteX3" fmla="*/ 760728 w 1337776"/>
                  <a:gd name="connsiteY3" fmla="*/ 363337 h 709566"/>
                  <a:gd name="connsiteX4" fmla="*/ 512153 w 1337776"/>
                  <a:gd name="connsiteY4" fmla="*/ 709566 h 709566"/>
                  <a:gd name="connsiteX5" fmla="*/ 528028 w 1337776"/>
                  <a:gd name="connsiteY5" fmla="*/ 362042 h 709566"/>
                  <a:gd name="connsiteX6" fmla="*/ 259464 w 1337776"/>
                  <a:gd name="connsiteY6" fmla="*/ 7144 h 709566"/>
                  <a:gd name="connsiteX0" fmla="*/ 259464 w 1337776"/>
                  <a:gd name="connsiteY0" fmla="*/ 7144 h 709566"/>
                  <a:gd name="connsiteX1" fmla="*/ 1176098 w 1337776"/>
                  <a:gd name="connsiteY1" fmla="*/ 0 h 709566"/>
                  <a:gd name="connsiteX2" fmla="*/ 1337776 w 1337776"/>
                  <a:gd name="connsiteY2" fmla="*/ 372215 h 709566"/>
                  <a:gd name="connsiteX3" fmla="*/ 963134 w 1337776"/>
                  <a:gd name="connsiteY3" fmla="*/ 382387 h 709566"/>
                  <a:gd name="connsiteX4" fmla="*/ 512153 w 1337776"/>
                  <a:gd name="connsiteY4" fmla="*/ 709566 h 709566"/>
                  <a:gd name="connsiteX5" fmla="*/ 528028 w 1337776"/>
                  <a:gd name="connsiteY5" fmla="*/ 362042 h 709566"/>
                  <a:gd name="connsiteX6" fmla="*/ 259464 w 1337776"/>
                  <a:gd name="connsiteY6" fmla="*/ 7144 h 709566"/>
                  <a:gd name="connsiteX0" fmla="*/ 259464 w 1299841"/>
                  <a:gd name="connsiteY0" fmla="*/ 7144 h 709566"/>
                  <a:gd name="connsiteX1" fmla="*/ 1176098 w 1299841"/>
                  <a:gd name="connsiteY1" fmla="*/ 0 h 709566"/>
                  <a:gd name="connsiteX2" fmla="*/ 1221095 w 1299841"/>
                  <a:gd name="connsiteY2" fmla="*/ 376978 h 709566"/>
                  <a:gd name="connsiteX3" fmla="*/ 963134 w 1299841"/>
                  <a:gd name="connsiteY3" fmla="*/ 382387 h 709566"/>
                  <a:gd name="connsiteX4" fmla="*/ 512153 w 1299841"/>
                  <a:gd name="connsiteY4" fmla="*/ 709566 h 709566"/>
                  <a:gd name="connsiteX5" fmla="*/ 528028 w 1299841"/>
                  <a:gd name="connsiteY5" fmla="*/ 362042 h 709566"/>
                  <a:gd name="connsiteX6" fmla="*/ 259464 w 1299841"/>
                  <a:gd name="connsiteY6" fmla="*/ 7144 h 709566"/>
                  <a:gd name="connsiteX0" fmla="*/ 259464 w 1444221"/>
                  <a:gd name="connsiteY0" fmla="*/ 7144 h 709566"/>
                  <a:gd name="connsiteX1" fmla="*/ 1176098 w 1444221"/>
                  <a:gd name="connsiteY1" fmla="*/ 0 h 709566"/>
                  <a:gd name="connsiteX2" fmla="*/ 1221095 w 1444221"/>
                  <a:gd name="connsiteY2" fmla="*/ 376978 h 709566"/>
                  <a:gd name="connsiteX3" fmla="*/ 963134 w 1444221"/>
                  <a:gd name="connsiteY3" fmla="*/ 382387 h 709566"/>
                  <a:gd name="connsiteX4" fmla="*/ 512153 w 1444221"/>
                  <a:gd name="connsiteY4" fmla="*/ 709566 h 709566"/>
                  <a:gd name="connsiteX5" fmla="*/ 528028 w 1444221"/>
                  <a:gd name="connsiteY5" fmla="*/ 362042 h 709566"/>
                  <a:gd name="connsiteX6" fmla="*/ 259464 w 1444221"/>
                  <a:gd name="connsiteY6" fmla="*/ 7144 h 709566"/>
                  <a:gd name="connsiteX0" fmla="*/ 259464 w 1444221"/>
                  <a:gd name="connsiteY0" fmla="*/ 7144 h 709566"/>
                  <a:gd name="connsiteX1" fmla="*/ 1176098 w 1444221"/>
                  <a:gd name="connsiteY1" fmla="*/ 0 h 709566"/>
                  <a:gd name="connsiteX2" fmla="*/ 1221095 w 1444221"/>
                  <a:gd name="connsiteY2" fmla="*/ 376978 h 709566"/>
                  <a:gd name="connsiteX3" fmla="*/ 963134 w 1444221"/>
                  <a:gd name="connsiteY3" fmla="*/ 382387 h 709566"/>
                  <a:gd name="connsiteX4" fmla="*/ 512153 w 1444221"/>
                  <a:gd name="connsiteY4" fmla="*/ 709566 h 709566"/>
                  <a:gd name="connsiteX5" fmla="*/ 528028 w 1444221"/>
                  <a:gd name="connsiteY5" fmla="*/ 362042 h 709566"/>
                  <a:gd name="connsiteX6" fmla="*/ 259464 w 1444221"/>
                  <a:gd name="connsiteY6" fmla="*/ 7144 h 709566"/>
                  <a:gd name="connsiteX0" fmla="*/ 259464 w 1444221"/>
                  <a:gd name="connsiteY0" fmla="*/ 7144 h 611935"/>
                  <a:gd name="connsiteX1" fmla="*/ 1176098 w 1444221"/>
                  <a:gd name="connsiteY1" fmla="*/ 0 h 611935"/>
                  <a:gd name="connsiteX2" fmla="*/ 1221095 w 1444221"/>
                  <a:gd name="connsiteY2" fmla="*/ 376978 h 611935"/>
                  <a:gd name="connsiteX3" fmla="*/ 963134 w 1444221"/>
                  <a:gd name="connsiteY3" fmla="*/ 382387 h 611935"/>
                  <a:gd name="connsiteX4" fmla="*/ 869341 w 1444221"/>
                  <a:gd name="connsiteY4" fmla="*/ 611935 h 611935"/>
                  <a:gd name="connsiteX5" fmla="*/ 528028 w 1444221"/>
                  <a:gd name="connsiteY5" fmla="*/ 362042 h 611935"/>
                  <a:gd name="connsiteX6" fmla="*/ 259464 w 1444221"/>
                  <a:gd name="connsiteY6" fmla="*/ 7144 h 611935"/>
                  <a:gd name="connsiteX0" fmla="*/ 311759 w 1496516"/>
                  <a:gd name="connsiteY0" fmla="*/ 7144 h 611935"/>
                  <a:gd name="connsiteX1" fmla="*/ 1228393 w 1496516"/>
                  <a:gd name="connsiteY1" fmla="*/ 0 h 611935"/>
                  <a:gd name="connsiteX2" fmla="*/ 1273390 w 1496516"/>
                  <a:gd name="connsiteY2" fmla="*/ 376978 h 611935"/>
                  <a:gd name="connsiteX3" fmla="*/ 1015429 w 1496516"/>
                  <a:gd name="connsiteY3" fmla="*/ 382387 h 611935"/>
                  <a:gd name="connsiteX4" fmla="*/ 921636 w 1496516"/>
                  <a:gd name="connsiteY4" fmla="*/ 611935 h 611935"/>
                  <a:gd name="connsiteX5" fmla="*/ 330292 w 1496516"/>
                  <a:gd name="connsiteY5" fmla="*/ 388236 h 611935"/>
                  <a:gd name="connsiteX6" fmla="*/ 311759 w 1496516"/>
                  <a:gd name="connsiteY6" fmla="*/ 7144 h 611935"/>
                  <a:gd name="connsiteX0" fmla="*/ 311759 w 1496516"/>
                  <a:gd name="connsiteY0" fmla="*/ 7144 h 611935"/>
                  <a:gd name="connsiteX1" fmla="*/ 1228393 w 1496516"/>
                  <a:gd name="connsiteY1" fmla="*/ 0 h 611935"/>
                  <a:gd name="connsiteX2" fmla="*/ 1273390 w 1496516"/>
                  <a:gd name="connsiteY2" fmla="*/ 376978 h 611935"/>
                  <a:gd name="connsiteX3" fmla="*/ 1015429 w 1496516"/>
                  <a:gd name="connsiteY3" fmla="*/ 382387 h 611935"/>
                  <a:gd name="connsiteX4" fmla="*/ 921636 w 1496516"/>
                  <a:gd name="connsiteY4" fmla="*/ 611935 h 611935"/>
                  <a:gd name="connsiteX5" fmla="*/ 592955 w 1496516"/>
                  <a:gd name="connsiteY5" fmla="*/ 486522 h 611935"/>
                  <a:gd name="connsiteX6" fmla="*/ 330292 w 1496516"/>
                  <a:gd name="connsiteY6" fmla="*/ 388236 h 611935"/>
                  <a:gd name="connsiteX7" fmla="*/ 311759 w 1496516"/>
                  <a:gd name="connsiteY7" fmla="*/ 7144 h 611935"/>
                  <a:gd name="connsiteX0" fmla="*/ 311759 w 1496516"/>
                  <a:gd name="connsiteY0" fmla="*/ 7144 h 611935"/>
                  <a:gd name="connsiteX1" fmla="*/ 1228393 w 1496516"/>
                  <a:gd name="connsiteY1" fmla="*/ 0 h 611935"/>
                  <a:gd name="connsiteX2" fmla="*/ 1273390 w 1496516"/>
                  <a:gd name="connsiteY2" fmla="*/ 376978 h 611935"/>
                  <a:gd name="connsiteX3" fmla="*/ 1015429 w 1496516"/>
                  <a:gd name="connsiteY3" fmla="*/ 382387 h 611935"/>
                  <a:gd name="connsiteX4" fmla="*/ 921636 w 1496516"/>
                  <a:gd name="connsiteY4" fmla="*/ 611935 h 611935"/>
                  <a:gd name="connsiteX5" fmla="*/ 797743 w 1496516"/>
                  <a:gd name="connsiteY5" fmla="*/ 398416 h 611935"/>
                  <a:gd name="connsiteX6" fmla="*/ 330292 w 1496516"/>
                  <a:gd name="connsiteY6" fmla="*/ 388236 h 611935"/>
                  <a:gd name="connsiteX7" fmla="*/ 311759 w 1496516"/>
                  <a:gd name="connsiteY7" fmla="*/ 7144 h 611935"/>
                  <a:gd name="connsiteX0" fmla="*/ 259464 w 1444221"/>
                  <a:gd name="connsiteY0" fmla="*/ 7144 h 611935"/>
                  <a:gd name="connsiteX1" fmla="*/ 1176098 w 1444221"/>
                  <a:gd name="connsiteY1" fmla="*/ 0 h 611935"/>
                  <a:gd name="connsiteX2" fmla="*/ 1221095 w 1444221"/>
                  <a:gd name="connsiteY2" fmla="*/ 376978 h 611935"/>
                  <a:gd name="connsiteX3" fmla="*/ 963134 w 1444221"/>
                  <a:gd name="connsiteY3" fmla="*/ 382387 h 611935"/>
                  <a:gd name="connsiteX4" fmla="*/ 869341 w 1444221"/>
                  <a:gd name="connsiteY4" fmla="*/ 611935 h 611935"/>
                  <a:gd name="connsiteX5" fmla="*/ 745448 w 1444221"/>
                  <a:gd name="connsiteY5" fmla="*/ 398416 h 611935"/>
                  <a:gd name="connsiteX6" fmla="*/ 277997 w 1444221"/>
                  <a:gd name="connsiteY6" fmla="*/ 388236 h 611935"/>
                  <a:gd name="connsiteX7" fmla="*/ 259464 w 1444221"/>
                  <a:gd name="connsiteY7" fmla="*/ 7144 h 611935"/>
                  <a:gd name="connsiteX0" fmla="*/ 240414 w 1425171"/>
                  <a:gd name="connsiteY0" fmla="*/ 7144 h 611935"/>
                  <a:gd name="connsiteX1" fmla="*/ 1157048 w 1425171"/>
                  <a:gd name="connsiteY1" fmla="*/ 0 h 611935"/>
                  <a:gd name="connsiteX2" fmla="*/ 1202045 w 1425171"/>
                  <a:gd name="connsiteY2" fmla="*/ 376978 h 611935"/>
                  <a:gd name="connsiteX3" fmla="*/ 944084 w 1425171"/>
                  <a:gd name="connsiteY3" fmla="*/ 382387 h 611935"/>
                  <a:gd name="connsiteX4" fmla="*/ 850291 w 1425171"/>
                  <a:gd name="connsiteY4" fmla="*/ 611935 h 611935"/>
                  <a:gd name="connsiteX5" fmla="*/ 726398 w 1425171"/>
                  <a:gd name="connsiteY5" fmla="*/ 398416 h 611935"/>
                  <a:gd name="connsiteX6" fmla="*/ 258947 w 1425171"/>
                  <a:gd name="connsiteY6" fmla="*/ 388236 h 611935"/>
                  <a:gd name="connsiteX7" fmla="*/ 240414 w 1425171"/>
                  <a:gd name="connsiteY7" fmla="*/ 7144 h 611935"/>
                  <a:gd name="connsiteX0" fmla="*/ 240414 w 1425171"/>
                  <a:gd name="connsiteY0" fmla="*/ 7144 h 611935"/>
                  <a:gd name="connsiteX1" fmla="*/ 1157048 w 1425171"/>
                  <a:gd name="connsiteY1" fmla="*/ 0 h 611935"/>
                  <a:gd name="connsiteX2" fmla="*/ 1202045 w 1425171"/>
                  <a:gd name="connsiteY2" fmla="*/ 376978 h 611935"/>
                  <a:gd name="connsiteX3" fmla="*/ 944084 w 1425171"/>
                  <a:gd name="connsiteY3" fmla="*/ 382387 h 611935"/>
                  <a:gd name="connsiteX4" fmla="*/ 850291 w 1425171"/>
                  <a:gd name="connsiteY4" fmla="*/ 611935 h 611935"/>
                  <a:gd name="connsiteX5" fmla="*/ 726398 w 1425171"/>
                  <a:gd name="connsiteY5" fmla="*/ 398416 h 611935"/>
                  <a:gd name="connsiteX6" fmla="*/ 258947 w 1425171"/>
                  <a:gd name="connsiteY6" fmla="*/ 388236 h 611935"/>
                  <a:gd name="connsiteX7" fmla="*/ 240414 w 1425171"/>
                  <a:gd name="connsiteY7" fmla="*/ 7144 h 611935"/>
                  <a:gd name="connsiteX0" fmla="*/ 240414 w 1425171"/>
                  <a:gd name="connsiteY0" fmla="*/ 7144 h 611935"/>
                  <a:gd name="connsiteX1" fmla="*/ 1157048 w 1425171"/>
                  <a:gd name="connsiteY1" fmla="*/ 0 h 611935"/>
                  <a:gd name="connsiteX2" fmla="*/ 1202045 w 1425171"/>
                  <a:gd name="connsiteY2" fmla="*/ 376978 h 611935"/>
                  <a:gd name="connsiteX3" fmla="*/ 944084 w 1425171"/>
                  <a:gd name="connsiteY3" fmla="*/ 382387 h 611935"/>
                  <a:gd name="connsiteX4" fmla="*/ 850291 w 1425171"/>
                  <a:gd name="connsiteY4" fmla="*/ 611935 h 611935"/>
                  <a:gd name="connsiteX5" fmla="*/ 726398 w 1425171"/>
                  <a:gd name="connsiteY5" fmla="*/ 398416 h 611935"/>
                  <a:gd name="connsiteX6" fmla="*/ 258947 w 1425171"/>
                  <a:gd name="connsiteY6" fmla="*/ 388236 h 611935"/>
                  <a:gd name="connsiteX7" fmla="*/ 240414 w 1425171"/>
                  <a:gd name="connsiteY7" fmla="*/ 7144 h 611935"/>
                  <a:gd name="connsiteX0" fmla="*/ 240414 w 1425171"/>
                  <a:gd name="connsiteY0" fmla="*/ 7144 h 746981"/>
                  <a:gd name="connsiteX1" fmla="*/ 1157048 w 1425171"/>
                  <a:gd name="connsiteY1" fmla="*/ 0 h 746981"/>
                  <a:gd name="connsiteX2" fmla="*/ 1202045 w 1425171"/>
                  <a:gd name="connsiteY2" fmla="*/ 376978 h 746981"/>
                  <a:gd name="connsiteX3" fmla="*/ 944084 w 1425171"/>
                  <a:gd name="connsiteY3" fmla="*/ 382387 h 746981"/>
                  <a:gd name="connsiteX4" fmla="*/ 850291 w 1425171"/>
                  <a:gd name="connsiteY4" fmla="*/ 611935 h 746981"/>
                  <a:gd name="connsiteX5" fmla="*/ 726398 w 1425171"/>
                  <a:gd name="connsiteY5" fmla="*/ 398416 h 746981"/>
                  <a:gd name="connsiteX6" fmla="*/ 223228 w 1425171"/>
                  <a:gd name="connsiteY6" fmla="*/ 740661 h 746981"/>
                  <a:gd name="connsiteX7" fmla="*/ 240414 w 1425171"/>
                  <a:gd name="connsiteY7" fmla="*/ 7144 h 746981"/>
                  <a:gd name="connsiteX0" fmla="*/ 240414 w 1427552"/>
                  <a:gd name="connsiteY0" fmla="*/ 35719 h 746981"/>
                  <a:gd name="connsiteX1" fmla="*/ 1159429 w 1427552"/>
                  <a:gd name="connsiteY1" fmla="*/ 0 h 746981"/>
                  <a:gd name="connsiteX2" fmla="*/ 1204426 w 1427552"/>
                  <a:gd name="connsiteY2" fmla="*/ 376978 h 746981"/>
                  <a:gd name="connsiteX3" fmla="*/ 946465 w 1427552"/>
                  <a:gd name="connsiteY3" fmla="*/ 382387 h 746981"/>
                  <a:gd name="connsiteX4" fmla="*/ 852672 w 1427552"/>
                  <a:gd name="connsiteY4" fmla="*/ 611935 h 746981"/>
                  <a:gd name="connsiteX5" fmla="*/ 728779 w 1427552"/>
                  <a:gd name="connsiteY5" fmla="*/ 398416 h 746981"/>
                  <a:gd name="connsiteX6" fmla="*/ 225609 w 1427552"/>
                  <a:gd name="connsiteY6" fmla="*/ 740661 h 746981"/>
                  <a:gd name="connsiteX7" fmla="*/ 240414 w 1427552"/>
                  <a:gd name="connsiteY7" fmla="*/ 35719 h 746981"/>
                  <a:gd name="connsiteX0" fmla="*/ 240414 w 1427552"/>
                  <a:gd name="connsiteY0" fmla="*/ 0 h 711262"/>
                  <a:gd name="connsiteX1" fmla="*/ 1083229 w 1427552"/>
                  <a:gd name="connsiteY1" fmla="*/ 0 h 711262"/>
                  <a:gd name="connsiteX2" fmla="*/ 1204426 w 1427552"/>
                  <a:gd name="connsiteY2" fmla="*/ 341259 h 711262"/>
                  <a:gd name="connsiteX3" fmla="*/ 946465 w 1427552"/>
                  <a:gd name="connsiteY3" fmla="*/ 346668 h 711262"/>
                  <a:gd name="connsiteX4" fmla="*/ 852672 w 1427552"/>
                  <a:gd name="connsiteY4" fmla="*/ 576216 h 711262"/>
                  <a:gd name="connsiteX5" fmla="*/ 728779 w 1427552"/>
                  <a:gd name="connsiteY5" fmla="*/ 362697 h 711262"/>
                  <a:gd name="connsiteX6" fmla="*/ 225609 w 1427552"/>
                  <a:gd name="connsiteY6" fmla="*/ 704942 h 711262"/>
                  <a:gd name="connsiteX7" fmla="*/ 240414 w 1427552"/>
                  <a:gd name="connsiteY7" fmla="*/ 0 h 711262"/>
                  <a:gd name="connsiteX0" fmla="*/ 240414 w 1276028"/>
                  <a:gd name="connsiteY0" fmla="*/ 0 h 869896"/>
                  <a:gd name="connsiteX1" fmla="*/ 1083229 w 1276028"/>
                  <a:gd name="connsiteY1" fmla="*/ 0 h 869896"/>
                  <a:gd name="connsiteX2" fmla="*/ 1049645 w 1276028"/>
                  <a:gd name="connsiteY2" fmla="*/ 869896 h 869896"/>
                  <a:gd name="connsiteX3" fmla="*/ 946465 w 1276028"/>
                  <a:gd name="connsiteY3" fmla="*/ 346668 h 869896"/>
                  <a:gd name="connsiteX4" fmla="*/ 852672 w 1276028"/>
                  <a:gd name="connsiteY4" fmla="*/ 576216 h 869896"/>
                  <a:gd name="connsiteX5" fmla="*/ 728779 w 1276028"/>
                  <a:gd name="connsiteY5" fmla="*/ 362697 h 869896"/>
                  <a:gd name="connsiteX6" fmla="*/ 225609 w 1276028"/>
                  <a:gd name="connsiteY6" fmla="*/ 704942 h 869896"/>
                  <a:gd name="connsiteX7" fmla="*/ 240414 w 1276028"/>
                  <a:gd name="connsiteY7" fmla="*/ 0 h 869896"/>
                  <a:gd name="connsiteX0" fmla="*/ 240414 w 1276028"/>
                  <a:gd name="connsiteY0" fmla="*/ 0 h 915902"/>
                  <a:gd name="connsiteX1" fmla="*/ 1083229 w 1276028"/>
                  <a:gd name="connsiteY1" fmla="*/ 0 h 915902"/>
                  <a:gd name="connsiteX2" fmla="*/ 1049645 w 1276028"/>
                  <a:gd name="connsiteY2" fmla="*/ 869896 h 915902"/>
                  <a:gd name="connsiteX3" fmla="*/ 946465 w 1276028"/>
                  <a:gd name="connsiteY3" fmla="*/ 346668 h 915902"/>
                  <a:gd name="connsiteX4" fmla="*/ 395472 w 1276028"/>
                  <a:gd name="connsiteY4" fmla="*/ 915902 h 915902"/>
                  <a:gd name="connsiteX5" fmla="*/ 728779 w 1276028"/>
                  <a:gd name="connsiteY5" fmla="*/ 362697 h 915902"/>
                  <a:gd name="connsiteX6" fmla="*/ 225609 w 1276028"/>
                  <a:gd name="connsiteY6" fmla="*/ 704942 h 915902"/>
                  <a:gd name="connsiteX7" fmla="*/ 240414 w 1276028"/>
                  <a:gd name="connsiteY7" fmla="*/ 0 h 915902"/>
                  <a:gd name="connsiteX0" fmla="*/ 240414 w 1276028"/>
                  <a:gd name="connsiteY0" fmla="*/ 0 h 915902"/>
                  <a:gd name="connsiteX1" fmla="*/ 1083229 w 1276028"/>
                  <a:gd name="connsiteY1" fmla="*/ 0 h 915902"/>
                  <a:gd name="connsiteX2" fmla="*/ 1049645 w 1276028"/>
                  <a:gd name="connsiteY2" fmla="*/ 869896 h 915902"/>
                  <a:gd name="connsiteX3" fmla="*/ 758346 w 1276028"/>
                  <a:gd name="connsiteY3" fmla="*/ 863399 h 915902"/>
                  <a:gd name="connsiteX4" fmla="*/ 395472 w 1276028"/>
                  <a:gd name="connsiteY4" fmla="*/ 915902 h 915902"/>
                  <a:gd name="connsiteX5" fmla="*/ 728779 w 1276028"/>
                  <a:gd name="connsiteY5" fmla="*/ 362697 h 915902"/>
                  <a:gd name="connsiteX6" fmla="*/ 225609 w 1276028"/>
                  <a:gd name="connsiteY6" fmla="*/ 704942 h 915902"/>
                  <a:gd name="connsiteX7" fmla="*/ 240414 w 1276028"/>
                  <a:gd name="connsiteY7" fmla="*/ 0 h 915902"/>
                  <a:gd name="connsiteX0" fmla="*/ 249822 w 1285436"/>
                  <a:gd name="connsiteY0" fmla="*/ 0 h 915902"/>
                  <a:gd name="connsiteX1" fmla="*/ 1092637 w 1285436"/>
                  <a:gd name="connsiteY1" fmla="*/ 0 h 915902"/>
                  <a:gd name="connsiteX2" fmla="*/ 1059053 w 1285436"/>
                  <a:gd name="connsiteY2" fmla="*/ 869896 h 915902"/>
                  <a:gd name="connsiteX3" fmla="*/ 767754 w 1285436"/>
                  <a:gd name="connsiteY3" fmla="*/ 863399 h 915902"/>
                  <a:gd name="connsiteX4" fmla="*/ 404880 w 1285436"/>
                  <a:gd name="connsiteY4" fmla="*/ 915902 h 915902"/>
                  <a:gd name="connsiteX5" fmla="*/ 0 w 1285436"/>
                  <a:gd name="connsiteY5" fmla="*/ 888953 h 915902"/>
                  <a:gd name="connsiteX6" fmla="*/ 235017 w 1285436"/>
                  <a:gd name="connsiteY6" fmla="*/ 704942 h 915902"/>
                  <a:gd name="connsiteX7" fmla="*/ 249822 w 1285436"/>
                  <a:gd name="connsiteY7" fmla="*/ 0 h 915902"/>
                  <a:gd name="connsiteX0" fmla="*/ 249822 w 1285436"/>
                  <a:gd name="connsiteY0" fmla="*/ 0 h 888953"/>
                  <a:gd name="connsiteX1" fmla="*/ 1092637 w 1285436"/>
                  <a:gd name="connsiteY1" fmla="*/ 0 h 888953"/>
                  <a:gd name="connsiteX2" fmla="*/ 1059053 w 1285436"/>
                  <a:gd name="connsiteY2" fmla="*/ 869896 h 888953"/>
                  <a:gd name="connsiteX3" fmla="*/ 767754 w 1285436"/>
                  <a:gd name="connsiteY3" fmla="*/ 863399 h 888953"/>
                  <a:gd name="connsiteX4" fmla="*/ 0 w 1285436"/>
                  <a:gd name="connsiteY4" fmla="*/ 888953 h 888953"/>
                  <a:gd name="connsiteX5" fmla="*/ 235017 w 1285436"/>
                  <a:gd name="connsiteY5" fmla="*/ 704942 h 888953"/>
                  <a:gd name="connsiteX6" fmla="*/ 249822 w 1285436"/>
                  <a:gd name="connsiteY6" fmla="*/ 0 h 888953"/>
                  <a:gd name="connsiteX0" fmla="*/ 249822 w 1285436"/>
                  <a:gd name="connsiteY0" fmla="*/ 0 h 888953"/>
                  <a:gd name="connsiteX1" fmla="*/ 1092637 w 1285436"/>
                  <a:gd name="connsiteY1" fmla="*/ 0 h 888953"/>
                  <a:gd name="connsiteX2" fmla="*/ 1059053 w 1285436"/>
                  <a:gd name="connsiteY2" fmla="*/ 869896 h 888953"/>
                  <a:gd name="connsiteX3" fmla="*/ 0 w 1285436"/>
                  <a:gd name="connsiteY3" fmla="*/ 888953 h 888953"/>
                  <a:gd name="connsiteX4" fmla="*/ 235017 w 1285436"/>
                  <a:gd name="connsiteY4" fmla="*/ 704942 h 888953"/>
                  <a:gd name="connsiteX5" fmla="*/ 249822 w 1285436"/>
                  <a:gd name="connsiteY5" fmla="*/ 0 h 888953"/>
                  <a:gd name="connsiteX0" fmla="*/ 249822 w 1285436"/>
                  <a:gd name="connsiteY0" fmla="*/ 0 h 888953"/>
                  <a:gd name="connsiteX1" fmla="*/ 1092637 w 1285436"/>
                  <a:gd name="connsiteY1" fmla="*/ 0 h 888953"/>
                  <a:gd name="connsiteX2" fmla="*/ 1059053 w 1285436"/>
                  <a:gd name="connsiteY2" fmla="*/ 869896 h 888953"/>
                  <a:gd name="connsiteX3" fmla="*/ 0 w 1285436"/>
                  <a:gd name="connsiteY3" fmla="*/ 888953 h 888953"/>
                  <a:gd name="connsiteX4" fmla="*/ 235017 w 1285436"/>
                  <a:gd name="connsiteY4" fmla="*/ 704942 h 888953"/>
                  <a:gd name="connsiteX5" fmla="*/ 249822 w 1285436"/>
                  <a:gd name="connsiteY5" fmla="*/ 0 h 888953"/>
                  <a:gd name="connsiteX0" fmla="*/ 249822 w 1285436"/>
                  <a:gd name="connsiteY0" fmla="*/ 0 h 888953"/>
                  <a:gd name="connsiteX1" fmla="*/ 1092637 w 1285436"/>
                  <a:gd name="connsiteY1" fmla="*/ 0 h 888953"/>
                  <a:gd name="connsiteX2" fmla="*/ 1059053 w 1285436"/>
                  <a:gd name="connsiteY2" fmla="*/ 869896 h 888953"/>
                  <a:gd name="connsiteX3" fmla="*/ 0 w 1285436"/>
                  <a:gd name="connsiteY3" fmla="*/ 888953 h 888953"/>
                  <a:gd name="connsiteX4" fmla="*/ 235017 w 1285436"/>
                  <a:gd name="connsiteY4" fmla="*/ 704942 h 888953"/>
                  <a:gd name="connsiteX5" fmla="*/ 249822 w 1285436"/>
                  <a:gd name="connsiteY5" fmla="*/ 0 h 888953"/>
                  <a:gd name="connsiteX0" fmla="*/ 226010 w 1285436"/>
                  <a:gd name="connsiteY0" fmla="*/ 9525 h 888953"/>
                  <a:gd name="connsiteX1" fmla="*/ 1092637 w 1285436"/>
                  <a:gd name="connsiteY1" fmla="*/ 0 h 888953"/>
                  <a:gd name="connsiteX2" fmla="*/ 1059053 w 1285436"/>
                  <a:gd name="connsiteY2" fmla="*/ 869896 h 888953"/>
                  <a:gd name="connsiteX3" fmla="*/ 0 w 1285436"/>
                  <a:gd name="connsiteY3" fmla="*/ 888953 h 888953"/>
                  <a:gd name="connsiteX4" fmla="*/ 235017 w 1285436"/>
                  <a:gd name="connsiteY4" fmla="*/ 704942 h 888953"/>
                  <a:gd name="connsiteX5" fmla="*/ 226010 w 1285436"/>
                  <a:gd name="connsiteY5" fmla="*/ 9525 h 888953"/>
                  <a:gd name="connsiteX0" fmla="*/ 226010 w 1285436"/>
                  <a:gd name="connsiteY0" fmla="*/ 9525 h 888953"/>
                  <a:gd name="connsiteX1" fmla="*/ 1092637 w 1285436"/>
                  <a:gd name="connsiteY1" fmla="*/ 0 h 888953"/>
                  <a:gd name="connsiteX2" fmla="*/ 1059053 w 1285436"/>
                  <a:gd name="connsiteY2" fmla="*/ 869896 h 888953"/>
                  <a:gd name="connsiteX3" fmla="*/ 0 w 1285436"/>
                  <a:gd name="connsiteY3" fmla="*/ 888953 h 888953"/>
                  <a:gd name="connsiteX4" fmla="*/ 213586 w 1285436"/>
                  <a:gd name="connsiteY4" fmla="*/ 721611 h 888953"/>
                  <a:gd name="connsiteX5" fmla="*/ 226010 w 1285436"/>
                  <a:gd name="connsiteY5" fmla="*/ 9525 h 888953"/>
                  <a:gd name="connsiteX0" fmla="*/ 226010 w 1285436"/>
                  <a:gd name="connsiteY0" fmla="*/ 9525 h 888953"/>
                  <a:gd name="connsiteX1" fmla="*/ 1092637 w 1285436"/>
                  <a:gd name="connsiteY1" fmla="*/ 0 h 888953"/>
                  <a:gd name="connsiteX2" fmla="*/ 1059053 w 1285436"/>
                  <a:gd name="connsiteY2" fmla="*/ 869896 h 888953"/>
                  <a:gd name="connsiteX3" fmla="*/ 0 w 1285436"/>
                  <a:gd name="connsiteY3" fmla="*/ 888953 h 888953"/>
                  <a:gd name="connsiteX4" fmla="*/ 213586 w 1285436"/>
                  <a:gd name="connsiteY4" fmla="*/ 721611 h 888953"/>
                  <a:gd name="connsiteX5" fmla="*/ 226010 w 1285436"/>
                  <a:gd name="connsiteY5" fmla="*/ 9525 h 888953"/>
                  <a:gd name="connsiteX0" fmla="*/ 226010 w 1285436"/>
                  <a:gd name="connsiteY0" fmla="*/ 9525 h 888953"/>
                  <a:gd name="connsiteX1" fmla="*/ 1092637 w 1285436"/>
                  <a:gd name="connsiteY1" fmla="*/ 0 h 888953"/>
                  <a:gd name="connsiteX2" fmla="*/ 1059053 w 1285436"/>
                  <a:gd name="connsiteY2" fmla="*/ 869896 h 888953"/>
                  <a:gd name="connsiteX3" fmla="*/ 0 w 1285436"/>
                  <a:gd name="connsiteY3" fmla="*/ 888953 h 888953"/>
                  <a:gd name="connsiteX4" fmla="*/ 213586 w 1285436"/>
                  <a:gd name="connsiteY4" fmla="*/ 721611 h 888953"/>
                  <a:gd name="connsiteX5" fmla="*/ 226010 w 1285436"/>
                  <a:gd name="connsiteY5" fmla="*/ 9525 h 888953"/>
                  <a:gd name="connsiteX0" fmla="*/ 268872 w 1328298"/>
                  <a:gd name="connsiteY0" fmla="*/ 9525 h 886572"/>
                  <a:gd name="connsiteX1" fmla="*/ 1135499 w 1328298"/>
                  <a:gd name="connsiteY1" fmla="*/ 0 h 886572"/>
                  <a:gd name="connsiteX2" fmla="*/ 1101915 w 1328298"/>
                  <a:gd name="connsiteY2" fmla="*/ 869896 h 886572"/>
                  <a:gd name="connsiteX3" fmla="*/ 0 w 1328298"/>
                  <a:gd name="connsiteY3" fmla="*/ 886572 h 886572"/>
                  <a:gd name="connsiteX4" fmla="*/ 256448 w 1328298"/>
                  <a:gd name="connsiteY4" fmla="*/ 721611 h 886572"/>
                  <a:gd name="connsiteX5" fmla="*/ 268872 w 1328298"/>
                  <a:gd name="connsiteY5" fmla="*/ 9525 h 886572"/>
                  <a:gd name="connsiteX0" fmla="*/ 268872 w 1328298"/>
                  <a:gd name="connsiteY0" fmla="*/ 9525 h 886572"/>
                  <a:gd name="connsiteX1" fmla="*/ 1135499 w 1328298"/>
                  <a:gd name="connsiteY1" fmla="*/ 0 h 886572"/>
                  <a:gd name="connsiteX2" fmla="*/ 1101915 w 1328298"/>
                  <a:gd name="connsiteY2" fmla="*/ 869896 h 886572"/>
                  <a:gd name="connsiteX3" fmla="*/ 0 w 1328298"/>
                  <a:gd name="connsiteY3" fmla="*/ 886572 h 886572"/>
                  <a:gd name="connsiteX4" fmla="*/ 256448 w 1328298"/>
                  <a:gd name="connsiteY4" fmla="*/ 721611 h 886572"/>
                  <a:gd name="connsiteX5" fmla="*/ 268872 w 1328298"/>
                  <a:gd name="connsiteY5" fmla="*/ 9525 h 886572"/>
                  <a:gd name="connsiteX0" fmla="*/ 268872 w 1328298"/>
                  <a:gd name="connsiteY0" fmla="*/ 9525 h 886572"/>
                  <a:gd name="connsiteX1" fmla="*/ 1135499 w 1328298"/>
                  <a:gd name="connsiteY1" fmla="*/ 0 h 886572"/>
                  <a:gd name="connsiteX2" fmla="*/ 1101915 w 1328298"/>
                  <a:gd name="connsiteY2" fmla="*/ 869896 h 886572"/>
                  <a:gd name="connsiteX3" fmla="*/ 0 w 1328298"/>
                  <a:gd name="connsiteY3" fmla="*/ 886572 h 886572"/>
                  <a:gd name="connsiteX4" fmla="*/ 256448 w 1328298"/>
                  <a:gd name="connsiteY4" fmla="*/ 721611 h 886572"/>
                  <a:gd name="connsiteX5" fmla="*/ 268872 w 1328298"/>
                  <a:gd name="connsiteY5" fmla="*/ 9525 h 886572"/>
                  <a:gd name="connsiteX0" fmla="*/ 268872 w 1186929"/>
                  <a:gd name="connsiteY0" fmla="*/ 9525 h 886572"/>
                  <a:gd name="connsiteX1" fmla="*/ 1135499 w 1186929"/>
                  <a:gd name="connsiteY1" fmla="*/ 0 h 886572"/>
                  <a:gd name="connsiteX2" fmla="*/ 1101915 w 1186929"/>
                  <a:gd name="connsiteY2" fmla="*/ 869896 h 886572"/>
                  <a:gd name="connsiteX3" fmla="*/ 0 w 1186929"/>
                  <a:gd name="connsiteY3" fmla="*/ 886572 h 886572"/>
                  <a:gd name="connsiteX4" fmla="*/ 256448 w 1186929"/>
                  <a:gd name="connsiteY4" fmla="*/ 721611 h 886572"/>
                  <a:gd name="connsiteX5" fmla="*/ 268872 w 1186929"/>
                  <a:gd name="connsiteY5" fmla="*/ 9525 h 886572"/>
                  <a:gd name="connsiteX0" fmla="*/ 268872 w 1201217"/>
                  <a:gd name="connsiteY0" fmla="*/ 9525 h 886572"/>
                  <a:gd name="connsiteX1" fmla="*/ 1135499 w 1201217"/>
                  <a:gd name="connsiteY1" fmla="*/ 0 h 886572"/>
                  <a:gd name="connsiteX2" fmla="*/ 1116203 w 1201217"/>
                  <a:gd name="connsiteY2" fmla="*/ 874658 h 886572"/>
                  <a:gd name="connsiteX3" fmla="*/ 0 w 1201217"/>
                  <a:gd name="connsiteY3" fmla="*/ 886572 h 886572"/>
                  <a:gd name="connsiteX4" fmla="*/ 256448 w 1201217"/>
                  <a:gd name="connsiteY4" fmla="*/ 721611 h 886572"/>
                  <a:gd name="connsiteX5" fmla="*/ 268872 w 1201217"/>
                  <a:gd name="connsiteY5" fmla="*/ 9525 h 886572"/>
                  <a:gd name="connsiteX0" fmla="*/ 268872 w 1155973"/>
                  <a:gd name="connsiteY0" fmla="*/ 9525 h 886572"/>
                  <a:gd name="connsiteX1" fmla="*/ 1135499 w 1155973"/>
                  <a:gd name="connsiteY1" fmla="*/ 0 h 886572"/>
                  <a:gd name="connsiteX2" fmla="*/ 1116203 w 1155973"/>
                  <a:gd name="connsiteY2" fmla="*/ 874658 h 886572"/>
                  <a:gd name="connsiteX3" fmla="*/ 0 w 1155973"/>
                  <a:gd name="connsiteY3" fmla="*/ 886572 h 886572"/>
                  <a:gd name="connsiteX4" fmla="*/ 256448 w 1155973"/>
                  <a:gd name="connsiteY4" fmla="*/ 721611 h 886572"/>
                  <a:gd name="connsiteX5" fmla="*/ 268872 w 1155973"/>
                  <a:gd name="connsiteY5" fmla="*/ 9525 h 886572"/>
                  <a:gd name="connsiteX0" fmla="*/ 268872 w 1170260"/>
                  <a:gd name="connsiteY0" fmla="*/ 9525 h 886572"/>
                  <a:gd name="connsiteX1" fmla="*/ 1135499 w 1170260"/>
                  <a:gd name="connsiteY1" fmla="*/ 0 h 886572"/>
                  <a:gd name="connsiteX2" fmla="*/ 1130490 w 1170260"/>
                  <a:gd name="connsiteY2" fmla="*/ 881801 h 886572"/>
                  <a:gd name="connsiteX3" fmla="*/ 0 w 1170260"/>
                  <a:gd name="connsiteY3" fmla="*/ 886572 h 886572"/>
                  <a:gd name="connsiteX4" fmla="*/ 256448 w 1170260"/>
                  <a:gd name="connsiteY4" fmla="*/ 721611 h 886572"/>
                  <a:gd name="connsiteX5" fmla="*/ 268872 w 1170260"/>
                  <a:gd name="connsiteY5" fmla="*/ 9525 h 886572"/>
                  <a:gd name="connsiteX0" fmla="*/ 268872 w 1140179"/>
                  <a:gd name="connsiteY0" fmla="*/ 9525 h 886572"/>
                  <a:gd name="connsiteX1" fmla="*/ 1135499 w 1140179"/>
                  <a:gd name="connsiteY1" fmla="*/ 0 h 886572"/>
                  <a:gd name="connsiteX2" fmla="*/ 1130490 w 1140179"/>
                  <a:gd name="connsiteY2" fmla="*/ 881801 h 886572"/>
                  <a:gd name="connsiteX3" fmla="*/ 0 w 1140179"/>
                  <a:gd name="connsiteY3" fmla="*/ 886572 h 886572"/>
                  <a:gd name="connsiteX4" fmla="*/ 256448 w 1140179"/>
                  <a:gd name="connsiteY4" fmla="*/ 721611 h 886572"/>
                  <a:gd name="connsiteX5" fmla="*/ 268872 w 1140179"/>
                  <a:gd name="connsiteY5" fmla="*/ 9525 h 886572"/>
                  <a:gd name="connsiteX0" fmla="*/ 291097 w 1140179"/>
                  <a:gd name="connsiteY0" fmla="*/ 0 h 1261222"/>
                  <a:gd name="connsiteX1" fmla="*/ 1135499 w 1140179"/>
                  <a:gd name="connsiteY1" fmla="*/ 374650 h 1261222"/>
                  <a:gd name="connsiteX2" fmla="*/ 1130490 w 1140179"/>
                  <a:gd name="connsiteY2" fmla="*/ 1256451 h 1261222"/>
                  <a:gd name="connsiteX3" fmla="*/ 0 w 1140179"/>
                  <a:gd name="connsiteY3" fmla="*/ 1261222 h 1261222"/>
                  <a:gd name="connsiteX4" fmla="*/ 256448 w 1140179"/>
                  <a:gd name="connsiteY4" fmla="*/ 1096261 h 1261222"/>
                  <a:gd name="connsiteX5" fmla="*/ 291097 w 1140179"/>
                  <a:gd name="connsiteY5" fmla="*/ 0 h 1261222"/>
                  <a:gd name="connsiteX0" fmla="*/ 291097 w 1136923"/>
                  <a:gd name="connsiteY0" fmla="*/ 0 h 1261222"/>
                  <a:gd name="connsiteX1" fmla="*/ 852924 w 1136923"/>
                  <a:gd name="connsiteY1" fmla="*/ 3175 h 1261222"/>
                  <a:gd name="connsiteX2" fmla="*/ 1130490 w 1136923"/>
                  <a:gd name="connsiteY2" fmla="*/ 1256451 h 1261222"/>
                  <a:gd name="connsiteX3" fmla="*/ 0 w 1136923"/>
                  <a:gd name="connsiteY3" fmla="*/ 1261222 h 1261222"/>
                  <a:gd name="connsiteX4" fmla="*/ 256448 w 1136923"/>
                  <a:gd name="connsiteY4" fmla="*/ 1096261 h 1261222"/>
                  <a:gd name="connsiteX5" fmla="*/ 291097 w 1136923"/>
                  <a:gd name="connsiteY5" fmla="*/ 0 h 1261222"/>
                  <a:gd name="connsiteX0" fmla="*/ 291097 w 1136923"/>
                  <a:gd name="connsiteY0" fmla="*/ 0 h 1539240"/>
                  <a:gd name="connsiteX1" fmla="*/ 852924 w 1136923"/>
                  <a:gd name="connsiteY1" fmla="*/ 3175 h 1539240"/>
                  <a:gd name="connsiteX2" fmla="*/ 1130490 w 1136923"/>
                  <a:gd name="connsiteY2" fmla="*/ 1256451 h 1539240"/>
                  <a:gd name="connsiteX3" fmla="*/ 975995 w 1136923"/>
                  <a:gd name="connsiteY3" fmla="*/ 1539240 h 1539240"/>
                  <a:gd name="connsiteX4" fmla="*/ 0 w 1136923"/>
                  <a:gd name="connsiteY4" fmla="*/ 1261222 h 1539240"/>
                  <a:gd name="connsiteX5" fmla="*/ 256448 w 1136923"/>
                  <a:gd name="connsiteY5" fmla="*/ 1096261 h 1539240"/>
                  <a:gd name="connsiteX6" fmla="*/ 291097 w 1136923"/>
                  <a:gd name="connsiteY6" fmla="*/ 0 h 1539240"/>
                  <a:gd name="connsiteX0" fmla="*/ 291097 w 1136923"/>
                  <a:gd name="connsiteY0" fmla="*/ 0 h 1261222"/>
                  <a:gd name="connsiteX1" fmla="*/ 852924 w 1136923"/>
                  <a:gd name="connsiteY1" fmla="*/ 3175 h 1261222"/>
                  <a:gd name="connsiteX2" fmla="*/ 1130490 w 1136923"/>
                  <a:gd name="connsiteY2" fmla="*/ 1256451 h 1261222"/>
                  <a:gd name="connsiteX3" fmla="*/ 0 w 1136923"/>
                  <a:gd name="connsiteY3" fmla="*/ 1261222 h 1261222"/>
                  <a:gd name="connsiteX4" fmla="*/ 256448 w 1136923"/>
                  <a:gd name="connsiteY4" fmla="*/ 1096261 h 1261222"/>
                  <a:gd name="connsiteX5" fmla="*/ 291097 w 1136923"/>
                  <a:gd name="connsiteY5" fmla="*/ 0 h 1261222"/>
                  <a:gd name="connsiteX0" fmla="*/ 291097 w 984523"/>
                  <a:gd name="connsiteY0" fmla="*/ 0 h 1261222"/>
                  <a:gd name="connsiteX1" fmla="*/ 852924 w 984523"/>
                  <a:gd name="connsiteY1" fmla="*/ 3175 h 1261222"/>
                  <a:gd name="connsiteX2" fmla="*/ 978090 w 984523"/>
                  <a:gd name="connsiteY2" fmla="*/ 170601 h 1261222"/>
                  <a:gd name="connsiteX3" fmla="*/ 0 w 984523"/>
                  <a:gd name="connsiteY3" fmla="*/ 1261222 h 1261222"/>
                  <a:gd name="connsiteX4" fmla="*/ 256448 w 984523"/>
                  <a:gd name="connsiteY4" fmla="*/ 1096261 h 1261222"/>
                  <a:gd name="connsiteX5" fmla="*/ 291097 w 984523"/>
                  <a:gd name="connsiteY5" fmla="*/ 0 h 1261222"/>
                  <a:gd name="connsiteX0" fmla="*/ 291097 w 978090"/>
                  <a:gd name="connsiteY0" fmla="*/ 0 h 1261222"/>
                  <a:gd name="connsiteX1" fmla="*/ 852924 w 978090"/>
                  <a:gd name="connsiteY1" fmla="*/ 3175 h 1261222"/>
                  <a:gd name="connsiteX2" fmla="*/ 978090 w 978090"/>
                  <a:gd name="connsiteY2" fmla="*/ 170601 h 1261222"/>
                  <a:gd name="connsiteX3" fmla="*/ 0 w 978090"/>
                  <a:gd name="connsiteY3" fmla="*/ 1261222 h 1261222"/>
                  <a:gd name="connsiteX4" fmla="*/ 256448 w 978090"/>
                  <a:gd name="connsiteY4" fmla="*/ 1096261 h 1261222"/>
                  <a:gd name="connsiteX5" fmla="*/ 291097 w 978090"/>
                  <a:gd name="connsiteY5" fmla="*/ 0 h 1261222"/>
                  <a:gd name="connsiteX0" fmla="*/ 34649 w 721642"/>
                  <a:gd name="connsiteY0" fmla="*/ 0 h 1096261"/>
                  <a:gd name="connsiteX1" fmla="*/ 596476 w 721642"/>
                  <a:gd name="connsiteY1" fmla="*/ 3175 h 1096261"/>
                  <a:gd name="connsiteX2" fmla="*/ 721642 w 721642"/>
                  <a:gd name="connsiteY2" fmla="*/ 170601 h 1096261"/>
                  <a:gd name="connsiteX3" fmla="*/ 0 w 721642"/>
                  <a:gd name="connsiteY3" fmla="*/ 1096261 h 1096261"/>
                  <a:gd name="connsiteX4" fmla="*/ 34649 w 721642"/>
                  <a:gd name="connsiteY4" fmla="*/ 0 h 1096261"/>
                  <a:gd name="connsiteX0" fmla="*/ 2289 w 689282"/>
                  <a:gd name="connsiteY0" fmla="*/ 0 h 372301"/>
                  <a:gd name="connsiteX1" fmla="*/ 564116 w 689282"/>
                  <a:gd name="connsiteY1" fmla="*/ 3175 h 372301"/>
                  <a:gd name="connsiteX2" fmla="*/ 689282 w 689282"/>
                  <a:gd name="connsiteY2" fmla="*/ 170601 h 372301"/>
                  <a:gd name="connsiteX3" fmla="*/ 272440 w 689282"/>
                  <a:gd name="connsiteY3" fmla="*/ 162811 h 372301"/>
                  <a:gd name="connsiteX4" fmla="*/ 2289 w 689282"/>
                  <a:gd name="connsiteY4" fmla="*/ 0 h 372301"/>
                  <a:gd name="connsiteX0" fmla="*/ 0 w 686993"/>
                  <a:gd name="connsiteY0" fmla="*/ 0 h 170601"/>
                  <a:gd name="connsiteX1" fmla="*/ 561827 w 686993"/>
                  <a:gd name="connsiteY1" fmla="*/ 3175 h 170601"/>
                  <a:gd name="connsiteX2" fmla="*/ 686993 w 686993"/>
                  <a:gd name="connsiteY2" fmla="*/ 170601 h 170601"/>
                  <a:gd name="connsiteX3" fmla="*/ 270151 w 686993"/>
                  <a:gd name="connsiteY3" fmla="*/ 162811 h 170601"/>
                  <a:gd name="connsiteX4" fmla="*/ 0 w 686993"/>
                  <a:gd name="connsiteY4" fmla="*/ 0 h 170601"/>
                  <a:gd name="connsiteX0" fmla="*/ 0 w 686993"/>
                  <a:gd name="connsiteY0" fmla="*/ 0 h 170601"/>
                  <a:gd name="connsiteX1" fmla="*/ 561827 w 686993"/>
                  <a:gd name="connsiteY1" fmla="*/ 3175 h 170601"/>
                  <a:gd name="connsiteX2" fmla="*/ 686993 w 686993"/>
                  <a:gd name="connsiteY2" fmla="*/ 170601 h 170601"/>
                  <a:gd name="connsiteX3" fmla="*/ 260626 w 686993"/>
                  <a:gd name="connsiteY3" fmla="*/ 143761 h 170601"/>
                  <a:gd name="connsiteX4" fmla="*/ 0 w 686993"/>
                  <a:gd name="connsiteY4" fmla="*/ 0 h 170601"/>
                  <a:gd name="connsiteX0" fmla="*/ 0 w 672706"/>
                  <a:gd name="connsiteY0" fmla="*/ 0 h 143761"/>
                  <a:gd name="connsiteX1" fmla="*/ 561827 w 672706"/>
                  <a:gd name="connsiteY1" fmla="*/ 3175 h 143761"/>
                  <a:gd name="connsiteX2" fmla="*/ 672706 w 672706"/>
                  <a:gd name="connsiteY2" fmla="*/ 137264 h 143761"/>
                  <a:gd name="connsiteX3" fmla="*/ 260626 w 672706"/>
                  <a:gd name="connsiteY3" fmla="*/ 143761 h 143761"/>
                  <a:gd name="connsiteX4" fmla="*/ 0 w 672706"/>
                  <a:gd name="connsiteY4" fmla="*/ 0 h 143761"/>
                  <a:gd name="connsiteX0" fmla="*/ 0 w 672706"/>
                  <a:gd name="connsiteY0" fmla="*/ 1587 h 145348"/>
                  <a:gd name="connsiteX1" fmla="*/ 528490 w 672706"/>
                  <a:gd name="connsiteY1" fmla="*/ 0 h 145348"/>
                  <a:gd name="connsiteX2" fmla="*/ 672706 w 672706"/>
                  <a:gd name="connsiteY2" fmla="*/ 138851 h 145348"/>
                  <a:gd name="connsiteX3" fmla="*/ 260626 w 672706"/>
                  <a:gd name="connsiteY3" fmla="*/ 145348 h 145348"/>
                  <a:gd name="connsiteX4" fmla="*/ 0 w 672706"/>
                  <a:gd name="connsiteY4" fmla="*/ 1587 h 145348"/>
                  <a:gd name="connsiteX0" fmla="*/ 0 w 672706"/>
                  <a:gd name="connsiteY0" fmla="*/ 1587 h 145348"/>
                  <a:gd name="connsiteX1" fmla="*/ 528490 w 672706"/>
                  <a:gd name="connsiteY1" fmla="*/ 0 h 145348"/>
                  <a:gd name="connsiteX2" fmla="*/ 672706 w 672706"/>
                  <a:gd name="connsiteY2" fmla="*/ 138851 h 145348"/>
                  <a:gd name="connsiteX3" fmla="*/ 260626 w 672706"/>
                  <a:gd name="connsiteY3" fmla="*/ 145348 h 145348"/>
                  <a:gd name="connsiteX4" fmla="*/ 0 w 672706"/>
                  <a:gd name="connsiteY4" fmla="*/ 1587 h 145348"/>
                  <a:gd name="connsiteX0" fmla="*/ 0 w 696519"/>
                  <a:gd name="connsiteY0" fmla="*/ 1587 h 145348"/>
                  <a:gd name="connsiteX1" fmla="*/ 528490 w 696519"/>
                  <a:gd name="connsiteY1" fmla="*/ 0 h 145348"/>
                  <a:gd name="connsiteX2" fmla="*/ 696519 w 696519"/>
                  <a:gd name="connsiteY2" fmla="*/ 136470 h 145348"/>
                  <a:gd name="connsiteX3" fmla="*/ 260626 w 696519"/>
                  <a:gd name="connsiteY3" fmla="*/ 145348 h 145348"/>
                  <a:gd name="connsiteX4" fmla="*/ 0 w 696519"/>
                  <a:gd name="connsiteY4" fmla="*/ 1587 h 145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6519" h="145348">
                    <a:moveTo>
                      <a:pt x="0" y="1587"/>
                    </a:moveTo>
                    <a:lnTo>
                      <a:pt x="528490" y="0"/>
                    </a:lnTo>
                    <a:lnTo>
                      <a:pt x="696519" y="136470"/>
                    </a:lnTo>
                    <a:lnTo>
                      <a:pt x="260626" y="145348"/>
                    </a:lnTo>
                    <a:lnTo>
                      <a:pt x="0" y="1587"/>
                    </a:lnTo>
                    <a:close/>
                  </a:path>
                </a:pathLst>
              </a:custGeom>
              <a:solidFill>
                <a:srgbClr val="FF66CC"/>
              </a:solidFill>
              <a:ln w="19050"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53" name="Freeform 52"/>
              <p:cNvSpPr/>
              <p:nvPr/>
            </p:nvSpPr>
            <p:spPr>
              <a:xfrm>
                <a:off x="2856109" y="2812159"/>
                <a:ext cx="196457" cy="142027"/>
              </a:xfrm>
              <a:custGeom>
                <a:avLst/>
                <a:gdLst>
                  <a:gd name="connsiteX0" fmla="*/ 0 w 1083075"/>
                  <a:gd name="connsiteY0" fmla="*/ 14796 h 733887"/>
                  <a:gd name="connsiteX1" fmla="*/ 905522 w 1083075"/>
                  <a:gd name="connsiteY1" fmla="*/ 14796 h 733887"/>
                  <a:gd name="connsiteX2" fmla="*/ 1083075 w 1083075"/>
                  <a:gd name="connsiteY2" fmla="*/ 396536 h 733887"/>
                  <a:gd name="connsiteX3" fmla="*/ 506027 w 1083075"/>
                  <a:gd name="connsiteY3" fmla="*/ 387658 h 733887"/>
                  <a:gd name="connsiteX4" fmla="*/ 257452 w 1083075"/>
                  <a:gd name="connsiteY4" fmla="*/ 733887 h 733887"/>
                  <a:gd name="connsiteX5" fmla="*/ 257452 w 1083075"/>
                  <a:gd name="connsiteY5" fmla="*/ 405413 h 733887"/>
                  <a:gd name="connsiteX6" fmla="*/ 0 w 1083075"/>
                  <a:gd name="connsiteY6" fmla="*/ 14796 h 733887"/>
                  <a:gd name="connsiteX0" fmla="*/ 47440 w 1130515"/>
                  <a:gd name="connsiteY0" fmla="*/ 14796 h 733887"/>
                  <a:gd name="connsiteX1" fmla="*/ 952962 w 1130515"/>
                  <a:gd name="connsiteY1" fmla="*/ 14796 h 733887"/>
                  <a:gd name="connsiteX2" fmla="*/ 1130515 w 1130515"/>
                  <a:gd name="connsiteY2" fmla="*/ 396536 h 733887"/>
                  <a:gd name="connsiteX3" fmla="*/ 553467 w 1130515"/>
                  <a:gd name="connsiteY3" fmla="*/ 387658 h 733887"/>
                  <a:gd name="connsiteX4" fmla="*/ 304892 w 1130515"/>
                  <a:gd name="connsiteY4" fmla="*/ 733887 h 733887"/>
                  <a:gd name="connsiteX5" fmla="*/ 304892 w 1130515"/>
                  <a:gd name="connsiteY5" fmla="*/ 405413 h 733887"/>
                  <a:gd name="connsiteX6" fmla="*/ 47440 w 1130515"/>
                  <a:gd name="connsiteY6" fmla="*/ 14796 h 733887"/>
                  <a:gd name="connsiteX0" fmla="*/ 47440 w 1130515"/>
                  <a:gd name="connsiteY0" fmla="*/ 14796 h 733887"/>
                  <a:gd name="connsiteX1" fmla="*/ 952962 w 1130515"/>
                  <a:gd name="connsiteY1" fmla="*/ 14796 h 733887"/>
                  <a:gd name="connsiteX2" fmla="*/ 1130515 w 1130515"/>
                  <a:gd name="connsiteY2" fmla="*/ 396536 h 733887"/>
                  <a:gd name="connsiteX3" fmla="*/ 553467 w 1130515"/>
                  <a:gd name="connsiteY3" fmla="*/ 387658 h 733887"/>
                  <a:gd name="connsiteX4" fmla="*/ 304892 w 1130515"/>
                  <a:gd name="connsiteY4" fmla="*/ 733887 h 733887"/>
                  <a:gd name="connsiteX5" fmla="*/ 304892 w 1130515"/>
                  <a:gd name="connsiteY5" fmla="*/ 405413 h 733887"/>
                  <a:gd name="connsiteX6" fmla="*/ 47440 w 1130515"/>
                  <a:gd name="connsiteY6" fmla="*/ 14796 h 733887"/>
                  <a:gd name="connsiteX0" fmla="*/ 47440 w 1130515"/>
                  <a:gd name="connsiteY0" fmla="*/ 0 h 719091"/>
                  <a:gd name="connsiteX1" fmla="*/ 968837 w 1130515"/>
                  <a:gd name="connsiteY1" fmla="*/ 9525 h 719091"/>
                  <a:gd name="connsiteX2" fmla="*/ 1130515 w 1130515"/>
                  <a:gd name="connsiteY2" fmla="*/ 381740 h 719091"/>
                  <a:gd name="connsiteX3" fmla="*/ 553467 w 1130515"/>
                  <a:gd name="connsiteY3" fmla="*/ 372862 h 719091"/>
                  <a:gd name="connsiteX4" fmla="*/ 304892 w 1130515"/>
                  <a:gd name="connsiteY4" fmla="*/ 719091 h 719091"/>
                  <a:gd name="connsiteX5" fmla="*/ 304892 w 1130515"/>
                  <a:gd name="connsiteY5" fmla="*/ 390617 h 719091"/>
                  <a:gd name="connsiteX6" fmla="*/ 47440 w 1130515"/>
                  <a:gd name="connsiteY6" fmla="*/ 0 h 719091"/>
                  <a:gd name="connsiteX0" fmla="*/ 47440 w 1130515"/>
                  <a:gd name="connsiteY0" fmla="*/ 0 h 719091"/>
                  <a:gd name="connsiteX1" fmla="*/ 968837 w 1130515"/>
                  <a:gd name="connsiteY1" fmla="*/ 9525 h 719091"/>
                  <a:gd name="connsiteX2" fmla="*/ 1130515 w 1130515"/>
                  <a:gd name="connsiteY2" fmla="*/ 381740 h 719091"/>
                  <a:gd name="connsiteX3" fmla="*/ 553467 w 1130515"/>
                  <a:gd name="connsiteY3" fmla="*/ 372862 h 719091"/>
                  <a:gd name="connsiteX4" fmla="*/ 304892 w 1130515"/>
                  <a:gd name="connsiteY4" fmla="*/ 719091 h 719091"/>
                  <a:gd name="connsiteX5" fmla="*/ 304892 w 1130515"/>
                  <a:gd name="connsiteY5" fmla="*/ 390617 h 719091"/>
                  <a:gd name="connsiteX6" fmla="*/ 47440 w 1130515"/>
                  <a:gd name="connsiteY6" fmla="*/ 0 h 719091"/>
                  <a:gd name="connsiteX0" fmla="*/ 47440 w 1130515"/>
                  <a:gd name="connsiteY0" fmla="*/ 0 h 719091"/>
                  <a:gd name="connsiteX1" fmla="*/ 968837 w 1130515"/>
                  <a:gd name="connsiteY1" fmla="*/ 9525 h 719091"/>
                  <a:gd name="connsiteX2" fmla="*/ 1130515 w 1130515"/>
                  <a:gd name="connsiteY2" fmla="*/ 381740 h 719091"/>
                  <a:gd name="connsiteX3" fmla="*/ 553467 w 1130515"/>
                  <a:gd name="connsiteY3" fmla="*/ 372862 h 719091"/>
                  <a:gd name="connsiteX4" fmla="*/ 304892 w 1130515"/>
                  <a:gd name="connsiteY4" fmla="*/ 719091 h 719091"/>
                  <a:gd name="connsiteX5" fmla="*/ 304892 w 1130515"/>
                  <a:gd name="connsiteY5" fmla="*/ 390617 h 719091"/>
                  <a:gd name="connsiteX6" fmla="*/ 47440 w 1130515"/>
                  <a:gd name="connsiteY6" fmla="*/ 0 h 719091"/>
                  <a:gd name="connsiteX0" fmla="*/ 28390 w 1111465"/>
                  <a:gd name="connsiteY0" fmla="*/ 0 h 719091"/>
                  <a:gd name="connsiteX1" fmla="*/ 949787 w 1111465"/>
                  <a:gd name="connsiteY1" fmla="*/ 9525 h 719091"/>
                  <a:gd name="connsiteX2" fmla="*/ 1111465 w 1111465"/>
                  <a:gd name="connsiteY2" fmla="*/ 381740 h 719091"/>
                  <a:gd name="connsiteX3" fmla="*/ 534417 w 1111465"/>
                  <a:gd name="connsiteY3" fmla="*/ 372862 h 719091"/>
                  <a:gd name="connsiteX4" fmla="*/ 285842 w 1111465"/>
                  <a:gd name="connsiteY4" fmla="*/ 719091 h 719091"/>
                  <a:gd name="connsiteX5" fmla="*/ 304892 w 1111465"/>
                  <a:gd name="connsiteY5" fmla="*/ 381092 h 719091"/>
                  <a:gd name="connsiteX6" fmla="*/ 28390 w 1111465"/>
                  <a:gd name="connsiteY6" fmla="*/ 0 h 719091"/>
                  <a:gd name="connsiteX0" fmla="*/ 53790 w 1136865"/>
                  <a:gd name="connsiteY0" fmla="*/ 0 h 719091"/>
                  <a:gd name="connsiteX1" fmla="*/ 975187 w 1136865"/>
                  <a:gd name="connsiteY1" fmla="*/ 9525 h 719091"/>
                  <a:gd name="connsiteX2" fmla="*/ 1136865 w 1136865"/>
                  <a:gd name="connsiteY2" fmla="*/ 381740 h 719091"/>
                  <a:gd name="connsiteX3" fmla="*/ 559817 w 1136865"/>
                  <a:gd name="connsiteY3" fmla="*/ 372862 h 719091"/>
                  <a:gd name="connsiteX4" fmla="*/ 311242 w 1136865"/>
                  <a:gd name="connsiteY4" fmla="*/ 719091 h 719091"/>
                  <a:gd name="connsiteX5" fmla="*/ 330292 w 1136865"/>
                  <a:gd name="connsiteY5" fmla="*/ 381092 h 719091"/>
                  <a:gd name="connsiteX6" fmla="*/ 53790 w 1136865"/>
                  <a:gd name="connsiteY6" fmla="*/ 0 h 719091"/>
                  <a:gd name="connsiteX0" fmla="*/ 56965 w 1140040"/>
                  <a:gd name="connsiteY0" fmla="*/ 0 h 719091"/>
                  <a:gd name="connsiteX1" fmla="*/ 978362 w 1140040"/>
                  <a:gd name="connsiteY1" fmla="*/ 9525 h 719091"/>
                  <a:gd name="connsiteX2" fmla="*/ 1140040 w 1140040"/>
                  <a:gd name="connsiteY2" fmla="*/ 381740 h 719091"/>
                  <a:gd name="connsiteX3" fmla="*/ 562992 w 1140040"/>
                  <a:gd name="connsiteY3" fmla="*/ 372862 h 719091"/>
                  <a:gd name="connsiteX4" fmla="*/ 314417 w 1140040"/>
                  <a:gd name="connsiteY4" fmla="*/ 719091 h 719091"/>
                  <a:gd name="connsiteX5" fmla="*/ 330292 w 1140040"/>
                  <a:gd name="connsiteY5" fmla="*/ 371567 h 719091"/>
                  <a:gd name="connsiteX6" fmla="*/ 56965 w 1140040"/>
                  <a:gd name="connsiteY6" fmla="*/ 0 h 719091"/>
                  <a:gd name="connsiteX0" fmla="*/ 61728 w 1140040"/>
                  <a:gd name="connsiteY0" fmla="*/ 7144 h 709566"/>
                  <a:gd name="connsiteX1" fmla="*/ 978362 w 1140040"/>
                  <a:gd name="connsiteY1" fmla="*/ 0 h 709566"/>
                  <a:gd name="connsiteX2" fmla="*/ 1140040 w 1140040"/>
                  <a:gd name="connsiteY2" fmla="*/ 372215 h 709566"/>
                  <a:gd name="connsiteX3" fmla="*/ 562992 w 1140040"/>
                  <a:gd name="connsiteY3" fmla="*/ 363337 h 709566"/>
                  <a:gd name="connsiteX4" fmla="*/ 314417 w 1140040"/>
                  <a:gd name="connsiteY4" fmla="*/ 709566 h 709566"/>
                  <a:gd name="connsiteX5" fmla="*/ 330292 w 1140040"/>
                  <a:gd name="connsiteY5" fmla="*/ 362042 h 709566"/>
                  <a:gd name="connsiteX6" fmla="*/ 61728 w 1140040"/>
                  <a:gd name="connsiteY6" fmla="*/ 7144 h 709566"/>
                  <a:gd name="connsiteX0" fmla="*/ 259464 w 1337776"/>
                  <a:gd name="connsiteY0" fmla="*/ 7144 h 709566"/>
                  <a:gd name="connsiteX1" fmla="*/ 1176098 w 1337776"/>
                  <a:gd name="connsiteY1" fmla="*/ 0 h 709566"/>
                  <a:gd name="connsiteX2" fmla="*/ 1337776 w 1337776"/>
                  <a:gd name="connsiteY2" fmla="*/ 372215 h 709566"/>
                  <a:gd name="connsiteX3" fmla="*/ 760728 w 1337776"/>
                  <a:gd name="connsiteY3" fmla="*/ 363337 h 709566"/>
                  <a:gd name="connsiteX4" fmla="*/ 512153 w 1337776"/>
                  <a:gd name="connsiteY4" fmla="*/ 709566 h 709566"/>
                  <a:gd name="connsiteX5" fmla="*/ 528028 w 1337776"/>
                  <a:gd name="connsiteY5" fmla="*/ 362042 h 709566"/>
                  <a:gd name="connsiteX6" fmla="*/ 259464 w 1337776"/>
                  <a:gd name="connsiteY6" fmla="*/ 7144 h 709566"/>
                  <a:gd name="connsiteX0" fmla="*/ 259464 w 1337776"/>
                  <a:gd name="connsiteY0" fmla="*/ 7144 h 709566"/>
                  <a:gd name="connsiteX1" fmla="*/ 1176098 w 1337776"/>
                  <a:gd name="connsiteY1" fmla="*/ 0 h 709566"/>
                  <a:gd name="connsiteX2" fmla="*/ 1337776 w 1337776"/>
                  <a:gd name="connsiteY2" fmla="*/ 372215 h 709566"/>
                  <a:gd name="connsiteX3" fmla="*/ 963134 w 1337776"/>
                  <a:gd name="connsiteY3" fmla="*/ 382387 h 709566"/>
                  <a:gd name="connsiteX4" fmla="*/ 512153 w 1337776"/>
                  <a:gd name="connsiteY4" fmla="*/ 709566 h 709566"/>
                  <a:gd name="connsiteX5" fmla="*/ 528028 w 1337776"/>
                  <a:gd name="connsiteY5" fmla="*/ 362042 h 709566"/>
                  <a:gd name="connsiteX6" fmla="*/ 259464 w 1337776"/>
                  <a:gd name="connsiteY6" fmla="*/ 7144 h 709566"/>
                  <a:gd name="connsiteX0" fmla="*/ 259464 w 1299841"/>
                  <a:gd name="connsiteY0" fmla="*/ 7144 h 709566"/>
                  <a:gd name="connsiteX1" fmla="*/ 1176098 w 1299841"/>
                  <a:gd name="connsiteY1" fmla="*/ 0 h 709566"/>
                  <a:gd name="connsiteX2" fmla="*/ 1221095 w 1299841"/>
                  <a:gd name="connsiteY2" fmla="*/ 376978 h 709566"/>
                  <a:gd name="connsiteX3" fmla="*/ 963134 w 1299841"/>
                  <a:gd name="connsiteY3" fmla="*/ 382387 h 709566"/>
                  <a:gd name="connsiteX4" fmla="*/ 512153 w 1299841"/>
                  <a:gd name="connsiteY4" fmla="*/ 709566 h 709566"/>
                  <a:gd name="connsiteX5" fmla="*/ 528028 w 1299841"/>
                  <a:gd name="connsiteY5" fmla="*/ 362042 h 709566"/>
                  <a:gd name="connsiteX6" fmla="*/ 259464 w 1299841"/>
                  <a:gd name="connsiteY6" fmla="*/ 7144 h 709566"/>
                  <a:gd name="connsiteX0" fmla="*/ 259464 w 1444221"/>
                  <a:gd name="connsiteY0" fmla="*/ 7144 h 709566"/>
                  <a:gd name="connsiteX1" fmla="*/ 1176098 w 1444221"/>
                  <a:gd name="connsiteY1" fmla="*/ 0 h 709566"/>
                  <a:gd name="connsiteX2" fmla="*/ 1221095 w 1444221"/>
                  <a:gd name="connsiteY2" fmla="*/ 376978 h 709566"/>
                  <a:gd name="connsiteX3" fmla="*/ 963134 w 1444221"/>
                  <a:gd name="connsiteY3" fmla="*/ 382387 h 709566"/>
                  <a:gd name="connsiteX4" fmla="*/ 512153 w 1444221"/>
                  <a:gd name="connsiteY4" fmla="*/ 709566 h 709566"/>
                  <a:gd name="connsiteX5" fmla="*/ 528028 w 1444221"/>
                  <a:gd name="connsiteY5" fmla="*/ 362042 h 709566"/>
                  <a:gd name="connsiteX6" fmla="*/ 259464 w 1444221"/>
                  <a:gd name="connsiteY6" fmla="*/ 7144 h 709566"/>
                  <a:gd name="connsiteX0" fmla="*/ 259464 w 1444221"/>
                  <a:gd name="connsiteY0" fmla="*/ 7144 h 709566"/>
                  <a:gd name="connsiteX1" fmla="*/ 1176098 w 1444221"/>
                  <a:gd name="connsiteY1" fmla="*/ 0 h 709566"/>
                  <a:gd name="connsiteX2" fmla="*/ 1221095 w 1444221"/>
                  <a:gd name="connsiteY2" fmla="*/ 376978 h 709566"/>
                  <a:gd name="connsiteX3" fmla="*/ 963134 w 1444221"/>
                  <a:gd name="connsiteY3" fmla="*/ 382387 h 709566"/>
                  <a:gd name="connsiteX4" fmla="*/ 512153 w 1444221"/>
                  <a:gd name="connsiteY4" fmla="*/ 709566 h 709566"/>
                  <a:gd name="connsiteX5" fmla="*/ 528028 w 1444221"/>
                  <a:gd name="connsiteY5" fmla="*/ 362042 h 709566"/>
                  <a:gd name="connsiteX6" fmla="*/ 259464 w 1444221"/>
                  <a:gd name="connsiteY6" fmla="*/ 7144 h 709566"/>
                  <a:gd name="connsiteX0" fmla="*/ 259464 w 1444221"/>
                  <a:gd name="connsiteY0" fmla="*/ 7144 h 611935"/>
                  <a:gd name="connsiteX1" fmla="*/ 1176098 w 1444221"/>
                  <a:gd name="connsiteY1" fmla="*/ 0 h 611935"/>
                  <a:gd name="connsiteX2" fmla="*/ 1221095 w 1444221"/>
                  <a:gd name="connsiteY2" fmla="*/ 376978 h 611935"/>
                  <a:gd name="connsiteX3" fmla="*/ 963134 w 1444221"/>
                  <a:gd name="connsiteY3" fmla="*/ 382387 h 611935"/>
                  <a:gd name="connsiteX4" fmla="*/ 869341 w 1444221"/>
                  <a:gd name="connsiteY4" fmla="*/ 611935 h 611935"/>
                  <a:gd name="connsiteX5" fmla="*/ 528028 w 1444221"/>
                  <a:gd name="connsiteY5" fmla="*/ 362042 h 611935"/>
                  <a:gd name="connsiteX6" fmla="*/ 259464 w 1444221"/>
                  <a:gd name="connsiteY6" fmla="*/ 7144 h 611935"/>
                  <a:gd name="connsiteX0" fmla="*/ 311759 w 1496516"/>
                  <a:gd name="connsiteY0" fmla="*/ 7144 h 611935"/>
                  <a:gd name="connsiteX1" fmla="*/ 1228393 w 1496516"/>
                  <a:gd name="connsiteY1" fmla="*/ 0 h 611935"/>
                  <a:gd name="connsiteX2" fmla="*/ 1273390 w 1496516"/>
                  <a:gd name="connsiteY2" fmla="*/ 376978 h 611935"/>
                  <a:gd name="connsiteX3" fmla="*/ 1015429 w 1496516"/>
                  <a:gd name="connsiteY3" fmla="*/ 382387 h 611935"/>
                  <a:gd name="connsiteX4" fmla="*/ 921636 w 1496516"/>
                  <a:gd name="connsiteY4" fmla="*/ 611935 h 611935"/>
                  <a:gd name="connsiteX5" fmla="*/ 330292 w 1496516"/>
                  <a:gd name="connsiteY5" fmla="*/ 388236 h 611935"/>
                  <a:gd name="connsiteX6" fmla="*/ 311759 w 1496516"/>
                  <a:gd name="connsiteY6" fmla="*/ 7144 h 611935"/>
                  <a:gd name="connsiteX0" fmla="*/ 311759 w 1496516"/>
                  <a:gd name="connsiteY0" fmla="*/ 7144 h 611935"/>
                  <a:gd name="connsiteX1" fmla="*/ 1228393 w 1496516"/>
                  <a:gd name="connsiteY1" fmla="*/ 0 h 611935"/>
                  <a:gd name="connsiteX2" fmla="*/ 1273390 w 1496516"/>
                  <a:gd name="connsiteY2" fmla="*/ 376978 h 611935"/>
                  <a:gd name="connsiteX3" fmla="*/ 1015429 w 1496516"/>
                  <a:gd name="connsiteY3" fmla="*/ 382387 h 611935"/>
                  <a:gd name="connsiteX4" fmla="*/ 921636 w 1496516"/>
                  <a:gd name="connsiteY4" fmla="*/ 611935 h 611935"/>
                  <a:gd name="connsiteX5" fmla="*/ 592955 w 1496516"/>
                  <a:gd name="connsiteY5" fmla="*/ 486522 h 611935"/>
                  <a:gd name="connsiteX6" fmla="*/ 330292 w 1496516"/>
                  <a:gd name="connsiteY6" fmla="*/ 388236 h 611935"/>
                  <a:gd name="connsiteX7" fmla="*/ 311759 w 1496516"/>
                  <a:gd name="connsiteY7" fmla="*/ 7144 h 611935"/>
                  <a:gd name="connsiteX0" fmla="*/ 311759 w 1496516"/>
                  <a:gd name="connsiteY0" fmla="*/ 7144 h 611935"/>
                  <a:gd name="connsiteX1" fmla="*/ 1228393 w 1496516"/>
                  <a:gd name="connsiteY1" fmla="*/ 0 h 611935"/>
                  <a:gd name="connsiteX2" fmla="*/ 1273390 w 1496516"/>
                  <a:gd name="connsiteY2" fmla="*/ 376978 h 611935"/>
                  <a:gd name="connsiteX3" fmla="*/ 1015429 w 1496516"/>
                  <a:gd name="connsiteY3" fmla="*/ 382387 h 611935"/>
                  <a:gd name="connsiteX4" fmla="*/ 921636 w 1496516"/>
                  <a:gd name="connsiteY4" fmla="*/ 611935 h 611935"/>
                  <a:gd name="connsiteX5" fmla="*/ 797743 w 1496516"/>
                  <a:gd name="connsiteY5" fmla="*/ 398416 h 611935"/>
                  <a:gd name="connsiteX6" fmla="*/ 330292 w 1496516"/>
                  <a:gd name="connsiteY6" fmla="*/ 388236 h 611935"/>
                  <a:gd name="connsiteX7" fmla="*/ 311759 w 1496516"/>
                  <a:gd name="connsiteY7" fmla="*/ 7144 h 611935"/>
                  <a:gd name="connsiteX0" fmla="*/ 259464 w 1444221"/>
                  <a:gd name="connsiteY0" fmla="*/ 7144 h 611935"/>
                  <a:gd name="connsiteX1" fmla="*/ 1176098 w 1444221"/>
                  <a:gd name="connsiteY1" fmla="*/ 0 h 611935"/>
                  <a:gd name="connsiteX2" fmla="*/ 1221095 w 1444221"/>
                  <a:gd name="connsiteY2" fmla="*/ 376978 h 611935"/>
                  <a:gd name="connsiteX3" fmla="*/ 963134 w 1444221"/>
                  <a:gd name="connsiteY3" fmla="*/ 382387 h 611935"/>
                  <a:gd name="connsiteX4" fmla="*/ 869341 w 1444221"/>
                  <a:gd name="connsiteY4" fmla="*/ 611935 h 611935"/>
                  <a:gd name="connsiteX5" fmla="*/ 745448 w 1444221"/>
                  <a:gd name="connsiteY5" fmla="*/ 398416 h 611935"/>
                  <a:gd name="connsiteX6" fmla="*/ 277997 w 1444221"/>
                  <a:gd name="connsiteY6" fmla="*/ 388236 h 611935"/>
                  <a:gd name="connsiteX7" fmla="*/ 259464 w 1444221"/>
                  <a:gd name="connsiteY7" fmla="*/ 7144 h 611935"/>
                  <a:gd name="connsiteX0" fmla="*/ 240414 w 1425171"/>
                  <a:gd name="connsiteY0" fmla="*/ 7144 h 611935"/>
                  <a:gd name="connsiteX1" fmla="*/ 1157048 w 1425171"/>
                  <a:gd name="connsiteY1" fmla="*/ 0 h 611935"/>
                  <a:gd name="connsiteX2" fmla="*/ 1202045 w 1425171"/>
                  <a:gd name="connsiteY2" fmla="*/ 376978 h 611935"/>
                  <a:gd name="connsiteX3" fmla="*/ 944084 w 1425171"/>
                  <a:gd name="connsiteY3" fmla="*/ 382387 h 611935"/>
                  <a:gd name="connsiteX4" fmla="*/ 850291 w 1425171"/>
                  <a:gd name="connsiteY4" fmla="*/ 611935 h 611935"/>
                  <a:gd name="connsiteX5" fmla="*/ 726398 w 1425171"/>
                  <a:gd name="connsiteY5" fmla="*/ 398416 h 611935"/>
                  <a:gd name="connsiteX6" fmla="*/ 258947 w 1425171"/>
                  <a:gd name="connsiteY6" fmla="*/ 388236 h 611935"/>
                  <a:gd name="connsiteX7" fmla="*/ 240414 w 1425171"/>
                  <a:gd name="connsiteY7" fmla="*/ 7144 h 611935"/>
                  <a:gd name="connsiteX0" fmla="*/ 240414 w 1425171"/>
                  <a:gd name="connsiteY0" fmla="*/ 7144 h 611935"/>
                  <a:gd name="connsiteX1" fmla="*/ 1157048 w 1425171"/>
                  <a:gd name="connsiteY1" fmla="*/ 0 h 611935"/>
                  <a:gd name="connsiteX2" fmla="*/ 1202045 w 1425171"/>
                  <a:gd name="connsiteY2" fmla="*/ 376978 h 611935"/>
                  <a:gd name="connsiteX3" fmla="*/ 944084 w 1425171"/>
                  <a:gd name="connsiteY3" fmla="*/ 382387 h 611935"/>
                  <a:gd name="connsiteX4" fmla="*/ 850291 w 1425171"/>
                  <a:gd name="connsiteY4" fmla="*/ 611935 h 611935"/>
                  <a:gd name="connsiteX5" fmla="*/ 726398 w 1425171"/>
                  <a:gd name="connsiteY5" fmla="*/ 398416 h 611935"/>
                  <a:gd name="connsiteX6" fmla="*/ 258947 w 1425171"/>
                  <a:gd name="connsiteY6" fmla="*/ 388236 h 611935"/>
                  <a:gd name="connsiteX7" fmla="*/ 240414 w 1425171"/>
                  <a:gd name="connsiteY7" fmla="*/ 7144 h 611935"/>
                  <a:gd name="connsiteX0" fmla="*/ 240414 w 1425171"/>
                  <a:gd name="connsiteY0" fmla="*/ 7144 h 611935"/>
                  <a:gd name="connsiteX1" fmla="*/ 1157048 w 1425171"/>
                  <a:gd name="connsiteY1" fmla="*/ 0 h 611935"/>
                  <a:gd name="connsiteX2" fmla="*/ 1202045 w 1425171"/>
                  <a:gd name="connsiteY2" fmla="*/ 376978 h 611935"/>
                  <a:gd name="connsiteX3" fmla="*/ 944084 w 1425171"/>
                  <a:gd name="connsiteY3" fmla="*/ 382387 h 611935"/>
                  <a:gd name="connsiteX4" fmla="*/ 850291 w 1425171"/>
                  <a:gd name="connsiteY4" fmla="*/ 611935 h 611935"/>
                  <a:gd name="connsiteX5" fmla="*/ 726398 w 1425171"/>
                  <a:gd name="connsiteY5" fmla="*/ 398416 h 611935"/>
                  <a:gd name="connsiteX6" fmla="*/ 258947 w 1425171"/>
                  <a:gd name="connsiteY6" fmla="*/ 388236 h 611935"/>
                  <a:gd name="connsiteX7" fmla="*/ 240414 w 1425171"/>
                  <a:gd name="connsiteY7" fmla="*/ 7144 h 611935"/>
                  <a:gd name="connsiteX0" fmla="*/ 240414 w 1425171"/>
                  <a:gd name="connsiteY0" fmla="*/ 7144 h 746981"/>
                  <a:gd name="connsiteX1" fmla="*/ 1157048 w 1425171"/>
                  <a:gd name="connsiteY1" fmla="*/ 0 h 746981"/>
                  <a:gd name="connsiteX2" fmla="*/ 1202045 w 1425171"/>
                  <a:gd name="connsiteY2" fmla="*/ 376978 h 746981"/>
                  <a:gd name="connsiteX3" fmla="*/ 944084 w 1425171"/>
                  <a:gd name="connsiteY3" fmla="*/ 382387 h 746981"/>
                  <a:gd name="connsiteX4" fmla="*/ 850291 w 1425171"/>
                  <a:gd name="connsiteY4" fmla="*/ 611935 h 746981"/>
                  <a:gd name="connsiteX5" fmla="*/ 726398 w 1425171"/>
                  <a:gd name="connsiteY5" fmla="*/ 398416 h 746981"/>
                  <a:gd name="connsiteX6" fmla="*/ 223228 w 1425171"/>
                  <a:gd name="connsiteY6" fmla="*/ 740661 h 746981"/>
                  <a:gd name="connsiteX7" fmla="*/ 240414 w 1425171"/>
                  <a:gd name="connsiteY7" fmla="*/ 7144 h 746981"/>
                  <a:gd name="connsiteX0" fmla="*/ 240414 w 1427552"/>
                  <a:gd name="connsiteY0" fmla="*/ 35719 h 746981"/>
                  <a:gd name="connsiteX1" fmla="*/ 1159429 w 1427552"/>
                  <a:gd name="connsiteY1" fmla="*/ 0 h 746981"/>
                  <a:gd name="connsiteX2" fmla="*/ 1204426 w 1427552"/>
                  <a:gd name="connsiteY2" fmla="*/ 376978 h 746981"/>
                  <a:gd name="connsiteX3" fmla="*/ 946465 w 1427552"/>
                  <a:gd name="connsiteY3" fmla="*/ 382387 h 746981"/>
                  <a:gd name="connsiteX4" fmla="*/ 852672 w 1427552"/>
                  <a:gd name="connsiteY4" fmla="*/ 611935 h 746981"/>
                  <a:gd name="connsiteX5" fmla="*/ 728779 w 1427552"/>
                  <a:gd name="connsiteY5" fmla="*/ 398416 h 746981"/>
                  <a:gd name="connsiteX6" fmla="*/ 225609 w 1427552"/>
                  <a:gd name="connsiteY6" fmla="*/ 740661 h 746981"/>
                  <a:gd name="connsiteX7" fmla="*/ 240414 w 1427552"/>
                  <a:gd name="connsiteY7" fmla="*/ 35719 h 746981"/>
                  <a:gd name="connsiteX0" fmla="*/ 240414 w 1427552"/>
                  <a:gd name="connsiteY0" fmla="*/ 0 h 711262"/>
                  <a:gd name="connsiteX1" fmla="*/ 1083229 w 1427552"/>
                  <a:gd name="connsiteY1" fmla="*/ 0 h 711262"/>
                  <a:gd name="connsiteX2" fmla="*/ 1204426 w 1427552"/>
                  <a:gd name="connsiteY2" fmla="*/ 341259 h 711262"/>
                  <a:gd name="connsiteX3" fmla="*/ 946465 w 1427552"/>
                  <a:gd name="connsiteY3" fmla="*/ 346668 h 711262"/>
                  <a:gd name="connsiteX4" fmla="*/ 852672 w 1427552"/>
                  <a:gd name="connsiteY4" fmla="*/ 576216 h 711262"/>
                  <a:gd name="connsiteX5" fmla="*/ 728779 w 1427552"/>
                  <a:gd name="connsiteY5" fmla="*/ 362697 h 711262"/>
                  <a:gd name="connsiteX6" fmla="*/ 225609 w 1427552"/>
                  <a:gd name="connsiteY6" fmla="*/ 704942 h 711262"/>
                  <a:gd name="connsiteX7" fmla="*/ 240414 w 1427552"/>
                  <a:gd name="connsiteY7" fmla="*/ 0 h 711262"/>
                  <a:gd name="connsiteX0" fmla="*/ 240414 w 1276028"/>
                  <a:gd name="connsiteY0" fmla="*/ 0 h 869896"/>
                  <a:gd name="connsiteX1" fmla="*/ 1083229 w 1276028"/>
                  <a:gd name="connsiteY1" fmla="*/ 0 h 869896"/>
                  <a:gd name="connsiteX2" fmla="*/ 1049645 w 1276028"/>
                  <a:gd name="connsiteY2" fmla="*/ 869896 h 869896"/>
                  <a:gd name="connsiteX3" fmla="*/ 946465 w 1276028"/>
                  <a:gd name="connsiteY3" fmla="*/ 346668 h 869896"/>
                  <a:gd name="connsiteX4" fmla="*/ 852672 w 1276028"/>
                  <a:gd name="connsiteY4" fmla="*/ 576216 h 869896"/>
                  <a:gd name="connsiteX5" fmla="*/ 728779 w 1276028"/>
                  <a:gd name="connsiteY5" fmla="*/ 362697 h 869896"/>
                  <a:gd name="connsiteX6" fmla="*/ 225609 w 1276028"/>
                  <a:gd name="connsiteY6" fmla="*/ 704942 h 869896"/>
                  <a:gd name="connsiteX7" fmla="*/ 240414 w 1276028"/>
                  <a:gd name="connsiteY7" fmla="*/ 0 h 869896"/>
                  <a:gd name="connsiteX0" fmla="*/ 240414 w 1276028"/>
                  <a:gd name="connsiteY0" fmla="*/ 0 h 915902"/>
                  <a:gd name="connsiteX1" fmla="*/ 1083229 w 1276028"/>
                  <a:gd name="connsiteY1" fmla="*/ 0 h 915902"/>
                  <a:gd name="connsiteX2" fmla="*/ 1049645 w 1276028"/>
                  <a:gd name="connsiteY2" fmla="*/ 869896 h 915902"/>
                  <a:gd name="connsiteX3" fmla="*/ 946465 w 1276028"/>
                  <a:gd name="connsiteY3" fmla="*/ 346668 h 915902"/>
                  <a:gd name="connsiteX4" fmla="*/ 395472 w 1276028"/>
                  <a:gd name="connsiteY4" fmla="*/ 915902 h 915902"/>
                  <a:gd name="connsiteX5" fmla="*/ 728779 w 1276028"/>
                  <a:gd name="connsiteY5" fmla="*/ 362697 h 915902"/>
                  <a:gd name="connsiteX6" fmla="*/ 225609 w 1276028"/>
                  <a:gd name="connsiteY6" fmla="*/ 704942 h 915902"/>
                  <a:gd name="connsiteX7" fmla="*/ 240414 w 1276028"/>
                  <a:gd name="connsiteY7" fmla="*/ 0 h 915902"/>
                  <a:gd name="connsiteX0" fmla="*/ 240414 w 1276028"/>
                  <a:gd name="connsiteY0" fmla="*/ 0 h 915902"/>
                  <a:gd name="connsiteX1" fmla="*/ 1083229 w 1276028"/>
                  <a:gd name="connsiteY1" fmla="*/ 0 h 915902"/>
                  <a:gd name="connsiteX2" fmla="*/ 1049645 w 1276028"/>
                  <a:gd name="connsiteY2" fmla="*/ 869896 h 915902"/>
                  <a:gd name="connsiteX3" fmla="*/ 758346 w 1276028"/>
                  <a:gd name="connsiteY3" fmla="*/ 863399 h 915902"/>
                  <a:gd name="connsiteX4" fmla="*/ 395472 w 1276028"/>
                  <a:gd name="connsiteY4" fmla="*/ 915902 h 915902"/>
                  <a:gd name="connsiteX5" fmla="*/ 728779 w 1276028"/>
                  <a:gd name="connsiteY5" fmla="*/ 362697 h 915902"/>
                  <a:gd name="connsiteX6" fmla="*/ 225609 w 1276028"/>
                  <a:gd name="connsiteY6" fmla="*/ 704942 h 915902"/>
                  <a:gd name="connsiteX7" fmla="*/ 240414 w 1276028"/>
                  <a:gd name="connsiteY7" fmla="*/ 0 h 915902"/>
                  <a:gd name="connsiteX0" fmla="*/ 249822 w 1285436"/>
                  <a:gd name="connsiteY0" fmla="*/ 0 h 915902"/>
                  <a:gd name="connsiteX1" fmla="*/ 1092637 w 1285436"/>
                  <a:gd name="connsiteY1" fmla="*/ 0 h 915902"/>
                  <a:gd name="connsiteX2" fmla="*/ 1059053 w 1285436"/>
                  <a:gd name="connsiteY2" fmla="*/ 869896 h 915902"/>
                  <a:gd name="connsiteX3" fmla="*/ 767754 w 1285436"/>
                  <a:gd name="connsiteY3" fmla="*/ 863399 h 915902"/>
                  <a:gd name="connsiteX4" fmla="*/ 404880 w 1285436"/>
                  <a:gd name="connsiteY4" fmla="*/ 915902 h 915902"/>
                  <a:gd name="connsiteX5" fmla="*/ 0 w 1285436"/>
                  <a:gd name="connsiteY5" fmla="*/ 888953 h 915902"/>
                  <a:gd name="connsiteX6" fmla="*/ 235017 w 1285436"/>
                  <a:gd name="connsiteY6" fmla="*/ 704942 h 915902"/>
                  <a:gd name="connsiteX7" fmla="*/ 249822 w 1285436"/>
                  <a:gd name="connsiteY7" fmla="*/ 0 h 915902"/>
                  <a:gd name="connsiteX0" fmla="*/ 249822 w 1285436"/>
                  <a:gd name="connsiteY0" fmla="*/ 0 h 888953"/>
                  <a:gd name="connsiteX1" fmla="*/ 1092637 w 1285436"/>
                  <a:gd name="connsiteY1" fmla="*/ 0 h 888953"/>
                  <a:gd name="connsiteX2" fmla="*/ 1059053 w 1285436"/>
                  <a:gd name="connsiteY2" fmla="*/ 869896 h 888953"/>
                  <a:gd name="connsiteX3" fmla="*/ 767754 w 1285436"/>
                  <a:gd name="connsiteY3" fmla="*/ 863399 h 888953"/>
                  <a:gd name="connsiteX4" fmla="*/ 0 w 1285436"/>
                  <a:gd name="connsiteY4" fmla="*/ 888953 h 888953"/>
                  <a:gd name="connsiteX5" fmla="*/ 235017 w 1285436"/>
                  <a:gd name="connsiteY5" fmla="*/ 704942 h 888953"/>
                  <a:gd name="connsiteX6" fmla="*/ 249822 w 1285436"/>
                  <a:gd name="connsiteY6" fmla="*/ 0 h 888953"/>
                  <a:gd name="connsiteX0" fmla="*/ 249822 w 1285436"/>
                  <a:gd name="connsiteY0" fmla="*/ 0 h 888953"/>
                  <a:gd name="connsiteX1" fmla="*/ 1092637 w 1285436"/>
                  <a:gd name="connsiteY1" fmla="*/ 0 h 888953"/>
                  <a:gd name="connsiteX2" fmla="*/ 1059053 w 1285436"/>
                  <a:gd name="connsiteY2" fmla="*/ 869896 h 888953"/>
                  <a:gd name="connsiteX3" fmla="*/ 0 w 1285436"/>
                  <a:gd name="connsiteY3" fmla="*/ 888953 h 888953"/>
                  <a:gd name="connsiteX4" fmla="*/ 235017 w 1285436"/>
                  <a:gd name="connsiteY4" fmla="*/ 704942 h 888953"/>
                  <a:gd name="connsiteX5" fmla="*/ 249822 w 1285436"/>
                  <a:gd name="connsiteY5" fmla="*/ 0 h 888953"/>
                  <a:gd name="connsiteX0" fmla="*/ 249822 w 1285436"/>
                  <a:gd name="connsiteY0" fmla="*/ 0 h 888953"/>
                  <a:gd name="connsiteX1" fmla="*/ 1092637 w 1285436"/>
                  <a:gd name="connsiteY1" fmla="*/ 0 h 888953"/>
                  <a:gd name="connsiteX2" fmla="*/ 1059053 w 1285436"/>
                  <a:gd name="connsiteY2" fmla="*/ 869896 h 888953"/>
                  <a:gd name="connsiteX3" fmla="*/ 0 w 1285436"/>
                  <a:gd name="connsiteY3" fmla="*/ 888953 h 888953"/>
                  <a:gd name="connsiteX4" fmla="*/ 235017 w 1285436"/>
                  <a:gd name="connsiteY4" fmla="*/ 704942 h 888953"/>
                  <a:gd name="connsiteX5" fmla="*/ 249822 w 1285436"/>
                  <a:gd name="connsiteY5" fmla="*/ 0 h 888953"/>
                  <a:gd name="connsiteX0" fmla="*/ 249822 w 1285436"/>
                  <a:gd name="connsiteY0" fmla="*/ 0 h 888953"/>
                  <a:gd name="connsiteX1" fmla="*/ 1092637 w 1285436"/>
                  <a:gd name="connsiteY1" fmla="*/ 0 h 888953"/>
                  <a:gd name="connsiteX2" fmla="*/ 1059053 w 1285436"/>
                  <a:gd name="connsiteY2" fmla="*/ 869896 h 888953"/>
                  <a:gd name="connsiteX3" fmla="*/ 0 w 1285436"/>
                  <a:gd name="connsiteY3" fmla="*/ 888953 h 888953"/>
                  <a:gd name="connsiteX4" fmla="*/ 235017 w 1285436"/>
                  <a:gd name="connsiteY4" fmla="*/ 704942 h 888953"/>
                  <a:gd name="connsiteX5" fmla="*/ 249822 w 1285436"/>
                  <a:gd name="connsiteY5" fmla="*/ 0 h 888953"/>
                  <a:gd name="connsiteX0" fmla="*/ 226010 w 1285436"/>
                  <a:gd name="connsiteY0" fmla="*/ 9525 h 888953"/>
                  <a:gd name="connsiteX1" fmla="*/ 1092637 w 1285436"/>
                  <a:gd name="connsiteY1" fmla="*/ 0 h 888953"/>
                  <a:gd name="connsiteX2" fmla="*/ 1059053 w 1285436"/>
                  <a:gd name="connsiteY2" fmla="*/ 869896 h 888953"/>
                  <a:gd name="connsiteX3" fmla="*/ 0 w 1285436"/>
                  <a:gd name="connsiteY3" fmla="*/ 888953 h 888953"/>
                  <a:gd name="connsiteX4" fmla="*/ 235017 w 1285436"/>
                  <a:gd name="connsiteY4" fmla="*/ 704942 h 888953"/>
                  <a:gd name="connsiteX5" fmla="*/ 226010 w 1285436"/>
                  <a:gd name="connsiteY5" fmla="*/ 9525 h 888953"/>
                  <a:gd name="connsiteX0" fmla="*/ 226010 w 1285436"/>
                  <a:gd name="connsiteY0" fmla="*/ 9525 h 888953"/>
                  <a:gd name="connsiteX1" fmla="*/ 1092637 w 1285436"/>
                  <a:gd name="connsiteY1" fmla="*/ 0 h 888953"/>
                  <a:gd name="connsiteX2" fmla="*/ 1059053 w 1285436"/>
                  <a:gd name="connsiteY2" fmla="*/ 869896 h 888953"/>
                  <a:gd name="connsiteX3" fmla="*/ 0 w 1285436"/>
                  <a:gd name="connsiteY3" fmla="*/ 888953 h 888953"/>
                  <a:gd name="connsiteX4" fmla="*/ 213586 w 1285436"/>
                  <a:gd name="connsiteY4" fmla="*/ 721611 h 888953"/>
                  <a:gd name="connsiteX5" fmla="*/ 226010 w 1285436"/>
                  <a:gd name="connsiteY5" fmla="*/ 9525 h 888953"/>
                  <a:gd name="connsiteX0" fmla="*/ 226010 w 1285436"/>
                  <a:gd name="connsiteY0" fmla="*/ 9525 h 888953"/>
                  <a:gd name="connsiteX1" fmla="*/ 1092637 w 1285436"/>
                  <a:gd name="connsiteY1" fmla="*/ 0 h 888953"/>
                  <a:gd name="connsiteX2" fmla="*/ 1059053 w 1285436"/>
                  <a:gd name="connsiteY2" fmla="*/ 869896 h 888953"/>
                  <a:gd name="connsiteX3" fmla="*/ 0 w 1285436"/>
                  <a:gd name="connsiteY3" fmla="*/ 888953 h 888953"/>
                  <a:gd name="connsiteX4" fmla="*/ 213586 w 1285436"/>
                  <a:gd name="connsiteY4" fmla="*/ 721611 h 888953"/>
                  <a:gd name="connsiteX5" fmla="*/ 226010 w 1285436"/>
                  <a:gd name="connsiteY5" fmla="*/ 9525 h 888953"/>
                  <a:gd name="connsiteX0" fmla="*/ 226010 w 1285436"/>
                  <a:gd name="connsiteY0" fmla="*/ 9525 h 888953"/>
                  <a:gd name="connsiteX1" fmla="*/ 1092637 w 1285436"/>
                  <a:gd name="connsiteY1" fmla="*/ 0 h 888953"/>
                  <a:gd name="connsiteX2" fmla="*/ 1059053 w 1285436"/>
                  <a:gd name="connsiteY2" fmla="*/ 869896 h 888953"/>
                  <a:gd name="connsiteX3" fmla="*/ 0 w 1285436"/>
                  <a:gd name="connsiteY3" fmla="*/ 888953 h 888953"/>
                  <a:gd name="connsiteX4" fmla="*/ 213586 w 1285436"/>
                  <a:gd name="connsiteY4" fmla="*/ 721611 h 888953"/>
                  <a:gd name="connsiteX5" fmla="*/ 226010 w 1285436"/>
                  <a:gd name="connsiteY5" fmla="*/ 9525 h 888953"/>
                  <a:gd name="connsiteX0" fmla="*/ 268872 w 1328298"/>
                  <a:gd name="connsiteY0" fmla="*/ 9525 h 886572"/>
                  <a:gd name="connsiteX1" fmla="*/ 1135499 w 1328298"/>
                  <a:gd name="connsiteY1" fmla="*/ 0 h 886572"/>
                  <a:gd name="connsiteX2" fmla="*/ 1101915 w 1328298"/>
                  <a:gd name="connsiteY2" fmla="*/ 869896 h 886572"/>
                  <a:gd name="connsiteX3" fmla="*/ 0 w 1328298"/>
                  <a:gd name="connsiteY3" fmla="*/ 886572 h 886572"/>
                  <a:gd name="connsiteX4" fmla="*/ 256448 w 1328298"/>
                  <a:gd name="connsiteY4" fmla="*/ 721611 h 886572"/>
                  <a:gd name="connsiteX5" fmla="*/ 268872 w 1328298"/>
                  <a:gd name="connsiteY5" fmla="*/ 9525 h 886572"/>
                  <a:gd name="connsiteX0" fmla="*/ 268872 w 1328298"/>
                  <a:gd name="connsiteY0" fmla="*/ 9525 h 886572"/>
                  <a:gd name="connsiteX1" fmla="*/ 1135499 w 1328298"/>
                  <a:gd name="connsiteY1" fmla="*/ 0 h 886572"/>
                  <a:gd name="connsiteX2" fmla="*/ 1101915 w 1328298"/>
                  <a:gd name="connsiteY2" fmla="*/ 869896 h 886572"/>
                  <a:gd name="connsiteX3" fmla="*/ 0 w 1328298"/>
                  <a:gd name="connsiteY3" fmla="*/ 886572 h 886572"/>
                  <a:gd name="connsiteX4" fmla="*/ 256448 w 1328298"/>
                  <a:gd name="connsiteY4" fmla="*/ 721611 h 886572"/>
                  <a:gd name="connsiteX5" fmla="*/ 268872 w 1328298"/>
                  <a:gd name="connsiteY5" fmla="*/ 9525 h 886572"/>
                  <a:gd name="connsiteX0" fmla="*/ 268872 w 1328298"/>
                  <a:gd name="connsiteY0" fmla="*/ 9525 h 886572"/>
                  <a:gd name="connsiteX1" fmla="*/ 1135499 w 1328298"/>
                  <a:gd name="connsiteY1" fmla="*/ 0 h 886572"/>
                  <a:gd name="connsiteX2" fmla="*/ 1101915 w 1328298"/>
                  <a:gd name="connsiteY2" fmla="*/ 869896 h 886572"/>
                  <a:gd name="connsiteX3" fmla="*/ 0 w 1328298"/>
                  <a:gd name="connsiteY3" fmla="*/ 886572 h 886572"/>
                  <a:gd name="connsiteX4" fmla="*/ 256448 w 1328298"/>
                  <a:gd name="connsiteY4" fmla="*/ 721611 h 886572"/>
                  <a:gd name="connsiteX5" fmla="*/ 268872 w 1328298"/>
                  <a:gd name="connsiteY5" fmla="*/ 9525 h 886572"/>
                  <a:gd name="connsiteX0" fmla="*/ 268872 w 1186929"/>
                  <a:gd name="connsiteY0" fmla="*/ 9525 h 886572"/>
                  <a:gd name="connsiteX1" fmla="*/ 1135499 w 1186929"/>
                  <a:gd name="connsiteY1" fmla="*/ 0 h 886572"/>
                  <a:gd name="connsiteX2" fmla="*/ 1101915 w 1186929"/>
                  <a:gd name="connsiteY2" fmla="*/ 869896 h 886572"/>
                  <a:gd name="connsiteX3" fmla="*/ 0 w 1186929"/>
                  <a:gd name="connsiteY3" fmla="*/ 886572 h 886572"/>
                  <a:gd name="connsiteX4" fmla="*/ 256448 w 1186929"/>
                  <a:gd name="connsiteY4" fmla="*/ 721611 h 886572"/>
                  <a:gd name="connsiteX5" fmla="*/ 268872 w 1186929"/>
                  <a:gd name="connsiteY5" fmla="*/ 9525 h 886572"/>
                  <a:gd name="connsiteX0" fmla="*/ 268872 w 1201217"/>
                  <a:gd name="connsiteY0" fmla="*/ 9525 h 886572"/>
                  <a:gd name="connsiteX1" fmla="*/ 1135499 w 1201217"/>
                  <a:gd name="connsiteY1" fmla="*/ 0 h 886572"/>
                  <a:gd name="connsiteX2" fmla="*/ 1116203 w 1201217"/>
                  <a:gd name="connsiteY2" fmla="*/ 874658 h 886572"/>
                  <a:gd name="connsiteX3" fmla="*/ 0 w 1201217"/>
                  <a:gd name="connsiteY3" fmla="*/ 886572 h 886572"/>
                  <a:gd name="connsiteX4" fmla="*/ 256448 w 1201217"/>
                  <a:gd name="connsiteY4" fmla="*/ 721611 h 886572"/>
                  <a:gd name="connsiteX5" fmla="*/ 268872 w 1201217"/>
                  <a:gd name="connsiteY5" fmla="*/ 9525 h 886572"/>
                  <a:gd name="connsiteX0" fmla="*/ 268872 w 1155973"/>
                  <a:gd name="connsiteY0" fmla="*/ 9525 h 886572"/>
                  <a:gd name="connsiteX1" fmla="*/ 1135499 w 1155973"/>
                  <a:gd name="connsiteY1" fmla="*/ 0 h 886572"/>
                  <a:gd name="connsiteX2" fmla="*/ 1116203 w 1155973"/>
                  <a:gd name="connsiteY2" fmla="*/ 874658 h 886572"/>
                  <a:gd name="connsiteX3" fmla="*/ 0 w 1155973"/>
                  <a:gd name="connsiteY3" fmla="*/ 886572 h 886572"/>
                  <a:gd name="connsiteX4" fmla="*/ 256448 w 1155973"/>
                  <a:gd name="connsiteY4" fmla="*/ 721611 h 886572"/>
                  <a:gd name="connsiteX5" fmla="*/ 268872 w 1155973"/>
                  <a:gd name="connsiteY5" fmla="*/ 9525 h 886572"/>
                  <a:gd name="connsiteX0" fmla="*/ 268872 w 1170260"/>
                  <a:gd name="connsiteY0" fmla="*/ 9525 h 886572"/>
                  <a:gd name="connsiteX1" fmla="*/ 1135499 w 1170260"/>
                  <a:gd name="connsiteY1" fmla="*/ 0 h 886572"/>
                  <a:gd name="connsiteX2" fmla="*/ 1130490 w 1170260"/>
                  <a:gd name="connsiteY2" fmla="*/ 881801 h 886572"/>
                  <a:gd name="connsiteX3" fmla="*/ 0 w 1170260"/>
                  <a:gd name="connsiteY3" fmla="*/ 886572 h 886572"/>
                  <a:gd name="connsiteX4" fmla="*/ 256448 w 1170260"/>
                  <a:gd name="connsiteY4" fmla="*/ 721611 h 886572"/>
                  <a:gd name="connsiteX5" fmla="*/ 268872 w 1170260"/>
                  <a:gd name="connsiteY5" fmla="*/ 9525 h 886572"/>
                  <a:gd name="connsiteX0" fmla="*/ 268872 w 1140179"/>
                  <a:gd name="connsiteY0" fmla="*/ 9525 h 886572"/>
                  <a:gd name="connsiteX1" fmla="*/ 1135499 w 1140179"/>
                  <a:gd name="connsiteY1" fmla="*/ 0 h 886572"/>
                  <a:gd name="connsiteX2" fmla="*/ 1130490 w 1140179"/>
                  <a:gd name="connsiteY2" fmla="*/ 881801 h 886572"/>
                  <a:gd name="connsiteX3" fmla="*/ 0 w 1140179"/>
                  <a:gd name="connsiteY3" fmla="*/ 886572 h 886572"/>
                  <a:gd name="connsiteX4" fmla="*/ 256448 w 1140179"/>
                  <a:gd name="connsiteY4" fmla="*/ 721611 h 886572"/>
                  <a:gd name="connsiteX5" fmla="*/ 268872 w 1140179"/>
                  <a:gd name="connsiteY5" fmla="*/ 9525 h 886572"/>
                  <a:gd name="connsiteX0" fmla="*/ 291097 w 1140179"/>
                  <a:gd name="connsiteY0" fmla="*/ 0 h 1261222"/>
                  <a:gd name="connsiteX1" fmla="*/ 1135499 w 1140179"/>
                  <a:gd name="connsiteY1" fmla="*/ 374650 h 1261222"/>
                  <a:gd name="connsiteX2" fmla="*/ 1130490 w 1140179"/>
                  <a:gd name="connsiteY2" fmla="*/ 1256451 h 1261222"/>
                  <a:gd name="connsiteX3" fmla="*/ 0 w 1140179"/>
                  <a:gd name="connsiteY3" fmla="*/ 1261222 h 1261222"/>
                  <a:gd name="connsiteX4" fmla="*/ 256448 w 1140179"/>
                  <a:gd name="connsiteY4" fmla="*/ 1096261 h 1261222"/>
                  <a:gd name="connsiteX5" fmla="*/ 291097 w 1140179"/>
                  <a:gd name="connsiteY5" fmla="*/ 0 h 1261222"/>
                  <a:gd name="connsiteX0" fmla="*/ 291097 w 1136923"/>
                  <a:gd name="connsiteY0" fmla="*/ 0 h 1261222"/>
                  <a:gd name="connsiteX1" fmla="*/ 852924 w 1136923"/>
                  <a:gd name="connsiteY1" fmla="*/ 3175 h 1261222"/>
                  <a:gd name="connsiteX2" fmla="*/ 1130490 w 1136923"/>
                  <a:gd name="connsiteY2" fmla="*/ 1256451 h 1261222"/>
                  <a:gd name="connsiteX3" fmla="*/ 0 w 1136923"/>
                  <a:gd name="connsiteY3" fmla="*/ 1261222 h 1261222"/>
                  <a:gd name="connsiteX4" fmla="*/ 256448 w 1136923"/>
                  <a:gd name="connsiteY4" fmla="*/ 1096261 h 1261222"/>
                  <a:gd name="connsiteX5" fmla="*/ 291097 w 1136923"/>
                  <a:gd name="connsiteY5" fmla="*/ 0 h 1261222"/>
                  <a:gd name="connsiteX0" fmla="*/ 291097 w 1136923"/>
                  <a:gd name="connsiteY0" fmla="*/ 0 h 1539240"/>
                  <a:gd name="connsiteX1" fmla="*/ 852924 w 1136923"/>
                  <a:gd name="connsiteY1" fmla="*/ 3175 h 1539240"/>
                  <a:gd name="connsiteX2" fmla="*/ 1130490 w 1136923"/>
                  <a:gd name="connsiteY2" fmla="*/ 1256451 h 1539240"/>
                  <a:gd name="connsiteX3" fmla="*/ 975995 w 1136923"/>
                  <a:gd name="connsiteY3" fmla="*/ 1539240 h 1539240"/>
                  <a:gd name="connsiteX4" fmla="*/ 0 w 1136923"/>
                  <a:gd name="connsiteY4" fmla="*/ 1261222 h 1539240"/>
                  <a:gd name="connsiteX5" fmla="*/ 256448 w 1136923"/>
                  <a:gd name="connsiteY5" fmla="*/ 1096261 h 1539240"/>
                  <a:gd name="connsiteX6" fmla="*/ 291097 w 1136923"/>
                  <a:gd name="connsiteY6" fmla="*/ 0 h 1539240"/>
                  <a:gd name="connsiteX0" fmla="*/ 291097 w 1136923"/>
                  <a:gd name="connsiteY0" fmla="*/ 0 h 1261222"/>
                  <a:gd name="connsiteX1" fmla="*/ 852924 w 1136923"/>
                  <a:gd name="connsiteY1" fmla="*/ 3175 h 1261222"/>
                  <a:gd name="connsiteX2" fmla="*/ 1130490 w 1136923"/>
                  <a:gd name="connsiteY2" fmla="*/ 1256451 h 1261222"/>
                  <a:gd name="connsiteX3" fmla="*/ 0 w 1136923"/>
                  <a:gd name="connsiteY3" fmla="*/ 1261222 h 1261222"/>
                  <a:gd name="connsiteX4" fmla="*/ 256448 w 1136923"/>
                  <a:gd name="connsiteY4" fmla="*/ 1096261 h 1261222"/>
                  <a:gd name="connsiteX5" fmla="*/ 291097 w 1136923"/>
                  <a:gd name="connsiteY5" fmla="*/ 0 h 1261222"/>
                  <a:gd name="connsiteX0" fmla="*/ 291097 w 984523"/>
                  <a:gd name="connsiteY0" fmla="*/ 0 h 1261222"/>
                  <a:gd name="connsiteX1" fmla="*/ 852924 w 984523"/>
                  <a:gd name="connsiteY1" fmla="*/ 3175 h 1261222"/>
                  <a:gd name="connsiteX2" fmla="*/ 978090 w 984523"/>
                  <a:gd name="connsiteY2" fmla="*/ 170601 h 1261222"/>
                  <a:gd name="connsiteX3" fmla="*/ 0 w 984523"/>
                  <a:gd name="connsiteY3" fmla="*/ 1261222 h 1261222"/>
                  <a:gd name="connsiteX4" fmla="*/ 256448 w 984523"/>
                  <a:gd name="connsiteY4" fmla="*/ 1096261 h 1261222"/>
                  <a:gd name="connsiteX5" fmla="*/ 291097 w 984523"/>
                  <a:gd name="connsiteY5" fmla="*/ 0 h 1261222"/>
                  <a:gd name="connsiteX0" fmla="*/ 291097 w 978090"/>
                  <a:gd name="connsiteY0" fmla="*/ 0 h 1261222"/>
                  <a:gd name="connsiteX1" fmla="*/ 852924 w 978090"/>
                  <a:gd name="connsiteY1" fmla="*/ 3175 h 1261222"/>
                  <a:gd name="connsiteX2" fmla="*/ 978090 w 978090"/>
                  <a:gd name="connsiteY2" fmla="*/ 170601 h 1261222"/>
                  <a:gd name="connsiteX3" fmla="*/ 0 w 978090"/>
                  <a:gd name="connsiteY3" fmla="*/ 1261222 h 1261222"/>
                  <a:gd name="connsiteX4" fmla="*/ 256448 w 978090"/>
                  <a:gd name="connsiteY4" fmla="*/ 1096261 h 1261222"/>
                  <a:gd name="connsiteX5" fmla="*/ 291097 w 978090"/>
                  <a:gd name="connsiteY5" fmla="*/ 0 h 1261222"/>
                  <a:gd name="connsiteX0" fmla="*/ 34649 w 721642"/>
                  <a:gd name="connsiteY0" fmla="*/ 0 h 1096261"/>
                  <a:gd name="connsiteX1" fmla="*/ 596476 w 721642"/>
                  <a:gd name="connsiteY1" fmla="*/ 3175 h 1096261"/>
                  <a:gd name="connsiteX2" fmla="*/ 721642 w 721642"/>
                  <a:gd name="connsiteY2" fmla="*/ 170601 h 1096261"/>
                  <a:gd name="connsiteX3" fmla="*/ 0 w 721642"/>
                  <a:gd name="connsiteY3" fmla="*/ 1096261 h 1096261"/>
                  <a:gd name="connsiteX4" fmla="*/ 34649 w 721642"/>
                  <a:gd name="connsiteY4" fmla="*/ 0 h 1096261"/>
                  <a:gd name="connsiteX0" fmla="*/ 2289 w 689282"/>
                  <a:gd name="connsiteY0" fmla="*/ 0 h 372301"/>
                  <a:gd name="connsiteX1" fmla="*/ 564116 w 689282"/>
                  <a:gd name="connsiteY1" fmla="*/ 3175 h 372301"/>
                  <a:gd name="connsiteX2" fmla="*/ 689282 w 689282"/>
                  <a:gd name="connsiteY2" fmla="*/ 170601 h 372301"/>
                  <a:gd name="connsiteX3" fmla="*/ 272440 w 689282"/>
                  <a:gd name="connsiteY3" fmla="*/ 162811 h 372301"/>
                  <a:gd name="connsiteX4" fmla="*/ 2289 w 689282"/>
                  <a:gd name="connsiteY4" fmla="*/ 0 h 372301"/>
                  <a:gd name="connsiteX0" fmla="*/ 0 w 686993"/>
                  <a:gd name="connsiteY0" fmla="*/ 0 h 170601"/>
                  <a:gd name="connsiteX1" fmla="*/ 561827 w 686993"/>
                  <a:gd name="connsiteY1" fmla="*/ 3175 h 170601"/>
                  <a:gd name="connsiteX2" fmla="*/ 686993 w 686993"/>
                  <a:gd name="connsiteY2" fmla="*/ 170601 h 170601"/>
                  <a:gd name="connsiteX3" fmla="*/ 270151 w 686993"/>
                  <a:gd name="connsiteY3" fmla="*/ 162811 h 170601"/>
                  <a:gd name="connsiteX4" fmla="*/ 0 w 686993"/>
                  <a:gd name="connsiteY4" fmla="*/ 0 h 170601"/>
                  <a:gd name="connsiteX0" fmla="*/ 0 w 686993"/>
                  <a:gd name="connsiteY0" fmla="*/ 0 h 170601"/>
                  <a:gd name="connsiteX1" fmla="*/ 561827 w 686993"/>
                  <a:gd name="connsiteY1" fmla="*/ 3175 h 170601"/>
                  <a:gd name="connsiteX2" fmla="*/ 686993 w 686993"/>
                  <a:gd name="connsiteY2" fmla="*/ 170601 h 170601"/>
                  <a:gd name="connsiteX3" fmla="*/ 260626 w 686993"/>
                  <a:gd name="connsiteY3" fmla="*/ 143761 h 170601"/>
                  <a:gd name="connsiteX4" fmla="*/ 0 w 686993"/>
                  <a:gd name="connsiteY4" fmla="*/ 0 h 170601"/>
                  <a:gd name="connsiteX0" fmla="*/ 0 w 672706"/>
                  <a:gd name="connsiteY0" fmla="*/ 0 h 143761"/>
                  <a:gd name="connsiteX1" fmla="*/ 561827 w 672706"/>
                  <a:gd name="connsiteY1" fmla="*/ 3175 h 143761"/>
                  <a:gd name="connsiteX2" fmla="*/ 672706 w 672706"/>
                  <a:gd name="connsiteY2" fmla="*/ 137264 h 143761"/>
                  <a:gd name="connsiteX3" fmla="*/ 260626 w 672706"/>
                  <a:gd name="connsiteY3" fmla="*/ 143761 h 143761"/>
                  <a:gd name="connsiteX4" fmla="*/ 0 w 672706"/>
                  <a:gd name="connsiteY4" fmla="*/ 0 h 143761"/>
                  <a:gd name="connsiteX0" fmla="*/ 0 w 672706"/>
                  <a:gd name="connsiteY0" fmla="*/ 1587 h 145348"/>
                  <a:gd name="connsiteX1" fmla="*/ 528490 w 672706"/>
                  <a:gd name="connsiteY1" fmla="*/ 0 h 145348"/>
                  <a:gd name="connsiteX2" fmla="*/ 672706 w 672706"/>
                  <a:gd name="connsiteY2" fmla="*/ 138851 h 145348"/>
                  <a:gd name="connsiteX3" fmla="*/ 260626 w 672706"/>
                  <a:gd name="connsiteY3" fmla="*/ 145348 h 145348"/>
                  <a:gd name="connsiteX4" fmla="*/ 0 w 672706"/>
                  <a:gd name="connsiteY4" fmla="*/ 1587 h 145348"/>
                  <a:gd name="connsiteX0" fmla="*/ 0 w 672706"/>
                  <a:gd name="connsiteY0" fmla="*/ 1587 h 145348"/>
                  <a:gd name="connsiteX1" fmla="*/ 528490 w 672706"/>
                  <a:gd name="connsiteY1" fmla="*/ 0 h 145348"/>
                  <a:gd name="connsiteX2" fmla="*/ 672706 w 672706"/>
                  <a:gd name="connsiteY2" fmla="*/ 138851 h 145348"/>
                  <a:gd name="connsiteX3" fmla="*/ 260626 w 672706"/>
                  <a:gd name="connsiteY3" fmla="*/ 145348 h 145348"/>
                  <a:gd name="connsiteX4" fmla="*/ 0 w 672706"/>
                  <a:gd name="connsiteY4" fmla="*/ 1587 h 145348"/>
                  <a:gd name="connsiteX0" fmla="*/ 0 w 696519"/>
                  <a:gd name="connsiteY0" fmla="*/ 1587 h 145348"/>
                  <a:gd name="connsiteX1" fmla="*/ 528490 w 696519"/>
                  <a:gd name="connsiteY1" fmla="*/ 0 h 145348"/>
                  <a:gd name="connsiteX2" fmla="*/ 696519 w 696519"/>
                  <a:gd name="connsiteY2" fmla="*/ 136470 h 145348"/>
                  <a:gd name="connsiteX3" fmla="*/ 260626 w 696519"/>
                  <a:gd name="connsiteY3" fmla="*/ 145348 h 145348"/>
                  <a:gd name="connsiteX4" fmla="*/ 0 w 696519"/>
                  <a:gd name="connsiteY4" fmla="*/ 1587 h 145348"/>
                  <a:gd name="connsiteX0" fmla="*/ 44174 w 740693"/>
                  <a:gd name="connsiteY0" fmla="*/ 1587 h 136470"/>
                  <a:gd name="connsiteX1" fmla="*/ 572664 w 740693"/>
                  <a:gd name="connsiteY1" fmla="*/ 0 h 136470"/>
                  <a:gd name="connsiteX2" fmla="*/ 740693 w 740693"/>
                  <a:gd name="connsiteY2" fmla="*/ 136470 h 136470"/>
                  <a:gd name="connsiteX3" fmla="*/ 0 w 740693"/>
                  <a:gd name="connsiteY3" fmla="*/ 128679 h 136470"/>
                  <a:gd name="connsiteX4" fmla="*/ 44174 w 740693"/>
                  <a:gd name="connsiteY4" fmla="*/ 1587 h 136470"/>
                  <a:gd name="connsiteX0" fmla="*/ 44174 w 572664"/>
                  <a:gd name="connsiteY0" fmla="*/ 1587 h 172189"/>
                  <a:gd name="connsiteX1" fmla="*/ 572664 w 572664"/>
                  <a:gd name="connsiteY1" fmla="*/ 0 h 172189"/>
                  <a:gd name="connsiteX2" fmla="*/ 452562 w 572664"/>
                  <a:gd name="connsiteY2" fmla="*/ 172189 h 172189"/>
                  <a:gd name="connsiteX3" fmla="*/ 0 w 572664"/>
                  <a:gd name="connsiteY3" fmla="*/ 128679 h 172189"/>
                  <a:gd name="connsiteX4" fmla="*/ 44174 w 572664"/>
                  <a:gd name="connsiteY4" fmla="*/ 1587 h 172189"/>
                  <a:gd name="connsiteX0" fmla="*/ 44174 w 452562"/>
                  <a:gd name="connsiteY0" fmla="*/ 0 h 170602"/>
                  <a:gd name="connsiteX1" fmla="*/ 201189 w 452562"/>
                  <a:gd name="connsiteY1" fmla="*/ 12701 h 170602"/>
                  <a:gd name="connsiteX2" fmla="*/ 452562 w 452562"/>
                  <a:gd name="connsiteY2" fmla="*/ 170602 h 170602"/>
                  <a:gd name="connsiteX3" fmla="*/ 0 w 452562"/>
                  <a:gd name="connsiteY3" fmla="*/ 127092 h 170602"/>
                  <a:gd name="connsiteX4" fmla="*/ 44174 w 452562"/>
                  <a:gd name="connsiteY4" fmla="*/ 0 h 170602"/>
                  <a:gd name="connsiteX0" fmla="*/ 44174 w 240631"/>
                  <a:gd name="connsiteY0" fmla="*/ 0 h 142027"/>
                  <a:gd name="connsiteX1" fmla="*/ 201189 w 240631"/>
                  <a:gd name="connsiteY1" fmla="*/ 12701 h 142027"/>
                  <a:gd name="connsiteX2" fmla="*/ 240631 w 240631"/>
                  <a:gd name="connsiteY2" fmla="*/ 142027 h 142027"/>
                  <a:gd name="connsiteX3" fmla="*/ 0 w 240631"/>
                  <a:gd name="connsiteY3" fmla="*/ 127092 h 142027"/>
                  <a:gd name="connsiteX4" fmla="*/ 44174 w 240631"/>
                  <a:gd name="connsiteY4" fmla="*/ 0 h 142027"/>
                  <a:gd name="connsiteX0" fmla="*/ 0 w 196457"/>
                  <a:gd name="connsiteY0" fmla="*/ 0 h 142027"/>
                  <a:gd name="connsiteX1" fmla="*/ 157015 w 196457"/>
                  <a:gd name="connsiteY1" fmla="*/ 12701 h 142027"/>
                  <a:gd name="connsiteX2" fmla="*/ 196457 w 196457"/>
                  <a:gd name="connsiteY2" fmla="*/ 142027 h 142027"/>
                  <a:gd name="connsiteX3" fmla="*/ 0 w 196457"/>
                  <a:gd name="connsiteY3" fmla="*/ 0 h 142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457" h="142027">
                    <a:moveTo>
                      <a:pt x="0" y="0"/>
                    </a:moveTo>
                    <a:lnTo>
                      <a:pt x="157015" y="12701"/>
                    </a:lnTo>
                    <a:lnTo>
                      <a:pt x="196457" y="1420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66CC"/>
              </a:solidFill>
              <a:ln w="19050"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54" name="Freeform 53"/>
              <p:cNvSpPr/>
              <p:nvPr/>
            </p:nvSpPr>
            <p:spPr>
              <a:xfrm>
                <a:off x="2859558" y="2681765"/>
                <a:ext cx="472694" cy="174570"/>
              </a:xfrm>
              <a:custGeom>
                <a:avLst/>
                <a:gdLst>
                  <a:gd name="connsiteX0" fmla="*/ 0 w 1083075"/>
                  <a:gd name="connsiteY0" fmla="*/ 14796 h 733887"/>
                  <a:gd name="connsiteX1" fmla="*/ 905522 w 1083075"/>
                  <a:gd name="connsiteY1" fmla="*/ 14796 h 733887"/>
                  <a:gd name="connsiteX2" fmla="*/ 1083075 w 1083075"/>
                  <a:gd name="connsiteY2" fmla="*/ 396536 h 733887"/>
                  <a:gd name="connsiteX3" fmla="*/ 506027 w 1083075"/>
                  <a:gd name="connsiteY3" fmla="*/ 387658 h 733887"/>
                  <a:gd name="connsiteX4" fmla="*/ 257452 w 1083075"/>
                  <a:gd name="connsiteY4" fmla="*/ 733887 h 733887"/>
                  <a:gd name="connsiteX5" fmla="*/ 257452 w 1083075"/>
                  <a:gd name="connsiteY5" fmla="*/ 405413 h 733887"/>
                  <a:gd name="connsiteX6" fmla="*/ 0 w 1083075"/>
                  <a:gd name="connsiteY6" fmla="*/ 14796 h 733887"/>
                  <a:gd name="connsiteX0" fmla="*/ 47440 w 1130515"/>
                  <a:gd name="connsiteY0" fmla="*/ 14796 h 733887"/>
                  <a:gd name="connsiteX1" fmla="*/ 952962 w 1130515"/>
                  <a:gd name="connsiteY1" fmla="*/ 14796 h 733887"/>
                  <a:gd name="connsiteX2" fmla="*/ 1130515 w 1130515"/>
                  <a:gd name="connsiteY2" fmla="*/ 396536 h 733887"/>
                  <a:gd name="connsiteX3" fmla="*/ 553467 w 1130515"/>
                  <a:gd name="connsiteY3" fmla="*/ 387658 h 733887"/>
                  <a:gd name="connsiteX4" fmla="*/ 304892 w 1130515"/>
                  <a:gd name="connsiteY4" fmla="*/ 733887 h 733887"/>
                  <a:gd name="connsiteX5" fmla="*/ 304892 w 1130515"/>
                  <a:gd name="connsiteY5" fmla="*/ 405413 h 733887"/>
                  <a:gd name="connsiteX6" fmla="*/ 47440 w 1130515"/>
                  <a:gd name="connsiteY6" fmla="*/ 14796 h 733887"/>
                  <a:gd name="connsiteX0" fmla="*/ 47440 w 1130515"/>
                  <a:gd name="connsiteY0" fmla="*/ 14796 h 733887"/>
                  <a:gd name="connsiteX1" fmla="*/ 952962 w 1130515"/>
                  <a:gd name="connsiteY1" fmla="*/ 14796 h 733887"/>
                  <a:gd name="connsiteX2" fmla="*/ 1130515 w 1130515"/>
                  <a:gd name="connsiteY2" fmla="*/ 396536 h 733887"/>
                  <a:gd name="connsiteX3" fmla="*/ 553467 w 1130515"/>
                  <a:gd name="connsiteY3" fmla="*/ 387658 h 733887"/>
                  <a:gd name="connsiteX4" fmla="*/ 304892 w 1130515"/>
                  <a:gd name="connsiteY4" fmla="*/ 733887 h 733887"/>
                  <a:gd name="connsiteX5" fmla="*/ 304892 w 1130515"/>
                  <a:gd name="connsiteY5" fmla="*/ 405413 h 733887"/>
                  <a:gd name="connsiteX6" fmla="*/ 47440 w 1130515"/>
                  <a:gd name="connsiteY6" fmla="*/ 14796 h 733887"/>
                  <a:gd name="connsiteX0" fmla="*/ 47440 w 1130515"/>
                  <a:gd name="connsiteY0" fmla="*/ 0 h 719091"/>
                  <a:gd name="connsiteX1" fmla="*/ 968837 w 1130515"/>
                  <a:gd name="connsiteY1" fmla="*/ 9525 h 719091"/>
                  <a:gd name="connsiteX2" fmla="*/ 1130515 w 1130515"/>
                  <a:gd name="connsiteY2" fmla="*/ 381740 h 719091"/>
                  <a:gd name="connsiteX3" fmla="*/ 553467 w 1130515"/>
                  <a:gd name="connsiteY3" fmla="*/ 372862 h 719091"/>
                  <a:gd name="connsiteX4" fmla="*/ 304892 w 1130515"/>
                  <a:gd name="connsiteY4" fmla="*/ 719091 h 719091"/>
                  <a:gd name="connsiteX5" fmla="*/ 304892 w 1130515"/>
                  <a:gd name="connsiteY5" fmla="*/ 390617 h 719091"/>
                  <a:gd name="connsiteX6" fmla="*/ 47440 w 1130515"/>
                  <a:gd name="connsiteY6" fmla="*/ 0 h 719091"/>
                  <a:gd name="connsiteX0" fmla="*/ 47440 w 1130515"/>
                  <a:gd name="connsiteY0" fmla="*/ 0 h 719091"/>
                  <a:gd name="connsiteX1" fmla="*/ 968837 w 1130515"/>
                  <a:gd name="connsiteY1" fmla="*/ 9525 h 719091"/>
                  <a:gd name="connsiteX2" fmla="*/ 1130515 w 1130515"/>
                  <a:gd name="connsiteY2" fmla="*/ 381740 h 719091"/>
                  <a:gd name="connsiteX3" fmla="*/ 553467 w 1130515"/>
                  <a:gd name="connsiteY3" fmla="*/ 372862 h 719091"/>
                  <a:gd name="connsiteX4" fmla="*/ 304892 w 1130515"/>
                  <a:gd name="connsiteY4" fmla="*/ 719091 h 719091"/>
                  <a:gd name="connsiteX5" fmla="*/ 304892 w 1130515"/>
                  <a:gd name="connsiteY5" fmla="*/ 390617 h 719091"/>
                  <a:gd name="connsiteX6" fmla="*/ 47440 w 1130515"/>
                  <a:gd name="connsiteY6" fmla="*/ 0 h 719091"/>
                  <a:gd name="connsiteX0" fmla="*/ 47440 w 1130515"/>
                  <a:gd name="connsiteY0" fmla="*/ 0 h 719091"/>
                  <a:gd name="connsiteX1" fmla="*/ 968837 w 1130515"/>
                  <a:gd name="connsiteY1" fmla="*/ 9525 h 719091"/>
                  <a:gd name="connsiteX2" fmla="*/ 1130515 w 1130515"/>
                  <a:gd name="connsiteY2" fmla="*/ 381740 h 719091"/>
                  <a:gd name="connsiteX3" fmla="*/ 553467 w 1130515"/>
                  <a:gd name="connsiteY3" fmla="*/ 372862 h 719091"/>
                  <a:gd name="connsiteX4" fmla="*/ 304892 w 1130515"/>
                  <a:gd name="connsiteY4" fmla="*/ 719091 h 719091"/>
                  <a:gd name="connsiteX5" fmla="*/ 304892 w 1130515"/>
                  <a:gd name="connsiteY5" fmla="*/ 390617 h 719091"/>
                  <a:gd name="connsiteX6" fmla="*/ 47440 w 1130515"/>
                  <a:gd name="connsiteY6" fmla="*/ 0 h 719091"/>
                  <a:gd name="connsiteX0" fmla="*/ 28390 w 1111465"/>
                  <a:gd name="connsiteY0" fmla="*/ 0 h 719091"/>
                  <a:gd name="connsiteX1" fmla="*/ 949787 w 1111465"/>
                  <a:gd name="connsiteY1" fmla="*/ 9525 h 719091"/>
                  <a:gd name="connsiteX2" fmla="*/ 1111465 w 1111465"/>
                  <a:gd name="connsiteY2" fmla="*/ 381740 h 719091"/>
                  <a:gd name="connsiteX3" fmla="*/ 534417 w 1111465"/>
                  <a:gd name="connsiteY3" fmla="*/ 372862 h 719091"/>
                  <a:gd name="connsiteX4" fmla="*/ 285842 w 1111465"/>
                  <a:gd name="connsiteY4" fmla="*/ 719091 h 719091"/>
                  <a:gd name="connsiteX5" fmla="*/ 304892 w 1111465"/>
                  <a:gd name="connsiteY5" fmla="*/ 381092 h 719091"/>
                  <a:gd name="connsiteX6" fmla="*/ 28390 w 1111465"/>
                  <a:gd name="connsiteY6" fmla="*/ 0 h 719091"/>
                  <a:gd name="connsiteX0" fmla="*/ 53790 w 1136865"/>
                  <a:gd name="connsiteY0" fmla="*/ 0 h 719091"/>
                  <a:gd name="connsiteX1" fmla="*/ 975187 w 1136865"/>
                  <a:gd name="connsiteY1" fmla="*/ 9525 h 719091"/>
                  <a:gd name="connsiteX2" fmla="*/ 1136865 w 1136865"/>
                  <a:gd name="connsiteY2" fmla="*/ 381740 h 719091"/>
                  <a:gd name="connsiteX3" fmla="*/ 559817 w 1136865"/>
                  <a:gd name="connsiteY3" fmla="*/ 372862 h 719091"/>
                  <a:gd name="connsiteX4" fmla="*/ 311242 w 1136865"/>
                  <a:gd name="connsiteY4" fmla="*/ 719091 h 719091"/>
                  <a:gd name="connsiteX5" fmla="*/ 330292 w 1136865"/>
                  <a:gd name="connsiteY5" fmla="*/ 381092 h 719091"/>
                  <a:gd name="connsiteX6" fmla="*/ 53790 w 1136865"/>
                  <a:gd name="connsiteY6" fmla="*/ 0 h 719091"/>
                  <a:gd name="connsiteX0" fmla="*/ 56965 w 1140040"/>
                  <a:gd name="connsiteY0" fmla="*/ 0 h 719091"/>
                  <a:gd name="connsiteX1" fmla="*/ 978362 w 1140040"/>
                  <a:gd name="connsiteY1" fmla="*/ 9525 h 719091"/>
                  <a:gd name="connsiteX2" fmla="*/ 1140040 w 1140040"/>
                  <a:gd name="connsiteY2" fmla="*/ 381740 h 719091"/>
                  <a:gd name="connsiteX3" fmla="*/ 562992 w 1140040"/>
                  <a:gd name="connsiteY3" fmla="*/ 372862 h 719091"/>
                  <a:gd name="connsiteX4" fmla="*/ 314417 w 1140040"/>
                  <a:gd name="connsiteY4" fmla="*/ 719091 h 719091"/>
                  <a:gd name="connsiteX5" fmla="*/ 330292 w 1140040"/>
                  <a:gd name="connsiteY5" fmla="*/ 371567 h 719091"/>
                  <a:gd name="connsiteX6" fmla="*/ 56965 w 1140040"/>
                  <a:gd name="connsiteY6" fmla="*/ 0 h 719091"/>
                  <a:gd name="connsiteX0" fmla="*/ 61728 w 1140040"/>
                  <a:gd name="connsiteY0" fmla="*/ 7144 h 709566"/>
                  <a:gd name="connsiteX1" fmla="*/ 978362 w 1140040"/>
                  <a:gd name="connsiteY1" fmla="*/ 0 h 709566"/>
                  <a:gd name="connsiteX2" fmla="*/ 1140040 w 1140040"/>
                  <a:gd name="connsiteY2" fmla="*/ 372215 h 709566"/>
                  <a:gd name="connsiteX3" fmla="*/ 562992 w 1140040"/>
                  <a:gd name="connsiteY3" fmla="*/ 363337 h 709566"/>
                  <a:gd name="connsiteX4" fmla="*/ 314417 w 1140040"/>
                  <a:gd name="connsiteY4" fmla="*/ 709566 h 709566"/>
                  <a:gd name="connsiteX5" fmla="*/ 330292 w 1140040"/>
                  <a:gd name="connsiteY5" fmla="*/ 362042 h 709566"/>
                  <a:gd name="connsiteX6" fmla="*/ 61728 w 1140040"/>
                  <a:gd name="connsiteY6" fmla="*/ 7144 h 709566"/>
                  <a:gd name="connsiteX0" fmla="*/ 259464 w 1337776"/>
                  <a:gd name="connsiteY0" fmla="*/ 7144 h 709566"/>
                  <a:gd name="connsiteX1" fmla="*/ 1176098 w 1337776"/>
                  <a:gd name="connsiteY1" fmla="*/ 0 h 709566"/>
                  <a:gd name="connsiteX2" fmla="*/ 1337776 w 1337776"/>
                  <a:gd name="connsiteY2" fmla="*/ 372215 h 709566"/>
                  <a:gd name="connsiteX3" fmla="*/ 760728 w 1337776"/>
                  <a:gd name="connsiteY3" fmla="*/ 363337 h 709566"/>
                  <a:gd name="connsiteX4" fmla="*/ 512153 w 1337776"/>
                  <a:gd name="connsiteY4" fmla="*/ 709566 h 709566"/>
                  <a:gd name="connsiteX5" fmla="*/ 528028 w 1337776"/>
                  <a:gd name="connsiteY5" fmla="*/ 362042 h 709566"/>
                  <a:gd name="connsiteX6" fmla="*/ 259464 w 1337776"/>
                  <a:gd name="connsiteY6" fmla="*/ 7144 h 709566"/>
                  <a:gd name="connsiteX0" fmla="*/ 259464 w 1337776"/>
                  <a:gd name="connsiteY0" fmla="*/ 7144 h 709566"/>
                  <a:gd name="connsiteX1" fmla="*/ 1176098 w 1337776"/>
                  <a:gd name="connsiteY1" fmla="*/ 0 h 709566"/>
                  <a:gd name="connsiteX2" fmla="*/ 1337776 w 1337776"/>
                  <a:gd name="connsiteY2" fmla="*/ 372215 h 709566"/>
                  <a:gd name="connsiteX3" fmla="*/ 963134 w 1337776"/>
                  <a:gd name="connsiteY3" fmla="*/ 382387 h 709566"/>
                  <a:gd name="connsiteX4" fmla="*/ 512153 w 1337776"/>
                  <a:gd name="connsiteY4" fmla="*/ 709566 h 709566"/>
                  <a:gd name="connsiteX5" fmla="*/ 528028 w 1337776"/>
                  <a:gd name="connsiteY5" fmla="*/ 362042 h 709566"/>
                  <a:gd name="connsiteX6" fmla="*/ 259464 w 1337776"/>
                  <a:gd name="connsiteY6" fmla="*/ 7144 h 709566"/>
                  <a:gd name="connsiteX0" fmla="*/ 259464 w 1299841"/>
                  <a:gd name="connsiteY0" fmla="*/ 7144 h 709566"/>
                  <a:gd name="connsiteX1" fmla="*/ 1176098 w 1299841"/>
                  <a:gd name="connsiteY1" fmla="*/ 0 h 709566"/>
                  <a:gd name="connsiteX2" fmla="*/ 1221095 w 1299841"/>
                  <a:gd name="connsiteY2" fmla="*/ 376978 h 709566"/>
                  <a:gd name="connsiteX3" fmla="*/ 963134 w 1299841"/>
                  <a:gd name="connsiteY3" fmla="*/ 382387 h 709566"/>
                  <a:gd name="connsiteX4" fmla="*/ 512153 w 1299841"/>
                  <a:gd name="connsiteY4" fmla="*/ 709566 h 709566"/>
                  <a:gd name="connsiteX5" fmla="*/ 528028 w 1299841"/>
                  <a:gd name="connsiteY5" fmla="*/ 362042 h 709566"/>
                  <a:gd name="connsiteX6" fmla="*/ 259464 w 1299841"/>
                  <a:gd name="connsiteY6" fmla="*/ 7144 h 709566"/>
                  <a:gd name="connsiteX0" fmla="*/ 259464 w 1444221"/>
                  <a:gd name="connsiteY0" fmla="*/ 7144 h 709566"/>
                  <a:gd name="connsiteX1" fmla="*/ 1176098 w 1444221"/>
                  <a:gd name="connsiteY1" fmla="*/ 0 h 709566"/>
                  <a:gd name="connsiteX2" fmla="*/ 1221095 w 1444221"/>
                  <a:gd name="connsiteY2" fmla="*/ 376978 h 709566"/>
                  <a:gd name="connsiteX3" fmla="*/ 963134 w 1444221"/>
                  <a:gd name="connsiteY3" fmla="*/ 382387 h 709566"/>
                  <a:gd name="connsiteX4" fmla="*/ 512153 w 1444221"/>
                  <a:gd name="connsiteY4" fmla="*/ 709566 h 709566"/>
                  <a:gd name="connsiteX5" fmla="*/ 528028 w 1444221"/>
                  <a:gd name="connsiteY5" fmla="*/ 362042 h 709566"/>
                  <a:gd name="connsiteX6" fmla="*/ 259464 w 1444221"/>
                  <a:gd name="connsiteY6" fmla="*/ 7144 h 709566"/>
                  <a:gd name="connsiteX0" fmla="*/ 259464 w 1444221"/>
                  <a:gd name="connsiteY0" fmla="*/ 7144 h 709566"/>
                  <a:gd name="connsiteX1" fmla="*/ 1176098 w 1444221"/>
                  <a:gd name="connsiteY1" fmla="*/ 0 h 709566"/>
                  <a:gd name="connsiteX2" fmla="*/ 1221095 w 1444221"/>
                  <a:gd name="connsiteY2" fmla="*/ 376978 h 709566"/>
                  <a:gd name="connsiteX3" fmla="*/ 963134 w 1444221"/>
                  <a:gd name="connsiteY3" fmla="*/ 382387 h 709566"/>
                  <a:gd name="connsiteX4" fmla="*/ 512153 w 1444221"/>
                  <a:gd name="connsiteY4" fmla="*/ 709566 h 709566"/>
                  <a:gd name="connsiteX5" fmla="*/ 528028 w 1444221"/>
                  <a:gd name="connsiteY5" fmla="*/ 362042 h 709566"/>
                  <a:gd name="connsiteX6" fmla="*/ 259464 w 1444221"/>
                  <a:gd name="connsiteY6" fmla="*/ 7144 h 709566"/>
                  <a:gd name="connsiteX0" fmla="*/ 259464 w 1444221"/>
                  <a:gd name="connsiteY0" fmla="*/ 7144 h 611935"/>
                  <a:gd name="connsiteX1" fmla="*/ 1176098 w 1444221"/>
                  <a:gd name="connsiteY1" fmla="*/ 0 h 611935"/>
                  <a:gd name="connsiteX2" fmla="*/ 1221095 w 1444221"/>
                  <a:gd name="connsiteY2" fmla="*/ 376978 h 611935"/>
                  <a:gd name="connsiteX3" fmla="*/ 963134 w 1444221"/>
                  <a:gd name="connsiteY3" fmla="*/ 382387 h 611935"/>
                  <a:gd name="connsiteX4" fmla="*/ 869341 w 1444221"/>
                  <a:gd name="connsiteY4" fmla="*/ 611935 h 611935"/>
                  <a:gd name="connsiteX5" fmla="*/ 528028 w 1444221"/>
                  <a:gd name="connsiteY5" fmla="*/ 362042 h 611935"/>
                  <a:gd name="connsiteX6" fmla="*/ 259464 w 1444221"/>
                  <a:gd name="connsiteY6" fmla="*/ 7144 h 611935"/>
                  <a:gd name="connsiteX0" fmla="*/ 311759 w 1496516"/>
                  <a:gd name="connsiteY0" fmla="*/ 7144 h 611935"/>
                  <a:gd name="connsiteX1" fmla="*/ 1228393 w 1496516"/>
                  <a:gd name="connsiteY1" fmla="*/ 0 h 611935"/>
                  <a:gd name="connsiteX2" fmla="*/ 1273390 w 1496516"/>
                  <a:gd name="connsiteY2" fmla="*/ 376978 h 611935"/>
                  <a:gd name="connsiteX3" fmla="*/ 1015429 w 1496516"/>
                  <a:gd name="connsiteY3" fmla="*/ 382387 h 611935"/>
                  <a:gd name="connsiteX4" fmla="*/ 921636 w 1496516"/>
                  <a:gd name="connsiteY4" fmla="*/ 611935 h 611935"/>
                  <a:gd name="connsiteX5" fmla="*/ 330292 w 1496516"/>
                  <a:gd name="connsiteY5" fmla="*/ 388236 h 611935"/>
                  <a:gd name="connsiteX6" fmla="*/ 311759 w 1496516"/>
                  <a:gd name="connsiteY6" fmla="*/ 7144 h 611935"/>
                  <a:gd name="connsiteX0" fmla="*/ 311759 w 1496516"/>
                  <a:gd name="connsiteY0" fmla="*/ 7144 h 611935"/>
                  <a:gd name="connsiteX1" fmla="*/ 1228393 w 1496516"/>
                  <a:gd name="connsiteY1" fmla="*/ 0 h 611935"/>
                  <a:gd name="connsiteX2" fmla="*/ 1273390 w 1496516"/>
                  <a:gd name="connsiteY2" fmla="*/ 376978 h 611935"/>
                  <a:gd name="connsiteX3" fmla="*/ 1015429 w 1496516"/>
                  <a:gd name="connsiteY3" fmla="*/ 382387 h 611935"/>
                  <a:gd name="connsiteX4" fmla="*/ 921636 w 1496516"/>
                  <a:gd name="connsiteY4" fmla="*/ 611935 h 611935"/>
                  <a:gd name="connsiteX5" fmla="*/ 592955 w 1496516"/>
                  <a:gd name="connsiteY5" fmla="*/ 486522 h 611935"/>
                  <a:gd name="connsiteX6" fmla="*/ 330292 w 1496516"/>
                  <a:gd name="connsiteY6" fmla="*/ 388236 h 611935"/>
                  <a:gd name="connsiteX7" fmla="*/ 311759 w 1496516"/>
                  <a:gd name="connsiteY7" fmla="*/ 7144 h 611935"/>
                  <a:gd name="connsiteX0" fmla="*/ 311759 w 1496516"/>
                  <a:gd name="connsiteY0" fmla="*/ 7144 h 611935"/>
                  <a:gd name="connsiteX1" fmla="*/ 1228393 w 1496516"/>
                  <a:gd name="connsiteY1" fmla="*/ 0 h 611935"/>
                  <a:gd name="connsiteX2" fmla="*/ 1273390 w 1496516"/>
                  <a:gd name="connsiteY2" fmla="*/ 376978 h 611935"/>
                  <a:gd name="connsiteX3" fmla="*/ 1015429 w 1496516"/>
                  <a:gd name="connsiteY3" fmla="*/ 382387 h 611935"/>
                  <a:gd name="connsiteX4" fmla="*/ 921636 w 1496516"/>
                  <a:gd name="connsiteY4" fmla="*/ 611935 h 611935"/>
                  <a:gd name="connsiteX5" fmla="*/ 797743 w 1496516"/>
                  <a:gd name="connsiteY5" fmla="*/ 398416 h 611935"/>
                  <a:gd name="connsiteX6" fmla="*/ 330292 w 1496516"/>
                  <a:gd name="connsiteY6" fmla="*/ 388236 h 611935"/>
                  <a:gd name="connsiteX7" fmla="*/ 311759 w 1496516"/>
                  <a:gd name="connsiteY7" fmla="*/ 7144 h 611935"/>
                  <a:gd name="connsiteX0" fmla="*/ 259464 w 1444221"/>
                  <a:gd name="connsiteY0" fmla="*/ 7144 h 611935"/>
                  <a:gd name="connsiteX1" fmla="*/ 1176098 w 1444221"/>
                  <a:gd name="connsiteY1" fmla="*/ 0 h 611935"/>
                  <a:gd name="connsiteX2" fmla="*/ 1221095 w 1444221"/>
                  <a:gd name="connsiteY2" fmla="*/ 376978 h 611935"/>
                  <a:gd name="connsiteX3" fmla="*/ 963134 w 1444221"/>
                  <a:gd name="connsiteY3" fmla="*/ 382387 h 611935"/>
                  <a:gd name="connsiteX4" fmla="*/ 869341 w 1444221"/>
                  <a:gd name="connsiteY4" fmla="*/ 611935 h 611935"/>
                  <a:gd name="connsiteX5" fmla="*/ 745448 w 1444221"/>
                  <a:gd name="connsiteY5" fmla="*/ 398416 h 611935"/>
                  <a:gd name="connsiteX6" fmla="*/ 277997 w 1444221"/>
                  <a:gd name="connsiteY6" fmla="*/ 388236 h 611935"/>
                  <a:gd name="connsiteX7" fmla="*/ 259464 w 1444221"/>
                  <a:gd name="connsiteY7" fmla="*/ 7144 h 611935"/>
                  <a:gd name="connsiteX0" fmla="*/ 240414 w 1425171"/>
                  <a:gd name="connsiteY0" fmla="*/ 7144 h 611935"/>
                  <a:gd name="connsiteX1" fmla="*/ 1157048 w 1425171"/>
                  <a:gd name="connsiteY1" fmla="*/ 0 h 611935"/>
                  <a:gd name="connsiteX2" fmla="*/ 1202045 w 1425171"/>
                  <a:gd name="connsiteY2" fmla="*/ 376978 h 611935"/>
                  <a:gd name="connsiteX3" fmla="*/ 944084 w 1425171"/>
                  <a:gd name="connsiteY3" fmla="*/ 382387 h 611935"/>
                  <a:gd name="connsiteX4" fmla="*/ 850291 w 1425171"/>
                  <a:gd name="connsiteY4" fmla="*/ 611935 h 611935"/>
                  <a:gd name="connsiteX5" fmla="*/ 726398 w 1425171"/>
                  <a:gd name="connsiteY5" fmla="*/ 398416 h 611935"/>
                  <a:gd name="connsiteX6" fmla="*/ 258947 w 1425171"/>
                  <a:gd name="connsiteY6" fmla="*/ 388236 h 611935"/>
                  <a:gd name="connsiteX7" fmla="*/ 240414 w 1425171"/>
                  <a:gd name="connsiteY7" fmla="*/ 7144 h 611935"/>
                  <a:gd name="connsiteX0" fmla="*/ 240414 w 1425171"/>
                  <a:gd name="connsiteY0" fmla="*/ 7144 h 611935"/>
                  <a:gd name="connsiteX1" fmla="*/ 1157048 w 1425171"/>
                  <a:gd name="connsiteY1" fmla="*/ 0 h 611935"/>
                  <a:gd name="connsiteX2" fmla="*/ 1202045 w 1425171"/>
                  <a:gd name="connsiteY2" fmla="*/ 376978 h 611935"/>
                  <a:gd name="connsiteX3" fmla="*/ 944084 w 1425171"/>
                  <a:gd name="connsiteY3" fmla="*/ 382387 h 611935"/>
                  <a:gd name="connsiteX4" fmla="*/ 850291 w 1425171"/>
                  <a:gd name="connsiteY4" fmla="*/ 611935 h 611935"/>
                  <a:gd name="connsiteX5" fmla="*/ 726398 w 1425171"/>
                  <a:gd name="connsiteY5" fmla="*/ 398416 h 611935"/>
                  <a:gd name="connsiteX6" fmla="*/ 258947 w 1425171"/>
                  <a:gd name="connsiteY6" fmla="*/ 388236 h 611935"/>
                  <a:gd name="connsiteX7" fmla="*/ 240414 w 1425171"/>
                  <a:gd name="connsiteY7" fmla="*/ 7144 h 611935"/>
                  <a:gd name="connsiteX0" fmla="*/ 240414 w 1425171"/>
                  <a:gd name="connsiteY0" fmla="*/ 7144 h 611935"/>
                  <a:gd name="connsiteX1" fmla="*/ 1157048 w 1425171"/>
                  <a:gd name="connsiteY1" fmla="*/ 0 h 611935"/>
                  <a:gd name="connsiteX2" fmla="*/ 1202045 w 1425171"/>
                  <a:gd name="connsiteY2" fmla="*/ 376978 h 611935"/>
                  <a:gd name="connsiteX3" fmla="*/ 944084 w 1425171"/>
                  <a:gd name="connsiteY3" fmla="*/ 382387 h 611935"/>
                  <a:gd name="connsiteX4" fmla="*/ 850291 w 1425171"/>
                  <a:gd name="connsiteY4" fmla="*/ 611935 h 611935"/>
                  <a:gd name="connsiteX5" fmla="*/ 726398 w 1425171"/>
                  <a:gd name="connsiteY5" fmla="*/ 398416 h 611935"/>
                  <a:gd name="connsiteX6" fmla="*/ 258947 w 1425171"/>
                  <a:gd name="connsiteY6" fmla="*/ 388236 h 611935"/>
                  <a:gd name="connsiteX7" fmla="*/ 240414 w 1425171"/>
                  <a:gd name="connsiteY7" fmla="*/ 7144 h 611935"/>
                  <a:gd name="connsiteX0" fmla="*/ 240414 w 1425171"/>
                  <a:gd name="connsiteY0" fmla="*/ 7144 h 746981"/>
                  <a:gd name="connsiteX1" fmla="*/ 1157048 w 1425171"/>
                  <a:gd name="connsiteY1" fmla="*/ 0 h 746981"/>
                  <a:gd name="connsiteX2" fmla="*/ 1202045 w 1425171"/>
                  <a:gd name="connsiteY2" fmla="*/ 376978 h 746981"/>
                  <a:gd name="connsiteX3" fmla="*/ 944084 w 1425171"/>
                  <a:gd name="connsiteY3" fmla="*/ 382387 h 746981"/>
                  <a:gd name="connsiteX4" fmla="*/ 850291 w 1425171"/>
                  <a:gd name="connsiteY4" fmla="*/ 611935 h 746981"/>
                  <a:gd name="connsiteX5" fmla="*/ 726398 w 1425171"/>
                  <a:gd name="connsiteY5" fmla="*/ 398416 h 746981"/>
                  <a:gd name="connsiteX6" fmla="*/ 223228 w 1425171"/>
                  <a:gd name="connsiteY6" fmla="*/ 740661 h 746981"/>
                  <a:gd name="connsiteX7" fmla="*/ 240414 w 1425171"/>
                  <a:gd name="connsiteY7" fmla="*/ 7144 h 746981"/>
                  <a:gd name="connsiteX0" fmla="*/ 240414 w 1427552"/>
                  <a:gd name="connsiteY0" fmla="*/ 35719 h 746981"/>
                  <a:gd name="connsiteX1" fmla="*/ 1159429 w 1427552"/>
                  <a:gd name="connsiteY1" fmla="*/ 0 h 746981"/>
                  <a:gd name="connsiteX2" fmla="*/ 1204426 w 1427552"/>
                  <a:gd name="connsiteY2" fmla="*/ 376978 h 746981"/>
                  <a:gd name="connsiteX3" fmla="*/ 946465 w 1427552"/>
                  <a:gd name="connsiteY3" fmla="*/ 382387 h 746981"/>
                  <a:gd name="connsiteX4" fmla="*/ 852672 w 1427552"/>
                  <a:gd name="connsiteY4" fmla="*/ 611935 h 746981"/>
                  <a:gd name="connsiteX5" fmla="*/ 728779 w 1427552"/>
                  <a:gd name="connsiteY5" fmla="*/ 398416 h 746981"/>
                  <a:gd name="connsiteX6" fmla="*/ 225609 w 1427552"/>
                  <a:gd name="connsiteY6" fmla="*/ 740661 h 746981"/>
                  <a:gd name="connsiteX7" fmla="*/ 240414 w 1427552"/>
                  <a:gd name="connsiteY7" fmla="*/ 35719 h 746981"/>
                  <a:gd name="connsiteX0" fmla="*/ 240414 w 1427552"/>
                  <a:gd name="connsiteY0" fmla="*/ 0 h 711262"/>
                  <a:gd name="connsiteX1" fmla="*/ 1083229 w 1427552"/>
                  <a:gd name="connsiteY1" fmla="*/ 0 h 711262"/>
                  <a:gd name="connsiteX2" fmla="*/ 1204426 w 1427552"/>
                  <a:gd name="connsiteY2" fmla="*/ 341259 h 711262"/>
                  <a:gd name="connsiteX3" fmla="*/ 946465 w 1427552"/>
                  <a:gd name="connsiteY3" fmla="*/ 346668 h 711262"/>
                  <a:gd name="connsiteX4" fmla="*/ 852672 w 1427552"/>
                  <a:gd name="connsiteY4" fmla="*/ 576216 h 711262"/>
                  <a:gd name="connsiteX5" fmla="*/ 728779 w 1427552"/>
                  <a:gd name="connsiteY5" fmla="*/ 362697 h 711262"/>
                  <a:gd name="connsiteX6" fmla="*/ 225609 w 1427552"/>
                  <a:gd name="connsiteY6" fmla="*/ 704942 h 711262"/>
                  <a:gd name="connsiteX7" fmla="*/ 240414 w 1427552"/>
                  <a:gd name="connsiteY7" fmla="*/ 0 h 711262"/>
                  <a:gd name="connsiteX0" fmla="*/ 240414 w 1276028"/>
                  <a:gd name="connsiteY0" fmla="*/ 0 h 869896"/>
                  <a:gd name="connsiteX1" fmla="*/ 1083229 w 1276028"/>
                  <a:gd name="connsiteY1" fmla="*/ 0 h 869896"/>
                  <a:gd name="connsiteX2" fmla="*/ 1049645 w 1276028"/>
                  <a:gd name="connsiteY2" fmla="*/ 869896 h 869896"/>
                  <a:gd name="connsiteX3" fmla="*/ 946465 w 1276028"/>
                  <a:gd name="connsiteY3" fmla="*/ 346668 h 869896"/>
                  <a:gd name="connsiteX4" fmla="*/ 852672 w 1276028"/>
                  <a:gd name="connsiteY4" fmla="*/ 576216 h 869896"/>
                  <a:gd name="connsiteX5" fmla="*/ 728779 w 1276028"/>
                  <a:gd name="connsiteY5" fmla="*/ 362697 h 869896"/>
                  <a:gd name="connsiteX6" fmla="*/ 225609 w 1276028"/>
                  <a:gd name="connsiteY6" fmla="*/ 704942 h 869896"/>
                  <a:gd name="connsiteX7" fmla="*/ 240414 w 1276028"/>
                  <a:gd name="connsiteY7" fmla="*/ 0 h 869896"/>
                  <a:gd name="connsiteX0" fmla="*/ 240414 w 1276028"/>
                  <a:gd name="connsiteY0" fmla="*/ 0 h 915902"/>
                  <a:gd name="connsiteX1" fmla="*/ 1083229 w 1276028"/>
                  <a:gd name="connsiteY1" fmla="*/ 0 h 915902"/>
                  <a:gd name="connsiteX2" fmla="*/ 1049645 w 1276028"/>
                  <a:gd name="connsiteY2" fmla="*/ 869896 h 915902"/>
                  <a:gd name="connsiteX3" fmla="*/ 946465 w 1276028"/>
                  <a:gd name="connsiteY3" fmla="*/ 346668 h 915902"/>
                  <a:gd name="connsiteX4" fmla="*/ 395472 w 1276028"/>
                  <a:gd name="connsiteY4" fmla="*/ 915902 h 915902"/>
                  <a:gd name="connsiteX5" fmla="*/ 728779 w 1276028"/>
                  <a:gd name="connsiteY5" fmla="*/ 362697 h 915902"/>
                  <a:gd name="connsiteX6" fmla="*/ 225609 w 1276028"/>
                  <a:gd name="connsiteY6" fmla="*/ 704942 h 915902"/>
                  <a:gd name="connsiteX7" fmla="*/ 240414 w 1276028"/>
                  <a:gd name="connsiteY7" fmla="*/ 0 h 915902"/>
                  <a:gd name="connsiteX0" fmla="*/ 240414 w 1276028"/>
                  <a:gd name="connsiteY0" fmla="*/ 0 h 915902"/>
                  <a:gd name="connsiteX1" fmla="*/ 1083229 w 1276028"/>
                  <a:gd name="connsiteY1" fmla="*/ 0 h 915902"/>
                  <a:gd name="connsiteX2" fmla="*/ 1049645 w 1276028"/>
                  <a:gd name="connsiteY2" fmla="*/ 869896 h 915902"/>
                  <a:gd name="connsiteX3" fmla="*/ 758346 w 1276028"/>
                  <a:gd name="connsiteY3" fmla="*/ 863399 h 915902"/>
                  <a:gd name="connsiteX4" fmla="*/ 395472 w 1276028"/>
                  <a:gd name="connsiteY4" fmla="*/ 915902 h 915902"/>
                  <a:gd name="connsiteX5" fmla="*/ 728779 w 1276028"/>
                  <a:gd name="connsiteY5" fmla="*/ 362697 h 915902"/>
                  <a:gd name="connsiteX6" fmla="*/ 225609 w 1276028"/>
                  <a:gd name="connsiteY6" fmla="*/ 704942 h 915902"/>
                  <a:gd name="connsiteX7" fmla="*/ 240414 w 1276028"/>
                  <a:gd name="connsiteY7" fmla="*/ 0 h 915902"/>
                  <a:gd name="connsiteX0" fmla="*/ 249822 w 1285436"/>
                  <a:gd name="connsiteY0" fmla="*/ 0 h 915902"/>
                  <a:gd name="connsiteX1" fmla="*/ 1092637 w 1285436"/>
                  <a:gd name="connsiteY1" fmla="*/ 0 h 915902"/>
                  <a:gd name="connsiteX2" fmla="*/ 1059053 w 1285436"/>
                  <a:gd name="connsiteY2" fmla="*/ 869896 h 915902"/>
                  <a:gd name="connsiteX3" fmla="*/ 767754 w 1285436"/>
                  <a:gd name="connsiteY3" fmla="*/ 863399 h 915902"/>
                  <a:gd name="connsiteX4" fmla="*/ 404880 w 1285436"/>
                  <a:gd name="connsiteY4" fmla="*/ 915902 h 915902"/>
                  <a:gd name="connsiteX5" fmla="*/ 0 w 1285436"/>
                  <a:gd name="connsiteY5" fmla="*/ 888953 h 915902"/>
                  <a:gd name="connsiteX6" fmla="*/ 235017 w 1285436"/>
                  <a:gd name="connsiteY6" fmla="*/ 704942 h 915902"/>
                  <a:gd name="connsiteX7" fmla="*/ 249822 w 1285436"/>
                  <a:gd name="connsiteY7" fmla="*/ 0 h 915902"/>
                  <a:gd name="connsiteX0" fmla="*/ 249822 w 1285436"/>
                  <a:gd name="connsiteY0" fmla="*/ 0 h 888953"/>
                  <a:gd name="connsiteX1" fmla="*/ 1092637 w 1285436"/>
                  <a:gd name="connsiteY1" fmla="*/ 0 h 888953"/>
                  <a:gd name="connsiteX2" fmla="*/ 1059053 w 1285436"/>
                  <a:gd name="connsiteY2" fmla="*/ 869896 h 888953"/>
                  <a:gd name="connsiteX3" fmla="*/ 767754 w 1285436"/>
                  <a:gd name="connsiteY3" fmla="*/ 863399 h 888953"/>
                  <a:gd name="connsiteX4" fmla="*/ 0 w 1285436"/>
                  <a:gd name="connsiteY4" fmla="*/ 888953 h 888953"/>
                  <a:gd name="connsiteX5" fmla="*/ 235017 w 1285436"/>
                  <a:gd name="connsiteY5" fmla="*/ 704942 h 888953"/>
                  <a:gd name="connsiteX6" fmla="*/ 249822 w 1285436"/>
                  <a:gd name="connsiteY6" fmla="*/ 0 h 888953"/>
                  <a:gd name="connsiteX0" fmla="*/ 249822 w 1285436"/>
                  <a:gd name="connsiteY0" fmla="*/ 0 h 888953"/>
                  <a:gd name="connsiteX1" fmla="*/ 1092637 w 1285436"/>
                  <a:gd name="connsiteY1" fmla="*/ 0 h 888953"/>
                  <a:gd name="connsiteX2" fmla="*/ 1059053 w 1285436"/>
                  <a:gd name="connsiteY2" fmla="*/ 869896 h 888953"/>
                  <a:gd name="connsiteX3" fmla="*/ 0 w 1285436"/>
                  <a:gd name="connsiteY3" fmla="*/ 888953 h 888953"/>
                  <a:gd name="connsiteX4" fmla="*/ 235017 w 1285436"/>
                  <a:gd name="connsiteY4" fmla="*/ 704942 h 888953"/>
                  <a:gd name="connsiteX5" fmla="*/ 249822 w 1285436"/>
                  <a:gd name="connsiteY5" fmla="*/ 0 h 888953"/>
                  <a:gd name="connsiteX0" fmla="*/ 249822 w 1285436"/>
                  <a:gd name="connsiteY0" fmla="*/ 0 h 888953"/>
                  <a:gd name="connsiteX1" fmla="*/ 1092637 w 1285436"/>
                  <a:gd name="connsiteY1" fmla="*/ 0 h 888953"/>
                  <a:gd name="connsiteX2" fmla="*/ 1059053 w 1285436"/>
                  <a:gd name="connsiteY2" fmla="*/ 869896 h 888953"/>
                  <a:gd name="connsiteX3" fmla="*/ 0 w 1285436"/>
                  <a:gd name="connsiteY3" fmla="*/ 888953 h 888953"/>
                  <a:gd name="connsiteX4" fmla="*/ 235017 w 1285436"/>
                  <a:gd name="connsiteY4" fmla="*/ 704942 h 888953"/>
                  <a:gd name="connsiteX5" fmla="*/ 249822 w 1285436"/>
                  <a:gd name="connsiteY5" fmla="*/ 0 h 888953"/>
                  <a:gd name="connsiteX0" fmla="*/ 249822 w 1285436"/>
                  <a:gd name="connsiteY0" fmla="*/ 0 h 888953"/>
                  <a:gd name="connsiteX1" fmla="*/ 1092637 w 1285436"/>
                  <a:gd name="connsiteY1" fmla="*/ 0 h 888953"/>
                  <a:gd name="connsiteX2" fmla="*/ 1059053 w 1285436"/>
                  <a:gd name="connsiteY2" fmla="*/ 869896 h 888953"/>
                  <a:gd name="connsiteX3" fmla="*/ 0 w 1285436"/>
                  <a:gd name="connsiteY3" fmla="*/ 888953 h 888953"/>
                  <a:gd name="connsiteX4" fmla="*/ 235017 w 1285436"/>
                  <a:gd name="connsiteY4" fmla="*/ 704942 h 888953"/>
                  <a:gd name="connsiteX5" fmla="*/ 249822 w 1285436"/>
                  <a:gd name="connsiteY5" fmla="*/ 0 h 888953"/>
                  <a:gd name="connsiteX0" fmla="*/ 226010 w 1285436"/>
                  <a:gd name="connsiteY0" fmla="*/ 9525 h 888953"/>
                  <a:gd name="connsiteX1" fmla="*/ 1092637 w 1285436"/>
                  <a:gd name="connsiteY1" fmla="*/ 0 h 888953"/>
                  <a:gd name="connsiteX2" fmla="*/ 1059053 w 1285436"/>
                  <a:gd name="connsiteY2" fmla="*/ 869896 h 888953"/>
                  <a:gd name="connsiteX3" fmla="*/ 0 w 1285436"/>
                  <a:gd name="connsiteY3" fmla="*/ 888953 h 888953"/>
                  <a:gd name="connsiteX4" fmla="*/ 235017 w 1285436"/>
                  <a:gd name="connsiteY4" fmla="*/ 704942 h 888953"/>
                  <a:gd name="connsiteX5" fmla="*/ 226010 w 1285436"/>
                  <a:gd name="connsiteY5" fmla="*/ 9525 h 888953"/>
                  <a:gd name="connsiteX0" fmla="*/ 226010 w 1285436"/>
                  <a:gd name="connsiteY0" fmla="*/ 9525 h 888953"/>
                  <a:gd name="connsiteX1" fmla="*/ 1092637 w 1285436"/>
                  <a:gd name="connsiteY1" fmla="*/ 0 h 888953"/>
                  <a:gd name="connsiteX2" fmla="*/ 1059053 w 1285436"/>
                  <a:gd name="connsiteY2" fmla="*/ 869896 h 888953"/>
                  <a:gd name="connsiteX3" fmla="*/ 0 w 1285436"/>
                  <a:gd name="connsiteY3" fmla="*/ 888953 h 888953"/>
                  <a:gd name="connsiteX4" fmla="*/ 213586 w 1285436"/>
                  <a:gd name="connsiteY4" fmla="*/ 721611 h 888953"/>
                  <a:gd name="connsiteX5" fmla="*/ 226010 w 1285436"/>
                  <a:gd name="connsiteY5" fmla="*/ 9525 h 888953"/>
                  <a:gd name="connsiteX0" fmla="*/ 226010 w 1285436"/>
                  <a:gd name="connsiteY0" fmla="*/ 9525 h 888953"/>
                  <a:gd name="connsiteX1" fmla="*/ 1092637 w 1285436"/>
                  <a:gd name="connsiteY1" fmla="*/ 0 h 888953"/>
                  <a:gd name="connsiteX2" fmla="*/ 1059053 w 1285436"/>
                  <a:gd name="connsiteY2" fmla="*/ 869896 h 888953"/>
                  <a:gd name="connsiteX3" fmla="*/ 0 w 1285436"/>
                  <a:gd name="connsiteY3" fmla="*/ 888953 h 888953"/>
                  <a:gd name="connsiteX4" fmla="*/ 213586 w 1285436"/>
                  <a:gd name="connsiteY4" fmla="*/ 721611 h 888953"/>
                  <a:gd name="connsiteX5" fmla="*/ 226010 w 1285436"/>
                  <a:gd name="connsiteY5" fmla="*/ 9525 h 888953"/>
                  <a:gd name="connsiteX0" fmla="*/ 226010 w 1285436"/>
                  <a:gd name="connsiteY0" fmla="*/ 9525 h 888953"/>
                  <a:gd name="connsiteX1" fmla="*/ 1092637 w 1285436"/>
                  <a:gd name="connsiteY1" fmla="*/ 0 h 888953"/>
                  <a:gd name="connsiteX2" fmla="*/ 1059053 w 1285436"/>
                  <a:gd name="connsiteY2" fmla="*/ 869896 h 888953"/>
                  <a:gd name="connsiteX3" fmla="*/ 0 w 1285436"/>
                  <a:gd name="connsiteY3" fmla="*/ 888953 h 888953"/>
                  <a:gd name="connsiteX4" fmla="*/ 213586 w 1285436"/>
                  <a:gd name="connsiteY4" fmla="*/ 721611 h 888953"/>
                  <a:gd name="connsiteX5" fmla="*/ 226010 w 1285436"/>
                  <a:gd name="connsiteY5" fmla="*/ 9525 h 888953"/>
                  <a:gd name="connsiteX0" fmla="*/ 268872 w 1328298"/>
                  <a:gd name="connsiteY0" fmla="*/ 9525 h 886572"/>
                  <a:gd name="connsiteX1" fmla="*/ 1135499 w 1328298"/>
                  <a:gd name="connsiteY1" fmla="*/ 0 h 886572"/>
                  <a:gd name="connsiteX2" fmla="*/ 1101915 w 1328298"/>
                  <a:gd name="connsiteY2" fmla="*/ 869896 h 886572"/>
                  <a:gd name="connsiteX3" fmla="*/ 0 w 1328298"/>
                  <a:gd name="connsiteY3" fmla="*/ 886572 h 886572"/>
                  <a:gd name="connsiteX4" fmla="*/ 256448 w 1328298"/>
                  <a:gd name="connsiteY4" fmla="*/ 721611 h 886572"/>
                  <a:gd name="connsiteX5" fmla="*/ 268872 w 1328298"/>
                  <a:gd name="connsiteY5" fmla="*/ 9525 h 886572"/>
                  <a:gd name="connsiteX0" fmla="*/ 268872 w 1328298"/>
                  <a:gd name="connsiteY0" fmla="*/ 9525 h 886572"/>
                  <a:gd name="connsiteX1" fmla="*/ 1135499 w 1328298"/>
                  <a:gd name="connsiteY1" fmla="*/ 0 h 886572"/>
                  <a:gd name="connsiteX2" fmla="*/ 1101915 w 1328298"/>
                  <a:gd name="connsiteY2" fmla="*/ 869896 h 886572"/>
                  <a:gd name="connsiteX3" fmla="*/ 0 w 1328298"/>
                  <a:gd name="connsiteY3" fmla="*/ 886572 h 886572"/>
                  <a:gd name="connsiteX4" fmla="*/ 256448 w 1328298"/>
                  <a:gd name="connsiteY4" fmla="*/ 721611 h 886572"/>
                  <a:gd name="connsiteX5" fmla="*/ 268872 w 1328298"/>
                  <a:gd name="connsiteY5" fmla="*/ 9525 h 886572"/>
                  <a:gd name="connsiteX0" fmla="*/ 268872 w 1328298"/>
                  <a:gd name="connsiteY0" fmla="*/ 9525 h 886572"/>
                  <a:gd name="connsiteX1" fmla="*/ 1135499 w 1328298"/>
                  <a:gd name="connsiteY1" fmla="*/ 0 h 886572"/>
                  <a:gd name="connsiteX2" fmla="*/ 1101915 w 1328298"/>
                  <a:gd name="connsiteY2" fmla="*/ 869896 h 886572"/>
                  <a:gd name="connsiteX3" fmla="*/ 0 w 1328298"/>
                  <a:gd name="connsiteY3" fmla="*/ 886572 h 886572"/>
                  <a:gd name="connsiteX4" fmla="*/ 256448 w 1328298"/>
                  <a:gd name="connsiteY4" fmla="*/ 721611 h 886572"/>
                  <a:gd name="connsiteX5" fmla="*/ 268872 w 1328298"/>
                  <a:gd name="connsiteY5" fmla="*/ 9525 h 886572"/>
                  <a:gd name="connsiteX0" fmla="*/ 268872 w 1186929"/>
                  <a:gd name="connsiteY0" fmla="*/ 9525 h 886572"/>
                  <a:gd name="connsiteX1" fmla="*/ 1135499 w 1186929"/>
                  <a:gd name="connsiteY1" fmla="*/ 0 h 886572"/>
                  <a:gd name="connsiteX2" fmla="*/ 1101915 w 1186929"/>
                  <a:gd name="connsiteY2" fmla="*/ 869896 h 886572"/>
                  <a:gd name="connsiteX3" fmla="*/ 0 w 1186929"/>
                  <a:gd name="connsiteY3" fmla="*/ 886572 h 886572"/>
                  <a:gd name="connsiteX4" fmla="*/ 256448 w 1186929"/>
                  <a:gd name="connsiteY4" fmla="*/ 721611 h 886572"/>
                  <a:gd name="connsiteX5" fmla="*/ 268872 w 1186929"/>
                  <a:gd name="connsiteY5" fmla="*/ 9525 h 886572"/>
                  <a:gd name="connsiteX0" fmla="*/ 268872 w 1201217"/>
                  <a:gd name="connsiteY0" fmla="*/ 9525 h 886572"/>
                  <a:gd name="connsiteX1" fmla="*/ 1135499 w 1201217"/>
                  <a:gd name="connsiteY1" fmla="*/ 0 h 886572"/>
                  <a:gd name="connsiteX2" fmla="*/ 1116203 w 1201217"/>
                  <a:gd name="connsiteY2" fmla="*/ 874658 h 886572"/>
                  <a:gd name="connsiteX3" fmla="*/ 0 w 1201217"/>
                  <a:gd name="connsiteY3" fmla="*/ 886572 h 886572"/>
                  <a:gd name="connsiteX4" fmla="*/ 256448 w 1201217"/>
                  <a:gd name="connsiteY4" fmla="*/ 721611 h 886572"/>
                  <a:gd name="connsiteX5" fmla="*/ 268872 w 1201217"/>
                  <a:gd name="connsiteY5" fmla="*/ 9525 h 886572"/>
                  <a:gd name="connsiteX0" fmla="*/ 268872 w 1155973"/>
                  <a:gd name="connsiteY0" fmla="*/ 9525 h 886572"/>
                  <a:gd name="connsiteX1" fmla="*/ 1135499 w 1155973"/>
                  <a:gd name="connsiteY1" fmla="*/ 0 h 886572"/>
                  <a:gd name="connsiteX2" fmla="*/ 1116203 w 1155973"/>
                  <a:gd name="connsiteY2" fmla="*/ 874658 h 886572"/>
                  <a:gd name="connsiteX3" fmla="*/ 0 w 1155973"/>
                  <a:gd name="connsiteY3" fmla="*/ 886572 h 886572"/>
                  <a:gd name="connsiteX4" fmla="*/ 256448 w 1155973"/>
                  <a:gd name="connsiteY4" fmla="*/ 721611 h 886572"/>
                  <a:gd name="connsiteX5" fmla="*/ 268872 w 1155973"/>
                  <a:gd name="connsiteY5" fmla="*/ 9525 h 886572"/>
                  <a:gd name="connsiteX0" fmla="*/ 268872 w 1170260"/>
                  <a:gd name="connsiteY0" fmla="*/ 9525 h 886572"/>
                  <a:gd name="connsiteX1" fmla="*/ 1135499 w 1170260"/>
                  <a:gd name="connsiteY1" fmla="*/ 0 h 886572"/>
                  <a:gd name="connsiteX2" fmla="*/ 1130490 w 1170260"/>
                  <a:gd name="connsiteY2" fmla="*/ 881801 h 886572"/>
                  <a:gd name="connsiteX3" fmla="*/ 0 w 1170260"/>
                  <a:gd name="connsiteY3" fmla="*/ 886572 h 886572"/>
                  <a:gd name="connsiteX4" fmla="*/ 256448 w 1170260"/>
                  <a:gd name="connsiteY4" fmla="*/ 721611 h 886572"/>
                  <a:gd name="connsiteX5" fmla="*/ 268872 w 1170260"/>
                  <a:gd name="connsiteY5" fmla="*/ 9525 h 886572"/>
                  <a:gd name="connsiteX0" fmla="*/ 268872 w 1140179"/>
                  <a:gd name="connsiteY0" fmla="*/ 9525 h 886572"/>
                  <a:gd name="connsiteX1" fmla="*/ 1135499 w 1140179"/>
                  <a:gd name="connsiteY1" fmla="*/ 0 h 886572"/>
                  <a:gd name="connsiteX2" fmla="*/ 1130490 w 1140179"/>
                  <a:gd name="connsiteY2" fmla="*/ 881801 h 886572"/>
                  <a:gd name="connsiteX3" fmla="*/ 0 w 1140179"/>
                  <a:gd name="connsiteY3" fmla="*/ 886572 h 886572"/>
                  <a:gd name="connsiteX4" fmla="*/ 256448 w 1140179"/>
                  <a:gd name="connsiteY4" fmla="*/ 721611 h 886572"/>
                  <a:gd name="connsiteX5" fmla="*/ 268872 w 1140179"/>
                  <a:gd name="connsiteY5" fmla="*/ 9525 h 886572"/>
                  <a:gd name="connsiteX0" fmla="*/ 291097 w 1140179"/>
                  <a:gd name="connsiteY0" fmla="*/ 0 h 1261222"/>
                  <a:gd name="connsiteX1" fmla="*/ 1135499 w 1140179"/>
                  <a:gd name="connsiteY1" fmla="*/ 374650 h 1261222"/>
                  <a:gd name="connsiteX2" fmla="*/ 1130490 w 1140179"/>
                  <a:gd name="connsiteY2" fmla="*/ 1256451 h 1261222"/>
                  <a:gd name="connsiteX3" fmla="*/ 0 w 1140179"/>
                  <a:gd name="connsiteY3" fmla="*/ 1261222 h 1261222"/>
                  <a:gd name="connsiteX4" fmla="*/ 256448 w 1140179"/>
                  <a:gd name="connsiteY4" fmla="*/ 1096261 h 1261222"/>
                  <a:gd name="connsiteX5" fmla="*/ 291097 w 1140179"/>
                  <a:gd name="connsiteY5" fmla="*/ 0 h 1261222"/>
                  <a:gd name="connsiteX0" fmla="*/ 291097 w 1136923"/>
                  <a:gd name="connsiteY0" fmla="*/ 0 h 1261222"/>
                  <a:gd name="connsiteX1" fmla="*/ 852924 w 1136923"/>
                  <a:gd name="connsiteY1" fmla="*/ 3175 h 1261222"/>
                  <a:gd name="connsiteX2" fmla="*/ 1130490 w 1136923"/>
                  <a:gd name="connsiteY2" fmla="*/ 1256451 h 1261222"/>
                  <a:gd name="connsiteX3" fmla="*/ 0 w 1136923"/>
                  <a:gd name="connsiteY3" fmla="*/ 1261222 h 1261222"/>
                  <a:gd name="connsiteX4" fmla="*/ 256448 w 1136923"/>
                  <a:gd name="connsiteY4" fmla="*/ 1096261 h 1261222"/>
                  <a:gd name="connsiteX5" fmla="*/ 291097 w 1136923"/>
                  <a:gd name="connsiteY5" fmla="*/ 0 h 1261222"/>
                  <a:gd name="connsiteX0" fmla="*/ 291097 w 1136923"/>
                  <a:gd name="connsiteY0" fmla="*/ 0 h 1539240"/>
                  <a:gd name="connsiteX1" fmla="*/ 852924 w 1136923"/>
                  <a:gd name="connsiteY1" fmla="*/ 3175 h 1539240"/>
                  <a:gd name="connsiteX2" fmla="*/ 1130490 w 1136923"/>
                  <a:gd name="connsiteY2" fmla="*/ 1256451 h 1539240"/>
                  <a:gd name="connsiteX3" fmla="*/ 975995 w 1136923"/>
                  <a:gd name="connsiteY3" fmla="*/ 1539240 h 1539240"/>
                  <a:gd name="connsiteX4" fmla="*/ 0 w 1136923"/>
                  <a:gd name="connsiteY4" fmla="*/ 1261222 h 1539240"/>
                  <a:gd name="connsiteX5" fmla="*/ 256448 w 1136923"/>
                  <a:gd name="connsiteY5" fmla="*/ 1096261 h 1539240"/>
                  <a:gd name="connsiteX6" fmla="*/ 291097 w 1136923"/>
                  <a:gd name="connsiteY6" fmla="*/ 0 h 1539240"/>
                  <a:gd name="connsiteX0" fmla="*/ 291097 w 1136923"/>
                  <a:gd name="connsiteY0" fmla="*/ 0 h 1261222"/>
                  <a:gd name="connsiteX1" fmla="*/ 852924 w 1136923"/>
                  <a:gd name="connsiteY1" fmla="*/ 3175 h 1261222"/>
                  <a:gd name="connsiteX2" fmla="*/ 1130490 w 1136923"/>
                  <a:gd name="connsiteY2" fmla="*/ 1256451 h 1261222"/>
                  <a:gd name="connsiteX3" fmla="*/ 0 w 1136923"/>
                  <a:gd name="connsiteY3" fmla="*/ 1261222 h 1261222"/>
                  <a:gd name="connsiteX4" fmla="*/ 256448 w 1136923"/>
                  <a:gd name="connsiteY4" fmla="*/ 1096261 h 1261222"/>
                  <a:gd name="connsiteX5" fmla="*/ 291097 w 1136923"/>
                  <a:gd name="connsiteY5" fmla="*/ 0 h 1261222"/>
                  <a:gd name="connsiteX0" fmla="*/ 291097 w 984523"/>
                  <a:gd name="connsiteY0" fmla="*/ 0 h 1261222"/>
                  <a:gd name="connsiteX1" fmla="*/ 852924 w 984523"/>
                  <a:gd name="connsiteY1" fmla="*/ 3175 h 1261222"/>
                  <a:gd name="connsiteX2" fmla="*/ 978090 w 984523"/>
                  <a:gd name="connsiteY2" fmla="*/ 170601 h 1261222"/>
                  <a:gd name="connsiteX3" fmla="*/ 0 w 984523"/>
                  <a:gd name="connsiteY3" fmla="*/ 1261222 h 1261222"/>
                  <a:gd name="connsiteX4" fmla="*/ 256448 w 984523"/>
                  <a:gd name="connsiteY4" fmla="*/ 1096261 h 1261222"/>
                  <a:gd name="connsiteX5" fmla="*/ 291097 w 984523"/>
                  <a:gd name="connsiteY5" fmla="*/ 0 h 1261222"/>
                  <a:gd name="connsiteX0" fmla="*/ 291097 w 978090"/>
                  <a:gd name="connsiteY0" fmla="*/ 0 h 1261222"/>
                  <a:gd name="connsiteX1" fmla="*/ 852924 w 978090"/>
                  <a:gd name="connsiteY1" fmla="*/ 3175 h 1261222"/>
                  <a:gd name="connsiteX2" fmla="*/ 978090 w 978090"/>
                  <a:gd name="connsiteY2" fmla="*/ 170601 h 1261222"/>
                  <a:gd name="connsiteX3" fmla="*/ 0 w 978090"/>
                  <a:gd name="connsiteY3" fmla="*/ 1261222 h 1261222"/>
                  <a:gd name="connsiteX4" fmla="*/ 256448 w 978090"/>
                  <a:gd name="connsiteY4" fmla="*/ 1096261 h 1261222"/>
                  <a:gd name="connsiteX5" fmla="*/ 291097 w 978090"/>
                  <a:gd name="connsiteY5" fmla="*/ 0 h 1261222"/>
                  <a:gd name="connsiteX0" fmla="*/ 34649 w 721642"/>
                  <a:gd name="connsiteY0" fmla="*/ 0 h 1096261"/>
                  <a:gd name="connsiteX1" fmla="*/ 596476 w 721642"/>
                  <a:gd name="connsiteY1" fmla="*/ 3175 h 1096261"/>
                  <a:gd name="connsiteX2" fmla="*/ 721642 w 721642"/>
                  <a:gd name="connsiteY2" fmla="*/ 170601 h 1096261"/>
                  <a:gd name="connsiteX3" fmla="*/ 0 w 721642"/>
                  <a:gd name="connsiteY3" fmla="*/ 1096261 h 1096261"/>
                  <a:gd name="connsiteX4" fmla="*/ 34649 w 721642"/>
                  <a:gd name="connsiteY4" fmla="*/ 0 h 1096261"/>
                  <a:gd name="connsiteX0" fmla="*/ 2289 w 689282"/>
                  <a:gd name="connsiteY0" fmla="*/ 0 h 372301"/>
                  <a:gd name="connsiteX1" fmla="*/ 564116 w 689282"/>
                  <a:gd name="connsiteY1" fmla="*/ 3175 h 372301"/>
                  <a:gd name="connsiteX2" fmla="*/ 689282 w 689282"/>
                  <a:gd name="connsiteY2" fmla="*/ 170601 h 372301"/>
                  <a:gd name="connsiteX3" fmla="*/ 272440 w 689282"/>
                  <a:gd name="connsiteY3" fmla="*/ 162811 h 372301"/>
                  <a:gd name="connsiteX4" fmla="*/ 2289 w 689282"/>
                  <a:gd name="connsiteY4" fmla="*/ 0 h 372301"/>
                  <a:gd name="connsiteX0" fmla="*/ 0 w 686993"/>
                  <a:gd name="connsiteY0" fmla="*/ 0 h 170601"/>
                  <a:gd name="connsiteX1" fmla="*/ 561827 w 686993"/>
                  <a:gd name="connsiteY1" fmla="*/ 3175 h 170601"/>
                  <a:gd name="connsiteX2" fmla="*/ 686993 w 686993"/>
                  <a:gd name="connsiteY2" fmla="*/ 170601 h 170601"/>
                  <a:gd name="connsiteX3" fmla="*/ 270151 w 686993"/>
                  <a:gd name="connsiteY3" fmla="*/ 162811 h 170601"/>
                  <a:gd name="connsiteX4" fmla="*/ 0 w 686993"/>
                  <a:gd name="connsiteY4" fmla="*/ 0 h 170601"/>
                  <a:gd name="connsiteX0" fmla="*/ 0 w 686993"/>
                  <a:gd name="connsiteY0" fmla="*/ 0 h 170601"/>
                  <a:gd name="connsiteX1" fmla="*/ 561827 w 686993"/>
                  <a:gd name="connsiteY1" fmla="*/ 3175 h 170601"/>
                  <a:gd name="connsiteX2" fmla="*/ 686993 w 686993"/>
                  <a:gd name="connsiteY2" fmla="*/ 170601 h 170601"/>
                  <a:gd name="connsiteX3" fmla="*/ 260626 w 686993"/>
                  <a:gd name="connsiteY3" fmla="*/ 143761 h 170601"/>
                  <a:gd name="connsiteX4" fmla="*/ 0 w 686993"/>
                  <a:gd name="connsiteY4" fmla="*/ 0 h 170601"/>
                  <a:gd name="connsiteX0" fmla="*/ 0 w 672706"/>
                  <a:gd name="connsiteY0" fmla="*/ 0 h 143761"/>
                  <a:gd name="connsiteX1" fmla="*/ 561827 w 672706"/>
                  <a:gd name="connsiteY1" fmla="*/ 3175 h 143761"/>
                  <a:gd name="connsiteX2" fmla="*/ 672706 w 672706"/>
                  <a:gd name="connsiteY2" fmla="*/ 137264 h 143761"/>
                  <a:gd name="connsiteX3" fmla="*/ 260626 w 672706"/>
                  <a:gd name="connsiteY3" fmla="*/ 143761 h 143761"/>
                  <a:gd name="connsiteX4" fmla="*/ 0 w 672706"/>
                  <a:gd name="connsiteY4" fmla="*/ 0 h 143761"/>
                  <a:gd name="connsiteX0" fmla="*/ 0 w 672706"/>
                  <a:gd name="connsiteY0" fmla="*/ 1587 h 145348"/>
                  <a:gd name="connsiteX1" fmla="*/ 528490 w 672706"/>
                  <a:gd name="connsiteY1" fmla="*/ 0 h 145348"/>
                  <a:gd name="connsiteX2" fmla="*/ 672706 w 672706"/>
                  <a:gd name="connsiteY2" fmla="*/ 138851 h 145348"/>
                  <a:gd name="connsiteX3" fmla="*/ 260626 w 672706"/>
                  <a:gd name="connsiteY3" fmla="*/ 145348 h 145348"/>
                  <a:gd name="connsiteX4" fmla="*/ 0 w 672706"/>
                  <a:gd name="connsiteY4" fmla="*/ 1587 h 145348"/>
                  <a:gd name="connsiteX0" fmla="*/ 0 w 672706"/>
                  <a:gd name="connsiteY0" fmla="*/ 1587 h 145348"/>
                  <a:gd name="connsiteX1" fmla="*/ 528490 w 672706"/>
                  <a:gd name="connsiteY1" fmla="*/ 0 h 145348"/>
                  <a:gd name="connsiteX2" fmla="*/ 672706 w 672706"/>
                  <a:gd name="connsiteY2" fmla="*/ 138851 h 145348"/>
                  <a:gd name="connsiteX3" fmla="*/ 260626 w 672706"/>
                  <a:gd name="connsiteY3" fmla="*/ 145348 h 145348"/>
                  <a:gd name="connsiteX4" fmla="*/ 0 w 672706"/>
                  <a:gd name="connsiteY4" fmla="*/ 1587 h 145348"/>
                  <a:gd name="connsiteX0" fmla="*/ 0 w 696519"/>
                  <a:gd name="connsiteY0" fmla="*/ 1587 h 145348"/>
                  <a:gd name="connsiteX1" fmla="*/ 528490 w 696519"/>
                  <a:gd name="connsiteY1" fmla="*/ 0 h 145348"/>
                  <a:gd name="connsiteX2" fmla="*/ 696519 w 696519"/>
                  <a:gd name="connsiteY2" fmla="*/ 136470 h 145348"/>
                  <a:gd name="connsiteX3" fmla="*/ 260626 w 696519"/>
                  <a:gd name="connsiteY3" fmla="*/ 145348 h 145348"/>
                  <a:gd name="connsiteX4" fmla="*/ 0 w 696519"/>
                  <a:gd name="connsiteY4" fmla="*/ 1587 h 145348"/>
                  <a:gd name="connsiteX0" fmla="*/ 44174 w 740693"/>
                  <a:gd name="connsiteY0" fmla="*/ 1587 h 136470"/>
                  <a:gd name="connsiteX1" fmla="*/ 572664 w 740693"/>
                  <a:gd name="connsiteY1" fmla="*/ 0 h 136470"/>
                  <a:gd name="connsiteX2" fmla="*/ 740693 w 740693"/>
                  <a:gd name="connsiteY2" fmla="*/ 136470 h 136470"/>
                  <a:gd name="connsiteX3" fmla="*/ 0 w 740693"/>
                  <a:gd name="connsiteY3" fmla="*/ 128679 h 136470"/>
                  <a:gd name="connsiteX4" fmla="*/ 44174 w 740693"/>
                  <a:gd name="connsiteY4" fmla="*/ 1587 h 136470"/>
                  <a:gd name="connsiteX0" fmla="*/ 44174 w 572664"/>
                  <a:gd name="connsiteY0" fmla="*/ 1587 h 172189"/>
                  <a:gd name="connsiteX1" fmla="*/ 572664 w 572664"/>
                  <a:gd name="connsiteY1" fmla="*/ 0 h 172189"/>
                  <a:gd name="connsiteX2" fmla="*/ 452562 w 572664"/>
                  <a:gd name="connsiteY2" fmla="*/ 172189 h 172189"/>
                  <a:gd name="connsiteX3" fmla="*/ 0 w 572664"/>
                  <a:gd name="connsiteY3" fmla="*/ 128679 h 172189"/>
                  <a:gd name="connsiteX4" fmla="*/ 44174 w 572664"/>
                  <a:gd name="connsiteY4" fmla="*/ 1587 h 172189"/>
                  <a:gd name="connsiteX0" fmla="*/ 44174 w 540326"/>
                  <a:gd name="connsiteY0" fmla="*/ 3968 h 174570"/>
                  <a:gd name="connsiteX1" fmla="*/ 540326 w 540326"/>
                  <a:gd name="connsiteY1" fmla="*/ 0 h 174570"/>
                  <a:gd name="connsiteX2" fmla="*/ 452562 w 540326"/>
                  <a:gd name="connsiteY2" fmla="*/ 174570 h 174570"/>
                  <a:gd name="connsiteX3" fmla="*/ 0 w 540326"/>
                  <a:gd name="connsiteY3" fmla="*/ 131060 h 174570"/>
                  <a:gd name="connsiteX4" fmla="*/ 44174 w 540326"/>
                  <a:gd name="connsiteY4" fmla="*/ 3968 h 174570"/>
                  <a:gd name="connsiteX0" fmla="*/ 44174 w 534937"/>
                  <a:gd name="connsiteY0" fmla="*/ 3968 h 174570"/>
                  <a:gd name="connsiteX1" fmla="*/ 534937 w 534937"/>
                  <a:gd name="connsiteY1" fmla="*/ 0 h 174570"/>
                  <a:gd name="connsiteX2" fmla="*/ 452562 w 534937"/>
                  <a:gd name="connsiteY2" fmla="*/ 174570 h 174570"/>
                  <a:gd name="connsiteX3" fmla="*/ 0 w 534937"/>
                  <a:gd name="connsiteY3" fmla="*/ 131060 h 174570"/>
                  <a:gd name="connsiteX4" fmla="*/ 44174 w 534937"/>
                  <a:gd name="connsiteY4" fmla="*/ 3968 h 174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4937" h="174570">
                    <a:moveTo>
                      <a:pt x="44174" y="3968"/>
                    </a:moveTo>
                    <a:lnTo>
                      <a:pt x="534937" y="0"/>
                    </a:lnTo>
                    <a:lnTo>
                      <a:pt x="452562" y="174570"/>
                    </a:lnTo>
                    <a:lnTo>
                      <a:pt x="0" y="131060"/>
                    </a:lnTo>
                    <a:lnTo>
                      <a:pt x="44174" y="3968"/>
                    </a:lnTo>
                    <a:close/>
                  </a:path>
                </a:pathLst>
              </a:custGeom>
              <a:solidFill>
                <a:srgbClr val="FFA7E2"/>
              </a:solidFill>
              <a:ln w="19050"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p:grpSp>
        <p:sp>
          <p:nvSpPr>
            <p:cNvPr id="48" name="Rectangle 47"/>
            <p:cNvSpPr/>
            <p:nvPr/>
          </p:nvSpPr>
          <p:spPr>
            <a:xfrm>
              <a:off x="615034" y="1937376"/>
              <a:ext cx="588623" cy="2539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effectLst>
                    <a:glow rad="101600">
                      <a:prstClr val="black"/>
                    </a:glow>
                  </a:effectLst>
                  <a:latin typeface="Bookman Old Style" pitchFamily="18" charset="0"/>
                </a:rPr>
                <a:t>Sol.</a:t>
              </a:r>
              <a:endParaRPr lang="en-US" sz="1600" dirty="0">
                <a:solidFill>
                  <a:prstClr val="white"/>
                </a:solidFill>
                <a:effectLst>
                  <a:glow rad="101600">
                    <a:prstClr val="black"/>
                  </a:glow>
                </a:effectLst>
                <a:latin typeface="Bookman Old Style" pitchFamily="18" charset="0"/>
              </a:endParaRPr>
            </a:p>
          </p:txBody>
        </p:sp>
      </p:grpSp>
      <p:sp>
        <p:nvSpPr>
          <p:cNvPr id="55" name="Rectangle 54"/>
          <p:cNvSpPr/>
          <p:nvPr/>
        </p:nvSpPr>
        <p:spPr>
          <a:xfrm>
            <a:off x="1674462" y="4373743"/>
            <a:ext cx="4051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5572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1" grpId="0"/>
      <p:bldP spid="19" grpId="0" animBg="1"/>
      <p:bldP spid="20" grpId="0"/>
      <p:bldP spid="44" grpId="0" animBg="1"/>
      <p:bldP spid="5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217265" y="493804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Counting Numbers :</a:t>
            </a:r>
            <a:endParaRPr lang="en-US" sz="1400" b="1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9204" y="502983"/>
            <a:ext cx="1569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Natural Numbers :</a:t>
            </a:r>
            <a:endParaRPr lang="en-US" sz="1400" b="1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24200" y="502983"/>
            <a:ext cx="1412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 , 2 , 3 , 4  , 5 …..</a:t>
            </a:r>
            <a:endParaRPr lang="en-US" sz="1400" b="1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212775" y="1621519"/>
            <a:ext cx="2406196" cy="3204964"/>
            <a:chOff x="6212775" y="1621519"/>
            <a:chExt cx="2406196" cy="3204964"/>
          </a:xfrm>
        </p:grpSpPr>
        <p:pic>
          <p:nvPicPr>
            <p:cNvPr id="7" name="Picture 2" descr="C:\Users\MT-Educare\Desktop\boy_and_girl_for_kids_page_0_0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5006"/>
            <a:stretch/>
          </p:blipFill>
          <p:spPr bwMode="auto">
            <a:xfrm>
              <a:off x="6212775" y="1621519"/>
              <a:ext cx="2406196" cy="32049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8382000" y="1809750"/>
              <a:ext cx="236971" cy="1905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21525" y="1562146"/>
            <a:ext cx="2189442" cy="3207531"/>
            <a:chOff x="509650" y="1633394"/>
            <a:chExt cx="2189442" cy="3207531"/>
          </a:xfrm>
        </p:grpSpPr>
        <p:pic>
          <p:nvPicPr>
            <p:cNvPr id="13" name="Picture 3" descr="C:\Users\MT-Educare\Desktop\boy_and_girl_for_kids_page_0_0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/>
            <a:stretch/>
          </p:blipFill>
          <p:spPr bwMode="auto">
            <a:xfrm>
              <a:off x="509650" y="1633394"/>
              <a:ext cx="2189442" cy="3207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509650" y="3679125"/>
              <a:ext cx="252350" cy="533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154382" y="1260271"/>
            <a:ext cx="2265218" cy="930481"/>
            <a:chOff x="2154382" y="1260269"/>
            <a:chExt cx="2265218" cy="930481"/>
          </a:xfrm>
        </p:grpSpPr>
        <p:sp>
          <p:nvSpPr>
            <p:cNvPr id="16" name="Cloud Callout 15"/>
            <p:cNvSpPr/>
            <p:nvPr/>
          </p:nvSpPr>
          <p:spPr>
            <a:xfrm>
              <a:off x="2154382" y="1260269"/>
              <a:ext cx="2265218" cy="930481"/>
            </a:xfrm>
            <a:prstGeom prst="cloudCallout">
              <a:avLst>
                <a:gd name="adj1" fmla="val -59421"/>
                <a:gd name="adj2" fmla="val 63436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388364" y="1433121"/>
              <a:ext cx="184322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n w="0"/>
                  <a:latin typeface="Cambria Math" panose="02040503050406030204" pitchFamily="18" charset="0"/>
                  <a:ea typeface="Cambria Math" panose="02040503050406030204" pitchFamily="18" charset="0"/>
                </a:rPr>
                <a:t>Start Counting</a:t>
              </a:r>
            </a:p>
            <a:p>
              <a:pPr algn="ctr"/>
              <a:r>
                <a:rPr lang="en-US" dirty="0" smtClean="0">
                  <a:ln w="0"/>
                  <a:latin typeface="Cambria Math" panose="02040503050406030204" pitchFamily="18" charset="0"/>
                  <a:ea typeface="Cambria Math" panose="02040503050406030204" pitchFamily="18" charset="0"/>
                </a:rPr>
                <a:t>Numbers</a:t>
              </a:r>
              <a:endParaRPr lang="en-US" dirty="0">
                <a:ln w="0"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sp>
        <p:nvSpPr>
          <p:cNvPr id="5120" name="TextBox 5119"/>
          <p:cNvSpPr txBox="1"/>
          <p:nvPr/>
        </p:nvSpPr>
        <p:spPr>
          <a:xfrm>
            <a:off x="519870" y="252172"/>
            <a:ext cx="1885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 </a:t>
            </a:r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Natural Number </a:t>
            </a:r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549466" y="1260269"/>
            <a:ext cx="2265218" cy="930481"/>
            <a:chOff x="2154382" y="1260269"/>
            <a:chExt cx="2265218" cy="930481"/>
          </a:xfrm>
        </p:grpSpPr>
        <p:sp>
          <p:nvSpPr>
            <p:cNvPr id="23" name="Cloud Callout 22"/>
            <p:cNvSpPr/>
            <p:nvPr/>
          </p:nvSpPr>
          <p:spPr>
            <a:xfrm>
              <a:off x="2154382" y="1260269"/>
              <a:ext cx="2265218" cy="930481"/>
            </a:xfrm>
            <a:prstGeom prst="cloudCallout">
              <a:avLst>
                <a:gd name="adj1" fmla="val 55513"/>
                <a:gd name="adj2" fmla="val 66166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528064" y="1483921"/>
              <a:ext cx="166062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n w="0"/>
                  <a:latin typeface="Cambria Math" panose="02040503050406030204" pitchFamily="18" charset="0"/>
                  <a:ea typeface="Cambria Math" panose="02040503050406030204" pitchFamily="18" charset="0"/>
                </a:rPr>
                <a:t>1, 2, 3, 4…</a:t>
              </a:r>
              <a:endParaRPr lang="en-US" sz="4400" dirty="0">
                <a:ln w="0"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048813" y="336340"/>
            <a:ext cx="2549533" cy="930481"/>
            <a:chOff x="2154381" y="1260269"/>
            <a:chExt cx="2549533" cy="930481"/>
          </a:xfrm>
        </p:grpSpPr>
        <p:sp>
          <p:nvSpPr>
            <p:cNvPr id="26" name="Cloud Callout 25"/>
            <p:cNvSpPr/>
            <p:nvPr/>
          </p:nvSpPr>
          <p:spPr>
            <a:xfrm>
              <a:off x="2154381" y="1260269"/>
              <a:ext cx="2549533" cy="930481"/>
            </a:xfrm>
            <a:prstGeom prst="cloudCallout">
              <a:avLst>
                <a:gd name="adj1" fmla="val -66031"/>
                <a:gd name="adj2" fmla="val 652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248089" y="1421059"/>
              <a:ext cx="24558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n w="0"/>
                  <a:latin typeface="Cambria Math" panose="02040503050406030204" pitchFamily="18" charset="0"/>
                  <a:ea typeface="Cambria Math" panose="02040503050406030204" pitchFamily="18" charset="0"/>
                </a:rPr>
                <a:t>This number came to you </a:t>
              </a:r>
              <a:r>
                <a:rPr lang="en-US" dirty="0" smtClean="0">
                  <a:ln w="0"/>
                  <a:latin typeface="Cambria Math" panose="02040503050406030204" pitchFamily="18" charset="0"/>
                  <a:ea typeface="Cambria Math" panose="02040503050406030204" pitchFamily="18" charset="0"/>
                </a:rPr>
                <a:t>naturally</a:t>
              </a:r>
              <a:endParaRPr lang="en-US" dirty="0">
                <a:ln w="0"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207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4" grpId="0"/>
      <p:bldP spid="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589176" y="2332712"/>
            <a:ext cx="4321129" cy="945423"/>
            <a:chOff x="589176" y="2332712"/>
            <a:chExt cx="4321129" cy="945423"/>
          </a:xfrm>
        </p:grpSpPr>
        <p:grpSp>
          <p:nvGrpSpPr>
            <p:cNvPr id="19" name="Group 18"/>
            <p:cNvGrpSpPr/>
            <p:nvPr/>
          </p:nvGrpSpPr>
          <p:grpSpPr>
            <a:xfrm>
              <a:off x="753939" y="2709003"/>
              <a:ext cx="4156366" cy="569132"/>
              <a:chOff x="753939" y="2709003"/>
              <a:chExt cx="4156366" cy="569132"/>
            </a:xfrm>
          </p:grpSpPr>
          <p:sp>
            <p:nvSpPr>
              <p:cNvPr id="70" name="Rounded Rectangle 69"/>
              <p:cNvSpPr/>
              <p:nvPr/>
            </p:nvSpPr>
            <p:spPr>
              <a:xfrm>
                <a:off x="777879" y="2731495"/>
                <a:ext cx="4132426" cy="524146"/>
              </a:xfrm>
              <a:prstGeom prst="roundRect">
                <a:avLst/>
              </a:prstGeom>
              <a:gradFill flip="none" rotWithShape="1">
                <a:gsLst>
                  <a:gs pos="0">
                    <a:srgbClr val="FF6600">
                      <a:lumMod val="61000"/>
                      <a:lumOff val="39000"/>
                    </a:srgbClr>
                  </a:gs>
                  <a:gs pos="90000">
                    <a:schemeClr val="bg1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753939" y="2824292"/>
                <a:ext cx="47481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solidFill>
                      <a:prstClr val="black"/>
                    </a:solidFill>
                    <a:latin typeface="Bookman Old Style" pitchFamily="18" charset="0"/>
                  </a:rPr>
                  <a:t>(</a:t>
                </a:r>
                <a:r>
                  <a:rPr lang="en-US" sz="1600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iv)</a:t>
                </a:r>
                <a:endParaRPr lang="en-US" sz="16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grpSp>
            <p:nvGrpSpPr>
              <p:cNvPr id="36" name="Group 35"/>
              <p:cNvGrpSpPr/>
              <p:nvPr/>
            </p:nvGrpSpPr>
            <p:grpSpPr>
              <a:xfrm>
                <a:off x="1195550" y="2709003"/>
                <a:ext cx="3714755" cy="569132"/>
                <a:chOff x="838200" y="3086100"/>
                <a:chExt cx="3070079" cy="569132"/>
              </a:xfrm>
            </p:grpSpPr>
            <p:grpSp>
              <p:nvGrpSpPr>
                <p:cNvPr id="27" name="Group 26"/>
                <p:cNvGrpSpPr/>
                <p:nvPr/>
              </p:nvGrpSpPr>
              <p:grpSpPr>
                <a:xfrm>
                  <a:off x="838200" y="3086100"/>
                  <a:ext cx="2685656" cy="569132"/>
                  <a:chOff x="838200" y="3086100"/>
                  <a:chExt cx="2685656" cy="569132"/>
                </a:xfrm>
              </p:grpSpPr>
              <p:sp>
                <p:nvSpPr>
                  <p:cNvPr id="20" name="Rectangle 19"/>
                  <p:cNvSpPr/>
                  <p:nvPr/>
                </p:nvSpPr>
                <p:spPr>
                  <a:xfrm>
                    <a:off x="838200" y="3190964"/>
                    <a:ext cx="2685656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600" dirty="0">
                        <a:solidFill>
                          <a:prstClr val="black"/>
                        </a:solidFill>
                        <a:latin typeface="Bookman Old Style" pitchFamily="18" charset="0"/>
                        <a:ea typeface="Cambria Math" pitchFamily="18" charset="0"/>
                      </a:rPr>
                      <a:t>Reciprocal of </a:t>
                    </a:r>
                    <a:r>
                      <a:rPr lang="en-US" sz="1600" dirty="0" smtClean="0">
                        <a:solidFill>
                          <a:prstClr val="black"/>
                        </a:solidFill>
                        <a:latin typeface="Bookman Old Style" pitchFamily="18" charset="0"/>
                        <a:ea typeface="Cambria Math" pitchFamily="18" charset="0"/>
                      </a:rPr>
                      <a:t>    ,where </a:t>
                    </a:r>
                    <a:r>
                      <a:rPr lang="en-US" sz="1600" i="1" dirty="0">
                        <a:solidFill>
                          <a:prstClr val="black"/>
                        </a:solidFill>
                        <a:latin typeface="Bookman Old Style" pitchFamily="18" charset="0"/>
                        <a:ea typeface="Cambria Math" pitchFamily="18" charset="0"/>
                      </a:rPr>
                      <a:t>x</a:t>
                    </a:r>
                    <a:r>
                      <a:rPr lang="en-US" sz="1600" dirty="0">
                        <a:solidFill>
                          <a:prstClr val="black"/>
                        </a:solidFill>
                        <a:latin typeface="Bookman Old Style" pitchFamily="18" charset="0"/>
                        <a:ea typeface="Cambria Math" pitchFamily="18" charset="0"/>
                      </a:rPr>
                      <a:t> </a:t>
                    </a:r>
                    <a:r>
                      <a:rPr lang="en-US" sz="1600" dirty="0" smtClean="0">
                        <a:solidFill>
                          <a:prstClr val="black"/>
                        </a:solidFill>
                        <a:latin typeface="Bookman Old Style" pitchFamily="18" charset="0"/>
                        <a:ea typeface="Cambria Math" pitchFamily="18" charset="0"/>
                      </a:rPr>
                      <a:t>≠ </a:t>
                    </a:r>
                    <a:r>
                      <a:rPr lang="en-US" sz="1600" dirty="0">
                        <a:solidFill>
                          <a:prstClr val="black"/>
                        </a:solidFill>
                        <a:latin typeface="Bookman Old Style" pitchFamily="18" charset="0"/>
                        <a:ea typeface="Cambria Math" pitchFamily="18" charset="0"/>
                      </a:rPr>
                      <a:t>0 is</a:t>
                    </a:r>
                  </a:p>
                </p:txBody>
              </p:sp>
              <p:grpSp>
                <p:nvGrpSpPr>
                  <p:cNvPr id="21" name="Group 20"/>
                  <p:cNvGrpSpPr/>
                  <p:nvPr/>
                </p:nvGrpSpPr>
                <p:grpSpPr>
                  <a:xfrm>
                    <a:off x="1993767" y="3086100"/>
                    <a:ext cx="481807" cy="569132"/>
                    <a:chOff x="1699709" y="2595726"/>
                    <a:chExt cx="481807" cy="569132"/>
                  </a:xfrm>
                </p:grpSpPr>
                <p:cxnSp>
                  <p:nvCxnSpPr>
                    <p:cNvPr id="22" name="Straight Connector 21"/>
                    <p:cNvCxnSpPr/>
                    <p:nvPr/>
                  </p:nvCxnSpPr>
                  <p:spPr>
                    <a:xfrm>
                      <a:off x="1749241" y="2894486"/>
                      <a:ext cx="17062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3" name="TextBox 22"/>
                    <p:cNvSpPr txBox="1"/>
                    <p:nvPr/>
                  </p:nvSpPr>
                  <p:spPr>
                    <a:xfrm>
                      <a:off x="1699709" y="2857081"/>
                      <a:ext cx="28894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400" i="1" dirty="0" smtClean="0">
                          <a:solidFill>
                            <a:prstClr val="black"/>
                          </a:solidFill>
                          <a:latin typeface="Bookman Old Style" pitchFamily="18" charset="0"/>
                          <a:ea typeface="Cambria Math" pitchFamily="18" charset="0"/>
                        </a:rPr>
                        <a:t>x</a:t>
                      </a:r>
                      <a:endParaRPr lang="en-US" sz="1400" i="1" dirty="0">
                        <a:solidFill>
                          <a:prstClr val="black"/>
                        </a:solidFill>
                        <a:latin typeface="Bookman Old Style" pitchFamily="18" charset="0"/>
                        <a:ea typeface="Cambria Math" pitchFamily="18" charset="0"/>
                      </a:endParaRPr>
                    </a:p>
                  </p:txBody>
                </p:sp>
                <p:sp>
                  <p:nvSpPr>
                    <p:cNvPr id="24" name="TextBox 23"/>
                    <p:cNvSpPr txBox="1"/>
                    <p:nvPr/>
                  </p:nvSpPr>
                  <p:spPr>
                    <a:xfrm>
                      <a:off x="1700709" y="2595726"/>
                      <a:ext cx="48080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Bookman Old Style" pitchFamily="18" charset="0"/>
                          <a:ea typeface="Cambria Math" pitchFamily="18" charset="0"/>
                        </a:rPr>
                        <a:t>1</a:t>
                      </a:r>
                      <a:endParaRPr lang="en-US" sz="1400" dirty="0">
                        <a:solidFill>
                          <a:prstClr val="black"/>
                        </a:solidFill>
                        <a:latin typeface="Bookman Old Style" pitchFamily="18" charset="0"/>
                        <a:ea typeface="Cambria Math" pitchFamily="18" charset="0"/>
                      </a:endParaRPr>
                    </a:p>
                  </p:txBody>
                </p:sp>
              </p:grpSp>
            </p:grpSp>
            <p:sp>
              <p:nvSpPr>
                <p:cNvPr id="35" name="Rectangle 34"/>
                <p:cNvSpPr/>
                <p:nvPr/>
              </p:nvSpPr>
              <p:spPr>
                <a:xfrm>
                  <a:off x="3338345" y="3173790"/>
                  <a:ext cx="569934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>
                      <a:solidFill>
                        <a:prstClr val="black"/>
                      </a:solidFill>
                      <a:latin typeface="Bookman Old Style" pitchFamily="18" charset="0"/>
                      <a:ea typeface="Cambria Math" pitchFamily="18" charset="0"/>
                    </a:rPr>
                    <a:t> </a:t>
                  </a:r>
                  <a:r>
                    <a:rPr lang="en-US" sz="1600" dirty="0" smtClean="0">
                      <a:solidFill>
                        <a:prstClr val="black"/>
                      </a:solidFill>
                      <a:latin typeface="Bookman Old Style" pitchFamily="18" charset="0"/>
                      <a:ea typeface="Cambria Math" pitchFamily="18" charset="0"/>
                    </a:rPr>
                    <a:t>___. </a:t>
                  </a:r>
                  <a:endParaRPr lang="en-US" sz="1600" dirty="0">
                    <a:solidFill>
                      <a:prstClr val="black"/>
                    </a:solidFill>
                    <a:latin typeface="Bookman Old Style" pitchFamily="18" charset="0"/>
                  </a:endParaRPr>
                </a:p>
              </p:txBody>
            </p:sp>
          </p:grpSp>
        </p:grpSp>
        <p:grpSp>
          <p:nvGrpSpPr>
            <p:cNvPr id="59" name="Group 58"/>
            <p:cNvGrpSpPr/>
            <p:nvPr/>
          </p:nvGrpSpPr>
          <p:grpSpPr>
            <a:xfrm>
              <a:off x="589176" y="2332712"/>
              <a:ext cx="217279" cy="650432"/>
              <a:chOff x="5996814" y="-1314450"/>
              <a:chExt cx="699481" cy="533400"/>
            </a:xfrm>
          </p:grpSpPr>
          <p:cxnSp>
            <p:nvCxnSpPr>
              <p:cNvPr id="60" name="Straight Connector 59"/>
              <p:cNvCxnSpPr/>
              <p:nvPr/>
            </p:nvCxnSpPr>
            <p:spPr>
              <a:xfrm>
                <a:off x="5996814" y="-1314450"/>
                <a:ext cx="0" cy="5334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5996814" y="-781050"/>
                <a:ext cx="699481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arrow" w="med" len="med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/>
          <p:cNvGrpSpPr/>
          <p:nvPr/>
        </p:nvGrpSpPr>
        <p:grpSpPr>
          <a:xfrm>
            <a:off x="589175" y="896298"/>
            <a:ext cx="3578175" cy="385176"/>
            <a:chOff x="589175" y="896298"/>
            <a:chExt cx="3578175" cy="385176"/>
          </a:xfrm>
        </p:grpSpPr>
        <p:sp>
          <p:nvSpPr>
            <p:cNvPr id="14" name="Rounded Rectangle 13"/>
            <p:cNvSpPr/>
            <p:nvPr/>
          </p:nvSpPr>
          <p:spPr>
            <a:xfrm>
              <a:off x="777878" y="987105"/>
              <a:ext cx="3233979" cy="268969"/>
            </a:xfrm>
            <a:prstGeom prst="roundRect">
              <a:avLst/>
            </a:prstGeom>
            <a:gradFill flip="none" rotWithShape="1">
              <a:gsLst>
                <a:gs pos="0">
                  <a:srgbClr val="FF6600">
                    <a:lumMod val="61000"/>
                    <a:lumOff val="39000"/>
                  </a:srgbClr>
                </a:gs>
                <a:gs pos="90000">
                  <a:schemeClr val="bg1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11091" y="942920"/>
              <a:ext cx="295625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Bookman Old Style" pitchFamily="18" charset="0"/>
                  <a:ea typeface="Cambria Math" pitchFamily="18" charset="0"/>
                </a:rPr>
                <a:t>Zero has </a:t>
              </a:r>
              <a:r>
                <a:rPr lang="en-US" sz="1600" dirty="0" smtClean="0">
                  <a:solidFill>
                    <a:prstClr val="black"/>
                  </a:solidFill>
                  <a:latin typeface="Bookman Old Style" pitchFamily="18" charset="0"/>
                  <a:ea typeface="Cambria Math" pitchFamily="18" charset="0"/>
                </a:rPr>
                <a:t>______ </a:t>
              </a:r>
              <a:r>
                <a:rPr lang="en-US" sz="1600" dirty="0">
                  <a:solidFill>
                    <a:prstClr val="black"/>
                  </a:solidFill>
                  <a:latin typeface="Bookman Old Style" pitchFamily="18" charset="0"/>
                  <a:ea typeface="Cambria Math" pitchFamily="18" charset="0"/>
                </a:rPr>
                <a:t>reciprocal.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53939" y="942920"/>
              <a:ext cx="36740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Bookman Old Style" pitchFamily="18" charset="0"/>
                </a:rPr>
                <a:t>(</a:t>
              </a:r>
              <a:r>
                <a:rPr lang="en-US" sz="1600" dirty="0" err="1">
                  <a:solidFill>
                    <a:prstClr val="black"/>
                  </a:solidFill>
                  <a:latin typeface="Bookman Old Style" pitchFamily="18" charset="0"/>
                </a:rPr>
                <a:t>i</a:t>
              </a:r>
              <a:r>
                <a:rPr lang="en-US" sz="1600" dirty="0">
                  <a:solidFill>
                    <a:prstClr val="black"/>
                  </a:solidFill>
                  <a:latin typeface="Bookman Old Style" pitchFamily="18" charset="0"/>
                </a:rPr>
                <a:t>)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589175" y="896298"/>
              <a:ext cx="217275" cy="232415"/>
              <a:chOff x="5996814" y="-1314450"/>
              <a:chExt cx="533402" cy="533400"/>
            </a:xfrm>
          </p:grpSpPr>
          <p:cxnSp>
            <p:nvCxnSpPr>
              <p:cNvPr id="4" name="Straight Connector 3"/>
              <p:cNvCxnSpPr/>
              <p:nvPr/>
            </p:nvCxnSpPr>
            <p:spPr>
              <a:xfrm>
                <a:off x="5996814" y="-1314450"/>
                <a:ext cx="0" cy="5334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rot="16200000">
                <a:off x="6263516" y="-1047751"/>
                <a:ext cx="0" cy="533400"/>
              </a:xfrm>
              <a:prstGeom prst="line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arrow" w="med" len="med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4" name="Group 73"/>
          <p:cNvGrpSpPr/>
          <p:nvPr/>
        </p:nvGrpSpPr>
        <p:grpSpPr>
          <a:xfrm>
            <a:off x="589174" y="1128712"/>
            <a:ext cx="6397576" cy="721182"/>
            <a:chOff x="589174" y="1128712"/>
            <a:chExt cx="6397576" cy="721182"/>
          </a:xfrm>
        </p:grpSpPr>
        <p:grpSp>
          <p:nvGrpSpPr>
            <p:cNvPr id="16" name="Group 15"/>
            <p:cNvGrpSpPr/>
            <p:nvPr/>
          </p:nvGrpSpPr>
          <p:grpSpPr>
            <a:xfrm>
              <a:off x="753939" y="1503374"/>
              <a:ext cx="5999286" cy="346520"/>
              <a:chOff x="753939" y="1503374"/>
              <a:chExt cx="5999286" cy="346520"/>
            </a:xfrm>
          </p:grpSpPr>
          <p:sp>
            <p:nvSpPr>
              <p:cNvPr id="68" name="Rounded Rectangle 67"/>
              <p:cNvSpPr/>
              <p:nvPr/>
            </p:nvSpPr>
            <p:spPr>
              <a:xfrm>
                <a:off x="777878" y="1524441"/>
                <a:ext cx="5975347" cy="325453"/>
              </a:xfrm>
              <a:prstGeom prst="roundRect">
                <a:avLst/>
              </a:prstGeom>
              <a:gradFill flip="none" rotWithShape="1">
                <a:gsLst>
                  <a:gs pos="0">
                    <a:srgbClr val="FF6600">
                      <a:lumMod val="61000"/>
                      <a:lumOff val="39000"/>
                    </a:srgbClr>
                  </a:gs>
                  <a:gs pos="90000">
                    <a:schemeClr val="bg1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753939" y="1503374"/>
                <a:ext cx="42832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solidFill>
                      <a:prstClr val="black"/>
                    </a:solidFill>
                    <a:latin typeface="Bookman Old Style" pitchFamily="18" charset="0"/>
                  </a:rPr>
                  <a:t>(</a:t>
                </a:r>
                <a:r>
                  <a:rPr lang="en-US" sz="1600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ii)</a:t>
                </a:r>
                <a:endParaRPr lang="en-US" sz="16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1195550" y="1503374"/>
              <a:ext cx="579120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Bookman Old Style" pitchFamily="18" charset="0"/>
                  <a:ea typeface="Cambria Math" pitchFamily="18" charset="0"/>
                </a:rPr>
                <a:t>The numbers </a:t>
              </a:r>
              <a:r>
                <a:rPr lang="en-US" sz="1600" dirty="0" smtClean="0">
                  <a:solidFill>
                    <a:prstClr val="black"/>
                  </a:solidFill>
                  <a:latin typeface="Bookman Old Style" pitchFamily="18" charset="0"/>
                  <a:ea typeface="Cambria Math" pitchFamily="18" charset="0"/>
                </a:rPr>
                <a:t>_____ and ____ </a:t>
              </a:r>
              <a:r>
                <a:rPr lang="en-US" sz="1600" dirty="0">
                  <a:solidFill>
                    <a:prstClr val="black"/>
                  </a:solidFill>
                  <a:latin typeface="Bookman Old Style" pitchFamily="18" charset="0"/>
                  <a:ea typeface="Cambria Math" pitchFamily="18" charset="0"/>
                </a:rPr>
                <a:t> </a:t>
              </a:r>
              <a:r>
                <a:rPr lang="en-US" sz="1600" dirty="0" smtClean="0">
                  <a:solidFill>
                    <a:prstClr val="black"/>
                  </a:solidFill>
                  <a:latin typeface="Bookman Old Style" pitchFamily="18" charset="0"/>
                  <a:ea typeface="Cambria Math" pitchFamily="18" charset="0"/>
                </a:rPr>
                <a:t>are </a:t>
              </a:r>
              <a:r>
                <a:rPr lang="en-US" sz="1600" dirty="0">
                  <a:solidFill>
                    <a:prstClr val="black"/>
                  </a:solidFill>
                  <a:latin typeface="Bookman Old Style" pitchFamily="18" charset="0"/>
                  <a:ea typeface="Cambria Math" pitchFamily="18" charset="0"/>
                </a:rPr>
                <a:t>their own reciprocals.</a:t>
              </a: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589174" y="1128712"/>
              <a:ext cx="210928" cy="573087"/>
              <a:chOff x="5996814" y="-1314450"/>
              <a:chExt cx="679036" cy="533400"/>
            </a:xfrm>
          </p:grpSpPr>
          <p:cxnSp>
            <p:nvCxnSpPr>
              <p:cNvPr id="54" name="Straight Connector 53"/>
              <p:cNvCxnSpPr/>
              <p:nvPr/>
            </p:nvCxnSpPr>
            <p:spPr>
              <a:xfrm>
                <a:off x="5996814" y="-1314450"/>
                <a:ext cx="0" cy="5334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5996814" y="-781050"/>
                <a:ext cx="679036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arrow" w="med" len="med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5" name="Group 74"/>
          <p:cNvGrpSpPr/>
          <p:nvPr/>
        </p:nvGrpSpPr>
        <p:grpSpPr>
          <a:xfrm>
            <a:off x="589175" y="1631950"/>
            <a:ext cx="5483175" cy="935842"/>
            <a:chOff x="589175" y="1631950"/>
            <a:chExt cx="5483175" cy="935842"/>
          </a:xfrm>
        </p:grpSpPr>
        <p:grpSp>
          <p:nvGrpSpPr>
            <p:cNvPr id="18" name="Group 17"/>
            <p:cNvGrpSpPr/>
            <p:nvPr/>
          </p:nvGrpSpPr>
          <p:grpSpPr>
            <a:xfrm>
              <a:off x="753939" y="1933576"/>
              <a:ext cx="5318411" cy="634216"/>
              <a:chOff x="753939" y="1933576"/>
              <a:chExt cx="5318411" cy="634216"/>
            </a:xfrm>
          </p:grpSpPr>
          <p:sp>
            <p:nvSpPr>
              <p:cNvPr id="69" name="Rounded Rectangle 68"/>
              <p:cNvSpPr/>
              <p:nvPr/>
            </p:nvSpPr>
            <p:spPr>
              <a:xfrm>
                <a:off x="777879" y="1933576"/>
                <a:ext cx="3565521" cy="634216"/>
              </a:xfrm>
              <a:prstGeom prst="roundRect">
                <a:avLst/>
              </a:prstGeom>
              <a:gradFill flip="none" rotWithShape="1">
                <a:gsLst>
                  <a:gs pos="0">
                    <a:srgbClr val="FF6600">
                      <a:lumMod val="61000"/>
                      <a:lumOff val="39000"/>
                    </a:srgbClr>
                  </a:gs>
                  <a:gs pos="90000">
                    <a:schemeClr val="bg1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195550" y="2201879"/>
                <a:ext cx="487680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solidFill>
                      <a:prstClr val="black"/>
                    </a:solidFill>
                    <a:latin typeface="Bookman Old Style" pitchFamily="18" charset="0"/>
                  </a:rPr>
                  <a:t>The reciprocal of </a:t>
                </a:r>
                <a:r>
                  <a:rPr lang="en-US" sz="1600" dirty="0">
                    <a:solidFill>
                      <a:prstClr val="black"/>
                    </a:solidFill>
                    <a:latin typeface="Bookman Old Style" pitchFamily="18" charset="0"/>
                    <a:ea typeface="Cambria Math" pitchFamily="18" charset="0"/>
                  </a:rPr>
                  <a:t>– </a:t>
                </a:r>
                <a:r>
                  <a:rPr lang="en-US" sz="1600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5 is ___.</a:t>
                </a:r>
                <a:endParaRPr lang="en-US" sz="16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753939" y="2201879"/>
                <a:ext cx="48923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(iii</a:t>
                </a:r>
                <a:r>
                  <a:rPr lang="en-US" sz="1600" dirty="0">
                    <a:solidFill>
                      <a:prstClr val="black"/>
                    </a:solidFill>
                    <a:latin typeface="Bookman Old Style" pitchFamily="18" charset="0"/>
                  </a:rPr>
                  <a:t>)</a:t>
                </a: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589175" y="1631950"/>
              <a:ext cx="217277" cy="735869"/>
              <a:chOff x="5996814" y="-1314450"/>
              <a:chExt cx="699475" cy="533400"/>
            </a:xfrm>
          </p:grpSpPr>
          <p:cxnSp>
            <p:nvCxnSpPr>
              <p:cNvPr id="57" name="Straight Connector 56"/>
              <p:cNvCxnSpPr/>
              <p:nvPr/>
            </p:nvCxnSpPr>
            <p:spPr>
              <a:xfrm>
                <a:off x="5996814" y="-1314450"/>
                <a:ext cx="0" cy="5334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5996814" y="-781050"/>
                <a:ext cx="699475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arrow" w="med" len="med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8" name="Group 77"/>
          <p:cNvGrpSpPr/>
          <p:nvPr/>
        </p:nvGrpSpPr>
        <p:grpSpPr>
          <a:xfrm>
            <a:off x="582031" y="3695700"/>
            <a:ext cx="5185519" cy="1057596"/>
            <a:chOff x="582031" y="3695700"/>
            <a:chExt cx="5185519" cy="1057596"/>
          </a:xfrm>
        </p:grpSpPr>
        <p:grpSp>
          <p:nvGrpSpPr>
            <p:cNvPr id="73" name="Group 72"/>
            <p:cNvGrpSpPr/>
            <p:nvPr/>
          </p:nvGrpSpPr>
          <p:grpSpPr>
            <a:xfrm>
              <a:off x="753939" y="4168521"/>
              <a:ext cx="5013611" cy="584775"/>
              <a:chOff x="753939" y="4168521"/>
              <a:chExt cx="5013611" cy="584775"/>
            </a:xfrm>
          </p:grpSpPr>
          <p:sp>
            <p:nvSpPr>
              <p:cNvPr id="72" name="Rounded Rectangle 71"/>
              <p:cNvSpPr/>
              <p:nvPr/>
            </p:nvSpPr>
            <p:spPr>
              <a:xfrm>
                <a:off x="777878" y="4201321"/>
                <a:ext cx="4879971" cy="524146"/>
              </a:xfrm>
              <a:prstGeom prst="roundRect">
                <a:avLst/>
              </a:prstGeom>
              <a:gradFill flip="none" rotWithShape="1">
                <a:gsLst>
                  <a:gs pos="0">
                    <a:srgbClr val="FF6600">
                      <a:lumMod val="61000"/>
                      <a:lumOff val="39000"/>
                    </a:srgbClr>
                  </a:gs>
                  <a:gs pos="90000">
                    <a:schemeClr val="bg1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195550" y="4168521"/>
                <a:ext cx="4572000" cy="58477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1600" dirty="0">
                    <a:solidFill>
                      <a:prstClr val="black"/>
                    </a:solidFill>
                    <a:latin typeface="Bookman Old Style" pitchFamily="18" charset="0"/>
                    <a:ea typeface="Cambria Math" pitchFamily="18" charset="0"/>
                  </a:rPr>
                  <a:t>The reciprocal of a positive rational number is </a:t>
                </a:r>
                <a:r>
                  <a:rPr lang="en-US" sz="1600" dirty="0" smtClean="0">
                    <a:solidFill>
                      <a:prstClr val="black"/>
                    </a:solidFill>
                    <a:latin typeface="Bookman Old Style" pitchFamily="18" charset="0"/>
                    <a:ea typeface="Cambria Math" pitchFamily="18" charset="0"/>
                  </a:rPr>
                  <a:t>_________ .</a:t>
                </a:r>
                <a:endParaRPr lang="en-US" sz="1600" dirty="0">
                  <a:solidFill>
                    <a:prstClr val="black"/>
                  </a:solidFill>
                  <a:latin typeface="Bookman Old Style" pitchFamily="18" charset="0"/>
                  <a:ea typeface="Cambria Math" pitchFamily="18" charset="0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753939" y="4291631"/>
                <a:ext cx="47481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(vi</a:t>
                </a:r>
                <a:r>
                  <a:rPr lang="en-US" sz="1600" dirty="0">
                    <a:solidFill>
                      <a:prstClr val="black"/>
                    </a:solidFill>
                    <a:latin typeface="Bookman Old Style" pitchFamily="18" charset="0"/>
                  </a:rPr>
                  <a:t>)</a:t>
                </a:r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582031" y="3695700"/>
              <a:ext cx="208547" cy="767694"/>
              <a:chOff x="5973819" y="-1314450"/>
              <a:chExt cx="671371" cy="533400"/>
            </a:xfrm>
          </p:grpSpPr>
          <p:cxnSp>
            <p:nvCxnSpPr>
              <p:cNvPr id="66" name="Straight Connector 65"/>
              <p:cNvCxnSpPr/>
              <p:nvPr/>
            </p:nvCxnSpPr>
            <p:spPr>
              <a:xfrm>
                <a:off x="5996814" y="-1314450"/>
                <a:ext cx="0" cy="5334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5973819" y="-781050"/>
                <a:ext cx="671371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arrow" w="med" len="med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9" name="Group 78"/>
          <p:cNvGrpSpPr/>
          <p:nvPr/>
        </p:nvGrpSpPr>
        <p:grpSpPr>
          <a:xfrm>
            <a:off x="527458" y="550885"/>
            <a:ext cx="2387192" cy="338554"/>
            <a:chOff x="457200" y="550885"/>
            <a:chExt cx="2387192" cy="338554"/>
          </a:xfrm>
        </p:grpSpPr>
        <p:sp>
          <p:nvSpPr>
            <p:cNvPr id="2" name="Rectangle 1"/>
            <p:cNvSpPr/>
            <p:nvPr/>
          </p:nvSpPr>
          <p:spPr>
            <a:xfrm>
              <a:off x="509585" y="550885"/>
              <a:ext cx="2295431" cy="3385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57200" y="550885"/>
              <a:ext cx="238719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  <a:ea typeface="Cambria Math" pitchFamily="18" charset="0"/>
                </a:rPr>
                <a:t>Q. Fill </a:t>
              </a:r>
              <a:r>
                <a:rPr lang="en-US" sz="1600" b="1" dirty="0">
                  <a:solidFill>
                    <a:prstClr val="black"/>
                  </a:solidFill>
                  <a:latin typeface="Bookman Old Style" pitchFamily="18" charset="0"/>
                  <a:ea typeface="Cambria Math" pitchFamily="18" charset="0"/>
                </a:rPr>
                <a:t>in the blanks: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589175" y="2928006"/>
            <a:ext cx="5178375" cy="1040389"/>
            <a:chOff x="589175" y="2928006"/>
            <a:chExt cx="5178375" cy="1040389"/>
          </a:xfrm>
        </p:grpSpPr>
        <p:grpSp>
          <p:nvGrpSpPr>
            <p:cNvPr id="77" name="Group 76"/>
            <p:cNvGrpSpPr/>
            <p:nvPr/>
          </p:nvGrpSpPr>
          <p:grpSpPr>
            <a:xfrm>
              <a:off x="589175" y="2928006"/>
              <a:ext cx="4640050" cy="1021339"/>
              <a:chOff x="589175" y="2928006"/>
              <a:chExt cx="4640050" cy="1021339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753939" y="3425199"/>
                <a:ext cx="4475286" cy="524146"/>
                <a:chOff x="753939" y="3425199"/>
                <a:chExt cx="4475286" cy="524146"/>
              </a:xfrm>
            </p:grpSpPr>
            <p:sp>
              <p:nvSpPr>
                <p:cNvPr id="71" name="Rounded Rectangle 70"/>
                <p:cNvSpPr/>
                <p:nvPr/>
              </p:nvSpPr>
              <p:spPr>
                <a:xfrm>
                  <a:off x="777879" y="3425199"/>
                  <a:ext cx="4451346" cy="524146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rgbClr val="FF6600">
                        <a:lumMod val="61000"/>
                        <a:lumOff val="39000"/>
                      </a:srgbClr>
                    </a:gs>
                    <a:gs pos="90000">
                      <a:schemeClr val="bg1"/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753939" y="3509546"/>
                  <a:ext cx="41389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 smtClean="0">
                      <a:solidFill>
                        <a:prstClr val="black"/>
                      </a:solidFill>
                      <a:latin typeface="Bookman Old Style" pitchFamily="18" charset="0"/>
                    </a:rPr>
                    <a:t>(v)</a:t>
                  </a:r>
                  <a:endParaRPr lang="en-US" sz="1600" dirty="0">
                    <a:solidFill>
                      <a:prstClr val="black"/>
                    </a:solidFill>
                    <a:latin typeface="Bookman Old Style" pitchFamily="18" charset="0"/>
                  </a:endParaRPr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589175" y="2928006"/>
                <a:ext cx="217282" cy="767694"/>
                <a:chOff x="5996814" y="-1314450"/>
                <a:chExt cx="699491" cy="533400"/>
              </a:xfrm>
            </p:grpSpPr>
            <p:cxnSp>
              <p:nvCxnSpPr>
                <p:cNvPr id="63" name="Straight Connector 62"/>
                <p:cNvCxnSpPr/>
                <p:nvPr/>
              </p:nvCxnSpPr>
              <p:spPr>
                <a:xfrm>
                  <a:off x="5996814" y="-1314450"/>
                  <a:ext cx="0" cy="53340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5996814" y="-781050"/>
                  <a:ext cx="699491" cy="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  <a:headEnd type="none" w="med" len="med"/>
                  <a:tailEnd type="arrow" w="med" len="med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5" name="Rectangle 24"/>
            <p:cNvSpPr/>
            <p:nvPr/>
          </p:nvSpPr>
          <p:spPr>
            <a:xfrm>
              <a:off x="1195550" y="3383620"/>
              <a:ext cx="4572000" cy="58477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Bookman Old Style" pitchFamily="18" charset="0"/>
                  <a:ea typeface="Cambria Math" pitchFamily="18" charset="0"/>
                </a:rPr>
                <a:t>The product of two rational numbers is always a </a:t>
              </a:r>
              <a:r>
                <a:rPr lang="en-US" sz="1600" dirty="0" smtClean="0">
                  <a:solidFill>
                    <a:prstClr val="black"/>
                  </a:solidFill>
                  <a:latin typeface="Bookman Old Style" pitchFamily="18" charset="0"/>
                  <a:ea typeface="Cambria Math" pitchFamily="18" charset="0"/>
                </a:rPr>
                <a:t>_________________. </a:t>
              </a:r>
              <a:endParaRPr lang="en-US" sz="1600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endParaRPr>
            </a:p>
          </p:txBody>
        </p:sp>
      </p:grpSp>
      <p:sp>
        <p:nvSpPr>
          <p:cNvPr id="37" name="Rectangle 36"/>
          <p:cNvSpPr/>
          <p:nvPr/>
        </p:nvSpPr>
        <p:spPr>
          <a:xfrm>
            <a:off x="2305719" y="941410"/>
            <a:ext cx="463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No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780510" y="1477109"/>
            <a:ext cx="3914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1 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664430" y="1477109"/>
            <a:ext cx="4940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rPr>
              <a:t>–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1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3505200" y="1932011"/>
            <a:ext cx="480808" cy="592946"/>
            <a:chOff x="1711160" y="2595726"/>
            <a:chExt cx="480807" cy="592947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1820574" y="2894486"/>
              <a:ext cx="22709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807091" y="2880896"/>
              <a:ext cx="2889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  <a:ea typeface="Cambria Math" pitchFamily="18" charset="0"/>
                </a:rPr>
                <a:t>5</a:t>
              </a:r>
              <a:endPara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711160" y="2595726"/>
              <a:ext cx="4808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  <a:ea typeface="Cambria Math" pitchFamily="18" charset="0"/>
                </a:rPr>
                <a:t>–</a:t>
              </a:r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 </a:t>
              </a:r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  <a:ea typeface="Cambria Math" pitchFamily="18" charset="0"/>
                </a:rPr>
                <a:t>1</a:t>
              </a:r>
              <a:endPara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endParaRPr>
            </a:p>
          </p:txBody>
        </p:sp>
      </p:grpSp>
      <p:sp>
        <p:nvSpPr>
          <p:cNvPr id="44" name="Rectangle 43"/>
          <p:cNvSpPr/>
          <p:nvPr/>
        </p:nvSpPr>
        <p:spPr>
          <a:xfrm>
            <a:off x="4354040" y="2786192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</a:rPr>
              <a:t>x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115959" y="3606285"/>
            <a:ext cx="19880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Rational Number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476811" y="4414742"/>
            <a:ext cx="11095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 Positive</a:t>
            </a:r>
          </a:p>
        </p:txBody>
      </p:sp>
    </p:spTree>
    <p:extLst>
      <p:ext uri="{BB962C8B-B14F-4D97-AF65-F5344CB8AC3E}">
        <p14:creationId xmlns:p14="http://schemas.microsoft.com/office/powerpoint/2010/main" val="18188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4" grpId="0"/>
      <p:bldP spid="45" grpId="0"/>
      <p:bldP spid="4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32704" y="2387084"/>
            <a:ext cx="147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Module 11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17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ounded Rectangle 99"/>
          <p:cNvSpPr/>
          <p:nvPr/>
        </p:nvSpPr>
        <p:spPr>
          <a:xfrm>
            <a:off x="370527" y="943554"/>
            <a:ext cx="5175807" cy="3930462"/>
          </a:xfrm>
          <a:prstGeom prst="roundRect">
            <a:avLst/>
          </a:prstGeom>
          <a:gradFill flip="none" rotWithShape="1">
            <a:gsLst>
              <a:gs pos="0">
                <a:srgbClr val="FFFF00">
                  <a:alpha val="57000"/>
                </a:srgb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>
              <a:solidFill>
                <a:prstClr val="white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1937071" y="1208175"/>
            <a:ext cx="292955" cy="230301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1184951" y="1219707"/>
            <a:ext cx="375693" cy="230301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2206035" y="3191592"/>
            <a:ext cx="291730" cy="230301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>
              <a:solidFill>
                <a:prstClr val="white"/>
              </a:solidFill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1359927" y="3203870"/>
            <a:ext cx="291730" cy="230301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>
              <a:solidFill>
                <a:prstClr val="white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248478" y="392265"/>
            <a:ext cx="477192" cy="589191"/>
            <a:chOff x="1083717" y="696460"/>
            <a:chExt cx="477192" cy="589737"/>
          </a:xfrm>
        </p:grpSpPr>
        <p:sp>
          <p:nvSpPr>
            <p:cNvPr id="14" name="Rectangle 13"/>
            <p:cNvSpPr/>
            <p:nvPr/>
          </p:nvSpPr>
          <p:spPr>
            <a:xfrm>
              <a:off x="1189236" y="696460"/>
              <a:ext cx="34779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dirty="0" smtClean="0">
                  <a:solidFill>
                    <a:prstClr val="black"/>
                  </a:solidFill>
                  <a:latin typeface="Cambria" pitchFamily="18" charset="0"/>
                </a:rPr>
                <a:t>4</a:t>
              </a:r>
              <a:endParaRPr lang="en-IN" sz="1600" dirty="0" smtClean="0">
                <a:solidFill>
                  <a:prstClr val="black"/>
                </a:solidFill>
                <a:latin typeface="Cambria" pitchFamily="18" charset="0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1174702" y="983567"/>
              <a:ext cx="31933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1083717" y="947643"/>
              <a:ext cx="47719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dirty="0" smtClean="0">
                  <a:solidFill>
                    <a:prstClr val="black"/>
                  </a:solidFill>
                  <a:latin typeface="Cambria" pitchFamily="18" charset="0"/>
                </a:rPr>
                <a:t>–3</a:t>
              </a:r>
              <a:endParaRPr lang="en-IN" sz="1600" dirty="0" smtClean="0">
                <a:solidFill>
                  <a:prstClr val="black"/>
                </a:solidFill>
                <a:latin typeface="Cambria" pitchFamily="18" charset="0"/>
              </a:endParaRPr>
            </a:p>
          </p:txBody>
        </p:sp>
      </p:grpSp>
      <p:sp>
        <p:nvSpPr>
          <p:cNvPr id="103" name="Rectangle 102"/>
          <p:cNvSpPr/>
          <p:nvPr/>
        </p:nvSpPr>
        <p:spPr>
          <a:xfrm>
            <a:off x="2118652" y="2186531"/>
            <a:ext cx="265209" cy="230301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294036" y="2202662"/>
            <a:ext cx="352993" cy="230301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" name="Text Box 5"/>
          <p:cNvSpPr txBox="1">
            <a:spLocks noChangeArrowheads="1"/>
          </p:cNvSpPr>
          <p:nvPr/>
        </p:nvSpPr>
        <p:spPr bwMode="auto">
          <a:xfrm>
            <a:off x="456918" y="987544"/>
            <a:ext cx="608811" cy="476071"/>
          </a:xfrm>
          <a:prstGeom prst="flowChartDelay">
            <a:avLst/>
          </a:prstGeom>
          <a:ln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tabLst>
                <a:tab pos="514350" algn="l"/>
              </a:tabLst>
              <a:defRPr sz="1600">
                <a:latin typeface="Cambria Math" pitchFamily="18" charset="0"/>
                <a:ea typeface="Cambria Math" pitchFamily="18" charset="0"/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Sol.</a:t>
            </a:r>
          </a:p>
        </p:txBody>
      </p:sp>
      <p:sp>
        <p:nvSpPr>
          <p:cNvPr id="2" name="Rectangle 1"/>
          <p:cNvSpPr/>
          <p:nvPr/>
        </p:nvSpPr>
        <p:spPr>
          <a:xfrm>
            <a:off x="428551" y="473297"/>
            <a:ext cx="1356707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CC"/>
                </a:solidFill>
                <a:latin typeface="Cambria" pitchFamily="18" charset="0"/>
              </a:rPr>
              <a:t>Q. </a:t>
            </a:r>
            <a:r>
              <a:rPr lang="en-US" sz="1600" dirty="0">
                <a:solidFill>
                  <a:prstClr val="black"/>
                </a:solidFill>
                <a:latin typeface="Cambria" pitchFamily="18" charset="0"/>
              </a:rPr>
              <a:t>Simplify</a:t>
            </a:r>
          </a:p>
        </p:txBody>
      </p:sp>
      <p:sp>
        <p:nvSpPr>
          <p:cNvPr id="56" name="Rectangle 55"/>
          <p:cNvSpPr/>
          <p:nvPr/>
        </p:nvSpPr>
        <p:spPr>
          <a:xfrm>
            <a:off x="1955607" y="495338"/>
            <a:ext cx="364922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" pitchFamily="18" charset="0"/>
              </a:rPr>
              <a:t>+</a:t>
            </a:r>
            <a:endParaRPr lang="en-IN" sz="16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463659" y="371019"/>
            <a:ext cx="584274" cy="610438"/>
            <a:chOff x="1032975" y="685827"/>
            <a:chExt cx="584274" cy="611003"/>
          </a:xfrm>
        </p:grpSpPr>
        <p:sp>
          <p:nvSpPr>
            <p:cNvPr id="20" name="Rectangle 19"/>
            <p:cNvSpPr/>
            <p:nvPr/>
          </p:nvSpPr>
          <p:spPr>
            <a:xfrm>
              <a:off x="1201607" y="685827"/>
              <a:ext cx="37057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dirty="0" smtClean="0">
                  <a:solidFill>
                    <a:prstClr val="black"/>
                  </a:solidFill>
                  <a:latin typeface="Cambria" pitchFamily="18" charset="0"/>
                </a:rPr>
                <a:t>8</a:t>
              </a:r>
              <a:endParaRPr lang="en-IN" sz="1600" dirty="0" smtClean="0">
                <a:solidFill>
                  <a:prstClr val="black"/>
                </a:solidFill>
                <a:latin typeface="Cambria" pitchFamily="18" charset="0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1174702" y="983567"/>
              <a:ext cx="31933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1032975" y="958276"/>
              <a:ext cx="58427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dirty="0" smtClean="0">
                  <a:solidFill>
                    <a:prstClr val="black"/>
                  </a:solidFill>
                  <a:latin typeface="Cambria" pitchFamily="18" charset="0"/>
                </a:rPr>
                <a:t>–15</a:t>
              </a:r>
              <a:endParaRPr lang="en-IN" sz="1600" dirty="0" smtClean="0">
                <a:solidFill>
                  <a:prstClr val="black"/>
                </a:solidFill>
                <a:latin typeface="Cambria" pitchFamily="18" charset="0"/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1594514" y="1044826"/>
            <a:ext cx="295337" cy="5842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" pitchFamily="18" charset="0"/>
              </a:rPr>
              <a:t>+ </a:t>
            </a:r>
            <a:endParaRPr lang="en-IN" sz="16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101899" y="892737"/>
            <a:ext cx="584274" cy="599815"/>
            <a:chOff x="1021681" y="685827"/>
            <a:chExt cx="584274" cy="600370"/>
          </a:xfrm>
        </p:grpSpPr>
        <p:sp>
          <p:nvSpPr>
            <p:cNvPr id="21" name="Rectangle 20"/>
            <p:cNvSpPr/>
            <p:nvPr/>
          </p:nvSpPr>
          <p:spPr>
            <a:xfrm>
              <a:off x="1178603" y="685827"/>
              <a:ext cx="34779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dirty="0" smtClean="0">
                  <a:solidFill>
                    <a:prstClr val="black"/>
                  </a:solidFill>
                  <a:latin typeface="Cambria" pitchFamily="18" charset="0"/>
                </a:rPr>
                <a:t>8</a:t>
              </a:r>
              <a:endParaRPr lang="en-IN" sz="1600" dirty="0" smtClean="0">
                <a:solidFill>
                  <a:prstClr val="black"/>
                </a:solidFill>
                <a:latin typeface="Cambria" pitchFamily="18" charset="0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1174702" y="983567"/>
              <a:ext cx="31933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1021681" y="947643"/>
              <a:ext cx="58427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dirty="0">
                  <a:solidFill>
                    <a:prstClr val="black"/>
                  </a:solidFill>
                  <a:latin typeface="Cambria" pitchFamily="18" charset="0"/>
                </a:rPr>
                <a:t>–15</a:t>
              </a:r>
              <a:endParaRPr lang="en-IN" sz="1600" dirty="0" smtClean="0">
                <a:solidFill>
                  <a:prstClr val="black"/>
                </a:solidFill>
                <a:latin typeface="Cambria" pitchFamily="18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858466" y="886716"/>
            <a:ext cx="467290" cy="599815"/>
            <a:chOff x="1080374" y="685827"/>
            <a:chExt cx="467290" cy="600370"/>
          </a:xfrm>
        </p:grpSpPr>
        <p:sp>
          <p:nvSpPr>
            <p:cNvPr id="25" name="Rectangle 24"/>
            <p:cNvSpPr/>
            <p:nvPr/>
          </p:nvSpPr>
          <p:spPr>
            <a:xfrm>
              <a:off x="1199869" y="685827"/>
              <a:ext cx="34779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dirty="0" smtClean="0">
                  <a:solidFill>
                    <a:prstClr val="black"/>
                  </a:solidFill>
                  <a:latin typeface="Cambria" pitchFamily="18" charset="0"/>
                </a:rPr>
                <a:t>4</a:t>
              </a:r>
              <a:endParaRPr lang="en-IN" sz="1600" dirty="0" smtClean="0">
                <a:solidFill>
                  <a:prstClr val="black"/>
                </a:solidFill>
                <a:latin typeface="Cambria" pitchFamily="18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1174702" y="983567"/>
              <a:ext cx="31933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1080374" y="947643"/>
              <a:ext cx="43897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dirty="0" smtClean="0">
                  <a:solidFill>
                    <a:prstClr val="black"/>
                  </a:solidFill>
                  <a:latin typeface="Cambria" pitchFamily="18" charset="0"/>
                </a:rPr>
                <a:t>–3 </a:t>
              </a:r>
              <a:endParaRPr lang="en-IN" sz="1600" dirty="0" smtClean="0">
                <a:solidFill>
                  <a:prstClr val="black"/>
                </a:solidFill>
                <a:latin typeface="Cambria" pitchFamily="18" charset="0"/>
              </a:endParaRP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4910180" y="902995"/>
            <a:ext cx="2950463" cy="1013284"/>
            <a:chOff x="1715137" y="3345622"/>
            <a:chExt cx="3066047" cy="741305"/>
          </a:xfrm>
        </p:grpSpPr>
        <p:sp>
          <p:nvSpPr>
            <p:cNvPr id="110" name="Cloud 109"/>
            <p:cNvSpPr/>
            <p:nvPr>
              <p:custDataLst>
                <p:tags r:id="rId13"/>
              </p:custDataLst>
            </p:nvPr>
          </p:nvSpPr>
          <p:spPr>
            <a:xfrm>
              <a:off x="1715137" y="3345622"/>
              <a:ext cx="3066047" cy="741305"/>
            </a:xfrm>
            <a:prstGeom prst="cloud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11" name="TextBox 110"/>
            <p:cNvSpPr txBox="1"/>
            <p:nvPr>
              <p:custDataLst>
                <p:tags r:id="rId14"/>
              </p:custDataLst>
            </p:nvPr>
          </p:nvSpPr>
          <p:spPr>
            <a:xfrm>
              <a:off x="1943458" y="3407306"/>
              <a:ext cx="2697546" cy="607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Denominators of both rational numbers are not equal </a:t>
              </a:r>
              <a:endParaRPr lang="en-US" sz="1600" b="1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4910180" y="902995"/>
            <a:ext cx="2950463" cy="1013284"/>
            <a:chOff x="1715137" y="3283446"/>
            <a:chExt cx="3066047" cy="741305"/>
          </a:xfrm>
        </p:grpSpPr>
        <p:sp>
          <p:nvSpPr>
            <p:cNvPr id="113" name="Cloud 112"/>
            <p:cNvSpPr/>
            <p:nvPr>
              <p:custDataLst>
                <p:tags r:id="rId11"/>
              </p:custDataLst>
            </p:nvPr>
          </p:nvSpPr>
          <p:spPr>
            <a:xfrm>
              <a:off x="1715137" y="3283446"/>
              <a:ext cx="3066047" cy="741305"/>
            </a:xfrm>
            <a:prstGeom prst="cloud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14" name="TextBox 113"/>
            <p:cNvSpPr txBox="1"/>
            <p:nvPr>
              <p:custDataLst>
                <p:tags r:id="rId12"/>
              </p:custDataLst>
            </p:nvPr>
          </p:nvSpPr>
          <p:spPr>
            <a:xfrm>
              <a:off x="1943458" y="3407306"/>
              <a:ext cx="2697546" cy="427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Lets make them equal by taking L.C.M</a:t>
              </a:r>
              <a:endParaRPr lang="en-US" sz="1600" b="1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</p:grpSp>
      <p:sp>
        <p:nvSpPr>
          <p:cNvPr id="153" name="Rectangle 152"/>
          <p:cNvSpPr/>
          <p:nvPr/>
        </p:nvSpPr>
        <p:spPr>
          <a:xfrm>
            <a:off x="903733" y="2547215"/>
            <a:ext cx="348596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 smtClean="0">
                <a:solidFill>
                  <a:prstClr val="black"/>
                </a:solidFill>
                <a:latin typeface="Cambria" pitchFamily="18" charset="0"/>
              </a:rPr>
              <a:t>=</a:t>
            </a:r>
            <a:endParaRPr lang="en-IN" sz="1600" b="1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cxnSp>
        <p:nvCxnSpPr>
          <p:cNvPr id="161" name="Straight Connector 160"/>
          <p:cNvCxnSpPr/>
          <p:nvPr/>
        </p:nvCxnSpPr>
        <p:spPr>
          <a:xfrm>
            <a:off x="1253685" y="2709540"/>
            <a:ext cx="3186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1180355" y="2416980"/>
            <a:ext cx="480039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–8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1165018" y="2663862"/>
            <a:ext cx="485849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15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67" name="Cloud Callout 166"/>
          <p:cNvSpPr/>
          <p:nvPr/>
        </p:nvSpPr>
        <p:spPr>
          <a:xfrm>
            <a:off x="2799870" y="1668273"/>
            <a:ext cx="1741777" cy="668470"/>
          </a:xfrm>
          <a:prstGeom prst="cloudCallout">
            <a:avLst>
              <a:gd name="adj1" fmla="val -65510"/>
              <a:gd name="adj2" fmla="val 44601"/>
            </a:avLst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2977023" y="1834794"/>
            <a:ext cx="423343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3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3462396" y="1773293"/>
            <a:ext cx="400102" cy="461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  <a:latin typeface="Cambria Math" pitchFamily="18" charset="0"/>
                <a:ea typeface="Cambria Math" pitchFamily="18" charset="0"/>
                <a:sym typeface="Symbol"/>
              </a:rPr>
              <a:t>? </a:t>
            </a:r>
            <a:endParaRPr lang="en-US" sz="2400" b="1" dirty="0">
              <a:solidFill>
                <a:srgbClr val="0000FF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3222516" y="1834794"/>
            <a:ext cx="331370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entury Schoolbook"/>
                <a:ea typeface="Cambria Math" pitchFamily="18" charset="0"/>
              </a:rPr>
              <a:t>×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3462403" y="1829867"/>
            <a:ext cx="423343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5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3897690" y="1834794"/>
            <a:ext cx="573680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15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3707729" y="1834794"/>
            <a:ext cx="331370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entury Schoolbook"/>
                <a:ea typeface="Cambria Math" pitchFamily="18" charset="0"/>
              </a:rPr>
              <a:t>=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1532192" y="2512928"/>
            <a:ext cx="423343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" pitchFamily="18" charset="0"/>
                <a:ea typeface="Cambria Math" pitchFamily="18" charset="0"/>
              </a:rPr>
              <a:t>+</a:t>
            </a:r>
            <a:endParaRPr lang="en-US" sz="1600" dirty="0">
              <a:solidFill>
                <a:prstClr val="black"/>
              </a:solidFill>
              <a:latin typeface="Cambria" pitchFamily="18" charset="0"/>
              <a:ea typeface="Cambria Math" pitchFamily="18" charset="0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2040407" y="2395133"/>
            <a:ext cx="288944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×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176" name="Straight Connector 175"/>
          <p:cNvCxnSpPr/>
          <p:nvPr/>
        </p:nvCxnSpPr>
        <p:spPr>
          <a:xfrm>
            <a:off x="1821067" y="2701337"/>
            <a:ext cx="7512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1788253" y="2408774"/>
            <a:ext cx="468762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–4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1849517" y="2655663"/>
            <a:ext cx="301674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3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2256633" y="2408774"/>
            <a:ext cx="473670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5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2236222" y="2655663"/>
            <a:ext cx="440923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5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2040407" y="2655663"/>
            <a:ext cx="288944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×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903733" y="3024470"/>
            <a:ext cx="348596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 smtClean="0">
                <a:solidFill>
                  <a:prstClr val="black"/>
                </a:solidFill>
                <a:latin typeface="Cambria" pitchFamily="18" charset="0"/>
              </a:rPr>
              <a:t>=</a:t>
            </a:r>
            <a:endParaRPr lang="en-IN" sz="1600" b="1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cxnSp>
        <p:nvCxnSpPr>
          <p:cNvPr id="184" name="Straight Connector 183"/>
          <p:cNvCxnSpPr/>
          <p:nvPr/>
        </p:nvCxnSpPr>
        <p:spPr>
          <a:xfrm>
            <a:off x="1316166" y="3186795"/>
            <a:ext cx="3855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1287019" y="2894235"/>
            <a:ext cx="622815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–8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1279558" y="3141117"/>
            <a:ext cx="485849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15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1777692" y="2990183"/>
            <a:ext cx="423343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" pitchFamily="18" charset="0"/>
                <a:ea typeface="Cambria Math" pitchFamily="18" charset="0"/>
              </a:rPr>
              <a:t>+</a:t>
            </a:r>
            <a:endParaRPr lang="en-US" sz="1600" dirty="0">
              <a:solidFill>
                <a:prstClr val="black"/>
              </a:solidFill>
              <a:latin typeface="Cambria" pitchFamily="18" charset="0"/>
              <a:ea typeface="Cambria Math" pitchFamily="18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2111629" y="2872388"/>
            <a:ext cx="577386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–20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192" name="Straight Connector 191"/>
          <p:cNvCxnSpPr/>
          <p:nvPr/>
        </p:nvCxnSpPr>
        <p:spPr>
          <a:xfrm>
            <a:off x="2220369" y="3178593"/>
            <a:ext cx="3186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/>
          <p:cNvSpPr txBox="1"/>
          <p:nvPr/>
        </p:nvSpPr>
        <p:spPr>
          <a:xfrm>
            <a:off x="2127092" y="3132918"/>
            <a:ext cx="451750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15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grpSp>
        <p:nvGrpSpPr>
          <p:cNvPr id="200" name="Group 199"/>
          <p:cNvGrpSpPr/>
          <p:nvPr/>
        </p:nvGrpSpPr>
        <p:grpSpPr>
          <a:xfrm>
            <a:off x="2497772" y="2336077"/>
            <a:ext cx="1832005" cy="837425"/>
            <a:chOff x="2296273" y="3409950"/>
            <a:chExt cx="1903773" cy="612648"/>
          </a:xfrm>
        </p:grpSpPr>
        <p:sp>
          <p:nvSpPr>
            <p:cNvPr id="201" name="Cloud Callout 200"/>
            <p:cNvSpPr/>
            <p:nvPr>
              <p:custDataLst>
                <p:tags r:id="rId9"/>
              </p:custDataLst>
            </p:nvPr>
          </p:nvSpPr>
          <p:spPr>
            <a:xfrm>
              <a:off x="2296273" y="3409950"/>
              <a:ext cx="1903773" cy="612648"/>
            </a:xfrm>
            <a:prstGeom prst="cloudCallout">
              <a:avLst>
                <a:gd name="adj1" fmla="val -46609"/>
                <a:gd name="adj2" fmla="val 63777"/>
              </a:avLst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02" name="TextBox 201"/>
            <p:cNvSpPr txBox="1"/>
            <p:nvPr>
              <p:custDataLst>
                <p:tags r:id="rId10"/>
              </p:custDataLst>
            </p:nvPr>
          </p:nvSpPr>
          <p:spPr>
            <a:xfrm>
              <a:off x="2456460" y="3496669"/>
              <a:ext cx="1481561" cy="427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Denominators </a:t>
              </a:r>
            </a:p>
            <a:p>
              <a:pPr algn="ctr"/>
              <a:r>
                <a:rPr lang="en-US" sz="1600" b="1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are equal</a:t>
              </a:r>
              <a:endParaRPr lang="en-US" sz="1600" b="1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</p:grpSp>
      <p:grpSp>
        <p:nvGrpSpPr>
          <p:cNvPr id="203" name="Group 202"/>
          <p:cNvGrpSpPr/>
          <p:nvPr/>
        </p:nvGrpSpPr>
        <p:grpSpPr>
          <a:xfrm>
            <a:off x="5469409" y="990924"/>
            <a:ext cx="1832005" cy="837425"/>
            <a:chOff x="2296273" y="3409950"/>
            <a:chExt cx="1903773" cy="612648"/>
          </a:xfrm>
        </p:grpSpPr>
        <p:sp>
          <p:nvSpPr>
            <p:cNvPr id="204" name="Cloud 203"/>
            <p:cNvSpPr/>
            <p:nvPr>
              <p:custDataLst>
                <p:tags r:id="rId7"/>
              </p:custDataLst>
            </p:nvPr>
          </p:nvSpPr>
          <p:spPr>
            <a:xfrm>
              <a:off x="2296273" y="3409950"/>
              <a:ext cx="1903773" cy="612648"/>
            </a:xfrm>
            <a:prstGeom prst="cloud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05" name="TextBox 204"/>
            <p:cNvSpPr txBox="1"/>
            <p:nvPr>
              <p:custDataLst>
                <p:tags r:id="rId8"/>
              </p:custDataLst>
            </p:nvPr>
          </p:nvSpPr>
          <p:spPr>
            <a:xfrm>
              <a:off x="2456460" y="3496669"/>
              <a:ext cx="1481561" cy="427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Lets add the numerators</a:t>
              </a:r>
              <a:endParaRPr lang="en-US" sz="1600" b="1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</p:grpSp>
      <p:sp>
        <p:nvSpPr>
          <p:cNvPr id="206" name="Rectangle 205"/>
          <p:cNvSpPr/>
          <p:nvPr/>
        </p:nvSpPr>
        <p:spPr>
          <a:xfrm>
            <a:off x="903733" y="3570128"/>
            <a:ext cx="348596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 smtClean="0">
                <a:solidFill>
                  <a:prstClr val="black"/>
                </a:solidFill>
                <a:latin typeface="Cambria" pitchFamily="18" charset="0"/>
              </a:rPr>
              <a:t>=</a:t>
            </a:r>
            <a:endParaRPr lang="en-IN" sz="1600" b="1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1496307" y="3426242"/>
            <a:ext cx="288944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" pitchFamily="18" charset="0"/>
                <a:ea typeface="Cambria Math" pitchFamily="18" charset="0"/>
              </a:rPr>
              <a:t>+</a:t>
            </a:r>
            <a:endParaRPr lang="en-US" sz="1600" dirty="0">
              <a:solidFill>
                <a:prstClr val="black"/>
              </a:solidFill>
              <a:latin typeface="Cambria" pitchFamily="18" charset="0"/>
              <a:ea typeface="Cambria Math" pitchFamily="18" charset="0"/>
            </a:endParaRPr>
          </a:p>
        </p:txBody>
      </p:sp>
      <p:cxnSp>
        <p:nvCxnSpPr>
          <p:cNvPr id="208" name="Straight Connector 207"/>
          <p:cNvCxnSpPr/>
          <p:nvPr/>
        </p:nvCxnSpPr>
        <p:spPr>
          <a:xfrm>
            <a:off x="1265211" y="3732450"/>
            <a:ext cx="9351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/>
          <p:cNvSpPr txBox="1"/>
          <p:nvPr/>
        </p:nvSpPr>
        <p:spPr>
          <a:xfrm>
            <a:off x="1185242" y="3439886"/>
            <a:ext cx="504211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–8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1659374" y="3411341"/>
            <a:ext cx="810729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(–20)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1534612" y="3686775"/>
            <a:ext cx="489383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15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grpSp>
        <p:nvGrpSpPr>
          <p:cNvPr id="117" name="Group 116"/>
          <p:cNvGrpSpPr/>
          <p:nvPr/>
        </p:nvGrpSpPr>
        <p:grpSpPr>
          <a:xfrm>
            <a:off x="5469409" y="990924"/>
            <a:ext cx="1832005" cy="837425"/>
            <a:chOff x="2296273" y="3409950"/>
            <a:chExt cx="1903773" cy="612648"/>
          </a:xfrm>
        </p:grpSpPr>
        <p:sp>
          <p:nvSpPr>
            <p:cNvPr id="134" name="Cloud 133"/>
            <p:cNvSpPr/>
            <p:nvPr>
              <p:custDataLst>
                <p:tags r:id="rId5"/>
              </p:custDataLst>
            </p:nvPr>
          </p:nvSpPr>
          <p:spPr>
            <a:xfrm>
              <a:off x="2296273" y="3409950"/>
              <a:ext cx="1903773" cy="612648"/>
            </a:xfrm>
            <a:prstGeom prst="cloud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37" name="TextBox 136"/>
            <p:cNvSpPr txBox="1"/>
            <p:nvPr>
              <p:custDataLst>
                <p:tags r:id="rId6"/>
              </p:custDataLst>
            </p:nvPr>
          </p:nvSpPr>
          <p:spPr>
            <a:xfrm>
              <a:off x="2456460" y="3496669"/>
              <a:ext cx="1481561" cy="427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Multiply &amp; divide by –1</a:t>
              </a:r>
              <a:endParaRPr lang="en-US" sz="1600" b="1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</p:grpSp>
      <p:sp>
        <p:nvSpPr>
          <p:cNvPr id="147" name="Rectangle 146"/>
          <p:cNvSpPr/>
          <p:nvPr/>
        </p:nvSpPr>
        <p:spPr>
          <a:xfrm>
            <a:off x="903733" y="1518059"/>
            <a:ext cx="348596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 smtClean="0">
                <a:solidFill>
                  <a:prstClr val="black"/>
                </a:solidFill>
                <a:latin typeface="Cambria" pitchFamily="18" charset="0"/>
              </a:rPr>
              <a:t>=</a:t>
            </a:r>
            <a:endParaRPr lang="en-IN" sz="1600" b="1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1416089" y="1374176"/>
            <a:ext cx="288944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×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154" name="Straight Connector 153"/>
          <p:cNvCxnSpPr/>
          <p:nvPr/>
        </p:nvCxnSpPr>
        <p:spPr>
          <a:xfrm>
            <a:off x="1196749" y="1680384"/>
            <a:ext cx="7512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1236271" y="1387824"/>
            <a:ext cx="385860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8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1046979" y="1634706"/>
            <a:ext cx="571921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–15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1632315" y="1387824"/>
            <a:ext cx="473670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–1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1626535" y="1634706"/>
            <a:ext cx="479450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–1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1416089" y="1634706"/>
            <a:ext cx="288944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×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2015047" y="1483772"/>
            <a:ext cx="423343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" pitchFamily="18" charset="0"/>
                <a:ea typeface="Cambria Math" pitchFamily="18" charset="0"/>
              </a:rPr>
              <a:t>+</a:t>
            </a:r>
            <a:endParaRPr lang="en-US" sz="1600" dirty="0">
              <a:solidFill>
                <a:prstClr val="black"/>
              </a:solidFill>
              <a:latin typeface="Cambria" pitchFamily="18" charset="0"/>
              <a:ea typeface="Cambria Math" pitchFamily="18" charset="0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2523262" y="1365977"/>
            <a:ext cx="288944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×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188" name="Straight Connector 187"/>
          <p:cNvCxnSpPr/>
          <p:nvPr/>
        </p:nvCxnSpPr>
        <p:spPr>
          <a:xfrm>
            <a:off x="2357087" y="1672182"/>
            <a:ext cx="7512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>
            <a:off x="2343444" y="1379618"/>
            <a:ext cx="385860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4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2257941" y="1626507"/>
            <a:ext cx="423370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–3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2739488" y="1379618"/>
            <a:ext cx="473670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–1</a:t>
            </a:r>
          </a:p>
        </p:txBody>
      </p:sp>
      <p:sp>
        <p:nvSpPr>
          <p:cNvPr id="195" name="TextBox 194"/>
          <p:cNvSpPr txBox="1"/>
          <p:nvPr/>
        </p:nvSpPr>
        <p:spPr>
          <a:xfrm>
            <a:off x="2719077" y="1626507"/>
            <a:ext cx="440923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–1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2523262" y="1626507"/>
            <a:ext cx="288944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×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903733" y="2019921"/>
            <a:ext cx="348596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 smtClean="0">
                <a:solidFill>
                  <a:prstClr val="black"/>
                </a:solidFill>
                <a:latin typeface="Cambria" pitchFamily="18" charset="0"/>
              </a:rPr>
              <a:t>=</a:t>
            </a:r>
            <a:endParaRPr lang="en-IN" sz="1600" b="1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cxnSp>
        <p:nvCxnSpPr>
          <p:cNvPr id="218" name="Straight Connector 217"/>
          <p:cNvCxnSpPr/>
          <p:nvPr/>
        </p:nvCxnSpPr>
        <p:spPr>
          <a:xfrm>
            <a:off x="1286692" y="2182246"/>
            <a:ext cx="3855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/>
          <p:cNvSpPr txBox="1"/>
          <p:nvPr/>
        </p:nvSpPr>
        <p:spPr>
          <a:xfrm>
            <a:off x="1257539" y="1889686"/>
            <a:ext cx="622815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–8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1250078" y="2136568"/>
            <a:ext cx="485849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15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1748215" y="1985631"/>
            <a:ext cx="423343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" pitchFamily="18" charset="0"/>
                <a:ea typeface="Cambria Math" pitchFamily="18" charset="0"/>
              </a:rPr>
              <a:t>+</a:t>
            </a:r>
            <a:endParaRPr lang="en-US" sz="1600" dirty="0">
              <a:solidFill>
                <a:prstClr val="black"/>
              </a:solidFill>
              <a:latin typeface="Cambria" pitchFamily="18" charset="0"/>
              <a:ea typeface="Cambria Math" pitchFamily="18" charset="0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2012566" y="1867836"/>
            <a:ext cx="436944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–4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224" name="Straight Connector 223"/>
          <p:cNvCxnSpPr/>
          <p:nvPr/>
        </p:nvCxnSpPr>
        <p:spPr>
          <a:xfrm>
            <a:off x="2114672" y="2174044"/>
            <a:ext cx="3186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/>
          <p:cNvSpPr txBox="1"/>
          <p:nvPr/>
        </p:nvSpPr>
        <p:spPr>
          <a:xfrm>
            <a:off x="2084457" y="2128369"/>
            <a:ext cx="410682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3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grpSp>
        <p:nvGrpSpPr>
          <p:cNvPr id="262" name="Group 261"/>
          <p:cNvGrpSpPr/>
          <p:nvPr/>
        </p:nvGrpSpPr>
        <p:grpSpPr>
          <a:xfrm>
            <a:off x="5361397" y="1010891"/>
            <a:ext cx="2048029" cy="797500"/>
            <a:chOff x="2296274" y="3409950"/>
            <a:chExt cx="1773956" cy="583440"/>
          </a:xfrm>
        </p:grpSpPr>
        <p:sp>
          <p:nvSpPr>
            <p:cNvPr id="263" name="Cloud 262"/>
            <p:cNvSpPr/>
            <p:nvPr>
              <p:custDataLst>
                <p:tags r:id="rId3"/>
              </p:custDataLst>
            </p:nvPr>
          </p:nvSpPr>
          <p:spPr>
            <a:xfrm>
              <a:off x="2296274" y="3409950"/>
              <a:ext cx="1773956" cy="583440"/>
            </a:xfrm>
            <a:prstGeom prst="cloud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64" name="TextBox 263"/>
            <p:cNvSpPr txBox="1"/>
            <p:nvPr>
              <p:custDataLst>
                <p:tags r:id="rId4"/>
              </p:custDataLst>
            </p:nvPr>
          </p:nvSpPr>
          <p:spPr>
            <a:xfrm>
              <a:off x="2456460" y="3496669"/>
              <a:ext cx="1481561" cy="427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L.C.M of 15 and 3 is 15</a:t>
              </a:r>
              <a:endParaRPr lang="en-US" sz="1600" b="1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</p:grpSp>
      <p:sp>
        <p:nvSpPr>
          <p:cNvPr id="265" name="Rectangle 264"/>
          <p:cNvSpPr/>
          <p:nvPr/>
        </p:nvSpPr>
        <p:spPr>
          <a:xfrm>
            <a:off x="903733" y="4023878"/>
            <a:ext cx="348596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 smtClean="0">
                <a:solidFill>
                  <a:prstClr val="black"/>
                </a:solidFill>
                <a:latin typeface="Cambria" pitchFamily="18" charset="0"/>
              </a:rPr>
              <a:t>=</a:t>
            </a:r>
            <a:endParaRPr lang="en-IN" sz="1600" b="1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1517573" y="3879995"/>
            <a:ext cx="288944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–</a:t>
            </a:r>
          </a:p>
        </p:txBody>
      </p:sp>
      <p:cxnSp>
        <p:nvCxnSpPr>
          <p:cNvPr id="267" name="Straight Connector 266"/>
          <p:cNvCxnSpPr/>
          <p:nvPr/>
        </p:nvCxnSpPr>
        <p:spPr>
          <a:xfrm>
            <a:off x="1273629" y="4186199"/>
            <a:ext cx="7512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TextBox 267"/>
          <p:cNvSpPr txBox="1"/>
          <p:nvPr/>
        </p:nvSpPr>
        <p:spPr>
          <a:xfrm>
            <a:off x="1206513" y="3893636"/>
            <a:ext cx="504211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–8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1680640" y="3893636"/>
            <a:ext cx="810729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20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1428285" y="4140525"/>
            <a:ext cx="489383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15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77" name="Rectangle 276"/>
          <p:cNvSpPr/>
          <p:nvPr/>
        </p:nvSpPr>
        <p:spPr>
          <a:xfrm>
            <a:off x="903733" y="4472603"/>
            <a:ext cx="348596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 smtClean="0">
                <a:solidFill>
                  <a:prstClr val="black"/>
                </a:solidFill>
                <a:latin typeface="Cambria" pitchFamily="18" charset="0"/>
              </a:rPr>
              <a:t>=</a:t>
            </a:r>
            <a:endParaRPr lang="en-IN" sz="1600" b="1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cxnSp>
        <p:nvCxnSpPr>
          <p:cNvPr id="278" name="Straight Connector 277"/>
          <p:cNvCxnSpPr/>
          <p:nvPr/>
        </p:nvCxnSpPr>
        <p:spPr>
          <a:xfrm>
            <a:off x="1358832" y="4634928"/>
            <a:ext cx="42408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TextBox 278"/>
          <p:cNvSpPr txBox="1"/>
          <p:nvPr/>
        </p:nvSpPr>
        <p:spPr>
          <a:xfrm>
            <a:off x="1312247" y="4342368"/>
            <a:ext cx="557190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–28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1357178" y="4578630"/>
            <a:ext cx="489383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15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grpSp>
        <p:nvGrpSpPr>
          <p:cNvPr id="120" name="Group 119"/>
          <p:cNvGrpSpPr/>
          <p:nvPr/>
        </p:nvGrpSpPr>
        <p:grpSpPr>
          <a:xfrm>
            <a:off x="4910180" y="902995"/>
            <a:ext cx="2950463" cy="1013284"/>
            <a:chOff x="1715137" y="3345622"/>
            <a:chExt cx="3066047" cy="741305"/>
          </a:xfrm>
        </p:grpSpPr>
        <p:sp>
          <p:nvSpPr>
            <p:cNvPr id="121" name="Cloud 120"/>
            <p:cNvSpPr/>
            <p:nvPr>
              <p:custDataLst>
                <p:tags r:id="rId1"/>
              </p:custDataLst>
            </p:nvPr>
          </p:nvSpPr>
          <p:spPr>
            <a:xfrm>
              <a:off x="1715137" y="3345622"/>
              <a:ext cx="3066047" cy="741305"/>
            </a:xfrm>
            <a:prstGeom prst="cloud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22" name="TextBox 121"/>
            <p:cNvSpPr txBox="1"/>
            <p:nvPr>
              <p:custDataLst>
                <p:tags r:id="rId2"/>
              </p:custDataLst>
            </p:nvPr>
          </p:nvSpPr>
          <p:spPr>
            <a:xfrm>
              <a:off x="1943458" y="3407306"/>
              <a:ext cx="2697546" cy="607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Denominators of both rational numbers are not  positive</a:t>
              </a:r>
              <a:endParaRPr lang="en-US" sz="1600" b="1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831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500"/>
                            </p:stCondLst>
                            <p:childTnLst>
                              <p:par>
                                <p:cTn id="1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500"/>
                            </p:stCondLst>
                            <p:childTnLst>
                              <p:par>
                                <p:cTn id="2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500"/>
                            </p:stCondLst>
                            <p:childTnLst>
                              <p:par>
                                <p:cTn id="2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35" presetClass="emph" presetSubtype="0" repeatCount="indefinite" fill="hold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66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500"/>
                            </p:stCondLst>
                            <p:childTnLst>
                              <p:par>
                                <p:cTn id="2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1000"/>
                            </p:stCondLst>
                            <p:childTnLst>
                              <p:par>
                                <p:cTn id="3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500"/>
                            </p:stCondLst>
                            <p:childTnLst>
                              <p:par>
                                <p:cTn id="3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4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5" fill="hold">
                            <p:stCondLst>
                              <p:cond delay="1000"/>
                            </p:stCondLst>
                            <p:childTnLst>
                              <p:par>
                                <p:cTn id="3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1500"/>
                            </p:stCondLst>
                            <p:childTnLst>
                              <p:par>
                                <p:cTn id="3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500"/>
                            </p:stCondLst>
                            <p:childTnLst>
                              <p:par>
                                <p:cTn id="3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6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500"/>
                            </p:stCondLst>
                            <p:childTnLst>
                              <p:par>
                                <p:cTn id="3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0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8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>
                            <p:stCondLst>
                              <p:cond delay="500"/>
                            </p:stCondLst>
                            <p:childTnLst>
                              <p:par>
                                <p:cTn id="3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0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4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3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4" fill="hold">
                            <p:stCondLst>
                              <p:cond delay="500"/>
                            </p:stCondLst>
                            <p:childTnLst>
                              <p:par>
                                <p:cTn id="3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1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2" fill="hold">
                            <p:stCondLst>
                              <p:cond delay="1500"/>
                            </p:stCondLst>
                            <p:childTnLst>
                              <p:par>
                                <p:cTn id="4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5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0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1" fill="hold">
                            <p:stCondLst>
                              <p:cond delay="500"/>
                            </p:stCondLst>
                            <p:childTnLst>
                              <p:par>
                                <p:cTn id="4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4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9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0" fill="hold">
                            <p:stCondLst>
                              <p:cond delay="500"/>
                            </p:stCondLst>
                            <p:childTnLst>
                              <p:par>
                                <p:cTn id="4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3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4" fill="hold">
                            <p:stCondLst>
                              <p:cond delay="1000"/>
                            </p:stCondLst>
                            <p:childTnLst>
                              <p:par>
                                <p:cTn id="4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7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8" fill="hold">
                            <p:stCondLst>
                              <p:cond delay="1500"/>
                            </p:stCondLst>
                            <p:childTnLst>
                              <p:par>
                                <p:cTn id="4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1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2" fill="hold">
                      <p:stCondLst>
                        <p:cond delay="indefinite"/>
                      </p:stCondLst>
                      <p:childTnLst>
                        <p:par>
                          <p:cTn id="433" fill="hold">
                            <p:stCondLst>
                              <p:cond delay="0"/>
                            </p:stCondLst>
                            <p:childTnLst>
                              <p:par>
                                <p:cTn id="4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6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7" fill="hold">
                            <p:stCondLst>
                              <p:cond delay="500"/>
                            </p:stCondLst>
                            <p:childTnLst>
                              <p:par>
                                <p:cTn id="4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0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5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6" fill="hold">
                            <p:stCondLst>
                              <p:cond delay="500"/>
                            </p:stCondLst>
                            <p:childTnLst>
                              <p:par>
                                <p:cTn id="4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9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0" fill="hold">
                      <p:stCondLst>
                        <p:cond delay="indefinite"/>
                      </p:stCondLst>
                      <p:childTnLst>
                        <p:par>
                          <p:cTn id="451" fill="hold">
                            <p:stCondLst>
                              <p:cond delay="0"/>
                            </p:stCondLst>
                            <p:childTnLst>
                              <p:par>
                                <p:cTn id="4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4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5" fill="hold">
                            <p:stCondLst>
                              <p:cond delay="500"/>
                            </p:stCondLst>
                            <p:childTnLst>
                              <p:par>
                                <p:cTn id="4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8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18" grpId="0" animBg="1"/>
      <p:bldP spid="118" grpId="1" animBg="1"/>
      <p:bldP spid="118" grpId="2" animBg="1"/>
      <p:bldP spid="119" grpId="0" animBg="1"/>
      <p:bldP spid="119" grpId="1" animBg="1"/>
      <p:bldP spid="198" grpId="0" animBg="1"/>
      <p:bldP spid="198" grpId="1" animBg="1"/>
      <p:bldP spid="199" grpId="0" animBg="1"/>
      <p:bldP spid="199" grpId="1" animBg="1"/>
      <p:bldP spid="103" grpId="0" animBg="1"/>
      <p:bldP spid="103" grpId="1" animBg="1"/>
      <p:bldP spid="103" grpId="2" animBg="1"/>
      <p:bldP spid="103" grpId="3" animBg="1"/>
      <p:bldP spid="102" grpId="0" animBg="1"/>
      <p:bldP spid="102" grpId="1" animBg="1"/>
      <p:bldP spid="102" grpId="2" animBg="1"/>
      <p:bldP spid="102" grpId="3" animBg="1"/>
      <p:bldP spid="101" grpId="0" animBg="1"/>
      <p:bldP spid="2" grpId="0"/>
      <p:bldP spid="56" grpId="0"/>
      <p:bldP spid="18" grpId="0"/>
      <p:bldP spid="153" grpId="0"/>
      <p:bldP spid="162" grpId="0"/>
      <p:bldP spid="163" grpId="0"/>
      <p:bldP spid="167" grpId="0" animBg="1"/>
      <p:bldP spid="167" grpId="1" animBg="1"/>
      <p:bldP spid="168" grpId="0"/>
      <p:bldP spid="168" grpId="1"/>
      <p:bldP spid="169" grpId="0"/>
      <p:bldP spid="169" grpId="1"/>
      <p:bldP spid="169" grpId="2"/>
      <p:bldP spid="170" grpId="0"/>
      <p:bldP spid="170" grpId="1"/>
      <p:bldP spid="171" grpId="0"/>
      <p:bldP spid="171" grpId="1"/>
      <p:bldP spid="172" grpId="0"/>
      <p:bldP spid="172" grpId="1"/>
      <p:bldP spid="173" grpId="0"/>
      <p:bldP spid="173" grpId="1"/>
      <p:bldP spid="174" grpId="0"/>
      <p:bldP spid="175" grpId="0"/>
      <p:bldP spid="177" grpId="0"/>
      <p:bldP spid="178" grpId="0"/>
      <p:bldP spid="179" grpId="0"/>
      <p:bldP spid="180" grpId="0"/>
      <p:bldP spid="181" grpId="0"/>
      <p:bldP spid="182" grpId="0"/>
      <p:bldP spid="185" grpId="0"/>
      <p:bldP spid="186" grpId="0"/>
      <p:bldP spid="190" grpId="0"/>
      <p:bldP spid="191" grpId="0"/>
      <p:bldP spid="197" grpId="0"/>
      <p:bldP spid="206" grpId="0"/>
      <p:bldP spid="207" grpId="0"/>
      <p:bldP spid="209" grpId="0"/>
      <p:bldP spid="211" grpId="0"/>
      <p:bldP spid="213" grpId="0"/>
      <p:bldP spid="147" grpId="0"/>
      <p:bldP spid="149" grpId="0"/>
      <p:bldP spid="155" grpId="0"/>
      <p:bldP spid="156" grpId="0"/>
      <p:bldP spid="157" grpId="0"/>
      <p:bldP spid="158" grpId="0"/>
      <p:bldP spid="159" grpId="0"/>
      <p:bldP spid="183" grpId="0"/>
      <p:bldP spid="187" grpId="0"/>
      <p:bldP spid="189" grpId="0"/>
      <p:bldP spid="193" grpId="0"/>
      <p:bldP spid="194" grpId="0"/>
      <p:bldP spid="195" grpId="0"/>
      <p:bldP spid="196" grpId="0"/>
      <p:bldP spid="215" grpId="0"/>
      <p:bldP spid="220" grpId="0"/>
      <p:bldP spid="221" grpId="0"/>
      <p:bldP spid="222" grpId="0"/>
      <p:bldP spid="223" grpId="0"/>
      <p:bldP spid="225" grpId="0"/>
      <p:bldP spid="265" grpId="0"/>
      <p:bldP spid="266" grpId="0"/>
      <p:bldP spid="268" grpId="0"/>
      <p:bldP spid="269" grpId="0"/>
      <p:bldP spid="270" grpId="0"/>
      <p:bldP spid="277" grpId="0"/>
      <p:bldP spid="279" grpId="0"/>
      <p:bldP spid="28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ounded Rectangle 99"/>
          <p:cNvSpPr/>
          <p:nvPr/>
        </p:nvSpPr>
        <p:spPr>
          <a:xfrm>
            <a:off x="370521" y="967793"/>
            <a:ext cx="5137584" cy="3101356"/>
          </a:xfrm>
          <a:prstGeom prst="roundRect">
            <a:avLst/>
          </a:prstGeom>
          <a:gradFill flip="none" rotWithShape="1">
            <a:gsLst>
              <a:gs pos="0">
                <a:srgbClr val="FFFF00">
                  <a:alpha val="57000"/>
                </a:srgb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>
              <a:solidFill>
                <a:prstClr val="white"/>
              </a:solidFill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2245062" y="2571749"/>
            <a:ext cx="291730" cy="230301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>
              <a:solidFill>
                <a:prstClr val="white"/>
              </a:solidFill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1398954" y="2584030"/>
            <a:ext cx="291730" cy="230301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>
              <a:solidFill>
                <a:prstClr val="white"/>
              </a:solidFill>
            </a:endParaRPr>
          </a:p>
        </p:txBody>
      </p:sp>
      <p:sp>
        <p:nvSpPr>
          <p:cNvPr id="148" name="Cloud Callout 147"/>
          <p:cNvSpPr/>
          <p:nvPr/>
        </p:nvSpPr>
        <p:spPr>
          <a:xfrm>
            <a:off x="2252705" y="495342"/>
            <a:ext cx="1741777" cy="668470"/>
          </a:xfrm>
          <a:prstGeom prst="cloudCallout">
            <a:avLst>
              <a:gd name="adj1" fmla="val -87486"/>
              <a:gd name="adj2" fmla="val 93864"/>
            </a:avLst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047015" y="402885"/>
            <a:ext cx="384969" cy="578568"/>
            <a:chOff x="1174702" y="696460"/>
            <a:chExt cx="384969" cy="579104"/>
          </a:xfrm>
        </p:grpSpPr>
        <p:sp>
          <p:nvSpPr>
            <p:cNvPr id="14" name="Rectangle 13"/>
            <p:cNvSpPr/>
            <p:nvPr/>
          </p:nvSpPr>
          <p:spPr>
            <a:xfrm>
              <a:off x="1189236" y="696460"/>
              <a:ext cx="34779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dirty="0" smtClean="0">
                  <a:solidFill>
                    <a:prstClr val="black"/>
                  </a:solidFill>
                  <a:latin typeface="Cambria" pitchFamily="18" charset="0"/>
                </a:rPr>
                <a:t>3</a:t>
              </a:r>
              <a:endParaRPr lang="en-IN" sz="1600" dirty="0" smtClean="0">
                <a:solidFill>
                  <a:prstClr val="black"/>
                </a:solidFill>
                <a:latin typeface="Cambria" pitchFamily="18" charset="0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1174702" y="983567"/>
              <a:ext cx="31933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1196883" y="937010"/>
              <a:ext cx="36278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dirty="0" smtClean="0">
                  <a:solidFill>
                    <a:prstClr val="black"/>
                  </a:solidFill>
                  <a:latin typeface="Cambria" pitchFamily="18" charset="0"/>
                </a:rPr>
                <a:t>8</a:t>
              </a:r>
              <a:endParaRPr lang="en-IN" sz="1600" dirty="0" smtClean="0">
                <a:solidFill>
                  <a:prstClr val="black"/>
                </a:solidFill>
                <a:latin typeface="Cambria" pitchFamily="18" charset="0"/>
              </a:endParaRPr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2355433" y="661863"/>
            <a:ext cx="423343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12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2915237" y="600362"/>
            <a:ext cx="400102" cy="461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  <a:latin typeface="Cambria Math" pitchFamily="18" charset="0"/>
                <a:ea typeface="Cambria Math" pitchFamily="18" charset="0"/>
                <a:sym typeface="Symbol"/>
              </a:rPr>
              <a:t>? </a:t>
            </a:r>
            <a:endParaRPr lang="en-US" sz="2400" b="1" dirty="0">
              <a:solidFill>
                <a:srgbClr val="0000FF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2675357" y="661863"/>
            <a:ext cx="331370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entury Schoolbook"/>
                <a:ea typeface="Cambria Math" pitchFamily="18" charset="0"/>
              </a:rPr>
              <a:t>×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2915244" y="656940"/>
            <a:ext cx="423343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2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3350531" y="661863"/>
            <a:ext cx="573680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24 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3160570" y="661863"/>
            <a:ext cx="331370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entury Schoolbook"/>
                <a:ea typeface="Cambria Math" pitchFamily="18" charset="0"/>
              </a:rPr>
              <a:t>=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1962433" y="1420687"/>
            <a:ext cx="265209" cy="230301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278980" y="1404952"/>
            <a:ext cx="265209" cy="230301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" name="Text Box 5"/>
          <p:cNvSpPr txBox="1">
            <a:spLocks noChangeArrowheads="1"/>
          </p:cNvSpPr>
          <p:nvPr/>
        </p:nvSpPr>
        <p:spPr bwMode="auto">
          <a:xfrm>
            <a:off x="456918" y="1171572"/>
            <a:ext cx="608811" cy="476071"/>
          </a:xfrm>
          <a:prstGeom prst="flowChartDelay">
            <a:avLst/>
          </a:prstGeom>
          <a:ln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tabLst>
                <a:tab pos="514350" algn="l"/>
              </a:tabLst>
              <a:defRPr sz="1600">
                <a:latin typeface="Cambria Math" pitchFamily="18" charset="0"/>
                <a:ea typeface="Cambria Math" pitchFamily="18" charset="0"/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Sol.</a:t>
            </a:r>
          </a:p>
        </p:txBody>
      </p:sp>
      <p:sp>
        <p:nvSpPr>
          <p:cNvPr id="2" name="Rectangle 1"/>
          <p:cNvSpPr/>
          <p:nvPr/>
        </p:nvSpPr>
        <p:spPr>
          <a:xfrm>
            <a:off x="428551" y="533623"/>
            <a:ext cx="1065497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CC"/>
                </a:solidFill>
                <a:latin typeface="Cambria" pitchFamily="18" charset="0"/>
              </a:rPr>
              <a:t>Q. </a:t>
            </a:r>
            <a:r>
              <a:rPr lang="en-US" sz="1600" dirty="0" smtClean="0">
                <a:solidFill>
                  <a:prstClr val="black"/>
                </a:solidFill>
                <a:latin typeface="Cambria" pitchFamily="18" charset="0"/>
              </a:rPr>
              <a:t>Add</a:t>
            </a:r>
          </a:p>
        </p:txBody>
      </p:sp>
      <p:sp>
        <p:nvSpPr>
          <p:cNvPr id="56" name="Rectangle 55"/>
          <p:cNvSpPr/>
          <p:nvPr/>
        </p:nvSpPr>
        <p:spPr>
          <a:xfrm>
            <a:off x="1524929" y="495338"/>
            <a:ext cx="709683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" pitchFamily="18" charset="0"/>
              </a:rPr>
              <a:t>and </a:t>
            </a:r>
            <a:endParaRPr lang="en-IN" sz="16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07406" y="381638"/>
            <a:ext cx="584274" cy="599815"/>
            <a:chOff x="1107406" y="696460"/>
            <a:chExt cx="584274" cy="600370"/>
          </a:xfrm>
        </p:grpSpPr>
        <p:sp>
          <p:nvSpPr>
            <p:cNvPr id="20" name="Rectangle 19"/>
            <p:cNvSpPr/>
            <p:nvPr/>
          </p:nvSpPr>
          <p:spPr>
            <a:xfrm>
              <a:off x="1189236" y="696460"/>
              <a:ext cx="34779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dirty="0">
                  <a:solidFill>
                    <a:prstClr val="black"/>
                  </a:solidFill>
                  <a:latin typeface="Cambria" pitchFamily="18" charset="0"/>
                </a:rPr>
                <a:t>5</a:t>
              </a:r>
              <a:endParaRPr lang="en-IN" sz="1600" dirty="0" smtClean="0">
                <a:solidFill>
                  <a:prstClr val="black"/>
                </a:solidFill>
                <a:latin typeface="Cambria" pitchFamily="18" charset="0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1174702" y="983567"/>
              <a:ext cx="31933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1107406" y="958276"/>
              <a:ext cx="58427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dirty="0" smtClean="0">
                  <a:solidFill>
                    <a:prstClr val="black"/>
                  </a:solidFill>
                  <a:latin typeface="Cambria" pitchFamily="18" charset="0"/>
                </a:rPr>
                <a:t>12</a:t>
              </a:r>
              <a:endParaRPr lang="en-IN" sz="1600" dirty="0" smtClean="0">
                <a:solidFill>
                  <a:prstClr val="black"/>
                </a:solidFill>
                <a:latin typeface="Cambria" pitchFamily="18" charset="0"/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1594514" y="1196985"/>
            <a:ext cx="295337" cy="5842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" pitchFamily="18" charset="0"/>
              </a:rPr>
              <a:t>+ </a:t>
            </a:r>
            <a:endParaRPr lang="en-IN" sz="16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187624" y="1087395"/>
            <a:ext cx="584274" cy="599815"/>
            <a:chOff x="1107406" y="685827"/>
            <a:chExt cx="584274" cy="600370"/>
          </a:xfrm>
        </p:grpSpPr>
        <p:sp>
          <p:nvSpPr>
            <p:cNvPr id="21" name="Rectangle 20"/>
            <p:cNvSpPr/>
            <p:nvPr/>
          </p:nvSpPr>
          <p:spPr>
            <a:xfrm>
              <a:off x="1178603" y="685827"/>
              <a:ext cx="34779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dirty="0">
                  <a:solidFill>
                    <a:prstClr val="black"/>
                  </a:solidFill>
                  <a:latin typeface="Cambria" pitchFamily="18" charset="0"/>
                </a:rPr>
                <a:t>5</a:t>
              </a:r>
              <a:endParaRPr lang="en-IN" sz="1600" dirty="0" smtClean="0">
                <a:solidFill>
                  <a:prstClr val="black"/>
                </a:solidFill>
                <a:latin typeface="Cambria" pitchFamily="18" charset="0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1174702" y="983567"/>
              <a:ext cx="31933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1107406" y="947643"/>
              <a:ext cx="58427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dirty="0" smtClean="0">
                  <a:solidFill>
                    <a:prstClr val="black"/>
                  </a:solidFill>
                  <a:latin typeface="Cambria" pitchFamily="18" charset="0"/>
                </a:rPr>
                <a:t>12</a:t>
              </a:r>
              <a:endParaRPr lang="en-IN" sz="1600" dirty="0" smtClean="0">
                <a:solidFill>
                  <a:prstClr val="black"/>
                </a:solidFill>
                <a:latin typeface="Cambria" pitchFamily="18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925505" y="1087395"/>
            <a:ext cx="384969" cy="599815"/>
            <a:chOff x="1174702" y="685827"/>
            <a:chExt cx="384969" cy="600370"/>
          </a:xfrm>
        </p:grpSpPr>
        <p:sp>
          <p:nvSpPr>
            <p:cNvPr id="25" name="Rectangle 24"/>
            <p:cNvSpPr/>
            <p:nvPr/>
          </p:nvSpPr>
          <p:spPr>
            <a:xfrm>
              <a:off x="1199869" y="685827"/>
              <a:ext cx="34779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dirty="0" smtClean="0">
                  <a:solidFill>
                    <a:prstClr val="black"/>
                  </a:solidFill>
                  <a:latin typeface="Cambria" pitchFamily="18" charset="0"/>
                </a:rPr>
                <a:t>3</a:t>
              </a:r>
              <a:endParaRPr lang="en-IN" sz="1600" dirty="0" smtClean="0">
                <a:solidFill>
                  <a:prstClr val="black"/>
                </a:solidFill>
                <a:latin typeface="Cambria" pitchFamily="18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1174702" y="983567"/>
              <a:ext cx="31933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1196883" y="947643"/>
              <a:ext cx="36278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dirty="0" smtClean="0">
                  <a:solidFill>
                    <a:prstClr val="black"/>
                  </a:solidFill>
                  <a:latin typeface="Cambria" pitchFamily="18" charset="0"/>
                </a:rPr>
                <a:t>8</a:t>
              </a:r>
              <a:endParaRPr lang="en-IN" sz="1600" dirty="0" smtClean="0">
                <a:solidFill>
                  <a:prstClr val="black"/>
                </a:solidFill>
                <a:latin typeface="Cambria" pitchFamily="18" charset="0"/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4206770" y="239133"/>
            <a:ext cx="2950463" cy="1013284"/>
            <a:chOff x="1715137" y="3345622"/>
            <a:chExt cx="3066047" cy="741305"/>
          </a:xfrm>
        </p:grpSpPr>
        <p:sp>
          <p:nvSpPr>
            <p:cNvPr id="106" name="Cloud 105"/>
            <p:cNvSpPr/>
            <p:nvPr>
              <p:custDataLst>
                <p:tags r:id="rId9"/>
              </p:custDataLst>
            </p:nvPr>
          </p:nvSpPr>
          <p:spPr>
            <a:xfrm>
              <a:off x="1715137" y="3345622"/>
              <a:ext cx="3066047" cy="741305"/>
            </a:xfrm>
            <a:prstGeom prst="cloud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07" name="TextBox 106"/>
            <p:cNvSpPr txBox="1"/>
            <p:nvPr>
              <p:custDataLst>
                <p:tags r:id="rId10"/>
              </p:custDataLst>
            </p:nvPr>
          </p:nvSpPr>
          <p:spPr>
            <a:xfrm>
              <a:off x="1943458" y="3407306"/>
              <a:ext cx="2697546" cy="607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Denominators of both rational numbers are positive</a:t>
              </a:r>
              <a:endParaRPr lang="en-US" sz="1600" b="1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3402072" y="1219864"/>
            <a:ext cx="2950463" cy="1013284"/>
            <a:chOff x="1715137" y="3345622"/>
            <a:chExt cx="3066047" cy="741305"/>
          </a:xfrm>
        </p:grpSpPr>
        <p:sp>
          <p:nvSpPr>
            <p:cNvPr id="110" name="Cloud 109"/>
            <p:cNvSpPr/>
            <p:nvPr>
              <p:custDataLst>
                <p:tags r:id="rId7"/>
              </p:custDataLst>
            </p:nvPr>
          </p:nvSpPr>
          <p:spPr>
            <a:xfrm>
              <a:off x="1715137" y="3345622"/>
              <a:ext cx="3066047" cy="741305"/>
            </a:xfrm>
            <a:prstGeom prst="cloud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11" name="TextBox 110"/>
            <p:cNvSpPr txBox="1"/>
            <p:nvPr>
              <p:custDataLst>
                <p:tags r:id="rId8"/>
              </p:custDataLst>
            </p:nvPr>
          </p:nvSpPr>
          <p:spPr>
            <a:xfrm>
              <a:off x="1943458" y="3407306"/>
              <a:ext cx="2697546" cy="607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Denominators of both rational numbers are not equal </a:t>
              </a:r>
              <a:endParaRPr lang="en-US" sz="1600" b="1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193660" y="2166593"/>
            <a:ext cx="2950463" cy="1013284"/>
            <a:chOff x="1715137" y="3283446"/>
            <a:chExt cx="3066047" cy="741305"/>
          </a:xfrm>
        </p:grpSpPr>
        <p:sp>
          <p:nvSpPr>
            <p:cNvPr id="113" name="Cloud 112"/>
            <p:cNvSpPr/>
            <p:nvPr>
              <p:custDataLst>
                <p:tags r:id="rId5"/>
              </p:custDataLst>
            </p:nvPr>
          </p:nvSpPr>
          <p:spPr>
            <a:xfrm>
              <a:off x="1715137" y="3283446"/>
              <a:ext cx="3066047" cy="741305"/>
            </a:xfrm>
            <a:prstGeom prst="cloud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14" name="TextBox 113"/>
            <p:cNvSpPr txBox="1"/>
            <p:nvPr>
              <p:custDataLst>
                <p:tags r:id="rId6"/>
              </p:custDataLst>
            </p:nvPr>
          </p:nvSpPr>
          <p:spPr>
            <a:xfrm>
              <a:off x="1943458" y="3407306"/>
              <a:ext cx="2697546" cy="427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Lets make them equal by taking L.C.M</a:t>
              </a:r>
              <a:endParaRPr lang="en-US" sz="1600" b="1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</p:grpSp>
      <p:pic>
        <p:nvPicPr>
          <p:cNvPr id="116" name="Picture 11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925" y="702923"/>
            <a:ext cx="2145509" cy="2594731"/>
          </a:xfrm>
          <a:prstGeom prst="rect">
            <a:avLst/>
          </a:prstGeom>
        </p:spPr>
      </p:pic>
      <p:grpSp>
        <p:nvGrpSpPr>
          <p:cNvPr id="118" name="Group 117"/>
          <p:cNvGrpSpPr/>
          <p:nvPr/>
        </p:nvGrpSpPr>
        <p:grpSpPr>
          <a:xfrm>
            <a:off x="6834227" y="879368"/>
            <a:ext cx="990606" cy="1514701"/>
            <a:chOff x="6011214" y="1859026"/>
            <a:chExt cx="1600199" cy="1894452"/>
          </a:xfrm>
        </p:grpSpPr>
        <p:cxnSp>
          <p:nvCxnSpPr>
            <p:cNvPr id="119" name="Straight Connector 118"/>
            <p:cNvCxnSpPr/>
            <p:nvPr/>
          </p:nvCxnSpPr>
          <p:spPr>
            <a:xfrm flipH="1" flipV="1">
              <a:off x="6631461" y="1859026"/>
              <a:ext cx="11227" cy="189445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6011214" y="2102547"/>
              <a:ext cx="1600199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1" name="TextBox 120"/>
          <p:cNvSpPr txBox="1"/>
          <p:nvPr/>
        </p:nvSpPr>
        <p:spPr>
          <a:xfrm>
            <a:off x="7191966" y="779709"/>
            <a:ext cx="805029" cy="338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cs typeface="Arial" charset="0"/>
              </a:rPr>
              <a:t>12, 8 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  <a:cs typeface="Arial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6861464" y="788479"/>
            <a:ext cx="320922" cy="338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cs typeface="Arial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7207563" y="1106951"/>
            <a:ext cx="391454" cy="338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cs typeface="Arial" charset="0"/>
              </a:rPr>
              <a:t>6,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  <a:cs typeface="Arial" charset="0"/>
            </a:endParaRPr>
          </a:p>
        </p:txBody>
      </p:sp>
      <p:cxnSp>
        <p:nvCxnSpPr>
          <p:cNvPr id="124" name="Straight Connector 123"/>
          <p:cNvCxnSpPr/>
          <p:nvPr/>
        </p:nvCxnSpPr>
        <p:spPr>
          <a:xfrm>
            <a:off x="6850256" y="1423570"/>
            <a:ext cx="990600" cy="15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6861464" y="1088941"/>
            <a:ext cx="320922" cy="338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cs typeface="Arial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861472" y="1431152"/>
            <a:ext cx="320921" cy="338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cs typeface="Arial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  <a:cs typeface="Arial" charset="0"/>
            </a:endParaRPr>
          </a:p>
        </p:txBody>
      </p:sp>
      <p:cxnSp>
        <p:nvCxnSpPr>
          <p:cNvPr id="127" name="Straight Connector 126"/>
          <p:cNvCxnSpPr/>
          <p:nvPr/>
        </p:nvCxnSpPr>
        <p:spPr>
          <a:xfrm>
            <a:off x="6850256" y="1738621"/>
            <a:ext cx="990600" cy="15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7578692" y="1416555"/>
            <a:ext cx="320921" cy="338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cs typeface="Arial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  <a:cs typeface="Arial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7578687" y="1107543"/>
            <a:ext cx="320922" cy="338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cs typeface="Arial" charset="0"/>
              </a:rPr>
              <a:t>4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7207563" y="1416555"/>
            <a:ext cx="391454" cy="338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cs typeface="Arial" charset="0"/>
              </a:rPr>
              <a:t>3,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31" name="Straight Connector 130"/>
          <p:cNvCxnSpPr/>
          <p:nvPr/>
        </p:nvCxnSpPr>
        <p:spPr>
          <a:xfrm>
            <a:off x="6850256" y="2071684"/>
            <a:ext cx="990600" cy="15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7207563" y="1736190"/>
            <a:ext cx="391454" cy="338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cs typeface="Arial" charset="0"/>
              </a:rPr>
              <a:t>3,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  <a:cs typeface="Arial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6861464" y="1757656"/>
            <a:ext cx="320922" cy="338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cs typeface="Arial" charset="0"/>
              </a:rPr>
              <a:t>3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7207563" y="2064031"/>
            <a:ext cx="391454" cy="338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cs typeface="Arial" charset="0"/>
              </a:rPr>
              <a:t>1,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7578687" y="1736190"/>
            <a:ext cx="320922" cy="338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cs typeface="Arial" charset="0"/>
              </a:rPr>
              <a:t>1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7578687" y="2055825"/>
            <a:ext cx="320922" cy="338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cs typeface="Arial" charset="0"/>
              </a:rPr>
              <a:t>1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9" name="Rounded Rectangle 138"/>
          <p:cNvSpPr/>
          <p:nvPr/>
        </p:nvSpPr>
        <p:spPr>
          <a:xfrm rot="5400000">
            <a:off x="7160336" y="2824220"/>
            <a:ext cx="270967" cy="366897"/>
          </a:xfrm>
          <a:prstGeom prst="roundRect">
            <a:avLst/>
          </a:prstGeom>
          <a:noFill/>
          <a:ln w="38100" cap="flat" cmpd="sng" algn="ctr">
            <a:solidFill>
              <a:srgbClr val="FFFF00"/>
            </a:solidFill>
            <a:prstDash val="sysDash"/>
          </a:ln>
          <a:effectLst>
            <a:glow rad="12700">
              <a:schemeClr val="bg1"/>
            </a:glow>
          </a:effectLst>
        </p:spPr>
        <p:txBody>
          <a:bodyPr rtlCol="0" anchor="ctr"/>
          <a:lstStyle/>
          <a:p>
            <a:pPr algn="ctr"/>
            <a:endParaRPr lang="en-US" kern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01723" y="2334997"/>
            <a:ext cx="1670650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ambria" pitchFamily="18" charset="0"/>
              </a:rPr>
              <a:t>LCM of 12 </a:t>
            </a:r>
            <a:r>
              <a:rPr lang="en-US" sz="1600" b="1" dirty="0">
                <a:solidFill>
                  <a:prstClr val="white"/>
                </a:solidFill>
                <a:latin typeface="Cambria" pitchFamily="18" charset="0"/>
              </a:rPr>
              <a:t>and </a:t>
            </a:r>
            <a:r>
              <a:rPr lang="en-US" sz="1600" b="1" dirty="0" smtClean="0">
                <a:solidFill>
                  <a:prstClr val="white"/>
                </a:solidFill>
                <a:latin typeface="Cambria" pitchFamily="18" charset="0"/>
              </a:rPr>
              <a:t>8</a:t>
            </a:r>
            <a:endParaRPr lang="en-US" sz="1600" b="1" dirty="0">
              <a:solidFill>
                <a:prstClr val="white"/>
              </a:solidFill>
              <a:latin typeface="Cambria" pitchFamily="18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6873602" y="2578240"/>
            <a:ext cx="306494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ambria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Cambria" pitchFamily="18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7093843" y="2578240"/>
            <a:ext cx="1306768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ambria" pitchFamily="18" charset="0"/>
              </a:rPr>
              <a:t>2 × 2 × 2× 3 </a:t>
            </a:r>
            <a:endParaRPr lang="en-US" sz="1600" b="1" dirty="0">
              <a:solidFill>
                <a:prstClr val="white"/>
              </a:solidFill>
              <a:latin typeface="Cambria" pitchFamily="18" charset="0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6881431" y="2826157"/>
            <a:ext cx="306494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ambria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Cambria" pitchFamily="18" charset="0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7082842" y="2812121"/>
            <a:ext cx="428322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ambria" pitchFamily="18" charset="0"/>
              </a:rPr>
              <a:t>24</a:t>
            </a:r>
            <a:endParaRPr lang="en-US" sz="1600" b="1" dirty="0">
              <a:solidFill>
                <a:prstClr val="white"/>
              </a:solidFill>
              <a:latin typeface="Cambria" pitchFamily="18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940907" y="1780394"/>
            <a:ext cx="348596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 smtClean="0">
                <a:solidFill>
                  <a:prstClr val="black"/>
                </a:solidFill>
                <a:latin typeface="Cambria" pitchFamily="18" charset="0"/>
              </a:rPr>
              <a:t>=</a:t>
            </a:r>
            <a:endParaRPr lang="en-IN" sz="1600" b="1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1472883" y="1636511"/>
            <a:ext cx="288944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×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161" name="Straight Connector 160"/>
          <p:cNvCxnSpPr/>
          <p:nvPr/>
        </p:nvCxnSpPr>
        <p:spPr>
          <a:xfrm>
            <a:off x="1253543" y="1942719"/>
            <a:ext cx="7512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1293065" y="1650159"/>
            <a:ext cx="385860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5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1189910" y="1897041"/>
            <a:ext cx="485849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12 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1689109" y="1650159"/>
            <a:ext cx="473670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2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1683329" y="1897041"/>
            <a:ext cx="331272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2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1472883" y="1897041"/>
            <a:ext cx="288944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×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67" name="Cloud Callout 166"/>
          <p:cNvSpPr/>
          <p:nvPr/>
        </p:nvSpPr>
        <p:spPr>
          <a:xfrm>
            <a:off x="2546388" y="871861"/>
            <a:ext cx="1741777" cy="668470"/>
          </a:xfrm>
          <a:prstGeom prst="cloudCallout">
            <a:avLst>
              <a:gd name="adj1" fmla="val -65510"/>
              <a:gd name="adj2" fmla="val 44601"/>
            </a:avLst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2723541" y="1038382"/>
            <a:ext cx="423343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8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3208914" y="976888"/>
            <a:ext cx="400102" cy="461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  <a:latin typeface="Cambria Math" pitchFamily="18" charset="0"/>
                <a:ea typeface="Cambria Math" pitchFamily="18" charset="0"/>
                <a:sym typeface="Symbol"/>
              </a:rPr>
              <a:t>? </a:t>
            </a:r>
            <a:endParaRPr lang="en-US" sz="2400" b="1" dirty="0">
              <a:solidFill>
                <a:srgbClr val="0000FF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2969034" y="1038382"/>
            <a:ext cx="331370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entury Schoolbook"/>
                <a:ea typeface="Cambria Math" pitchFamily="18" charset="0"/>
              </a:rPr>
              <a:t>×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3208921" y="1033462"/>
            <a:ext cx="423343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3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3644208" y="1038382"/>
            <a:ext cx="573680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24 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3454247" y="1038382"/>
            <a:ext cx="331370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entury Schoolbook"/>
                <a:ea typeface="Cambria Math" pitchFamily="18" charset="0"/>
              </a:rPr>
              <a:t>=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2071841" y="1746107"/>
            <a:ext cx="423343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" pitchFamily="18" charset="0"/>
                <a:ea typeface="Cambria Math" pitchFamily="18" charset="0"/>
              </a:rPr>
              <a:t>+</a:t>
            </a:r>
            <a:endParaRPr lang="en-US" sz="1600" dirty="0">
              <a:solidFill>
                <a:prstClr val="black"/>
              </a:solidFill>
              <a:latin typeface="Cambria" pitchFamily="18" charset="0"/>
              <a:ea typeface="Cambria Math" pitchFamily="18" charset="0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2580056" y="1628309"/>
            <a:ext cx="288944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×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176" name="Straight Connector 175"/>
          <p:cNvCxnSpPr/>
          <p:nvPr/>
        </p:nvCxnSpPr>
        <p:spPr>
          <a:xfrm>
            <a:off x="2478732" y="1934517"/>
            <a:ext cx="5644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2400238" y="1641953"/>
            <a:ext cx="385860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3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2389166" y="1888842"/>
            <a:ext cx="301674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8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2796282" y="1641953"/>
            <a:ext cx="473670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3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2775871" y="1888842"/>
            <a:ext cx="440923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3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2580056" y="1888842"/>
            <a:ext cx="288944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×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940907" y="2404627"/>
            <a:ext cx="348596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 smtClean="0">
                <a:solidFill>
                  <a:prstClr val="black"/>
                </a:solidFill>
                <a:latin typeface="Cambria" pitchFamily="18" charset="0"/>
              </a:rPr>
              <a:t>=</a:t>
            </a:r>
            <a:endParaRPr lang="en-IN" sz="1600" b="1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cxnSp>
        <p:nvCxnSpPr>
          <p:cNvPr id="184" name="Straight Connector 183"/>
          <p:cNvCxnSpPr/>
          <p:nvPr/>
        </p:nvCxnSpPr>
        <p:spPr>
          <a:xfrm>
            <a:off x="1355195" y="2566952"/>
            <a:ext cx="3855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1326041" y="2274392"/>
            <a:ext cx="622815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10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1318585" y="2521274"/>
            <a:ext cx="485849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24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1816717" y="2370340"/>
            <a:ext cx="423343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" pitchFamily="18" charset="0"/>
                <a:ea typeface="Cambria Math" pitchFamily="18" charset="0"/>
              </a:rPr>
              <a:t>+</a:t>
            </a:r>
            <a:endParaRPr lang="en-US" sz="1600" dirty="0">
              <a:solidFill>
                <a:prstClr val="black"/>
              </a:solidFill>
              <a:latin typeface="Cambria" pitchFamily="18" charset="0"/>
              <a:ea typeface="Cambria Math" pitchFamily="18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2252991" y="2252545"/>
            <a:ext cx="288944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9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192" name="Straight Connector 191"/>
          <p:cNvCxnSpPr/>
          <p:nvPr/>
        </p:nvCxnSpPr>
        <p:spPr>
          <a:xfrm>
            <a:off x="2259400" y="2558750"/>
            <a:ext cx="3186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/>
          <p:cNvSpPr txBox="1"/>
          <p:nvPr/>
        </p:nvSpPr>
        <p:spPr>
          <a:xfrm>
            <a:off x="2166119" y="2513075"/>
            <a:ext cx="451750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24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grpSp>
        <p:nvGrpSpPr>
          <p:cNvPr id="200" name="Group 199"/>
          <p:cNvGrpSpPr/>
          <p:nvPr/>
        </p:nvGrpSpPr>
        <p:grpSpPr>
          <a:xfrm>
            <a:off x="2541942" y="1703769"/>
            <a:ext cx="1832005" cy="837425"/>
            <a:chOff x="2296273" y="3409950"/>
            <a:chExt cx="1903773" cy="612648"/>
          </a:xfrm>
        </p:grpSpPr>
        <p:sp>
          <p:nvSpPr>
            <p:cNvPr id="201" name="Cloud Callout 200"/>
            <p:cNvSpPr/>
            <p:nvPr>
              <p:custDataLst>
                <p:tags r:id="rId3"/>
              </p:custDataLst>
            </p:nvPr>
          </p:nvSpPr>
          <p:spPr>
            <a:xfrm>
              <a:off x="2296273" y="3409950"/>
              <a:ext cx="1903773" cy="612648"/>
            </a:xfrm>
            <a:prstGeom prst="cloudCallout">
              <a:avLst>
                <a:gd name="adj1" fmla="val -46609"/>
                <a:gd name="adj2" fmla="val 63777"/>
              </a:avLst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02" name="TextBox 201"/>
            <p:cNvSpPr txBox="1"/>
            <p:nvPr>
              <p:custDataLst>
                <p:tags r:id="rId4"/>
              </p:custDataLst>
            </p:nvPr>
          </p:nvSpPr>
          <p:spPr>
            <a:xfrm>
              <a:off x="2456460" y="3496669"/>
              <a:ext cx="1481561" cy="427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Denominators </a:t>
              </a:r>
            </a:p>
            <a:p>
              <a:pPr algn="ctr"/>
              <a:r>
                <a:rPr lang="en-US" sz="1600" b="1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are equal</a:t>
              </a:r>
              <a:endParaRPr lang="en-US" sz="1600" b="1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</p:grpSp>
      <p:grpSp>
        <p:nvGrpSpPr>
          <p:cNvPr id="203" name="Group 202"/>
          <p:cNvGrpSpPr/>
          <p:nvPr/>
        </p:nvGrpSpPr>
        <p:grpSpPr>
          <a:xfrm>
            <a:off x="2694342" y="1856028"/>
            <a:ext cx="1832005" cy="837425"/>
            <a:chOff x="2296273" y="3409950"/>
            <a:chExt cx="1903773" cy="612648"/>
          </a:xfrm>
        </p:grpSpPr>
        <p:sp>
          <p:nvSpPr>
            <p:cNvPr id="204" name="Cloud 203"/>
            <p:cNvSpPr/>
            <p:nvPr>
              <p:custDataLst>
                <p:tags r:id="rId1"/>
              </p:custDataLst>
            </p:nvPr>
          </p:nvSpPr>
          <p:spPr>
            <a:xfrm>
              <a:off x="2296273" y="3409950"/>
              <a:ext cx="1903773" cy="612648"/>
            </a:xfrm>
            <a:prstGeom prst="cloud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05" name="TextBox 204"/>
            <p:cNvSpPr txBox="1"/>
            <p:nvPr>
              <p:custDataLst>
                <p:tags r:id="rId2"/>
              </p:custDataLst>
            </p:nvPr>
          </p:nvSpPr>
          <p:spPr>
            <a:xfrm>
              <a:off x="2456460" y="3496669"/>
              <a:ext cx="1481561" cy="427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Lets add the numerators</a:t>
              </a:r>
              <a:endParaRPr lang="en-US" sz="1600" b="1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</p:grpSp>
      <p:sp>
        <p:nvSpPr>
          <p:cNvPr id="206" name="Rectangle 205"/>
          <p:cNvSpPr/>
          <p:nvPr/>
        </p:nvSpPr>
        <p:spPr>
          <a:xfrm>
            <a:off x="940907" y="3003401"/>
            <a:ext cx="348596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 smtClean="0">
                <a:solidFill>
                  <a:prstClr val="black"/>
                </a:solidFill>
                <a:latin typeface="Cambria" pitchFamily="18" charset="0"/>
              </a:rPr>
              <a:t>=</a:t>
            </a:r>
            <a:endParaRPr lang="en-IN" sz="1600" b="1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1571916" y="2859518"/>
            <a:ext cx="281635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" pitchFamily="18" charset="0"/>
                <a:ea typeface="Cambria Math" pitchFamily="18" charset="0"/>
              </a:rPr>
              <a:t>+</a:t>
            </a:r>
            <a:endParaRPr lang="en-US" sz="1600" dirty="0">
              <a:solidFill>
                <a:prstClr val="black"/>
              </a:solidFill>
              <a:latin typeface="Cambria" pitchFamily="18" charset="0"/>
              <a:ea typeface="Cambria Math" pitchFamily="18" charset="0"/>
            </a:endParaRPr>
          </a:p>
        </p:txBody>
      </p:sp>
      <p:cxnSp>
        <p:nvCxnSpPr>
          <p:cNvPr id="208" name="Straight Connector 207"/>
          <p:cNvCxnSpPr/>
          <p:nvPr/>
        </p:nvCxnSpPr>
        <p:spPr>
          <a:xfrm>
            <a:off x="1291390" y="3165722"/>
            <a:ext cx="7512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/>
          <p:cNvSpPr txBox="1"/>
          <p:nvPr/>
        </p:nvSpPr>
        <p:spPr>
          <a:xfrm>
            <a:off x="1280757" y="2873159"/>
            <a:ext cx="468762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10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1751560" y="2873159"/>
            <a:ext cx="473670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9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1446046" y="3120048"/>
            <a:ext cx="477003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24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940907" y="3475545"/>
            <a:ext cx="348596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 smtClean="0">
                <a:solidFill>
                  <a:prstClr val="black"/>
                </a:solidFill>
                <a:latin typeface="Cambria" pitchFamily="18" charset="0"/>
              </a:rPr>
              <a:t>=</a:t>
            </a:r>
            <a:endParaRPr lang="en-IN" sz="1600" b="1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cxnSp>
        <p:nvCxnSpPr>
          <p:cNvPr id="216" name="Straight Connector 215"/>
          <p:cNvCxnSpPr/>
          <p:nvPr/>
        </p:nvCxnSpPr>
        <p:spPr>
          <a:xfrm>
            <a:off x="1526807" y="3637874"/>
            <a:ext cx="413358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1496812" y="3345307"/>
            <a:ext cx="456904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19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1488578" y="3581569"/>
            <a:ext cx="477003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24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11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500"/>
                            </p:stCondLst>
                            <p:childTnLst>
                              <p:par>
                                <p:cTn id="193" presetID="35" presetClass="emph" presetSubtype="0" repeatCount="444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4" dur="4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500"/>
                            </p:stCondLst>
                            <p:childTnLst>
                              <p:par>
                                <p:cTn id="2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500"/>
                            </p:stCondLst>
                            <p:childTnLst>
                              <p:par>
                                <p:cTn id="2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35" presetClass="emph" presetSubtype="0" repeatCount="indefinite" fill="hold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9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500"/>
                            </p:stCondLst>
                            <p:childTnLst>
                              <p:par>
                                <p:cTn id="3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500"/>
                            </p:stCondLst>
                            <p:childTnLst>
                              <p:par>
                                <p:cTn id="3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1000"/>
                            </p:stCondLst>
                            <p:childTnLst>
                              <p:par>
                                <p:cTn id="3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1500"/>
                            </p:stCondLst>
                            <p:childTnLst>
                              <p:par>
                                <p:cTn id="3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35" presetClass="emph" presetSubtype="0" repeatCount="indefinite" fill="hold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83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5" fill="hold">
                            <p:stCondLst>
                              <p:cond delay="500"/>
                            </p:stCondLst>
                            <p:childTnLst>
                              <p:par>
                                <p:cTn id="4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9" fill="hold">
                            <p:stCondLst>
                              <p:cond delay="1000"/>
                            </p:stCondLst>
                            <p:childTnLst>
                              <p:par>
                                <p:cTn id="4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8" fill="hold">
                            <p:stCondLst>
                              <p:cond delay="500"/>
                            </p:stCondLst>
                            <p:childTnLst>
                              <p:par>
                                <p:cTn id="4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1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5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6" fill="hold">
                            <p:stCondLst>
                              <p:cond delay="1500"/>
                            </p:stCondLst>
                            <p:childTnLst>
                              <p:par>
                                <p:cTn id="4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9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0" fill="hold">
                      <p:stCondLst>
                        <p:cond delay="indefinite"/>
                      </p:stCondLst>
                      <p:childTnLst>
                        <p:par>
                          <p:cTn id="441" fill="hold">
                            <p:stCondLst>
                              <p:cond delay="0"/>
                            </p:stCondLst>
                            <p:childTnLst>
                              <p:par>
                                <p:cTn id="4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5" fill="hold">
                            <p:stCondLst>
                              <p:cond delay="500"/>
                            </p:stCondLst>
                            <p:childTnLst>
                              <p:par>
                                <p:cTn id="4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8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>
                      <p:stCondLst>
                        <p:cond delay="indefinite"/>
                      </p:stCondLst>
                      <p:childTnLst>
                        <p:par>
                          <p:cTn id="450" fill="hold">
                            <p:stCondLst>
                              <p:cond delay="0"/>
                            </p:stCondLst>
                            <p:childTnLst>
                              <p:par>
                                <p:cTn id="4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3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4" fill="hold">
                            <p:stCondLst>
                              <p:cond delay="500"/>
                            </p:stCondLst>
                            <p:childTnLst>
                              <p:par>
                                <p:cTn id="4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2" fill="hold">
                            <p:stCondLst>
                              <p:cond delay="0"/>
                            </p:stCondLst>
                            <p:childTnLst>
                              <p:par>
                                <p:cTn id="4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6" fill="hold">
                      <p:stCondLst>
                        <p:cond delay="indefinite"/>
                      </p:stCondLst>
                      <p:childTnLst>
                        <p:par>
                          <p:cTn id="467" fill="hold">
                            <p:stCondLst>
                              <p:cond delay="0"/>
                            </p:stCondLst>
                            <p:childTnLst>
                              <p:par>
                                <p:cTn id="4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0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1" fill="hold">
                            <p:stCondLst>
                              <p:cond delay="500"/>
                            </p:stCondLst>
                            <p:childTnLst>
                              <p:par>
                                <p:cTn id="4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4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>
                      <p:stCondLst>
                        <p:cond delay="indefinite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>
                      <p:stCondLst>
                        <p:cond delay="indefinite"/>
                      </p:stCondLst>
                      <p:childTnLst>
                        <p:par>
                          <p:cTn id="480" fill="hold">
                            <p:stCondLst>
                              <p:cond delay="0"/>
                            </p:stCondLst>
                            <p:childTnLst>
                              <p:par>
                                <p:cTn id="48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3" fill="hold">
                      <p:stCondLst>
                        <p:cond delay="indefinite"/>
                      </p:stCondLst>
                      <p:childTnLst>
                        <p:par>
                          <p:cTn id="484" fill="hold">
                            <p:stCondLst>
                              <p:cond delay="0"/>
                            </p:stCondLst>
                            <p:childTnLst>
                              <p:par>
                                <p:cTn id="4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8" fill="hold">
                      <p:stCondLst>
                        <p:cond delay="indefinite"/>
                      </p:stCondLst>
                      <p:childTnLst>
                        <p:par>
                          <p:cTn id="489" fill="hold">
                            <p:stCondLst>
                              <p:cond delay="0"/>
                            </p:stCondLst>
                            <p:childTnLst>
                              <p:par>
                                <p:cTn id="49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3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7" fill="hold">
                      <p:stCondLst>
                        <p:cond delay="indefinite"/>
                      </p:stCondLst>
                      <p:childTnLst>
                        <p:par>
                          <p:cTn id="498" fill="hold">
                            <p:stCondLst>
                              <p:cond delay="0"/>
                            </p:stCondLst>
                            <p:childTnLst>
                              <p:par>
                                <p:cTn id="4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1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2" fill="hold">
                      <p:stCondLst>
                        <p:cond delay="indefinite"/>
                      </p:stCondLst>
                      <p:childTnLst>
                        <p:par>
                          <p:cTn id="503" fill="hold">
                            <p:stCondLst>
                              <p:cond delay="0"/>
                            </p:stCondLst>
                            <p:childTnLst>
                              <p:par>
                                <p:cTn id="50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6" fill="hold">
                      <p:stCondLst>
                        <p:cond delay="indefinite"/>
                      </p:stCondLst>
                      <p:childTnLst>
                        <p:par>
                          <p:cTn id="507" fill="hold">
                            <p:stCondLst>
                              <p:cond delay="0"/>
                            </p:stCondLst>
                            <p:childTnLst>
                              <p:par>
                                <p:cTn id="5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0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1" fill="hold">
                            <p:stCondLst>
                              <p:cond delay="500"/>
                            </p:stCondLst>
                            <p:childTnLst>
                              <p:par>
                                <p:cTn id="5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4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5" fill="hold">
                            <p:stCondLst>
                              <p:cond delay="1000"/>
                            </p:stCondLst>
                            <p:childTnLst>
                              <p:par>
                                <p:cTn id="5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8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9" fill="hold">
                            <p:stCondLst>
                              <p:cond delay="1500"/>
                            </p:stCondLst>
                            <p:childTnLst>
                              <p:par>
                                <p:cTn id="5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2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3" fill="hold">
                      <p:stCondLst>
                        <p:cond delay="indefinite"/>
                      </p:stCondLst>
                      <p:childTnLst>
                        <p:par>
                          <p:cTn id="524" fill="hold">
                            <p:stCondLst>
                              <p:cond delay="0"/>
                            </p:stCondLst>
                            <p:childTnLst>
                              <p:par>
                                <p:cTn id="5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8" fill="hold">
                            <p:stCondLst>
                              <p:cond delay="500"/>
                            </p:stCondLst>
                            <p:childTnLst>
                              <p:par>
                                <p:cTn id="5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1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2" fill="hold">
                      <p:stCondLst>
                        <p:cond delay="indefinite"/>
                      </p:stCondLst>
                      <p:childTnLst>
                        <p:par>
                          <p:cTn id="533" fill="hold">
                            <p:stCondLst>
                              <p:cond delay="0"/>
                            </p:stCondLst>
                            <p:childTnLst>
                              <p:par>
                                <p:cTn id="5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6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7" fill="hold">
                            <p:stCondLst>
                              <p:cond delay="500"/>
                            </p:stCondLst>
                            <p:childTnLst>
                              <p:par>
                                <p:cTn id="5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0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1" fill="hold">
                      <p:stCondLst>
                        <p:cond delay="indefinite"/>
                      </p:stCondLst>
                      <p:childTnLst>
                        <p:par>
                          <p:cTn id="542" fill="hold">
                            <p:stCondLst>
                              <p:cond delay="0"/>
                            </p:stCondLst>
                            <p:childTnLst>
                              <p:par>
                                <p:cTn id="5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5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6" fill="hold">
                            <p:stCondLst>
                              <p:cond delay="500"/>
                            </p:stCondLst>
                            <p:childTnLst>
                              <p:par>
                                <p:cTn id="5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9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98" grpId="0" animBg="1"/>
      <p:bldP spid="198" grpId="1" animBg="1"/>
      <p:bldP spid="199" grpId="0" animBg="1"/>
      <p:bldP spid="199" grpId="1" animBg="1"/>
      <p:bldP spid="148" grpId="0" animBg="1"/>
      <p:bldP spid="148" grpId="1" animBg="1"/>
      <p:bldP spid="144" grpId="0"/>
      <p:bldP spid="144" grpId="1"/>
      <p:bldP spid="145" grpId="0"/>
      <p:bldP spid="145" grpId="1"/>
      <p:bldP spid="145" grpId="2"/>
      <p:bldP spid="146" grpId="0"/>
      <p:bldP spid="146" grpId="1"/>
      <p:bldP spid="150" grpId="0"/>
      <p:bldP spid="150" grpId="1"/>
      <p:bldP spid="151" grpId="0"/>
      <p:bldP spid="151" grpId="1"/>
      <p:bldP spid="152" grpId="0"/>
      <p:bldP spid="152" grpId="1"/>
      <p:bldP spid="103" grpId="0" animBg="1"/>
      <p:bldP spid="103" grpId="1" animBg="1"/>
      <p:bldP spid="103" grpId="2" animBg="1"/>
      <p:bldP spid="103" grpId="3" animBg="1"/>
      <p:bldP spid="102" grpId="0" animBg="1"/>
      <p:bldP spid="102" grpId="1" animBg="1"/>
      <p:bldP spid="102" grpId="2" animBg="1"/>
      <p:bldP spid="102" grpId="3" animBg="1"/>
      <p:bldP spid="101" grpId="0" animBg="1"/>
      <p:bldP spid="2" grpId="0"/>
      <p:bldP spid="56" grpId="0"/>
      <p:bldP spid="18" grpId="0"/>
      <p:bldP spid="121" grpId="0"/>
      <p:bldP spid="121" grpId="1"/>
      <p:bldP spid="122" grpId="0"/>
      <p:bldP spid="122" grpId="1"/>
      <p:bldP spid="123" grpId="0"/>
      <p:bldP spid="123" grpId="1"/>
      <p:bldP spid="125" grpId="0"/>
      <p:bldP spid="125" grpId="1"/>
      <p:bldP spid="126" grpId="0"/>
      <p:bldP spid="126" grpId="1"/>
      <p:bldP spid="128" grpId="0"/>
      <p:bldP spid="128" grpId="1"/>
      <p:bldP spid="129" grpId="0"/>
      <p:bldP spid="129" grpId="1"/>
      <p:bldP spid="130" grpId="0"/>
      <p:bldP spid="130" grpId="1"/>
      <p:bldP spid="132" grpId="0"/>
      <p:bldP spid="132" grpId="1"/>
      <p:bldP spid="133" grpId="0"/>
      <p:bldP spid="133" grpId="1"/>
      <p:bldP spid="135" grpId="0"/>
      <p:bldP spid="135" grpId="1"/>
      <p:bldP spid="136" grpId="0"/>
      <p:bldP spid="136" grpId="1"/>
      <p:bldP spid="138" grpId="0"/>
      <p:bldP spid="138" grpId="1"/>
      <p:bldP spid="139" grpId="0" animBg="1"/>
      <p:bldP spid="139" grpId="1" animBg="1"/>
      <p:bldP spid="139" grpId="2" animBg="1"/>
      <p:bldP spid="139" grpId="3" animBg="1"/>
      <p:bldP spid="9" grpId="0"/>
      <p:bldP spid="9" grpId="1"/>
      <p:bldP spid="140" grpId="0"/>
      <p:bldP spid="140" grpId="1"/>
      <p:bldP spid="141" grpId="0"/>
      <p:bldP spid="141" grpId="1"/>
      <p:bldP spid="142" grpId="0"/>
      <p:bldP spid="142" grpId="1"/>
      <p:bldP spid="143" grpId="0"/>
      <p:bldP spid="143" grpId="1"/>
      <p:bldP spid="153" grpId="0"/>
      <p:bldP spid="160" grpId="0"/>
      <p:bldP spid="162" grpId="0"/>
      <p:bldP spid="163" grpId="0"/>
      <p:bldP spid="164" grpId="0"/>
      <p:bldP spid="165" grpId="0"/>
      <p:bldP spid="166" grpId="0"/>
      <p:bldP spid="167" grpId="0" animBg="1"/>
      <p:bldP spid="167" grpId="1" animBg="1"/>
      <p:bldP spid="168" grpId="0"/>
      <p:bldP spid="168" grpId="1"/>
      <p:bldP spid="169" grpId="0"/>
      <p:bldP spid="169" grpId="1"/>
      <p:bldP spid="169" grpId="2"/>
      <p:bldP spid="170" grpId="0"/>
      <p:bldP spid="170" grpId="1"/>
      <p:bldP spid="171" grpId="0"/>
      <p:bldP spid="171" grpId="1"/>
      <p:bldP spid="172" grpId="0"/>
      <p:bldP spid="172" grpId="1"/>
      <p:bldP spid="173" grpId="0"/>
      <p:bldP spid="173" grpId="1"/>
      <p:bldP spid="174" grpId="0"/>
      <p:bldP spid="175" grpId="0"/>
      <p:bldP spid="177" grpId="0"/>
      <p:bldP spid="178" grpId="0"/>
      <p:bldP spid="179" grpId="0"/>
      <p:bldP spid="180" grpId="0"/>
      <p:bldP spid="181" grpId="0"/>
      <p:bldP spid="182" grpId="0"/>
      <p:bldP spid="185" grpId="0"/>
      <p:bldP spid="186" grpId="0"/>
      <p:bldP spid="190" grpId="0"/>
      <p:bldP spid="191" grpId="0"/>
      <p:bldP spid="197" grpId="0"/>
      <p:bldP spid="206" grpId="0"/>
      <p:bldP spid="207" grpId="0"/>
      <p:bldP spid="209" grpId="0"/>
      <p:bldP spid="211" grpId="0"/>
      <p:bldP spid="213" grpId="0"/>
      <p:bldP spid="214" grpId="0"/>
      <p:bldP spid="217" grpId="0"/>
      <p:bldP spid="21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ounded Rectangle 99"/>
          <p:cNvSpPr/>
          <p:nvPr/>
        </p:nvSpPr>
        <p:spPr>
          <a:xfrm>
            <a:off x="370527" y="967793"/>
            <a:ext cx="4374857" cy="4009464"/>
          </a:xfrm>
          <a:prstGeom prst="roundRect">
            <a:avLst/>
          </a:prstGeom>
          <a:gradFill flip="none" rotWithShape="1">
            <a:gsLst>
              <a:gs pos="0">
                <a:srgbClr val="FFFF00">
                  <a:alpha val="57000"/>
                </a:srgb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>
              <a:solidFill>
                <a:prstClr val="white"/>
              </a:solidFill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1229666" y="1364636"/>
            <a:ext cx="356523" cy="278664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>
              <a:solidFill>
                <a:prstClr val="white"/>
              </a:solidFill>
            </a:endParaRPr>
          </a:p>
        </p:txBody>
      </p:sp>
      <p:sp>
        <p:nvSpPr>
          <p:cNvPr id="275" name="Rectangle 274"/>
          <p:cNvSpPr/>
          <p:nvPr/>
        </p:nvSpPr>
        <p:spPr>
          <a:xfrm>
            <a:off x="1219671" y="3989343"/>
            <a:ext cx="166321" cy="150134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u="sng">
              <a:solidFill>
                <a:prstClr val="white"/>
              </a:solidFill>
            </a:endParaRPr>
          </a:p>
        </p:txBody>
      </p:sp>
      <p:sp>
        <p:nvSpPr>
          <p:cNvPr id="276" name="Rectangle 275"/>
          <p:cNvSpPr/>
          <p:nvPr/>
        </p:nvSpPr>
        <p:spPr>
          <a:xfrm>
            <a:off x="1606687" y="3964218"/>
            <a:ext cx="142659" cy="174301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>
              <a:solidFill>
                <a:prstClr val="white"/>
              </a:solidFill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2099705" y="3629196"/>
            <a:ext cx="291730" cy="230301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>
              <a:solidFill>
                <a:prstClr val="white"/>
              </a:solidFill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1349294" y="3641477"/>
            <a:ext cx="291730" cy="230301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>
              <a:solidFill>
                <a:prstClr val="white"/>
              </a:solidFill>
            </a:endParaRPr>
          </a:p>
        </p:txBody>
      </p:sp>
      <p:sp>
        <p:nvSpPr>
          <p:cNvPr id="148" name="Cloud Callout 147"/>
          <p:cNvSpPr/>
          <p:nvPr/>
        </p:nvSpPr>
        <p:spPr>
          <a:xfrm>
            <a:off x="3076484" y="2334463"/>
            <a:ext cx="1583434" cy="668470"/>
          </a:xfrm>
          <a:prstGeom prst="cloudCallout">
            <a:avLst>
              <a:gd name="adj1" fmla="val -134490"/>
              <a:gd name="adj2" fmla="val -3072"/>
            </a:avLst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222600" y="402885"/>
            <a:ext cx="477192" cy="578568"/>
            <a:chOff x="1115616" y="696460"/>
            <a:chExt cx="477192" cy="579104"/>
          </a:xfrm>
        </p:grpSpPr>
        <p:sp>
          <p:nvSpPr>
            <p:cNvPr id="14" name="Rectangle 13"/>
            <p:cNvSpPr/>
            <p:nvPr/>
          </p:nvSpPr>
          <p:spPr>
            <a:xfrm>
              <a:off x="1128672" y="696460"/>
              <a:ext cx="46222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dirty="0" smtClean="0">
                  <a:solidFill>
                    <a:prstClr val="black"/>
                  </a:solidFill>
                  <a:latin typeface="Cambria" pitchFamily="18" charset="0"/>
                </a:rPr>
                <a:t>16</a:t>
              </a:r>
              <a:endParaRPr lang="en-IN" sz="1600" dirty="0" smtClean="0">
                <a:solidFill>
                  <a:prstClr val="black"/>
                </a:solidFill>
                <a:latin typeface="Cambria" pitchFamily="18" charset="0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1174702" y="983567"/>
              <a:ext cx="31933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1115616" y="937010"/>
              <a:ext cx="47719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dirty="0" smtClean="0">
                  <a:solidFill>
                    <a:prstClr val="black"/>
                  </a:solidFill>
                  <a:latin typeface="Cambria" pitchFamily="18" charset="0"/>
                </a:rPr>
                <a:t>39</a:t>
              </a:r>
              <a:endParaRPr lang="en-IN" sz="1600" dirty="0" smtClean="0">
                <a:solidFill>
                  <a:prstClr val="black"/>
                </a:solidFill>
                <a:latin typeface="Cambria" pitchFamily="18" charset="0"/>
              </a:endParaRPr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3196065" y="2500984"/>
            <a:ext cx="423343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26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3660179" y="2439483"/>
            <a:ext cx="400102" cy="461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  <a:latin typeface="Cambria Math" pitchFamily="18" charset="0"/>
                <a:ea typeface="Cambria Math" pitchFamily="18" charset="0"/>
                <a:sym typeface="Symbol"/>
              </a:rPr>
              <a:t>? </a:t>
            </a:r>
            <a:endParaRPr lang="en-US" sz="2400" b="1" dirty="0">
              <a:solidFill>
                <a:srgbClr val="0000FF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3452198" y="2500984"/>
            <a:ext cx="331370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entury Schoolbook"/>
                <a:ea typeface="Cambria Math" pitchFamily="18" charset="0"/>
              </a:rPr>
              <a:t>×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3660184" y="2496057"/>
            <a:ext cx="423343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3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4052941" y="2500984"/>
            <a:ext cx="573680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78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3862980" y="2500984"/>
            <a:ext cx="331370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entury Schoolbook"/>
                <a:ea typeface="Cambria Math" pitchFamily="18" charset="0"/>
              </a:rPr>
              <a:t>=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064532" y="2446692"/>
            <a:ext cx="265209" cy="230301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283407" y="2462823"/>
            <a:ext cx="352993" cy="230301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" name="Text Box 5"/>
          <p:cNvSpPr txBox="1">
            <a:spLocks noChangeArrowheads="1"/>
          </p:cNvSpPr>
          <p:nvPr/>
        </p:nvSpPr>
        <p:spPr bwMode="auto">
          <a:xfrm>
            <a:off x="456918" y="1171572"/>
            <a:ext cx="608811" cy="476071"/>
          </a:xfrm>
          <a:prstGeom prst="flowChartDelay">
            <a:avLst/>
          </a:prstGeom>
          <a:ln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tabLst>
                <a:tab pos="514350" algn="l"/>
              </a:tabLst>
              <a:defRPr sz="1600">
                <a:latin typeface="Cambria Math" pitchFamily="18" charset="0"/>
                <a:ea typeface="Cambria Math" pitchFamily="18" charset="0"/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Sol.</a:t>
            </a:r>
          </a:p>
        </p:txBody>
      </p:sp>
      <p:sp>
        <p:nvSpPr>
          <p:cNvPr id="2" name="Rectangle 1"/>
          <p:cNvSpPr/>
          <p:nvPr/>
        </p:nvSpPr>
        <p:spPr>
          <a:xfrm>
            <a:off x="428544" y="466420"/>
            <a:ext cx="1297124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CC"/>
                </a:solidFill>
                <a:latin typeface="Cambria" pitchFamily="18" charset="0"/>
              </a:rPr>
              <a:t>Q. </a:t>
            </a:r>
            <a:r>
              <a:rPr lang="en-US" sz="1600" dirty="0" smtClean="0">
                <a:solidFill>
                  <a:prstClr val="black"/>
                </a:solidFill>
                <a:latin typeface="Cambria" pitchFamily="18" charset="0"/>
              </a:rPr>
              <a:t>Simplify</a:t>
            </a:r>
          </a:p>
        </p:txBody>
      </p:sp>
      <p:sp>
        <p:nvSpPr>
          <p:cNvPr id="56" name="Rectangle 55"/>
          <p:cNvSpPr/>
          <p:nvPr/>
        </p:nvSpPr>
        <p:spPr>
          <a:xfrm>
            <a:off x="1929860" y="495338"/>
            <a:ext cx="364922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" pitchFamily="18" charset="0"/>
              </a:rPr>
              <a:t>+</a:t>
            </a:r>
            <a:endParaRPr lang="en-IN" sz="16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437912" y="381638"/>
            <a:ext cx="584274" cy="599815"/>
            <a:chOff x="1032975" y="696460"/>
            <a:chExt cx="584274" cy="600370"/>
          </a:xfrm>
        </p:grpSpPr>
        <p:sp>
          <p:nvSpPr>
            <p:cNvPr id="20" name="Rectangle 19"/>
            <p:cNvSpPr/>
            <p:nvPr/>
          </p:nvSpPr>
          <p:spPr>
            <a:xfrm>
              <a:off x="1159075" y="696460"/>
              <a:ext cx="37057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dirty="0" smtClean="0">
                  <a:solidFill>
                    <a:prstClr val="black"/>
                  </a:solidFill>
                  <a:latin typeface="Cambria" pitchFamily="18" charset="0"/>
                </a:rPr>
                <a:t>7</a:t>
              </a:r>
              <a:endParaRPr lang="en-IN" sz="1600" dirty="0" smtClean="0">
                <a:solidFill>
                  <a:prstClr val="black"/>
                </a:solidFill>
                <a:latin typeface="Cambria" pitchFamily="18" charset="0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1174702" y="983567"/>
              <a:ext cx="31933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1032975" y="958276"/>
              <a:ext cx="58427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dirty="0" smtClean="0">
                  <a:solidFill>
                    <a:prstClr val="black"/>
                  </a:solidFill>
                  <a:latin typeface="Cambria" pitchFamily="18" charset="0"/>
                </a:rPr>
                <a:t>–26</a:t>
              </a:r>
              <a:endParaRPr lang="en-IN" sz="1600" dirty="0" smtClean="0">
                <a:solidFill>
                  <a:prstClr val="black"/>
                </a:solidFill>
                <a:latin typeface="Cambria" pitchFamily="18" charset="0"/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1594514" y="1181273"/>
            <a:ext cx="295337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" pitchFamily="18" charset="0"/>
              </a:rPr>
              <a:t>+</a:t>
            </a:r>
            <a:endParaRPr lang="en-IN" sz="16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135868" y="1076772"/>
            <a:ext cx="584274" cy="591197"/>
            <a:chOff x="1055650" y="685827"/>
            <a:chExt cx="584274" cy="591744"/>
          </a:xfrm>
        </p:grpSpPr>
        <p:sp>
          <p:nvSpPr>
            <p:cNvPr id="21" name="Rectangle 20"/>
            <p:cNvSpPr/>
            <p:nvPr/>
          </p:nvSpPr>
          <p:spPr>
            <a:xfrm>
              <a:off x="1204481" y="685827"/>
              <a:ext cx="34779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dirty="0" smtClean="0">
                  <a:solidFill>
                    <a:prstClr val="black"/>
                  </a:solidFill>
                  <a:latin typeface="Cambria" pitchFamily="18" charset="0"/>
                </a:rPr>
                <a:t>7</a:t>
              </a:r>
              <a:endParaRPr lang="en-IN" sz="1600" dirty="0" smtClean="0">
                <a:solidFill>
                  <a:prstClr val="black"/>
                </a:solidFill>
                <a:latin typeface="Cambria" pitchFamily="18" charset="0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1174702" y="983567"/>
              <a:ext cx="31933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1055650" y="939017"/>
              <a:ext cx="58427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dirty="0" smtClean="0">
                  <a:solidFill>
                    <a:prstClr val="black"/>
                  </a:solidFill>
                  <a:latin typeface="Cambria" pitchFamily="18" charset="0"/>
                </a:rPr>
                <a:t>–26</a:t>
              </a:r>
              <a:endParaRPr lang="en-IN" sz="1600" dirty="0" smtClean="0">
                <a:solidFill>
                  <a:prstClr val="black"/>
                </a:solidFill>
                <a:latin typeface="Cambria" pitchFamily="18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886874" y="1098018"/>
            <a:ext cx="466771" cy="599815"/>
            <a:chOff x="1136071" y="685827"/>
            <a:chExt cx="466771" cy="600370"/>
          </a:xfrm>
        </p:grpSpPr>
        <p:sp>
          <p:nvSpPr>
            <p:cNvPr id="25" name="Rectangle 24"/>
            <p:cNvSpPr/>
            <p:nvPr/>
          </p:nvSpPr>
          <p:spPr>
            <a:xfrm>
              <a:off x="1136071" y="685827"/>
              <a:ext cx="46677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dirty="0" smtClean="0">
                  <a:solidFill>
                    <a:prstClr val="black"/>
                  </a:solidFill>
                  <a:latin typeface="Cambria" pitchFamily="18" charset="0"/>
                </a:rPr>
                <a:t>16</a:t>
              </a:r>
              <a:endParaRPr lang="en-IN" sz="1600" dirty="0" smtClean="0">
                <a:solidFill>
                  <a:prstClr val="black"/>
                </a:solidFill>
                <a:latin typeface="Cambria" pitchFamily="18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1174702" y="983567"/>
              <a:ext cx="31933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1137524" y="947643"/>
              <a:ext cx="43897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dirty="0" smtClean="0">
                  <a:solidFill>
                    <a:prstClr val="black"/>
                  </a:solidFill>
                  <a:latin typeface="Cambria" pitchFamily="18" charset="0"/>
                </a:rPr>
                <a:t>39</a:t>
              </a:r>
              <a:endParaRPr lang="en-IN" sz="1600" dirty="0" smtClean="0">
                <a:solidFill>
                  <a:prstClr val="black"/>
                </a:solidFill>
                <a:latin typeface="Cambria" pitchFamily="18" charset="0"/>
              </a:endParaRP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4912290" y="537945"/>
            <a:ext cx="2950463" cy="1013284"/>
            <a:chOff x="1715137" y="3345622"/>
            <a:chExt cx="3066047" cy="741305"/>
          </a:xfrm>
        </p:grpSpPr>
        <p:sp>
          <p:nvSpPr>
            <p:cNvPr id="110" name="Cloud 109"/>
            <p:cNvSpPr/>
            <p:nvPr>
              <p:custDataLst>
                <p:tags r:id="rId9"/>
              </p:custDataLst>
            </p:nvPr>
          </p:nvSpPr>
          <p:spPr>
            <a:xfrm>
              <a:off x="1715137" y="3345622"/>
              <a:ext cx="3066047" cy="741305"/>
            </a:xfrm>
            <a:prstGeom prst="cloud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11" name="TextBox 110"/>
            <p:cNvSpPr txBox="1"/>
            <p:nvPr>
              <p:custDataLst>
                <p:tags r:id="rId10"/>
              </p:custDataLst>
            </p:nvPr>
          </p:nvSpPr>
          <p:spPr>
            <a:xfrm>
              <a:off x="1943458" y="3407306"/>
              <a:ext cx="2697546" cy="607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Denominators of both rational numbers are not equal </a:t>
              </a:r>
              <a:endParaRPr lang="en-US" sz="1600" b="1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5131613" y="503301"/>
            <a:ext cx="2950463" cy="1013284"/>
            <a:chOff x="1715137" y="3283446"/>
            <a:chExt cx="3066047" cy="741305"/>
          </a:xfrm>
        </p:grpSpPr>
        <p:sp>
          <p:nvSpPr>
            <p:cNvPr id="113" name="Cloud 112"/>
            <p:cNvSpPr/>
            <p:nvPr>
              <p:custDataLst>
                <p:tags r:id="rId7"/>
              </p:custDataLst>
            </p:nvPr>
          </p:nvSpPr>
          <p:spPr>
            <a:xfrm>
              <a:off x="1715137" y="3283446"/>
              <a:ext cx="3066047" cy="741305"/>
            </a:xfrm>
            <a:prstGeom prst="cloud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14" name="TextBox 113"/>
            <p:cNvSpPr txBox="1"/>
            <p:nvPr>
              <p:custDataLst>
                <p:tags r:id="rId8"/>
              </p:custDataLst>
            </p:nvPr>
          </p:nvSpPr>
          <p:spPr>
            <a:xfrm>
              <a:off x="1943458" y="3407306"/>
              <a:ext cx="2697546" cy="427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Lets make them equal by taking L.C.M</a:t>
              </a:r>
              <a:endParaRPr lang="en-US" sz="1600" b="1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</p:grpSp>
      <p:sp>
        <p:nvSpPr>
          <p:cNvPr id="153" name="Rectangle 152"/>
          <p:cNvSpPr/>
          <p:nvPr/>
        </p:nvSpPr>
        <p:spPr>
          <a:xfrm>
            <a:off x="873480" y="2937241"/>
            <a:ext cx="348596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 smtClean="0">
                <a:solidFill>
                  <a:prstClr val="black"/>
                </a:solidFill>
                <a:latin typeface="Cambria" pitchFamily="18" charset="0"/>
              </a:rPr>
              <a:t>=</a:t>
            </a:r>
            <a:endParaRPr lang="en-IN" sz="1600" b="1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1437355" y="2785156"/>
            <a:ext cx="288944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×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161" name="Straight Connector 160"/>
          <p:cNvCxnSpPr/>
          <p:nvPr/>
        </p:nvCxnSpPr>
        <p:spPr>
          <a:xfrm>
            <a:off x="1218015" y="3106085"/>
            <a:ext cx="7512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1169729" y="2785156"/>
            <a:ext cx="480039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–7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1154383" y="3049787"/>
            <a:ext cx="485849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26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1653581" y="2785156"/>
            <a:ext cx="473670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3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1647801" y="3049787"/>
            <a:ext cx="331272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3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1437355" y="3049787"/>
            <a:ext cx="288944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×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67" name="Cloud Callout 166"/>
          <p:cNvSpPr/>
          <p:nvPr/>
        </p:nvSpPr>
        <p:spPr>
          <a:xfrm>
            <a:off x="2833479" y="1928019"/>
            <a:ext cx="1741777" cy="668470"/>
          </a:xfrm>
          <a:prstGeom prst="cloudCallout">
            <a:avLst>
              <a:gd name="adj1" fmla="val -65510"/>
              <a:gd name="adj2" fmla="val 44601"/>
            </a:avLst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2989366" y="2094540"/>
            <a:ext cx="423343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39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3496005" y="2033046"/>
            <a:ext cx="400102" cy="461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  <a:latin typeface="Cambria Math" pitchFamily="18" charset="0"/>
                <a:ea typeface="Cambria Math" pitchFamily="18" charset="0"/>
                <a:sym typeface="Symbol"/>
              </a:rPr>
              <a:t>? </a:t>
            </a:r>
            <a:endParaRPr lang="en-US" sz="2400" b="1" dirty="0">
              <a:solidFill>
                <a:srgbClr val="0000FF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3256125" y="2094540"/>
            <a:ext cx="331370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entury Schoolbook"/>
                <a:ea typeface="Cambria Math" pitchFamily="18" charset="0"/>
              </a:rPr>
              <a:t>×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3496010" y="2089620"/>
            <a:ext cx="423343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2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3931299" y="2094540"/>
            <a:ext cx="573680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78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3741338" y="2094540"/>
            <a:ext cx="331370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entury Schoolbook"/>
                <a:ea typeface="Cambria Math" pitchFamily="18" charset="0"/>
              </a:rPr>
              <a:t>=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2028106" y="2902951"/>
            <a:ext cx="333412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" pitchFamily="18" charset="0"/>
                <a:ea typeface="Cambria Math" pitchFamily="18" charset="0"/>
              </a:rPr>
              <a:t>+</a:t>
            </a:r>
            <a:endParaRPr lang="en-US" sz="1600" dirty="0">
              <a:solidFill>
                <a:prstClr val="black"/>
              </a:solidFill>
              <a:latin typeface="Cambria" pitchFamily="18" charset="0"/>
              <a:ea typeface="Cambria Math" pitchFamily="18" charset="0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2544528" y="2785156"/>
            <a:ext cx="288944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×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176" name="Straight Connector 175"/>
          <p:cNvCxnSpPr/>
          <p:nvPr/>
        </p:nvCxnSpPr>
        <p:spPr>
          <a:xfrm>
            <a:off x="2325188" y="3106085"/>
            <a:ext cx="7512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2292374" y="2785156"/>
            <a:ext cx="468762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16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2281741" y="3049787"/>
            <a:ext cx="479834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39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2760754" y="2785156"/>
            <a:ext cx="473670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2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2740342" y="3049787"/>
            <a:ext cx="440923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2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2544528" y="3049787"/>
            <a:ext cx="288944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×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873480" y="3462077"/>
            <a:ext cx="348596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 smtClean="0">
                <a:solidFill>
                  <a:prstClr val="black"/>
                </a:solidFill>
                <a:latin typeface="Cambria" pitchFamily="18" charset="0"/>
              </a:rPr>
              <a:t>=</a:t>
            </a:r>
            <a:endParaRPr lang="en-IN" sz="1600" b="1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cxnSp>
        <p:nvCxnSpPr>
          <p:cNvPr id="184" name="Straight Connector 183"/>
          <p:cNvCxnSpPr/>
          <p:nvPr/>
        </p:nvCxnSpPr>
        <p:spPr>
          <a:xfrm>
            <a:off x="1305535" y="3609674"/>
            <a:ext cx="3855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1276386" y="3320915"/>
            <a:ext cx="622815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–21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1268925" y="3574623"/>
            <a:ext cx="485849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78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1767059" y="3427787"/>
            <a:ext cx="423343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" pitchFamily="18" charset="0"/>
                <a:ea typeface="Cambria Math" pitchFamily="18" charset="0"/>
              </a:rPr>
              <a:t>+</a:t>
            </a:r>
            <a:endParaRPr lang="en-US" sz="1600" dirty="0">
              <a:solidFill>
                <a:prstClr val="black"/>
              </a:solidFill>
              <a:latin typeface="Cambria" pitchFamily="18" charset="0"/>
              <a:ea typeface="Cambria Math" pitchFamily="18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2063443" y="3320915"/>
            <a:ext cx="524896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32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192" name="Straight Connector 191"/>
          <p:cNvCxnSpPr/>
          <p:nvPr/>
        </p:nvCxnSpPr>
        <p:spPr>
          <a:xfrm>
            <a:off x="2114043" y="3609674"/>
            <a:ext cx="3186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/>
          <p:cNvSpPr txBox="1"/>
          <p:nvPr/>
        </p:nvSpPr>
        <p:spPr>
          <a:xfrm>
            <a:off x="2051720" y="3574623"/>
            <a:ext cx="451750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78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grpSp>
        <p:nvGrpSpPr>
          <p:cNvPr id="200" name="Group 199"/>
          <p:cNvGrpSpPr/>
          <p:nvPr/>
        </p:nvGrpSpPr>
        <p:grpSpPr>
          <a:xfrm>
            <a:off x="2719208" y="2718329"/>
            <a:ext cx="1832005" cy="837425"/>
            <a:chOff x="2296273" y="3409950"/>
            <a:chExt cx="1903773" cy="612648"/>
          </a:xfrm>
        </p:grpSpPr>
        <p:sp>
          <p:nvSpPr>
            <p:cNvPr id="201" name="Cloud Callout 200"/>
            <p:cNvSpPr/>
            <p:nvPr>
              <p:custDataLst>
                <p:tags r:id="rId5"/>
              </p:custDataLst>
            </p:nvPr>
          </p:nvSpPr>
          <p:spPr>
            <a:xfrm>
              <a:off x="2296273" y="3409950"/>
              <a:ext cx="1903773" cy="612648"/>
            </a:xfrm>
            <a:prstGeom prst="cloudCallout">
              <a:avLst>
                <a:gd name="adj1" fmla="val -46609"/>
                <a:gd name="adj2" fmla="val 63777"/>
              </a:avLst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02" name="TextBox 201"/>
            <p:cNvSpPr txBox="1"/>
            <p:nvPr>
              <p:custDataLst>
                <p:tags r:id="rId6"/>
              </p:custDataLst>
            </p:nvPr>
          </p:nvSpPr>
          <p:spPr>
            <a:xfrm>
              <a:off x="2456460" y="3496669"/>
              <a:ext cx="1481561" cy="427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Denominators </a:t>
              </a:r>
            </a:p>
            <a:p>
              <a:pPr algn="ctr"/>
              <a:r>
                <a:rPr lang="en-US" sz="1600" b="1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are equal</a:t>
              </a:r>
              <a:endParaRPr lang="en-US" sz="1600" b="1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</p:grpSp>
      <p:grpSp>
        <p:nvGrpSpPr>
          <p:cNvPr id="203" name="Group 202"/>
          <p:cNvGrpSpPr/>
          <p:nvPr/>
        </p:nvGrpSpPr>
        <p:grpSpPr>
          <a:xfrm>
            <a:off x="3336043" y="2589223"/>
            <a:ext cx="1832005" cy="837425"/>
            <a:chOff x="2296273" y="3409950"/>
            <a:chExt cx="1903773" cy="612648"/>
          </a:xfrm>
        </p:grpSpPr>
        <p:sp>
          <p:nvSpPr>
            <p:cNvPr id="204" name="Cloud 203"/>
            <p:cNvSpPr/>
            <p:nvPr>
              <p:custDataLst>
                <p:tags r:id="rId3"/>
              </p:custDataLst>
            </p:nvPr>
          </p:nvSpPr>
          <p:spPr>
            <a:xfrm>
              <a:off x="2296273" y="3409950"/>
              <a:ext cx="1903773" cy="612648"/>
            </a:xfrm>
            <a:prstGeom prst="cloud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05" name="TextBox 204"/>
            <p:cNvSpPr txBox="1"/>
            <p:nvPr>
              <p:custDataLst>
                <p:tags r:id="rId4"/>
              </p:custDataLst>
            </p:nvPr>
          </p:nvSpPr>
          <p:spPr>
            <a:xfrm>
              <a:off x="2456460" y="3496669"/>
              <a:ext cx="1481561" cy="427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Lets add the numerators</a:t>
              </a:r>
              <a:endParaRPr lang="en-US" sz="1600" b="1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</p:grpSp>
      <p:sp>
        <p:nvSpPr>
          <p:cNvPr id="206" name="Rectangle 205"/>
          <p:cNvSpPr/>
          <p:nvPr/>
        </p:nvSpPr>
        <p:spPr>
          <a:xfrm>
            <a:off x="873480" y="4007732"/>
            <a:ext cx="348596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 smtClean="0">
                <a:solidFill>
                  <a:prstClr val="black"/>
                </a:solidFill>
                <a:latin typeface="Cambria" pitchFamily="18" charset="0"/>
              </a:rPr>
              <a:t>=</a:t>
            </a:r>
            <a:endParaRPr lang="en-IN" sz="1600" b="1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1528206" y="3863849"/>
            <a:ext cx="288944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" pitchFamily="18" charset="0"/>
                <a:ea typeface="Cambria Math" pitchFamily="18" charset="0"/>
              </a:rPr>
              <a:t>+</a:t>
            </a:r>
            <a:endParaRPr lang="en-US" sz="1600" dirty="0">
              <a:solidFill>
                <a:prstClr val="black"/>
              </a:solidFill>
              <a:latin typeface="Cambria" pitchFamily="18" charset="0"/>
              <a:ea typeface="Cambria Math" pitchFamily="18" charset="0"/>
            </a:endParaRPr>
          </a:p>
        </p:txBody>
      </p:sp>
      <p:cxnSp>
        <p:nvCxnSpPr>
          <p:cNvPr id="208" name="Straight Connector 207"/>
          <p:cNvCxnSpPr/>
          <p:nvPr/>
        </p:nvCxnSpPr>
        <p:spPr>
          <a:xfrm>
            <a:off x="1241730" y="4170053"/>
            <a:ext cx="7512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/>
          <p:cNvSpPr txBox="1"/>
          <p:nvPr/>
        </p:nvSpPr>
        <p:spPr>
          <a:xfrm>
            <a:off x="1185247" y="3877490"/>
            <a:ext cx="711155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–21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1691267" y="3877490"/>
            <a:ext cx="810729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32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1396386" y="4124379"/>
            <a:ext cx="489383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78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grpSp>
        <p:nvGrpSpPr>
          <p:cNvPr id="117" name="Group 116"/>
          <p:cNvGrpSpPr/>
          <p:nvPr/>
        </p:nvGrpSpPr>
        <p:grpSpPr>
          <a:xfrm>
            <a:off x="2729841" y="1228857"/>
            <a:ext cx="1832005" cy="837425"/>
            <a:chOff x="2296273" y="3409950"/>
            <a:chExt cx="1903773" cy="612648"/>
          </a:xfrm>
        </p:grpSpPr>
        <p:sp>
          <p:nvSpPr>
            <p:cNvPr id="134" name="Cloud 133"/>
            <p:cNvSpPr/>
            <p:nvPr>
              <p:custDataLst>
                <p:tags r:id="rId1"/>
              </p:custDataLst>
            </p:nvPr>
          </p:nvSpPr>
          <p:spPr>
            <a:xfrm>
              <a:off x="2296273" y="3409950"/>
              <a:ext cx="1903773" cy="612648"/>
            </a:xfrm>
            <a:prstGeom prst="cloud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37" name="TextBox 136"/>
            <p:cNvSpPr txBox="1"/>
            <p:nvPr>
              <p:custDataLst>
                <p:tags r:id="rId2"/>
              </p:custDataLst>
            </p:nvPr>
          </p:nvSpPr>
          <p:spPr>
            <a:xfrm>
              <a:off x="2456460" y="3496669"/>
              <a:ext cx="1481561" cy="427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Multiply &amp; divide by –1</a:t>
              </a:r>
              <a:endParaRPr lang="en-US" sz="1600" b="1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</p:grpSp>
      <p:sp>
        <p:nvSpPr>
          <p:cNvPr id="147" name="Rectangle 146"/>
          <p:cNvSpPr/>
          <p:nvPr/>
        </p:nvSpPr>
        <p:spPr>
          <a:xfrm>
            <a:off x="873480" y="1730639"/>
            <a:ext cx="348596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 smtClean="0">
                <a:solidFill>
                  <a:prstClr val="black"/>
                </a:solidFill>
                <a:latin typeface="Cambria" pitchFamily="18" charset="0"/>
              </a:rPr>
              <a:t>=</a:t>
            </a:r>
            <a:endParaRPr lang="en-IN" sz="1600" b="1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1405456" y="1586760"/>
            <a:ext cx="288944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×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154" name="Straight Connector 153"/>
          <p:cNvCxnSpPr/>
          <p:nvPr/>
        </p:nvCxnSpPr>
        <p:spPr>
          <a:xfrm>
            <a:off x="1186116" y="1892964"/>
            <a:ext cx="7512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1225638" y="1600404"/>
            <a:ext cx="385860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7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1036346" y="1847286"/>
            <a:ext cx="571921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–26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1621682" y="1600404"/>
            <a:ext cx="473670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–1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1615902" y="1847286"/>
            <a:ext cx="479450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–1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1405456" y="1847286"/>
            <a:ext cx="288944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×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2004414" y="1696349"/>
            <a:ext cx="423343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" pitchFamily="18" charset="0"/>
                <a:ea typeface="Cambria Math" pitchFamily="18" charset="0"/>
              </a:rPr>
              <a:t>+</a:t>
            </a:r>
            <a:endParaRPr lang="en-US" sz="1600" dirty="0">
              <a:solidFill>
                <a:prstClr val="black"/>
              </a:solidFill>
              <a:latin typeface="Cambria" pitchFamily="18" charset="0"/>
              <a:ea typeface="Cambria Math" pitchFamily="18" charset="0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2292374" y="1578554"/>
            <a:ext cx="456728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16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188" name="Straight Connector 187"/>
          <p:cNvCxnSpPr/>
          <p:nvPr/>
        </p:nvCxnSpPr>
        <p:spPr>
          <a:xfrm>
            <a:off x="2346454" y="1884762"/>
            <a:ext cx="324224" cy="82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/>
          <p:cNvSpPr txBox="1"/>
          <p:nvPr/>
        </p:nvSpPr>
        <p:spPr>
          <a:xfrm>
            <a:off x="2289840" y="1839087"/>
            <a:ext cx="423370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39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873480" y="2280082"/>
            <a:ext cx="348596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 smtClean="0">
                <a:solidFill>
                  <a:prstClr val="black"/>
                </a:solidFill>
                <a:latin typeface="Cambria" pitchFamily="18" charset="0"/>
              </a:rPr>
              <a:t>=</a:t>
            </a:r>
            <a:endParaRPr lang="en-IN" sz="1600" b="1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cxnSp>
        <p:nvCxnSpPr>
          <p:cNvPr id="218" name="Straight Connector 217"/>
          <p:cNvCxnSpPr/>
          <p:nvPr/>
        </p:nvCxnSpPr>
        <p:spPr>
          <a:xfrm>
            <a:off x="1276054" y="2438306"/>
            <a:ext cx="3855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/>
          <p:cNvSpPr txBox="1"/>
          <p:nvPr/>
        </p:nvSpPr>
        <p:spPr>
          <a:xfrm>
            <a:off x="1246910" y="2138920"/>
            <a:ext cx="622815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–7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1239449" y="2392628"/>
            <a:ext cx="485849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26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1716317" y="2245792"/>
            <a:ext cx="423343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" pitchFamily="18" charset="0"/>
                <a:ea typeface="Cambria Math" pitchFamily="18" charset="0"/>
              </a:rPr>
              <a:t>+</a:t>
            </a:r>
            <a:endParaRPr lang="en-US" sz="1600" dirty="0">
              <a:solidFill>
                <a:prstClr val="black"/>
              </a:solidFill>
              <a:latin typeface="Cambria" pitchFamily="18" charset="0"/>
              <a:ea typeface="Cambria Math" pitchFamily="18" charset="0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1979712" y="2138920"/>
            <a:ext cx="436944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16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224" name="Straight Connector 223"/>
          <p:cNvCxnSpPr/>
          <p:nvPr/>
        </p:nvCxnSpPr>
        <p:spPr>
          <a:xfrm>
            <a:off x="2028653" y="2438306"/>
            <a:ext cx="3186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/>
          <p:cNvSpPr txBox="1"/>
          <p:nvPr/>
        </p:nvSpPr>
        <p:spPr>
          <a:xfrm>
            <a:off x="1998438" y="2392628"/>
            <a:ext cx="410682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39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77" name="Rectangle 276"/>
          <p:cNvSpPr/>
          <p:nvPr/>
        </p:nvSpPr>
        <p:spPr>
          <a:xfrm>
            <a:off x="873480" y="4447494"/>
            <a:ext cx="348596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 smtClean="0">
                <a:solidFill>
                  <a:prstClr val="black"/>
                </a:solidFill>
                <a:latin typeface="Cambria" pitchFamily="18" charset="0"/>
              </a:rPr>
              <a:t>=</a:t>
            </a:r>
            <a:endParaRPr lang="en-IN" sz="1600" b="1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cxnSp>
        <p:nvCxnSpPr>
          <p:cNvPr id="278" name="Straight Connector 277"/>
          <p:cNvCxnSpPr/>
          <p:nvPr/>
        </p:nvCxnSpPr>
        <p:spPr>
          <a:xfrm>
            <a:off x="1304766" y="4609819"/>
            <a:ext cx="42408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TextBox 278"/>
          <p:cNvSpPr txBox="1"/>
          <p:nvPr/>
        </p:nvSpPr>
        <p:spPr>
          <a:xfrm>
            <a:off x="1308812" y="4317256"/>
            <a:ext cx="455928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11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1303110" y="4553518"/>
            <a:ext cx="489383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78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129" name="Picture 12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925" y="702923"/>
            <a:ext cx="2145509" cy="2234315"/>
          </a:xfrm>
          <a:prstGeom prst="rect">
            <a:avLst/>
          </a:prstGeom>
        </p:spPr>
      </p:pic>
      <p:grpSp>
        <p:nvGrpSpPr>
          <p:cNvPr id="130" name="Group 129"/>
          <p:cNvGrpSpPr/>
          <p:nvPr/>
        </p:nvGrpSpPr>
        <p:grpSpPr>
          <a:xfrm>
            <a:off x="6837868" y="813224"/>
            <a:ext cx="1089667" cy="1188607"/>
            <a:chOff x="6017085" y="1776297"/>
            <a:chExt cx="1760220" cy="1486603"/>
          </a:xfrm>
        </p:grpSpPr>
        <p:cxnSp>
          <p:nvCxnSpPr>
            <p:cNvPr id="131" name="Straight Connector 130"/>
            <p:cNvCxnSpPr/>
            <p:nvPr/>
          </p:nvCxnSpPr>
          <p:spPr>
            <a:xfrm flipH="1" flipV="1">
              <a:off x="6597108" y="1776297"/>
              <a:ext cx="17183" cy="14866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6017085" y="2102546"/>
              <a:ext cx="176022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3" name="TextBox 132"/>
          <p:cNvSpPr txBox="1"/>
          <p:nvPr/>
        </p:nvSpPr>
        <p:spPr>
          <a:xfrm>
            <a:off x="7126244" y="779709"/>
            <a:ext cx="870751" cy="338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cs typeface="Arial" charset="0"/>
              </a:rPr>
              <a:t>26, 39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  <a:cs typeface="Arial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6793337" y="788479"/>
            <a:ext cx="457176" cy="338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cs typeface="Arial" charset="0"/>
              </a:rPr>
              <a:t>13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7207563" y="1088941"/>
            <a:ext cx="391454" cy="338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cs typeface="Arial" charset="0"/>
              </a:rPr>
              <a:t>2,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  <a:cs typeface="Arial" charset="0"/>
            </a:endParaRPr>
          </a:p>
        </p:txBody>
      </p:sp>
      <p:cxnSp>
        <p:nvCxnSpPr>
          <p:cNvPr id="138" name="Straight Connector 137"/>
          <p:cNvCxnSpPr/>
          <p:nvPr/>
        </p:nvCxnSpPr>
        <p:spPr>
          <a:xfrm>
            <a:off x="6850256" y="1423570"/>
            <a:ext cx="990600" cy="15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6861464" y="1088941"/>
            <a:ext cx="320922" cy="338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cs typeface="Arial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6861472" y="1431152"/>
            <a:ext cx="320921" cy="338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cs typeface="Arial" charset="0"/>
              </a:rPr>
              <a:t>3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  <a:cs typeface="Arial" charset="0"/>
            </a:endParaRPr>
          </a:p>
        </p:txBody>
      </p:sp>
      <p:cxnSp>
        <p:nvCxnSpPr>
          <p:cNvPr id="141" name="Straight Connector 140"/>
          <p:cNvCxnSpPr/>
          <p:nvPr/>
        </p:nvCxnSpPr>
        <p:spPr>
          <a:xfrm>
            <a:off x="6850256" y="1738621"/>
            <a:ext cx="990600" cy="15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7578692" y="1416555"/>
            <a:ext cx="320921" cy="338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cs typeface="Arial" charset="0"/>
              </a:rPr>
              <a:t>3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  <a:cs typeface="Arial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7578687" y="1088941"/>
            <a:ext cx="320922" cy="338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cs typeface="Arial" charset="0"/>
              </a:rPr>
              <a:t>3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7207563" y="1416555"/>
            <a:ext cx="391454" cy="338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cs typeface="Arial" charset="0"/>
              </a:rPr>
              <a:t>1,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7207563" y="1736190"/>
            <a:ext cx="391454" cy="338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cs typeface="Arial" charset="0"/>
              </a:rPr>
              <a:t>1,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  <a:cs typeface="Arial" charset="0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7578687" y="1736190"/>
            <a:ext cx="320922" cy="338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cs typeface="Arial" charset="0"/>
              </a:rPr>
              <a:t>1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7" name="Rounded Rectangle 226"/>
          <p:cNvSpPr/>
          <p:nvPr/>
        </p:nvSpPr>
        <p:spPr>
          <a:xfrm rot="5400000">
            <a:off x="7160336" y="2485445"/>
            <a:ext cx="270967" cy="366897"/>
          </a:xfrm>
          <a:prstGeom prst="roundRect">
            <a:avLst/>
          </a:prstGeom>
          <a:noFill/>
          <a:ln w="38100" cap="flat" cmpd="sng" algn="ctr">
            <a:solidFill>
              <a:srgbClr val="FFFF00"/>
            </a:solidFill>
            <a:prstDash val="sysDash"/>
          </a:ln>
          <a:effectLst>
            <a:glow rad="12700">
              <a:schemeClr val="bg1"/>
            </a:glow>
          </a:effectLst>
        </p:spPr>
        <p:txBody>
          <a:bodyPr rtlCol="0" anchor="ctr"/>
          <a:lstStyle/>
          <a:p>
            <a:pPr algn="ctr"/>
            <a:endParaRPr lang="en-US" kern="0">
              <a:solidFill>
                <a:srgbClr val="FFFF00"/>
              </a:solidFill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6710974" y="1996218"/>
            <a:ext cx="1792478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ambria" pitchFamily="18" charset="0"/>
              </a:rPr>
              <a:t>LCM of 26 </a:t>
            </a:r>
            <a:r>
              <a:rPr lang="en-US" sz="1600" b="1" dirty="0">
                <a:solidFill>
                  <a:prstClr val="white"/>
                </a:solidFill>
                <a:latin typeface="Cambria" pitchFamily="18" charset="0"/>
              </a:rPr>
              <a:t>and </a:t>
            </a:r>
            <a:r>
              <a:rPr lang="en-US" sz="1600" b="1" dirty="0" smtClean="0">
                <a:solidFill>
                  <a:prstClr val="white"/>
                </a:solidFill>
                <a:latin typeface="Cambria" pitchFamily="18" charset="0"/>
              </a:rPr>
              <a:t>39</a:t>
            </a:r>
            <a:endParaRPr lang="en-US" sz="1600" b="1" dirty="0">
              <a:solidFill>
                <a:prstClr val="white"/>
              </a:solidFill>
              <a:latin typeface="Cambria" pitchFamily="18" charset="0"/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6873602" y="2239465"/>
            <a:ext cx="306494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ambria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Cambria" pitchFamily="18" charset="0"/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7093843" y="2239465"/>
            <a:ext cx="1140056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ambria" pitchFamily="18" charset="0"/>
              </a:rPr>
              <a:t>13 × 2 × 3 </a:t>
            </a:r>
            <a:endParaRPr lang="en-US" sz="1600" b="1" dirty="0">
              <a:solidFill>
                <a:prstClr val="white"/>
              </a:solidFill>
              <a:latin typeface="Cambria" pitchFamily="18" charset="0"/>
            </a:endParaRPr>
          </a:p>
        </p:txBody>
      </p:sp>
      <p:sp>
        <p:nvSpPr>
          <p:cNvPr id="231" name="Rectangle 230"/>
          <p:cNvSpPr/>
          <p:nvPr/>
        </p:nvSpPr>
        <p:spPr>
          <a:xfrm>
            <a:off x="6881431" y="2487382"/>
            <a:ext cx="306494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ambria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Cambria" pitchFamily="18" charset="0"/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7082842" y="2483969"/>
            <a:ext cx="428322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ambria" pitchFamily="18" charset="0"/>
              </a:rPr>
              <a:t>78</a:t>
            </a:r>
            <a:endParaRPr lang="en-US" sz="1600" b="1" dirty="0">
              <a:solidFill>
                <a:prstClr val="white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04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500"/>
                            </p:stCondLst>
                            <p:childTnLst>
                              <p:par>
                                <p:cTn id="266" presetID="35" presetClass="emph" presetSubtype="0" repeatCount="444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7" dur="4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1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4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0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3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6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9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5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8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35" presetClass="emph" presetSubtype="0" repeatCount="1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59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9" fill="hold">
                            <p:stCondLst>
                              <p:cond delay="500"/>
                            </p:stCondLst>
                            <p:childTnLst>
                              <p:par>
                                <p:cTn id="3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1000"/>
                            </p:stCondLst>
                            <p:childTnLst>
                              <p:par>
                                <p:cTn id="3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7" fill="hold">
                            <p:stCondLst>
                              <p:cond delay="1500"/>
                            </p:stCondLst>
                            <p:childTnLst>
                              <p:par>
                                <p:cTn id="3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6" fill="hold">
                            <p:stCondLst>
                              <p:cond delay="500"/>
                            </p:stCondLst>
                            <p:childTnLst>
                              <p:par>
                                <p:cTn id="4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4" fill="hold">
                            <p:stCondLst>
                              <p:cond delay="1500"/>
                            </p:stCondLst>
                            <p:childTnLst>
                              <p:par>
                                <p:cTn id="4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presetID="35" presetClass="emph" presetSubtype="0" repeatCount="indefinite" fill="hold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44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>
                      <p:stCondLst>
                        <p:cond delay="indefinite"/>
                      </p:stCondLst>
                      <p:childTnLst>
                        <p:par>
                          <p:cTn id="446" fill="hold">
                            <p:stCondLst>
                              <p:cond delay="0"/>
                            </p:stCondLst>
                            <p:childTnLst>
                              <p:par>
                                <p:cTn id="4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2" fill="hold">
                      <p:stCondLst>
                        <p:cond delay="indefinite"/>
                      </p:stCondLst>
                      <p:childTnLst>
                        <p:par>
                          <p:cTn id="453" fill="hold">
                            <p:stCondLst>
                              <p:cond delay="0"/>
                            </p:stCondLst>
                            <p:childTnLst>
                              <p:par>
                                <p:cTn id="4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8" fill="hold">
                      <p:stCondLst>
                        <p:cond delay="indefinite"/>
                      </p:stCondLst>
                      <p:childTnLst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2" fill="hold">
                            <p:stCondLst>
                              <p:cond delay="0"/>
                            </p:stCondLst>
                            <p:childTnLst>
                              <p:par>
                                <p:cTn id="4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6" fill="hold">
                            <p:stCondLst>
                              <p:cond delay="500"/>
                            </p:stCondLst>
                            <p:childTnLst>
                              <p:par>
                                <p:cTn id="4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0" fill="hold">
                            <p:stCondLst>
                              <p:cond delay="1000"/>
                            </p:stCondLst>
                            <p:childTnLst>
                              <p:par>
                                <p:cTn id="4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4" fill="hold">
                      <p:stCondLst>
                        <p:cond delay="indefinite"/>
                      </p:stCondLst>
                      <p:childTnLst>
                        <p:par>
                          <p:cTn id="485" fill="hold">
                            <p:stCondLst>
                              <p:cond delay="0"/>
                            </p:stCondLst>
                            <p:childTnLst>
                              <p:par>
                                <p:cTn id="4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9" fill="hold">
                            <p:stCondLst>
                              <p:cond delay="500"/>
                            </p:stCondLst>
                            <p:childTnLst>
                              <p:par>
                                <p:cTn id="4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3" fill="hold">
                            <p:stCondLst>
                              <p:cond delay="1000"/>
                            </p:stCondLst>
                            <p:childTnLst>
                              <p:par>
                                <p:cTn id="4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7" fill="hold">
                            <p:stCondLst>
                              <p:cond delay="1500"/>
                            </p:stCondLst>
                            <p:childTnLst>
                              <p:par>
                                <p:cTn id="4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1" fill="hold">
                      <p:stCondLst>
                        <p:cond delay="indefinite"/>
                      </p:stCondLst>
                      <p:childTnLst>
                        <p:par>
                          <p:cTn id="502" fill="hold">
                            <p:stCondLst>
                              <p:cond delay="0"/>
                            </p:stCondLst>
                            <p:childTnLst>
                              <p:par>
                                <p:cTn id="5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6" fill="hold">
                            <p:stCondLst>
                              <p:cond delay="500"/>
                            </p:stCondLst>
                            <p:childTnLst>
                              <p:par>
                                <p:cTn id="5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9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0" fill="hold">
                      <p:stCondLst>
                        <p:cond delay="indefinite"/>
                      </p:stCondLst>
                      <p:childTnLst>
                        <p:par>
                          <p:cTn id="511" fill="hold">
                            <p:stCondLst>
                              <p:cond delay="0"/>
                            </p:stCondLst>
                            <p:childTnLst>
                              <p:par>
                                <p:cTn id="5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4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5" fill="hold">
                            <p:stCondLst>
                              <p:cond delay="500"/>
                            </p:stCondLst>
                            <p:childTnLst>
                              <p:par>
                                <p:cTn id="5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9" fill="hold">
                      <p:stCondLst>
                        <p:cond delay="indefinite"/>
                      </p:stCondLst>
                      <p:childTnLst>
                        <p:par>
                          <p:cTn id="520" fill="hold">
                            <p:stCondLst>
                              <p:cond delay="0"/>
                            </p:stCondLst>
                            <p:childTnLst>
                              <p:par>
                                <p:cTn id="5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3" fill="hold">
                            <p:stCondLst>
                              <p:cond delay="0"/>
                            </p:stCondLst>
                            <p:childTnLst>
                              <p:par>
                                <p:cTn id="5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6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7" fill="hold">
                      <p:stCondLst>
                        <p:cond delay="indefinite"/>
                      </p:stCondLst>
                      <p:childTnLst>
                        <p:par>
                          <p:cTn id="528" fill="hold">
                            <p:stCondLst>
                              <p:cond delay="0"/>
                            </p:stCondLst>
                            <p:childTnLst>
                              <p:par>
                                <p:cTn id="5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1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2" fill="hold">
                            <p:stCondLst>
                              <p:cond delay="500"/>
                            </p:stCondLst>
                            <p:childTnLst>
                              <p:par>
                                <p:cTn id="5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5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6" fill="hold">
                      <p:stCondLst>
                        <p:cond delay="indefinite"/>
                      </p:stCondLst>
                      <p:childTnLst>
                        <p:par>
                          <p:cTn id="537" fill="hold">
                            <p:stCondLst>
                              <p:cond delay="0"/>
                            </p:stCondLst>
                            <p:childTnLst>
                              <p:par>
                                <p:cTn id="5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0" fill="hold">
                      <p:stCondLst>
                        <p:cond delay="indefinite"/>
                      </p:stCondLst>
                      <p:childTnLst>
                        <p:par>
                          <p:cTn id="541" fill="hold">
                            <p:stCondLst>
                              <p:cond delay="0"/>
                            </p:stCondLst>
                            <p:childTnLst>
                              <p:par>
                                <p:cTn id="54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4" fill="hold">
                      <p:stCondLst>
                        <p:cond delay="indefinite"/>
                      </p:stCondLst>
                      <p:childTnLst>
                        <p:par>
                          <p:cTn id="545" fill="hold">
                            <p:stCondLst>
                              <p:cond delay="0"/>
                            </p:stCondLst>
                            <p:childTnLst>
                              <p:par>
                                <p:cTn id="5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8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9" fill="hold">
                      <p:stCondLst>
                        <p:cond delay="indefinite"/>
                      </p:stCondLst>
                      <p:childTnLst>
                        <p:par>
                          <p:cTn id="550" fill="hold">
                            <p:stCondLst>
                              <p:cond delay="0"/>
                            </p:stCondLst>
                            <p:childTnLst>
                              <p:par>
                                <p:cTn id="5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4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8" fill="hold">
                      <p:stCondLst>
                        <p:cond delay="indefinite"/>
                      </p:stCondLst>
                      <p:childTnLst>
                        <p:par>
                          <p:cTn id="559" fill="hold">
                            <p:stCondLst>
                              <p:cond delay="0"/>
                            </p:stCondLst>
                            <p:childTnLst>
                              <p:par>
                                <p:cTn id="5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2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3" fill="hold">
                      <p:stCondLst>
                        <p:cond delay="indefinite"/>
                      </p:stCondLst>
                      <p:childTnLst>
                        <p:par>
                          <p:cTn id="564" fill="hold">
                            <p:stCondLst>
                              <p:cond delay="0"/>
                            </p:stCondLst>
                            <p:childTnLst>
                              <p:par>
                                <p:cTn id="5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7" fill="hold">
                      <p:stCondLst>
                        <p:cond delay="indefinite"/>
                      </p:stCondLst>
                      <p:childTnLst>
                        <p:par>
                          <p:cTn id="568" fill="hold">
                            <p:stCondLst>
                              <p:cond delay="0"/>
                            </p:stCondLst>
                            <p:childTnLst>
                              <p:par>
                                <p:cTn id="5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2" fill="hold">
                            <p:stCondLst>
                              <p:cond delay="500"/>
                            </p:stCondLst>
                            <p:childTnLst>
                              <p:par>
                                <p:cTn id="5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5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0" fill="hold">
                            <p:stCondLst>
                              <p:cond delay="1500"/>
                            </p:stCondLst>
                            <p:childTnLst>
                              <p:par>
                                <p:cTn id="5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3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4" fill="hold">
                      <p:stCondLst>
                        <p:cond delay="indefinite"/>
                      </p:stCondLst>
                      <p:childTnLst>
                        <p:par>
                          <p:cTn id="585" fill="hold">
                            <p:stCondLst>
                              <p:cond delay="0"/>
                            </p:stCondLst>
                            <p:childTnLst>
                              <p:par>
                                <p:cTn id="5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9" fill="hold">
                            <p:stCondLst>
                              <p:cond delay="500"/>
                            </p:stCondLst>
                            <p:childTnLst>
                              <p:par>
                                <p:cTn id="5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2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3" fill="hold">
                      <p:stCondLst>
                        <p:cond delay="indefinite"/>
                      </p:stCondLst>
                      <p:childTnLst>
                        <p:par>
                          <p:cTn id="594" fill="hold">
                            <p:stCondLst>
                              <p:cond delay="0"/>
                            </p:stCondLst>
                            <p:childTnLst>
                              <p:par>
                                <p:cTn id="5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7" fill="hold">
                      <p:stCondLst>
                        <p:cond delay="indefinite"/>
                      </p:stCondLst>
                      <p:childTnLst>
                        <p:par>
                          <p:cTn id="598" fill="hold">
                            <p:stCondLst>
                              <p:cond delay="0"/>
                            </p:stCondLst>
                            <p:childTnLst>
                              <p:par>
                                <p:cTn id="5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1" fill="hold">
                      <p:stCondLst>
                        <p:cond delay="indefinite"/>
                      </p:stCondLst>
                      <p:childTnLst>
                        <p:par>
                          <p:cTn id="602" fill="hold">
                            <p:stCondLst>
                              <p:cond delay="0"/>
                            </p:stCondLst>
                            <p:childTnLst>
                              <p:par>
                                <p:cTn id="6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5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6" fill="hold">
                            <p:stCondLst>
                              <p:cond delay="500"/>
                            </p:stCondLst>
                            <p:childTnLst>
                              <p:par>
                                <p:cTn id="6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9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1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4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6" fill="hold">
                      <p:stCondLst>
                        <p:cond delay="indefinite"/>
                      </p:stCondLst>
                      <p:childTnLst>
                        <p:par>
                          <p:cTn id="617" fill="hold">
                            <p:stCondLst>
                              <p:cond delay="0"/>
                            </p:stCondLst>
                            <p:childTnLst>
                              <p:par>
                                <p:cTn id="6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0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1" fill="hold">
                            <p:stCondLst>
                              <p:cond delay="500"/>
                            </p:stCondLst>
                            <p:childTnLst>
                              <p:par>
                                <p:cTn id="6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4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89" grpId="0" animBg="1"/>
      <p:bldP spid="189" grpId="1" animBg="1"/>
      <p:bldP spid="275" grpId="0" animBg="1"/>
      <p:bldP spid="275" grpId="1" animBg="1"/>
      <p:bldP spid="276" grpId="0" animBg="1"/>
      <p:bldP spid="276" grpId="1" animBg="1"/>
      <p:bldP spid="198" grpId="0" animBg="1"/>
      <p:bldP spid="198" grpId="1" animBg="1"/>
      <p:bldP spid="199" grpId="0" animBg="1"/>
      <p:bldP spid="199" grpId="1" animBg="1"/>
      <p:bldP spid="148" grpId="0" animBg="1"/>
      <p:bldP spid="148" grpId="1" animBg="1"/>
      <p:bldP spid="144" grpId="0"/>
      <p:bldP spid="144" grpId="1"/>
      <p:bldP spid="145" grpId="0"/>
      <p:bldP spid="145" grpId="1"/>
      <p:bldP spid="145" grpId="2"/>
      <p:bldP spid="146" grpId="0"/>
      <p:bldP spid="146" grpId="1"/>
      <p:bldP spid="150" grpId="0"/>
      <p:bldP spid="150" grpId="1"/>
      <p:bldP spid="151" grpId="0"/>
      <p:bldP spid="151" grpId="1"/>
      <p:bldP spid="152" grpId="0"/>
      <p:bldP spid="152" grpId="1"/>
      <p:bldP spid="103" grpId="0" animBg="1"/>
      <p:bldP spid="103" grpId="1" animBg="1"/>
      <p:bldP spid="103" grpId="2" animBg="1"/>
      <p:bldP spid="103" grpId="3" animBg="1"/>
      <p:bldP spid="102" grpId="0" animBg="1"/>
      <p:bldP spid="102" grpId="1" animBg="1"/>
      <p:bldP spid="102" grpId="2" animBg="1"/>
      <p:bldP spid="102" grpId="3" animBg="1"/>
      <p:bldP spid="101" grpId="0" animBg="1"/>
      <p:bldP spid="2" grpId="0"/>
      <p:bldP spid="56" grpId="0"/>
      <p:bldP spid="18" grpId="0"/>
      <p:bldP spid="153" grpId="0"/>
      <p:bldP spid="160" grpId="0"/>
      <p:bldP spid="162" grpId="0"/>
      <p:bldP spid="163" grpId="0"/>
      <p:bldP spid="164" grpId="0"/>
      <p:bldP spid="165" grpId="0"/>
      <p:bldP spid="166" grpId="0"/>
      <p:bldP spid="167" grpId="0" animBg="1"/>
      <p:bldP spid="167" grpId="1" animBg="1"/>
      <p:bldP spid="168" grpId="0"/>
      <p:bldP spid="168" grpId="1"/>
      <p:bldP spid="169" grpId="0"/>
      <p:bldP spid="169" grpId="1"/>
      <p:bldP spid="169" grpId="2"/>
      <p:bldP spid="170" grpId="0"/>
      <p:bldP spid="170" grpId="1"/>
      <p:bldP spid="171" grpId="0"/>
      <p:bldP spid="171" grpId="1"/>
      <p:bldP spid="172" grpId="0"/>
      <p:bldP spid="172" grpId="1"/>
      <p:bldP spid="173" grpId="0"/>
      <p:bldP spid="173" grpId="1"/>
      <p:bldP spid="174" grpId="0"/>
      <p:bldP spid="175" grpId="0"/>
      <p:bldP spid="177" grpId="0"/>
      <p:bldP spid="178" grpId="0"/>
      <p:bldP spid="179" grpId="0"/>
      <p:bldP spid="180" grpId="0"/>
      <p:bldP spid="181" grpId="0"/>
      <p:bldP spid="182" grpId="0"/>
      <p:bldP spid="185" grpId="0"/>
      <p:bldP spid="186" grpId="0"/>
      <p:bldP spid="190" grpId="0"/>
      <p:bldP spid="191" grpId="0"/>
      <p:bldP spid="197" grpId="0"/>
      <p:bldP spid="206" grpId="0"/>
      <p:bldP spid="207" grpId="0"/>
      <p:bldP spid="209" grpId="0"/>
      <p:bldP spid="211" grpId="0"/>
      <p:bldP spid="213" grpId="0"/>
      <p:bldP spid="147" grpId="0"/>
      <p:bldP spid="149" grpId="0"/>
      <p:bldP spid="155" grpId="0"/>
      <p:bldP spid="156" grpId="0"/>
      <p:bldP spid="157" grpId="0"/>
      <p:bldP spid="158" grpId="0"/>
      <p:bldP spid="159" grpId="0"/>
      <p:bldP spid="183" grpId="0"/>
      <p:bldP spid="187" grpId="0"/>
      <p:bldP spid="193" grpId="0"/>
      <p:bldP spid="215" grpId="0"/>
      <p:bldP spid="220" grpId="0"/>
      <p:bldP spid="221" grpId="0"/>
      <p:bldP spid="222" grpId="0"/>
      <p:bldP spid="223" grpId="0"/>
      <p:bldP spid="225" grpId="0"/>
      <p:bldP spid="277" grpId="0"/>
      <p:bldP spid="279" grpId="0"/>
      <p:bldP spid="280" grpId="0"/>
      <p:bldP spid="133" grpId="0"/>
      <p:bldP spid="133" grpId="1"/>
      <p:bldP spid="135" grpId="0"/>
      <p:bldP spid="135" grpId="1"/>
      <p:bldP spid="136" grpId="0"/>
      <p:bldP spid="136" grpId="1"/>
      <p:bldP spid="139" grpId="0"/>
      <p:bldP spid="139" grpId="1"/>
      <p:bldP spid="140" grpId="0"/>
      <p:bldP spid="140" grpId="1"/>
      <p:bldP spid="142" grpId="0"/>
      <p:bldP spid="142" grpId="1"/>
      <p:bldP spid="143" grpId="0"/>
      <p:bldP spid="143" grpId="1"/>
      <p:bldP spid="210" grpId="0"/>
      <p:bldP spid="210" grpId="1"/>
      <p:bldP spid="214" grpId="0"/>
      <p:bldP spid="214" grpId="1"/>
      <p:bldP spid="219" grpId="0"/>
      <p:bldP spid="219" grpId="1"/>
      <p:bldP spid="227" grpId="0" animBg="1"/>
      <p:bldP spid="227" grpId="1" animBg="1"/>
      <p:bldP spid="227" grpId="2" animBg="1"/>
      <p:bldP spid="227" grpId="3" animBg="1"/>
      <p:bldP spid="228" grpId="0"/>
      <p:bldP spid="228" grpId="1"/>
      <p:bldP spid="229" grpId="0"/>
      <p:bldP spid="229" grpId="1"/>
      <p:bldP spid="230" grpId="0"/>
      <p:bldP spid="230" grpId="1"/>
      <p:bldP spid="231" grpId="0"/>
      <p:bldP spid="231" grpId="1"/>
      <p:bldP spid="232" grpId="0"/>
      <p:bldP spid="232" grpId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32704" y="2387084"/>
            <a:ext cx="147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Module 12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26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ounded Rectangle 99"/>
          <p:cNvSpPr/>
          <p:nvPr/>
        </p:nvSpPr>
        <p:spPr>
          <a:xfrm>
            <a:off x="370523" y="967793"/>
            <a:ext cx="6465627" cy="4009464"/>
          </a:xfrm>
          <a:prstGeom prst="roundRect">
            <a:avLst/>
          </a:prstGeom>
          <a:gradFill flip="none" rotWithShape="1">
            <a:gsLst>
              <a:gs pos="0">
                <a:srgbClr val="FFFF00">
                  <a:alpha val="57000"/>
                </a:srgb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>
              <a:solidFill>
                <a:prstClr val="white"/>
              </a:solidFill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3329635" y="2899589"/>
            <a:ext cx="388292" cy="25333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>
              <a:solidFill>
                <a:prstClr val="white"/>
              </a:solidFill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2054757" y="2891385"/>
            <a:ext cx="388292" cy="25333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>
              <a:solidFill>
                <a:prstClr val="white"/>
              </a:solidFill>
            </a:endParaRPr>
          </a:p>
        </p:txBody>
      </p:sp>
      <p:grpSp>
        <p:nvGrpSpPr>
          <p:cNvPr id="193" name="Group 192"/>
          <p:cNvGrpSpPr/>
          <p:nvPr/>
        </p:nvGrpSpPr>
        <p:grpSpPr>
          <a:xfrm>
            <a:off x="1158150" y="387723"/>
            <a:ext cx="2778415" cy="584913"/>
            <a:chOff x="755576" y="2056402"/>
            <a:chExt cx="2778415" cy="585455"/>
          </a:xfrm>
        </p:grpSpPr>
        <p:sp>
          <p:nvSpPr>
            <p:cNvPr id="194" name="Rectangle 193"/>
            <p:cNvSpPr/>
            <p:nvPr/>
          </p:nvSpPr>
          <p:spPr>
            <a:xfrm>
              <a:off x="755576" y="2056402"/>
              <a:ext cx="45625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dirty="0" smtClean="0">
                  <a:solidFill>
                    <a:prstClr val="black"/>
                  </a:solidFill>
                  <a:latin typeface="Cambria" pitchFamily="18" charset="0"/>
                </a:rPr>
                <a:t>–7</a:t>
              </a:r>
              <a:endParaRPr lang="en-IN" sz="1600" dirty="0" smtClean="0">
                <a:solidFill>
                  <a:prstClr val="black"/>
                </a:solidFill>
                <a:latin typeface="Cambria" pitchFamily="18" charset="0"/>
              </a:endParaRPr>
            </a:p>
          </p:txBody>
        </p:sp>
        <p:cxnSp>
          <p:nvCxnSpPr>
            <p:cNvPr id="195" name="Straight Connector 194"/>
            <p:cNvCxnSpPr/>
            <p:nvPr/>
          </p:nvCxnSpPr>
          <p:spPr>
            <a:xfrm>
              <a:off x="826074" y="2356447"/>
              <a:ext cx="29030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Rectangle 195"/>
            <p:cNvSpPr/>
            <p:nvPr/>
          </p:nvSpPr>
          <p:spPr>
            <a:xfrm>
              <a:off x="801186" y="2303303"/>
              <a:ext cx="46912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dirty="0" smtClean="0">
                  <a:solidFill>
                    <a:prstClr val="black"/>
                  </a:solidFill>
                  <a:latin typeface="Cambria" pitchFamily="18" charset="0"/>
                </a:rPr>
                <a:t>4</a:t>
              </a:r>
              <a:endParaRPr lang="en-IN" sz="1600" dirty="0" smtClean="0">
                <a:solidFill>
                  <a:prstClr val="black"/>
                </a:solidFill>
                <a:latin typeface="Cambria" pitchFamily="18" charset="0"/>
              </a:endParaRP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1096767" y="2158723"/>
              <a:ext cx="2449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dirty="0" smtClean="0">
                  <a:solidFill>
                    <a:prstClr val="black"/>
                  </a:solidFill>
                  <a:latin typeface="Cambria" pitchFamily="18" charset="0"/>
                </a:rPr>
                <a:t>+</a:t>
              </a:r>
              <a:endParaRPr lang="en-IN" sz="1600" dirty="0">
                <a:solidFill>
                  <a:prstClr val="black"/>
                </a:solidFill>
                <a:latin typeface="Cambria" pitchFamily="18" charset="0"/>
              </a:endParaRPr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1369544" y="2056402"/>
              <a:ext cx="36946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dirty="0" smtClean="0">
                  <a:solidFill>
                    <a:prstClr val="black"/>
                  </a:solidFill>
                  <a:latin typeface="Cambria" pitchFamily="18" charset="0"/>
                </a:rPr>
                <a:t>5</a:t>
              </a:r>
              <a:endParaRPr lang="en-IN" sz="1600" dirty="0" smtClean="0">
                <a:solidFill>
                  <a:prstClr val="black"/>
                </a:solidFill>
                <a:latin typeface="Cambria" pitchFamily="18" charset="0"/>
              </a:endParaRPr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1355097" y="2303303"/>
              <a:ext cx="4208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dirty="0" smtClean="0">
                  <a:solidFill>
                    <a:prstClr val="black"/>
                  </a:solidFill>
                  <a:latin typeface="Cambria" pitchFamily="18" charset="0"/>
                </a:rPr>
                <a:t>3</a:t>
              </a:r>
              <a:endParaRPr lang="en-IN" sz="1600" dirty="0" smtClean="0">
                <a:solidFill>
                  <a:prstClr val="black"/>
                </a:solidFill>
                <a:latin typeface="Cambria" pitchFamily="18" charset="0"/>
              </a:endParaRPr>
            </a:p>
          </p:txBody>
        </p:sp>
        <p:cxnSp>
          <p:nvCxnSpPr>
            <p:cNvPr id="200" name="Straight Connector 199"/>
            <p:cNvCxnSpPr/>
            <p:nvPr/>
          </p:nvCxnSpPr>
          <p:spPr>
            <a:xfrm>
              <a:off x="1383753" y="2356073"/>
              <a:ext cx="29030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Rectangle 200"/>
            <p:cNvSpPr/>
            <p:nvPr/>
          </p:nvSpPr>
          <p:spPr>
            <a:xfrm>
              <a:off x="1677396" y="2165654"/>
              <a:ext cx="34859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dirty="0" smtClean="0">
                  <a:solidFill>
                    <a:prstClr val="black"/>
                  </a:solidFill>
                  <a:latin typeface="Cambria" pitchFamily="18" charset="0"/>
                </a:rPr>
                <a:t>+</a:t>
              </a:r>
              <a:endParaRPr lang="en-IN" sz="1600" dirty="0">
                <a:solidFill>
                  <a:prstClr val="black"/>
                </a:solidFill>
                <a:latin typeface="Cambria" pitchFamily="18" charset="0"/>
              </a:endParaRPr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2221568" y="2177124"/>
              <a:ext cx="2449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dirty="0" smtClean="0">
                  <a:solidFill>
                    <a:prstClr val="black"/>
                  </a:solidFill>
                  <a:latin typeface="Cambria" pitchFamily="18" charset="0"/>
                </a:rPr>
                <a:t>+</a:t>
              </a:r>
              <a:endParaRPr lang="en-IN" sz="1600" dirty="0">
                <a:solidFill>
                  <a:prstClr val="black"/>
                </a:solidFill>
                <a:latin typeface="Cambria" pitchFamily="18" charset="0"/>
              </a:endParaRPr>
            </a:p>
          </p:txBody>
        </p:sp>
        <p:grpSp>
          <p:nvGrpSpPr>
            <p:cNvPr id="203" name="Group 202"/>
            <p:cNvGrpSpPr/>
            <p:nvPr/>
          </p:nvGrpSpPr>
          <p:grpSpPr>
            <a:xfrm>
              <a:off x="2480126" y="2056402"/>
              <a:ext cx="482779" cy="585455"/>
              <a:chOff x="2422402" y="1349995"/>
              <a:chExt cx="482779" cy="585455"/>
            </a:xfrm>
          </p:grpSpPr>
          <p:sp>
            <p:nvSpPr>
              <p:cNvPr id="215" name="Rectangle 214"/>
              <p:cNvSpPr/>
              <p:nvPr/>
            </p:nvSpPr>
            <p:spPr>
              <a:xfrm>
                <a:off x="2433159" y="1349995"/>
                <a:ext cx="472022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600" dirty="0" smtClean="0">
                    <a:solidFill>
                      <a:prstClr val="black"/>
                    </a:solidFill>
                    <a:latin typeface="Cambria" pitchFamily="18" charset="0"/>
                  </a:rPr>
                  <a:t>1</a:t>
                </a:r>
                <a:endParaRPr lang="en-IN" sz="1600" dirty="0" smtClean="0">
                  <a:solidFill>
                    <a:prstClr val="black"/>
                  </a:solidFill>
                  <a:latin typeface="Cambria" pitchFamily="18" charset="0"/>
                </a:endParaRPr>
              </a:p>
            </p:txBody>
          </p:sp>
          <p:sp>
            <p:nvSpPr>
              <p:cNvPr id="216" name="Rectangle 215"/>
              <p:cNvSpPr/>
              <p:nvPr/>
            </p:nvSpPr>
            <p:spPr>
              <a:xfrm>
                <a:off x="2422402" y="1596896"/>
                <a:ext cx="334777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600" dirty="0" smtClean="0">
                    <a:solidFill>
                      <a:prstClr val="black"/>
                    </a:solidFill>
                    <a:latin typeface="Cambria" pitchFamily="18" charset="0"/>
                  </a:rPr>
                  <a:t>3</a:t>
                </a:r>
                <a:endParaRPr lang="en-IN" sz="1600" dirty="0" smtClean="0">
                  <a:solidFill>
                    <a:prstClr val="black"/>
                  </a:solidFill>
                  <a:latin typeface="Cambria" pitchFamily="18" charset="0"/>
                </a:endParaRPr>
              </a:p>
            </p:txBody>
          </p:sp>
          <p:cxnSp>
            <p:nvCxnSpPr>
              <p:cNvPr id="217" name="Straight Connector 216"/>
              <p:cNvCxnSpPr/>
              <p:nvPr/>
            </p:nvCxnSpPr>
            <p:spPr>
              <a:xfrm>
                <a:off x="2461468" y="1657434"/>
                <a:ext cx="29030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Group 203"/>
            <p:cNvGrpSpPr/>
            <p:nvPr/>
          </p:nvGrpSpPr>
          <p:grpSpPr>
            <a:xfrm>
              <a:off x="1880364" y="2056402"/>
              <a:ext cx="511751" cy="585455"/>
              <a:chOff x="1928979" y="1381894"/>
              <a:chExt cx="511751" cy="585455"/>
            </a:xfrm>
          </p:grpSpPr>
          <p:sp>
            <p:nvSpPr>
              <p:cNvPr id="211" name="Rectangle 210"/>
              <p:cNvSpPr/>
              <p:nvPr/>
            </p:nvSpPr>
            <p:spPr>
              <a:xfrm>
                <a:off x="1928979" y="1381894"/>
                <a:ext cx="511751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600" dirty="0" smtClean="0">
                    <a:solidFill>
                      <a:prstClr val="black"/>
                    </a:solidFill>
                    <a:latin typeface="Cambria" pitchFamily="18" charset="0"/>
                  </a:rPr>
                  <a:t>–5</a:t>
                </a:r>
                <a:endParaRPr lang="en-IN" sz="1600" dirty="0" smtClean="0">
                  <a:solidFill>
                    <a:prstClr val="black"/>
                  </a:solidFill>
                  <a:latin typeface="Cambria" pitchFamily="18" charset="0"/>
                </a:endParaRPr>
              </a:p>
            </p:txBody>
          </p:sp>
          <p:sp>
            <p:nvSpPr>
              <p:cNvPr id="212" name="Rectangle 211"/>
              <p:cNvSpPr/>
              <p:nvPr/>
            </p:nvSpPr>
            <p:spPr>
              <a:xfrm>
                <a:off x="1990347" y="1628795"/>
                <a:ext cx="334777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600" dirty="0">
                    <a:solidFill>
                      <a:prstClr val="black"/>
                    </a:solidFill>
                    <a:latin typeface="Cambria" pitchFamily="18" charset="0"/>
                  </a:rPr>
                  <a:t>6</a:t>
                </a:r>
                <a:endParaRPr lang="en-IN" sz="1600" dirty="0" smtClean="0">
                  <a:solidFill>
                    <a:prstClr val="black"/>
                  </a:solidFill>
                  <a:latin typeface="Cambria" pitchFamily="18" charset="0"/>
                </a:endParaRPr>
              </a:p>
            </p:txBody>
          </p:sp>
          <p:cxnSp>
            <p:nvCxnSpPr>
              <p:cNvPr id="213" name="Straight Connector 212"/>
              <p:cNvCxnSpPr/>
              <p:nvPr/>
            </p:nvCxnSpPr>
            <p:spPr>
              <a:xfrm>
                <a:off x="1986888" y="1677283"/>
                <a:ext cx="29030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5" name="Rectangle 204"/>
            <p:cNvSpPr/>
            <p:nvPr/>
          </p:nvSpPr>
          <p:spPr>
            <a:xfrm>
              <a:off x="2797625" y="2195130"/>
              <a:ext cx="34859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dirty="0" smtClean="0">
                  <a:solidFill>
                    <a:prstClr val="black"/>
                  </a:solidFill>
                  <a:latin typeface="Cambria" pitchFamily="18" charset="0"/>
                </a:rPr>
                <a:t>+</a:t>
              </a:r>
              <a:endParaRPr lang="en-IN" sz="1600" dirty="0" smtClean="0">
                <a:solidFill>
                  <a:prstClr val="black"/>
                </a:solidFill>
                <a:latin typeface="Cambria" pitchFamily="18" charset="0"/>
              </a:endParaRPr>
            </a:p>
          </p:txBody>
        </p:sp>
        <p:grpSp>
          <p:nvGrpSpPr>
            <p:cNvPr id="206" name="Group 205"/>
            <p:cNvGrpSpPr/>
            <p:nvPr/>
          </p:nvGrpSpPr>
          <p:grpSpPr>
            <a:xfrm>
              <a:off x="2992383" y="2056402"/>
              <a:ext cx="541608" cy="585455"/>
              <a:chOff x="3160363" y="1378911"/>
              <a:chExt cx="541608" cy="585455"/>
            </a:xfrm>
          </p:grpSpPr>
          <p:sp>
            <p:nvSpPr>
              <p:cNvPr id="207" name="Rectangle 206"/>
              <p:cNvSpPr/>
              <p:nvPr/>
            </p:nvSpPr>
            <p:spPr>
              <a:xfrm>
                <a:off x="3160363" y="1378911"/>
                <a:ext cx="54160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600" dirty="0" smtClean="0">
                    <a:solidFill>
                      <a:prstClr val="black"/>
                    </a:solidFill>
                    <a:latin typeface="Cambria" pitchFamily="18" charset="0"/>
                  </a:rPr>
                  <a:t>–1</a:t>
                </a:r>
                <a:endParaRPr lang="en-IN" sz="1600" dirty="0" smtClean="0">
                  <a:solidFill>
                    <a:prstClr val="black"/>
                  </a:solidFill>
                  <a:latin typeface="Cambria" pitchFamily="18" charset="0"/>
                </a:endParaRPr>
              </a:p>
            </p:txBody>
          </p:sp>
          <p:cxnSp>
            <p:nvCxnSpPr>
              <p:cNvPr id="208" name="Straight Connector 207"/>
              <p:cNvCxnSpPr/>
              <p:nvPr/>
            </p:nvCxnSpPr>
            <p:spPr>
              <a:xfrm>
                <a:off x="3234789" y="1676651"/>
                <a:ext cx="23992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9" name="Rectangle 208"/>
              <p:cNvSpPr/>
              <p:nvPr/>
            </p:nvSpPr>
            <p:spPr>
              <a:xfrm>
                <a:off x="3192259" y="1625812"/>
                <a:ext cx="40508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600" dirty="0" smtClean="0">
                    <a:solidFill>
                      <a:prstClr val="black"/>
                    </a:solidFill>
                    <a:latin typeface="Cambria" pitchFamily="18" charset="0"/>
                  </a:rPr>
                  <a:t>2</a:t>
                </a:r>
                <a:endParaRPr lang="en-IN" sz="1600" dirty="0" smtClean="0">
                  <a:solidFill>
                    <a:prstClr val="black"/>
                  </a:solidFill>
                  <a:latin typeface="Cambria" pitchFamily="18" charset="0"/>
                </a:endParaRPr>
              </a:p>
            </p:txBody>
          </p:sp>
        </p:grpSp>
      </p:grpSp>
      <p:sp>
        <p:nvSpPr>
          <p:cNvPr id="412" name="Rectangle 411"/>
          <p:cNvSpPr/>
          <p:nvPr/>
        </p:nvSpPr>
        <p:spPr>
          <a:xfrm>
            <a:off x="3946469" y="2902008"/>
            <a:ext cx="388292" cy="25333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>
              <a:solidFill>
                <a:prstClr val="white"/>
              </a:solidFill>
            </a:endParaRPr>
          </a:p>
        </p:txBody>
      </p:sp>
      <p:sp>
        <p:nvSpPr>
          <p:cNvPr id="411" name="Rectangle 410"/>
          <p:cNvSpPr/>
          <p:nvPr/>
        </p:nvSpPr>
        <p:spPr>
          <a:xfrm>
            <a:off x="2654414" y="2891385"/>
            <a:ext cx="469833" cy="25333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>
              <a:solidFill>
                <a:prstClr val="white"/>
              </a:solidFill>
            </a:endParaRPr>
          </a:p>
        </p:txBody>
      </p:sp>
      <p:sp>
        <p:nvSpPr>
          <p:cNvPr id="410" name="Rectangle 409"/>
          <p:cNvSpPr/>
          <p:nvPr/>
        </p:nvSpPr>
        <p:spPr>
          <a:xfrm>
            <a:off x="1367104" y="2897265"/>
            <a:ext cx="469833" cy="25333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>
              <a:solidFill>
                <a:prstClr val="white"/>
              </a:solidFill>
            </a:endParaRPr>
          </a:p>
        </p:txBody>
      </p:sp>
      <p:sp>
        <p:nvSpPr>
          <p:cNvPr id="271" name="Rectangle 270"/>
          <p:cNvSpPr/>
          <p:nvPr/>
        </p:nvSpPr>
        <p:spPr>
          <a:xfrm>
            <a:off x="1274777" y="1356948"/>
            <a:ext cx="291730" cy="230301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>
              <a:solidFill>
                <a:prstClr val="white"/>
              </a:solidFill>
            </a:endParaRPr>
          </a:p>
        </p:txBody>
      </p:sp>
      <p:sp>
        <p:nvSpPr>
          <p:cNvPr id="272" name="Rectangle 271"/>
          <p:cNvSpPr/>
          <p:nvPr/>
        </p:nvSpPr>
        <p:spPr>
          <a:xfrm>
            <a:off x="1809269" y="1356948"/>
            <a:ext cx="291730" cy="230301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>
              <a:solidFill>
                <a:prstClr val="white"/>
              </a:solidFill>
            </a:endParaRPr>
          </a:p>
        </p:txBody>
      </p:sp>
      <p:sp>
        <p:nvSpPr>
          <p:cNvPr id="273" name="Rectangle 272"/>
          <p:cNvSpPr/>
          <p:nvPr/>
        </p:nvSpPr>
        <p:spPr>
          <a:xfrm>
            <a:off x="2401127" y="1356948"/>
            <a:ext cx="291730" cy="230301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>
              <a:solidFill>
                <a:prstClr val="white"/>
              </a:solidFill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2933210" y="1356948"/>
            <a:ext cx="291730" cy="230301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>
              <a:solidFill>
                <a:prstClr val="white"/>
              </a:solidFill>
            </a:endParaRPr>
          </a:p>
        </p:txBody>
      </p:sp>
      <p:sp>
        <p:nvSpPr>
          <p:cNvPr id="281" name="Rectangle 280"/>
          <p:cNvSpPr/>
          <p:nvPr/>
        </p:nvSpPr>
        <p:spPr>
          <a:xfrm>
            <a:off x="3488182" y="1356948"/>
            <a:ext cx="291730" cy="230301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>
              <a:solidFill>
                <a:prstClr val="white"/>
              </a:solidFill>
            </a:endParaRPr>
          </a:p>
        </p:txBody>
      </p:sp>
      <p:sp>
        <p:nvSpPr>
          <p:cNvPr id="101" name="Text Box 5"/>
          <p:cNvSpPr txBox="1">
            <a:spLocks noChangeArrowheads="1"/>
          </p:cNvSpPr>
          <p:nvPr/>
        </p:nvSpPr>
        <p:spPr bwMode="auto">
          <a:xfrm>
            <a:off x="456914" y="1171572"/>
            <a:ext cx="608811" cy="476071"/>
          </a:xfrm>
          <a:prstGeom prst="flowChartDelay">
            <a:avLst/>
          </a:prstGeom>
          <a:ln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tabLst>
                <a:tab pos="514350" algn="l"/>
              </a:tabLst>
              <a:defRPr sz="1600">
                <a:latin typeface="Cambria Math" pitchFamily="18" charset="0"/>
                <a:ea typeface="Cambria Math" pitchFamily="18" charset="0"/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Sol.</a:t>
            </a:r>
          </a:p>
        </p:txBody>
      </p:sp>
      <p:sp>
        <p:nvSpPr>
          <p:cNvPr id="2" name="Rectangle 1"/>
          <p:cNvSpPr/>
          <p:nvPr/>
        </p:nvSpPr>
        <p:spPr>
          <a:xfrm>
            <a:off x="428547" y="533621"/>
            <a:ext cx="1065497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CC"/>
                </a:solidFill>
                <a:latin typeface="Cambria" pitchFamily="18" charset="0"/>
              </a:rPr>
              <a:t>Q. </a:t>
            </a:r>
            <a:r>
              <a:rPr lang="en-US" sz="1600" dirty="0" smtClean="0">
                <a:solidFill>
                  <a:prstClr val="black"/>
                </a:solidFill>
                <a:latin typeface="Cambria" pitchFamily="18" charset="0"/>
              </a:rPr>
              <a:t>Find 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4560704" y="273064"/>
            <a:ext cx="2950463" cy="1013284"/>
            <a:chOff x="1715137" y="3345622"/>
            <a:chExt cx="3066047" cy="741305"/>
          </a:xfrm>
        </p:grpSpPr>
        <p:sp>
          <p:nvSpPr>
            <p:cNvPr id="110" name="Cloud 109"/>
            <p:cNvSpPr/>
            <p:nvPr>
              <p:custDataLst>
                <p:tags r:id="rId5"/>
              </p:custDataLst>
            </p:nvPr>
          </p:nvSpPr>
          <p:spPr>
            <a:xfrm>
              <a:off x="1715137" y="3345622"/>
              <a:ext cx="3066047" cy="741305"/>
            </a:xfrm>
            <a:prstGeom prst="cloud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11" name="TextBox 110"/>
            <p:cNvSpPr txBox="1"/>
            <p:nvPr>
              <p:custDataLst>
                <p:tags r:id="rId6"/>
              </p:custDataLst>
            </p:nvPr>
          </p:nvSpPr>
          <p:spPr>
            <a:xfrm>
              <a:off x="1943458" y="3407306"/>
              <a:ext cx="2697546" cy="607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Denominators of each rational numbers are not equal </a:t>
              </a:r>
              <a:endParaRPr lang="en-US" sz="1600" b="1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5131612" y="503301"/>
            <a:ext cx="2950463" cy="1013284"/>
            <a:chOff x="1715137" y="3283446"/>
            <a:chExt cx="3066047" cy="741305"/>
          </a:xfrm>
        </p:grpSpPr>
        <p:sp>
          <p:nvSpPr>
            <p:cNvPr id="113" name="Cloud 112"/>
            <p:cNvSpPr/>
            <p:nvPr>
              <p:custDataLst>
                <p:tags r:id="rId3"/>
              </p:custDataLst>
            </p:nvPr>
          </p:nvSpPr>
          <p:spPr>
            <a:xfrm>
              <a:off x="1715137" y="3283446"/>
              <a:ext cx="3066047" cy="741305"/>
            </a:xfrm>
            <a:prstGeom prst="cloud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14" name="TextBox 113"/>
            <p:cNvSpPr txBox="1"/>
            <p:nvPr>
              <p:custDataLst>
                <p:tags r:id="rId4"/>
              </p:custDataLst>
            </p:nvPr>
          </p:nvSpPr>
          <p:spPr>
            <a:xfrm>
              <a:off x="1943458" y="3407306"/>
              <a:ext cx="2697546" cy="427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Lets make them equal by taking L.C.M</a:t>
              </a:r>
              <a:endParaRPr lang="en-US" sz="1600" b="1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</p:grpSp>
      <p:pic>
        <p:nvPicPr>
          <p:cNvPr id="129" name="Picture 12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921" y="702923"/>
            <a:ext cx="2145509" cy="2234315"/>
          </a:xfrm>
          <a:prstGeom prst="rect">
            <a:avLst/>
          </a:prstGeom>
        </p:spPr>
      </p:pic>
      <p:grpSp>
        <p:nvGrpSpPr>
          <p:cNvPr id="130" name="Group 129"/>
          <p:cNvGrpSpPr/>
          <p:nvPr/>
        </p:nvGrpSpPr>
        <p:grpSpPr>
          <a:xfrm>
            <a:off x="6871098" y="813224"/>
            <a:ext cx="1366291" cy="1188607"/>
            <a:chOff x="6070769" y="1776297"/>
            <a:chExt cx="2207071" cy="1486603"/>
          </a:xfrm>
        </p:grpSpPr>
        <p:cxnSp>
          <p:nvCxnSpPr>
            <p:cNvPr id="131" name="Straight Connector 130"/>
            <p:cNvCxnSpPr/>
            <p:nvPr/>
          </p:nvCxnSpPr>
          <p:spPr>
            <a:xfrm flipH="1" flipV="1">
              <a:off x="6597108" y="1776297"/>
              <a:ext cx="17183" cy="14866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6070769" y="2102546"/>
              <a:ext cx="2207071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3" name="TextBox 132"/>
          <p:cNvSpPr txBox="1"/>
          <p:nvPr/>
        </p:nvSpPr>
        <p:spPr>
          <a:xfrm>
            <a:off x="7144693" y="779707"/>
            <a:ext cx="1152880" cy="338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cs typeface="Arial" charset="0"/>
              </a:rPr>
              <a:t>4, 3, 6, 2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  <a:cs typeface="Arial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6861467" y="788477"/>
            <a:ext cx="320921" cy="338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cs typeface="Arial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7154398" y="1106949"/>
            <a:ext cx="391454" cy="338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cs typeface="Arial" charset="0"/>
              </a:rPr>
              <a:t>2,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  <a:cs typeface="Arial" charset="0"/>
            </a:endParaRPr>
          </a:p>
        </p:txBody>
      </p:sp>
      <p:cxnSp>
        <p:nvCxnSpPr>
          <p:cNvPr id="138" name="Straight Connector 137"/>
          <p:cNvCxnSpPr/>
          <p:nvPr/>
        </p:nvCxnSpPr>
        <p:spPr>
          <a:xfrm>
            <a:off x="6884370" y="1423568"/>
            <a:ext cx="1318489" cy="15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6861464" y="1110185"/>
            <a:ext cx="320922" cy="338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cs typeface="Arial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7695882" y="1101052"/>
            <a:ext cx="391454" cy="338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cs typeface="Arial" charset="0"/>
              </a:rPr>
              <a:t>3,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  <a:cs typeface="Arial" charset="0"/>
            </a:endParaRPr>
          </a:p>
        </p:txBody>
      </p:sp>
      <p:cxnSp>
        <p:nvCxnSpPr>
          <p:cNvPr id="141" name="Straight Connector 140"/>
          <p:cNvCxnSpPr/>
          <p:nvPr/>
        </p:nvCxnSpPr>
        <p:spPr>
          <a:xfrm>
            <a:off x="6884370" y="1738619"/>
            <a:ext cx="1318489" cy="15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6876259" y="1416555"/>
            <a:ext cx="320921" cy="338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cs typeface="Arial" charset="0"/>
              </a:rPr>
              <a:t>3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  <a:cs typeface="Arial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7446530" y="1107543"/>
            <a:ext cx="391454" cy="338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cs typeface="Arial" charset="0"/>
              </a:rPr>
              <a:t>3,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7995498" y="1116518"/>
            <a:ext cx="320921" cy="338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cs typeface="Arial" charset="0"/>
              </a:rPr>
              <a:t>1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7165031" y="1410064"/>
            <a:ext cx="391454" cy="338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cs typeface="Arial" charset="0"/>
              </a:rPr>
              <a:t>1,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  <a:cs typeface="Arial" charset="0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7447723" y="1410064"/>
            <a:ext cx="391454" cy="338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cs typeface="Arial" charset="0"/>
              </a:rPr>
              <a:t>3,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7" name="Rounded Rectangle 226"/>
          <p:cNvSpPr/>
          <p:nvPr/>
        </p:nvSpPr>
        <p:spPr>
          <a:xfrm rot="5400000">
            <a:off x="7160334" y="2485443"/>
            <a:ext cx="270967" cy="366897"/>
          </a:xfrm>
          <a:prstGeom prst="roundRect">
            <a:avLst/>
          </a:prstGeom>
          <a:noFill/>
          <a:ln w="38100" cap="flat" cmpd="sng" algn="ctr">
            <a:solidFill>
              <a:srgbClr val="FFFF00"/>
            </a:solidFill>
            <a:prstDash val="sysDash"/>
          </a:ln>
          <a:effectLst>
            <a:glow rad="12700">
              <a:schemeClr val="bg1"/>
            </a:glow>
          </a:effectLst>
        </p:spPr>
        <p:txBody>
          <a:bodyPr rtlCol="0" anchor="ctr"/>
          <a:lstStyle/>
          <a:p>
            <a:pPr algn="ctr"/>
            <a:endParaRPr lang="en-US" kern="0">
              <a:solidFill>
                <a:srgbClr val="FFFF00"/>
              </a:solidFill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6710974" y="1996218"/>
            <a:ext cx="1491114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ambria" pitchFamily="18" charset="0"/>
              </a:rPr>
              <a:t>LCM of 4,3,6,2</a:t>
            </a:r>
            <a:endParaRPr lang="en-US" sz="1600" b="1" dirty="0">
              <a:solidFill>
                <a:prstClr val="white"/>
              </a:solidFill>
              <a:latin typeface="Cambria" pitchFamily="18" charset="0"/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6873602" y="2239465"/>
            <a:ext cx="306494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ambria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Cambria" pitchFamily="18" charset="0"/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7093846" y="2239465"/>
            <a:ext cx="1018227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ambria" pitchFamily="18" charset="0"/>
              </a:rPr>
              <a:t>2 × 2 × 3 </a:t>
            </a:r>
            <a:endParaRPr lang="en-US" sz="1600" b="1" dirty="0">
              <a:solidFill>
                <a:prstClr val="white"/>
              </a:solidFill>
              <a:latin typeface="Cambria" pitchFamily="18" charset="0"/>
            </a:endParaRPr>
          </a:p>
        </p:txBody>
      </p:sp>
      <p:sp>
        <p:nvSpPr>
          <p:cNvPr id="231" name="Rectangle 230"/>
          <p:cNvSpPr/>
          <p:nvPr/>
        </p:nvSpPr>
        <p:spPr>
          <a:xfrm>
            <a:off x="6881431" y="2487380"/>
            <a:ext cx="306494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ambria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Cambria" pitchFamily="18" charset="0"/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7082842" y="2483967"/>
            <a:ext cx="428322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ambria" pitchFamily="18" charset="0"/>
              </a:rPr>
              <a:t>12</a:t>
            </a:r>
            <a:endParaRPr lang="en-US" sz="1600" b="1" dirty="0">
              <a:solidFill>
                <a:prstClr val="white"/>
              </a:solidFill>
              <a:latin typeface="Cambria" pitchFamily="18" charset="0"/>
            </a:endParaRPr>
          </a:p>
        </p:txBody>
      </p:sp>
      <p:grpSp>
        <p:nvGrpSpPr>
          <p:cNvPr id="248" name="Group 247"/>
          <p:cNvGrpSpPr/>
          <p:nvPr/>
        </p:nvGrpSpPr>
        <p:grpSpPr>
          <a:xfrm>
            <a:off x="1187627" y="1071605"/>
            <a:ext cx="2778415" cy="563667"/>
            <a:chOff x="755576" y="2067035"/>
            <a:chExt cx="2778415" cy="564189"/>
          </a:xfrm>
        </p:grpSpPr>
        <p:sp>
          <p:nvSpPr>
            <p:cNvPr id="249" name="Rectangle 248"/>
            <p:cNvSpPr/>
            <p:nvPr/>
          </p:nvSpPr>
          <p:spPr>
            <a:xfrm>
              <a:off x="755576" y="2067035"/>
              <a:ext cx="45625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dirty="0" smtClean="0">
                  <a:solidFill>
                    <a:prstClr val="black"/>
                  </a:solidFill>
                  <a:latin typeface="Cambria" pitchFamily="18" charset="0"/>
                </a:rPr>
                <a:t>–7 </a:t>
              </a:r>
              <a:endParaRPr lang="en-IN" sz="1600" dirty="0" smtClean="0">
                <a:solidFill>
                  <a:prstClr val="black"/>
                </a:solidFill>
                <a:latin typeface="Cambria" pitchFamily="18" charset="0"/>
              </a:endParaRPr>
            </a:p>
          </p:txBody>
        </p:sp>
        <p:cxnSp>
          <p:nvCxnSpPr>
            <p:cNvPr id="250" name="Straight Connector 249"/>
            <p:cNvCxnSpPr/>
            <p:nvPr/>
          </p:nvCxnSpPr>
          <p:spPr>
            <a:xfrm>
              <a:off x="826074" y="2351791"/>
              <a:ext cx="29030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Rectangle 250"/>
            <p:cNvSpPr/>
            <p:nvPr/>
          </p:nvSpPr>
          <p:spPr>
            <a:xfrm>
              <a:off x="801186" y="2292670"/>
              <a:ext cx="46912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dirty="0" smtClean="0">
                  <a:solidFill>
                    <a:prstClr val="black"/>
                  </a:solidFill>
                  <a:latin typeface="Cambria" pitchFamily="18" charset="0"/>
                </a:rPr>
                <a:t>4</a:t>
              </a:r>
              <a:endParaRPr lang="en-IN" sz="1600" dirty="0" smtClean="0">
                <a:solidFill>
                  <a:prstClr val="black"/>
                </a:solidFill>
                <a:latin typeface="Cambria" pitchFamily="18" charset="0"/>
              </a:endParaRPr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1096767" y="2176926"/>
              <a:ext cx="2449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dirty="0" smtClean="0">
                  <a:solidFill>
                    <a:prstClr val="black"/>
                  </a:solidFill>
                  <a:latin typeface="Cambria" pitchFamily="18" charset="0"/>
                </a:rPr>
                <a:t>+</a:t>
              </a:r>
              <a:endParaRPr lang="en-IN" sz="1600" dirty="0">
                <a:solidFill>
                  <a:prstClr val="black"/>
                </a:solidFill>
                <a:latin typeface="Cambria" pitchFamily="18" charset="0"/>
              </a:endParaRPr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1369544" y="2067035"/>
              <a:ext cx="36946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dirty="0" smtClean="0">
                  <a:solidFill>
                    <a:prstClr val="black"/>
                  </a:solidFill>
                  <a:latin typeface="Cambria" pitchFamily="18" charset="0"/>
                </a:rPr>
                <a:t>5</a:t>
              </a:r>
              <a:endParaRPr lang="en-IN" sz="1600" dirty="0" smtClean="0">
                <a:solidFill>
                  <a:prstClr val="black"/>
                </a:solidFill>
                <a:latin typeface="Cambria" pitchFamily="18" charset="0"/>
              </a:endParaRPr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1355097" y="2292670"/>
              <a:ext cx="4208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dirty="0" smtClean="0">
                  <a:solidFill>
                    <a:prstClr val="black"/>
                  </a:solidFill>
                  <a:latin typeface="Cambria" pitchFamily="18" charset="0"/>
                </a:rPr>
                <a:t>3</a:t>
              </a:r>
              <a:endParaRPr lang="en-IN" sz="1600" dirty="0" smtClean="0">
                <a:solidFill>
                  <a:prstClr val="black"/>
                </a:solidFill>
                <a:latin typeface="Cambria" pitchFamily="18" charset="0"/>
              </a:endParaRPr>
            </a:p>
          </p:txBody>
        </p:sp>
        <p:cxnSp>
          <p:nvCxnSpPr>
            <p:cNvPr id="255" name="Straight Connector 254"/>
            <p:cNvCxnSpPr/>
            <p:nvPr/>
          </p:nvCxnSpPr>
          <p:spPr>
            <a:xfrm>
              <a:off x="1383753" y="2351791"/>
              <a:ext cx="29030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" name="Rectangle 255"/>
            <p:cNvSpPr/>
            <p:nvPr/>
          </p:nvSpPr>
          <p:spPr>
            <a:xfrm>
              <a:off x="1677396" y="2176926"/>
              <a:ext cx="34859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dirty="0" smtClean="0">
                  <a:solidFill>
                    <a:prstClr val="black"/>
                  </a:solidFill>
                  <a:latin typeface="Cambria" pitchFamily="18" charset="0"/>
                </a:rPr>
                <a:t>+</a:t>
              </a:r>
              <a:endParaRPr lang="en-IN" sz="1600" dirty="0">
                <a:solidFill>
                  <a:prstClr val="black"/>
                </a:solidFill>
                <a:latin typeface="Cambria" pitchFamily="18" charset="0"/>
              </a:endParaRPr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2221568" y="2176926"/>
              <a:ext cx="2449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dirty="0" smtClean="0">
                  <a:solidFill>
                    <a:prstClr val="black"/>
                  </a:solidFill>
                  <a:latin typeface="Cambria" pitchFamily="18" charset="0"/>
                </a:rPr>
                <a:t>+</a:t>
              </a:r>
              <a:endParaRPr lang="en-IN" sz="1600" dirty="0">
                <a:solidFill>
                  <a:prstClr val="black"/>
                </a:solidFill>
                <a:latin typeface="Cambria" pitchFamily="18" charset="0"/>
              </a:endParaRPr>
            </a:p>
          </p:txBody>
        </p:sp>
        <p:grpSp>
          <p:nvGrpSpPr>
            <p:cNvPr id="258" name="Group 257"/>
            <p:cNvGrpSpPr/>
            <p:nvPr/>
          </p:nvGrpSpPr>
          <p:grpSpPr>
            <a:xfrm>
              <a:off x="2480126" y="2067035"/>
              <a:ext cx="482779" cy="564189"/>
              <a:chOff x="2422402" y="1360628"/>
              <a:chExt cx="482779" cy="564189"/>
            </a:xfrm>
          </p:grpSpPr>
          <p:sp>
            <p:nvSpPr>
              <p:cNvPr id="268" name="Rectangle 267"/>
              <p:cNvSpPr/>
              <p:nvPr/>
            </p:nvSpPr>
            <p:spPr>
              <a:xfrm>
                <a:off x="2433159" y="1360628"/>
                <a:ext cx="472022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600" dirty="0" smtClean="0">
                    <a:solidFill>
                      <a:prstClr val="black"/>
                    </a:solidFill>
                    <a:latin typeface="Cambria" pitchFamily="18" charset="0"/>
                  </a:rPr>
                  <a:t>1</a:t>
                </a:r>
                <a:endParaRPr lang="en-IN" sz="1600" dirty="0" smtClean="0">
                  <a:solidFill>
                    <a:prstClr val="black"/>
                  </a:solidFill>
                  <a:latin typeface="Cambria" pitchFamily="18" charset="0"/>
                </a:endParaRPr>
              </a:p>
            </p:txBody>
          </p:sp>
          <p:sp>
            <p:nvSpPr>
              <p:cNvPr id="269" name="Rectangle 268"/>
              <p:cNvSpPr/>
              <p:nvPr/>
            </p:nvSpPr>
            <p:spPr>
              <a:xfrm>
                <a:off x="2422402" y="1586263"/>
                <a:ext cx="334777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600" dirty="0" smtClean="0">
                    <a:solidFill>
                      <a:prstClr val="black"/>
                    </a:solidFill>
                    <a:latin typeface="Cambria" pitchFamily="18" charset="0"/>
                  </a:rPr>
                  <a:t>3</a:t>
                </a:r>
                <a:endParaRPr lang="en-IN" sz="1600" dirty="0" smtClean="0">
                  <a:solidFill>
                    <a:prstClr val="black"/>
                  </a:solidFill>
                  <a:latin typeface="Cambria" pitchFamily="18" charset="0"/>
                </a:endParaRPr>
              </a:p>
            </p:txBody>
          </p:sp>
          <p:cxnSp>
            <p:nvCxnSpPr>
              <p:cNvPr id="270" name="Straight Connector 269"/>
              <p:cNvCxnSpPr/>
              <p:nvPr/>
            </p:nvCxnSpPr>
            <p:spPr>
              <a:xfrm>
                <a:off x="2461468" y="1645384"/>
                <a:ext cx="29030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9" name="Group 258"/>
            <p:cNvGrpSpPr/>
            <p:nvPr/>
          </p:nvGrpSpPr>
          <p:grpSpPr>
            <a:xfrm>
              <a:off x="1880364" y="2067035"/>
              <a:ext cx="511751" cy="564189"/>
              <a:chOff x="1928979" y="1392527"/>
              <a:chExt cx="511751" cy="564189"/>
            </a:xfrm>
          </p:grpSpPr>
          <p:sp>
            <p:nvSpPr>
              <p:cNvPr id="265" name="Rectangle 264"/>
              <p:cNvSpPr/>
              <p:nvPr/>
            </p:nvSpPr>
            <p:spPr>
              <a:xfrm>
                <a:off x="1928979" y="1392527"/>
                <a:ext cx="511751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600" dirty="0" smtClean="0">
                    <a:solidFill>
                      <a:prstClr val="black"/>
                    </a:solidFill>
                    <a:latin typeface="Cambria" pitchFamily="18" charset="0"/>
                  </a:rPr>
                  <a:t>–5</a:t>
                </a:r>
                <a:endParaRPr lang="en-IN" sz="1600" dirty="0" smtClean="0">
                  <a:solidFill>
                    <a:prstClr val="black"/>
                  </a:solidFill>
                  <a:latin typeface="Cambria" pitchFamily="18" charset="0"/>
                </a:endParaRPr>
              </a:p>
            </p:txBody>
          </p:sp>
          <p:sp>
            <p:nvSpPr>
              <p:cNvPr id="266" name="Rectangle 265"/>
              <p:cNvSpPr/>
              <p:nvPr/>
            </p:nvSpPr>
            <p:spPr>
              <a:xfrm>
                <a:off x="1990347" y="1618162"/>
                <a:ext cx="334777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600" dirty="0">
                    <a:solidFill>
                      <a:prstClr val="black"/>
                    </a:solidFill>
                    <a:latin typeface="Cambria" pitchFamily="18" charset="0"/>
                  </a:rPr>
                  <a:t>6</a:t>
                </a:r>
                <a:endParaRPr lang="en-IN" sz="1600" dirty="0" smtClean="0">
                  <a:solidFill>
                    <a:prstClr val="black"/>
                  </a:solidFill>
                  <a:latin typeface="Cambria" pitchFamily="18" charset="0"/>
                </a:endParaRPr>
              </a:p>
            </p:txBody>
          </p:sp>
          <p:cxnSp>
            <p:nvCxnSpPr>
              <p:cNvPr id="267" name="Straight Connector 266"/>
              <p:cNvCxnSpPr/>
              <p:nvPr/>
            </p:nvCxnSpPr>
            <p:spPr>
              <a:xfrm>
                <a:off x="1986888" y="1677283"/>
                <a:ext cx="29030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0" name="Rectangle 259"/>
            <p:cNvSpPr/>
            <p:nvPr/>
          </p:nvSpPr>
          <p:spPr>
            <a:xfrm>
              <a:off x="2797625" y="2176926"/>
              <a:ext cx="34859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dirty="0" smtClean="0">
                  <a:solidFill>
                    <a:prstClr val="black"/>
                  </a:solidFill>
                  <a:latin typeface="Cambria" pitchFamily="18" charset="0"/>
                </a:rPr>
                <a:t>+</a:t>
              </a:r>
              <a:endParaRPr lang="en-IN" sz="1600" dirty="0" smtClean="0">
                <a:solidFill>
                  <a:prstClr val="black"/>
                </a:solidFill>
                <a:latin typeface="Cambria" pitchFamily="18" charset="0"/>
              </a:endParaRPr>
            </a:p>
          </p:txBody>
        </p:sp>
        <p:grpSp>
          <p:nvGrpSpPr>
            <p:cNvPr id="261" name="Group 260"/>
            <p:cNvGrpSpPr/>
            <p:nvPr/>
          </p:nvGrpSpPr>
          <p:grpSpPr>
            <a:xfrm>
              <a:off x="2992383" y="2067035"/>
              <a:ext cx="541608" cy="564189"/>
              <a:chOff x="3160363" y="1389544"/>
              <a:chExt cx="541608" cy="564189"/>
            </a:xfrm>
          </p:grpSpPr>
          <p:sp>
            <p:nvSpPr>
              <p:cNvPr id="262" name="Rectangle 261"/>
              <p:cNvSpPr/>
              <p:nvPr/>
            </p:nvSpPr>
            <p:spPr>
              <a:xfrm>
                <a:off x="3160363" y="1389544"/>
                <a:ext cx="54160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600" dirty="0" smtClean="0">
                    <a:solidFill>
                      <a:prstClr val="black"/>
                    </a:solidFill>
                    <a:latin typeface="Cambria" pitchFamily="18" charset="0"/>
                  </a:rPr>
                  <a:t>–1</a:t>
                </a:r>
                <a:endParaRPr lang="en-IN" sz="1600" dirty="0" smtClean="0">
                  <a:solidFill>
                    <a:prstClr val="black"/>
                  </a:solidFill>
                  <a:latin typeface="Cambria" pitchFamily="18" charset="0"/>
                </a:endParaRPr>
              </a:p>
            </p:txBody>
          </p:sp>
          <p:cxnSp>
            <p:nvCxnSpPr>
              <p:cNvPr id="263" name="Straight Connector 262"/>
              <p:cNvCxnSpPr/>
              <p:nvPr/>
            </p:nvCxnSpPr>
            <p:spPr>
              <a:xfrm>
                <a:off x="3234789" y="1674300"/>
                <a:ext cx="23992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4" name="Rectangle 263"/>
              <p:cNvSpPr/>
              <p:nvPr/>
            </p:nvSpPr>
            <p:spPr>
              <a:xfrm>
                <a:off x="3192259" y="1615179"/>
                <a:ext cx="40508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600" dirty="0" smtClean="0">
                    <a:solidFill>
                      <a:prstClr val="black"/>
                    </a:solidFill>
                    <a:latin typeface="Cambria" pitchFamily="18" charset="0"/>
                  </a:rPr>
                  <a:t>2</a:t>
                </a:r>
                <a:endParaRPr lang="en-IN" sz="1600" dirty="0" smtClean="0">
                  <a:solidFill>
                    <a:prstClr val="black"/>
                  </a:solidFill>
                  <a:latin typeface="Cambria" pitchFamily="18" charset="0"/>
                </a:endParaRPr>
              </a:p>
            </p:txBody>
          </p:sp>
        </p:grpSp>
      </p:grpSp>
      <p:sp>
        <p:nvSpPr>
          <p:cNvPr id="282" name="TextBox 281"/>
          <p:cNvSpPr txBox="1"/>
          <p:nvPr/>
        </p:nvSpPr>
        <p:spPr>
          <a:xfrm>
            <a:off x="7708938" y="1410064"/>
            <a:ext cx="391454" cy="338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cs typeface="Arial" charset="0"/>
              </a:rPr>
              <a:t>3,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83" name="TextBox 282"/>
          <p:cNvSpPr txBox="1"/>
          <p:nvPr/>
        </p:nvSpPr>
        <p:spPr>
          <a:xfrm>
            <a:off x="8013396" y="1420687"/>
            <a:ext cx="320921" cy="338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cs typeface="Arial" charset="0"/>
              </a:rPr>
              <a:t>1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84" name="TextBox 283"/>
          <p:cNvSpPr txBox="1"/>
          <p:nvPr/>
        </p:nvSpPr>
        <p:spPr>
          <a:xfrm>
            <a:off x="7164288" y="1727278"/>
            <a:ext cx="391454" cy="338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cs typeface="Arial" charset="0"/>
              </a:rPr>
              <a:t>1,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  <a:cs typeface="Arial" charset="0"/>
            </a:endParaRPr>
          </a:p>
        </p:txBody>
      </p:sp>
      <p:sp>
        <p:nvSpPr>
          <p:cNvPr id="285" name="TextBox 284"/>
          <p:cNvSpPr txBox="1"/>
          <p:nvPr/>
        </p:nvSpPr>
        <p:spPr>
          <a:xfrm>
            <a:off x="7446980" y="1727278"/>
            <a:ext cx="391454" cy="338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cs typeface="Arial" charset="0"/>
              </a:rPr>
              <a:t>1,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86" name="TextBox 285"/>
          <p:cNvSpPr txBox="1"/>
          <p:nvPr/>
        </p:nvSpPr>
        <p:spPr>
          <a:xfrm>
            <a:off x="7708195" y="1727278"/>
            <a:ext cx="391454" cy="338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  <a:cs typeface="Arial" charset="0"/>
              </a:rPr>
              <a:t>1</a:t>
            </a:r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cs typeface="Arial" charset="0"/>
              </a:rPr>
              <a:t>,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87" name="TextBox 286"/>
          <p:cNvSpPr txBox="1"/>
          <p:nvPr/>
        </p:nvSpPr>
        <p:spPr>
          <a:xfrm>
            <a:off x="8012650" y="1737903"/>
            <a:ext cx="320921" cy="338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cs typeface="Arial" charset="0"/>
              </a:rPr>
              <a:t>1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89" name="Cloud Callout 288"/>
          <p:cNvSpPr/>
          <p:nvPr/>
        </p:nvSpPr>
        <p:spPr>
          <a:xfrm>
            <a:off x="973893" y="416781"/>
            <a:ext cx="1741777" cy="668470"/>
          </a:xfrm>
          <a:prstGeom prst="cloudCallout">
            <a:avLst>
              <a:gd name="adj1" fmla="val -18506"/>
              <a:gd name="adj2" fmla="val 104987"/>
            </a:avLst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1129780" y="583302"/>
            <a:ext cx="423343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4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1396543" y="583302"/>
            <a:ext cx="331370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entury Schoolbook"/>
                <a:ea typeface="Cambria Math" pitchFamily="18" charset="0"/>
              </a:rPr>
              <a:t>×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1636426" y="578377"/>
            <a:ext cx="423343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3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2071717" y="562054"/>
            <a:ext cx="573680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12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94" name="TextBox 293"/>
          <p:cNvSpPr txBox="1"/>
          <p:nvPr/>
        </p:nvSpPr>
        <p:spPr>
          <a:xfrm>
            <a:off x="1881756" y="583302"/>
            <a:ext cx="331370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entury Schoolbook"/>
                <a:ea typeface="Cambria Math" pitchFamily="18" charset="0"/>
              </a:rPr>
              <a:t>=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1636423" y="502725"/>
            <a:ext cx="400102" cy="461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  <a:latin typeface="Cambria Math" pitchFamily="18" charset="0"/>
                <a:ea typeface="Cambria Math" pitchFamily="18" charset="0"/>
                <a:sym typeface="Symbol"/>
              </a:rPr>
              <a:t>? </a:t>
            </a:r>
            <a:endParaRPr lang="en-US" sz="2400" b="1" dirty="0">
              <a:solidFill>
                <a:srgbClr val="0000FF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96" name="Rectangle 295"/>
          <p:cNvSpPr/>
          <p:nvPr/>
        </p:nvSpPr>
        <p:spPr>
          <a:xfrm>
            <a:off x="1079612" y="1801642"/>
            <a:ext cx="348596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 smtClean="0">
                <a:solidFill>
                  <a:prstClr val="black"/>
                </a:solidFill>
                <a:latin typeface="Cambria" pitchFamily="18" charset="0"/>
              </a:rPr>
              <a:t>=</a:t>
            </a:r>
            <a:endParaRPr lang="en-IN" sz="1600" b="1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sp>
        <p:nvSpPr>
          <p:cNvPr id="297" name="TextBox 296"/>
          <p:cNvSpPr txBox="1"/>
          <p:nvPr/>
        </p:nvSpPr>
        <p:spPr>
          <a:xfrm>
            <a:off x="1575584" y="1657759"/>
            <a:ext cx="288944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×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298" name="Straight Connector 297"/>
          <p:cNvCxnSpPr/>
          <p:nvPr/>
        </p:nvCxnSpPr>
        <p:spPr>
          <a:xfrm>
            <a:off x="1356244" y="1963965"/>
            <a:ext cx="7512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TextBox 298"/>
          <p:cNvSpPr txBox="1"/>
          <p:nvPr/>
        </p:nvSpPr>
        <p:spPr>
          <a:xfrm>
            <a:off x="1307954" y="1671402"/>
            <a:ext cx="480039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–7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00" name="TextBox 299"/>
          <p:cNvSpPr txBox="1"/>
          <p:nvPr/>
        </p:nvSpPr>
        <p:spPr>
          <a:xfrm>
            <a:off x="1374061" y="1918289"/>
            <a:ext cx="301674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4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01" name="TextBox 300"/>
          <p:cNvSpPr txBox="1"/>
          <p:nvPr/>
        </p:nvSpPr>
        <p:spPr>
          <a:xfrm>
            <a:off x="1791810" y="1671402"/>
            <a:ext cx="473670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3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02" name="TextBox 301"/>
          <p:cNvSpPr txBox="1"/>
          <p:nvPr/>
        </p:nvSpPr>
        <p:spPr>
          <a:xfrm>
            <a:off x="1786030" y="1918289"/>
            <a:ext cx="331272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3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1575584" y="1918289"/>
            <a:ext cx="288944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×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04" name="Cloud Callout 303"/>
          <p:cNvSpPr/>
          <p:nvPr/>
        </p:nvSpPr>
        <p:spPr>
          <a:xfrm>
            <a:off x="2051723" y="457932"/>
            <a:ext cx="1741777" cy="668470"/>
          </a:xfrm>
          <a:prstGeom prst="cloudCallout">
            <a:avLst>
              <a:gd name="adj1" fmla="val -50249"/>
              <a:gd name="adj2" fmla="val 97042"/>
            </a:avLst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2207610" y="624455"/>
            <a:ext cx="423343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3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06" name="TextBox 305"/>
          <p:cNvSpPr txBox="1"/>
          <p:nvPr/>
        </p:nvSpPr>
        <p:spPr>
          <a:xfrm>
            <a:off x="2474373" y="624455"/>
            <a:ext cx="331370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entury Schoolbook"/>
                <a:ea typeface="Cambria Math" pitchFamily="18" charset="0"/>
              </a:rPr>
              <a:t>×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2714256" y="619530"/>
            <a:ext cx="423343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4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08" name="TextBox 307"/>
          <p:cNvSpPr txBox="1"/>
          <p:nvPr/>
        </p:nvSpPr>
        <p:spPr>
          <a:xfrm>
            <a:off x="3149547" y="603207"/>
            <a:ext cx="573680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12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09" name="TextBox 308"/>
          <p:cNvSpPr txBox="1"/>
          <p:nvPr/>
        </p:nvSpPr>
        <p:spPr>
          <a:xfrm>
            <a:off x="2959586" y="624455"/>
            <a:ext cx="331370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entury Schoolbook"/>
                <a:ea typeface="Cambria Math" pitchFamily="18" charset="0"/>
              </a:rPr>
              <a:t>=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10" name="TextBox 309"/>
          <p:cNvSpPr txBox="1"/>
          <p:nvPr/>
        </p:nvSpPr>
        <p:spPr>
          <a:xfrm>
            <a:off x="2714253" y="543878"/>
            <a:ext cx="400102" cy="461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  <a:latin typeface="Cambria Math" pitchFamily="18" charset="0"/>
                <a:ea typeface="Cambria Math" pitchFamily="18" charset="0"/>
                <a:sym typeface="Symbol"/>
              </a:rPr>
              <a:t>? </a:t>
            </a:r>
            <a:endParaRPr lang="en-US" sz="2400" b="1" dirty="0">
              <a:solidFill>
                <a:srgbClr val="0000FF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11" name="TextBox 310"/>
          <p:cNvSpPr txBox="1"/>
          <p:nvPr/>
        </p:nvSpPr>
        <p:spPr>
          <a:xfrm>
            <a:off x="2092327" y="1779183"/>
            <a:ext cx="423343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" pitchFamily="18" charset="0"/>
                <a:ea typeface="Cambria Math" pitchFamily="18" charset="0"/>
              </a:rPr>
              <a:t>+</a:t>
            </a:r>
            <a:endParaRPr lang="en-US" sz="1600" dirty="0">
              <a:solidFill>
                <a:prstClr val="black"/>
              </a:solidFill>
              <a:latin typeface="Cambria" pitchFamily="18" charset="0"/>
              <a:ea typeface="Cambria Math" pitchFamily="18" charset="0"/>
            </a:endParaRPr>
          </a:p>
        </p:txBody>
      </p:sp>
      <p:sp>
        <p:nvSpPr>
          <p:cNvPr id="312" name="TextBox 311"/>
          <p:cNvSpPr txBox="1"/>
          <p:nvPr/>
        </p:nvSpPr>
        <p:spPr>
          <a:xfrm>
            <a:off x="2607385" y="1665960"/>
            <a:ext cx="288944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×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313" name="Straight Connector 312"/>
          <p:cNvCxnSpPr/>
          <p:nvPr/>
        </p:nvCxnSpPr>
        <p:spPr>
          <a:xfrm>
            <a:off x="2388045" y="1972168"/>
            <a:ext cx="7512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TextBox 313"/>
          <p:cNvSpPr txBox="1"/>
          <p:nvPr/>
        </p:nvSpPr>
        <p:spPr>
          <a:xfrm>
            <a:off x="2415838" y="1679606"/>
            <a:ext cx="327873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5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15" name="TextBox 314"/>
          <p:cNvSpPr txBox="1"/>
          <p:nvPr/>
        </p:nvSpPr>
        <p:spPr>
          <a:xfrm>
            <a:off x="2405862" y="1926491"/>
            <a:ext cx="301674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3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16" name="TextBox 315"/>
          <p:cNvSpPr txBox="1"/>
          <p:nvPr/>
        </p:nvSpPr>
        <p:spPr>
          <a:xfrm>
            <a:off x="2823611" y="1679606"/>
            <a:ext cx="473670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4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17" name="TextBox 316"/>
          <p:cNvSpPr txBox="1"/>
          <p:nvPr/>
        </p:nvSpPr>
        <p:spPr>
          <a:xfrm>
            <a:off x="2817831" y="1926491"/>
            <a:ext cx="331272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4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18" name="TextBox 317"/>
          <p:cNvSpPr txBox="1"/>
          <p:nvPr/>
        </p:nvSpPr>
        <p:spPr>
          <a:xfrm>
            <a:off x="2607385" y="1926491"/>
            <a:ext cx="288944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×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19" name="Cloud Callout 318"/>
          <p:cNvSpPr/>
          <p:nvPr/>
        </p:nvSpPr>
        <p:spPr>
          <a:xfrm>
            <a:off x="2689923" y="478990"/>
            <a:ext cx="1741777" cy="668470"/>
          </a:xfrm>
          <a:prstGeom prst="cloudCallout">
            <a:avLst>
              <a:gd name="adj1" fmla="val -55132"/>
              <a:gd name="adj2" fmla="val 97042"/>
            </a:avLst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20" name="TextBox 319"/>
          <p:cNvSpPr txBox="1"/>
          <p:nvPr/>
        </p:nvSpPr>
        <p:spPr>
          <a:xfrm>
            <a:off x="2845811" y="645510"/>
            <a:ext cx="423343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6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21" name="TextBox 320"/>
          <p:cNvSpPr txBox="1"/>
          <p:nvPr/>
        </p:nvSpPr>
        <p:spPr>
          <a:xfrm>
            <a:off x="3112574" y="645510"/>
            <a:ext cx="331370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entury Schoolbook"/>
                <a:ea typeface="Cambria Math" pitchFamily="18" charset="0"/>
              </a:rPr>
              <a:t>×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22" name="TextBox 321"/>
          <p:cNvSpPr txBox="1"/>
          <p:nvPr/>
        </p:nvSpPr>
        <p:spPr>
          <a:xfrm>
            <a:off x="3352457" y="640588"/>
            <a:ext cx="423343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2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23" name="TextBox 322"/>
          <p:cNvSpPr txBox="1"/>
          <p:nvPr/>
        </p:nvSpPr>
        <p:spPr>
          <a:xfrm>
            <a:off x="3787748" y="624265"/>
            <a:ext cx="573680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12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24" name="TextBox 323"/>
          <p:cNvSpPr txBox="1"/>
          <p:nvPr/>
        </p:nvSpPr>
        <p:spPr>
          <a:xfrm>
            <a:off x="3597787" y="645510"/>
            <a:ext cx="331370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entury Schoolbook"/>
                <a:ea typeface="Cambria Math" pitchFamily="18" charset="0"/>
              </a:rPr>
              <a:t>=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25" name="TextBox 324"/>
          <p:cNvSpPr txBox="1"/>
          <p:nvPr/>
        </p:nvSpPr>
        <p:spPr>
          <a:xfrm>
            <a:off x="3352454" y="564933"/>
            <a:ext cx="400102" cy="461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  <a:latin typeface="Cambria Math" pitchFamily="18" charset="0"/>
                <a:ea typeface="Cambria Math" pitchFamily="18" charset="0"/>
                <a:sym typeface="Symbol"/>
              </a:rPr>
              <a:t>? </a:t>
            </a:r>
            <a:endParaRPr lang="en-US" sz="2400" b="1" dirty="0">
              <a:solidFill>
                <a:srgbClr val="0000FF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3108490" y="1779183"/>
            <a:ext cx="423343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" pitchFamily="18" charset="0"/>
                <a:ea typeface="Cambria Math" pitchFamily="18" charset="0"/>
              </a:rPr>
              <a:t>+</a:t>
            </a:r>
            <a:endParaRPr lang="en-US" sz="1600" dirty="0">
              <a:solidFill>
                <a:prstClr val="black"/>
              </a:solidFill>
              <a:latin typeface="Cambria" pitchFamily="18" charset="0"/>
              <a:ea typeface="Cambria Math" pitchFamily="18" charset="0"/>
            </a:endParaRPr>
          </a:p>
        </p:txBody>
      </p:sp>
      <p:sp>
        <p:nvSpPr>
          <p:cNvPr id="333" name="TextBox 332"/>
          <p:cNvSpPr txBox="1"/>
          <p:nvPr/>
        </p:nvSpPr>
        <p:spPr>
          <a:xfrm>
            <a:off x="3572463" y="1665960"/>
            <a:ext cx="288944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×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334" name="Straight Connector 333"/>
          <p:cNvCxnSpPr/>
          <p:nvPr/>
        </p:nvCxnSpPr>
        <p:spPr>
          <a:xfrm>
            <a:off x="3353123" y="1972168"/>
            <a:ext cx="7512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TextBox 334"/>
          <p:cNvSpPr txBox="1"/>
          <p:nvPr/>
        </p:nvSpPr>
        <p:spPr>
          <a:xfrm>
            <a:off x="3329309" y="1679606"/>
            <a:ext cx="489121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prstClr val="black"/>
                </a:solidFill>
                <a:latin typeface="Cambria" pitchFamily="18" charset="0"/>
              </a:rPr>
              <a:t>–5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36" name="TextBox 335"/>
          <p:cNvSpPr txBox="1"/>
          <p:nvPr/>
        </p:nvSpPr>
        <p:spPr>
          <a:xfrm>
            <a:off x="3402839" y="1926491"/>
            <a:ext cx="301674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6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37" name="TextBox 336"/>
          <p:cNvSpPr txBox="1"/>
          <p:nvPr/>
        </p:nvSpPr>
        <p:spPr>
          <a:xfrm>
            <a:off x="3788689" y="1679606"/>
            <a:ext cx="473670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2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38" name="TextBox 337"/>
          <p:cNvSpPr txBox="1"/>
          <p:nvPr/>
        </p:nvSpPr>
        <p:spPr>
          <a:xfrm>
            <a:off x="3782909" y="1926491"/>
            <a:ext cx="331272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2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39" name="TextBox 338"/>
          <p:cNvSpPr txBox="1"/>
          <p:nvPr/>
        </p:nvSpPr>
        <p:spPr>
          <a:xfrm>
            <a:off x="3572463" y="1926491"/>
            <a:ext cx="288944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×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40" name="Cloud Callout 339"/>
          <p:cNvSpPr/>
          <p:nvPr/>
        </p:nvSpPr>
        <p:spPr>
          <a:xfrm>
            <a:off x="3297284" y="438478"/>
            <a:ext cx="1741777" cy="668470"/>
          </a:xfrm>
          <a:prstGeom prst="cloudCallout">
            <a:avLst>
              <a:gd name="adj1" fmla="val -55133"/>
              <a:gd name="adj2" fmla="val 98631"/>
            </a:avLst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41" name="TextBox 340"/>
          <p:cNvSpPr txBox="1"/>
          <p:nvPr/>
        </p:nvSpPr>
        <p:spPr>
          <a:xfrm>
            <a:off x="3453169" y="605001"/>
            <a:ext cx="423343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3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42" name="TextBox 341"/>
          <p:cNvSpPr txBox="1"/>
          <p:nvPr/>
        </p:nvSpPr>
        <p:spPr>
          <a:xfrm>
            <a:off x="3719934" y="605001"/>
            <a:ext cx="331370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entury Schoolbook"/>
                <a:ea typeface="Cambria Math" pitchFamily="18" charset="0"/>
              </a:rPr>
              <a:t>×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43" name="TextBox 342"/>
          <p:cNvSpPr txBox="1"/>
          <p:nvPr/>
        </p:nvSpPr>
        <p:spPr>
          <a:xfrm>
            <a:off x="3959814" y="600076"/>
            <a:ext cx="423343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4</a:t>
            </a:r>
          </a:p>
        </p:txBody>
      </p:sp>
      <p:sp>
        <p:nvSpPr>
          <p:cNvPr id="344" name="TextBox 343"/>
          <p:cNvSpPr txBox="1"/>
          <p:nvPr/>
        </p:nvSpPr>
        <p:spPr>
          <a:xfrm>
            <a:off x="4395108" y="583753"/>
            <a:ext cx="573680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12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45" name="TextBox 344"/>
          <p:cNvSpPr txBox="1"/>
          <p:nvPr/>
        </p:nvSpPr>
        <p:spPr>
          <a:xfrm>
            <a:off x="4205147" y="605001"/>
            <a:ext cx="331370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entury Schoolbook"/>
                <a:ea typeface="Cambria Math" pitchFamily="18" charset="0"/>
              </a:rPr>
              <a:t>=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46" name="TextBox 345"/>
          <p:cNvSpPr txBox="1"/>
          <p:nvPr/>
        </p:nvSpPr>
        <p:spPr>
          <a:xfrm>
            <a:off x="3959814" y="524424"/>
            <a:ext cx="400102" cy="461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  <a:latin typeface="Cambria Math" pitchFamily="18" charset="0"/>
                <a:ea typeface="Cambria Math" pitchFamily="18" charset="0"/>
                <a:sym typeface="Symbol"/>
              </a:rPr>
              <a:t>? </a:t>
            </a:r>
            <a:endParaRPr lang="en-US" sz="2400" b="1" dirty="0">
              <a:solidFill>
                <a:srgbClr val="0000FF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47" name="TextBox 346"/>
          <p:cNvSpPr txBox="1"/>
          <p:nvPr/>
        </p:nvSpPr>
        <p:spPr>
          <a:xfrm>
            <a:off x="4055386" y="1779183"/>
            <a:ext cx="423343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" pitchFamily="18" charset="0"/>
                <a:ea typeface="Cambria Math" pitchFamily="18" charset="0"/>
              </a:rPr>
              <a:t>+</a:t>
            </a:r>
            <a:endParaRPr lang="en-US" sz="1600" dirty="0">
              <a:solidFill>
                <a:prstClr val="black"/>
              </a:solidFill>
              <a:latin typeface="Cambria" pitchFamily="18" charset="0"/>
              <a:ea typeface="Cambria Math" pitchFamily="18" charset="0"/>
            </a:endParaRPr>
          </a:p>
        </p:txBody>
      </p:sp>
      <p:sp>
        <p:nvSpPr>
          <p:cNvPr id="348" name="Cloud Callout 347"/>
          <p:cNvSpPr/>
          <p:nvPr/>
        </p:nvSpPr>
        <p:spPr>
          <a:xfrm>
            <a:off x="4051307" y="733056"/>
            <a:ext cx="1741777" cy="668470"/>
          </a:xfrm>
          <a:prstGeom prst="cloudCallout">
            <a:avLst>
              <a:gd name="adj1" fmla="val -65510"/>
              <a:gd name="adj2" fmla="val 44601"/>
            </a:avLst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49" name="TextBox 348"/>
          <p:cNvSpPr txBox="1"/>
          <p:nvPr/>
        </p:nvSpPr>
        <p:spPr>
          <a:xfrm>
            <a:off x="4207194" y="899577"/>
            <a:ext cx="423343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2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50" name="TextBox 349"/>
          <p:cNvSpPr txBox="1"/>
          <p:nvPr/>
        </p:nvSpPr>
        <p:spPr>
          <a:xfrm>
            <a:off x="4473957" y="899577"/>
            <a:ext cx="331370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entury Schoolbook"/>
                <a:ea typeface="Cambria Math" pitchFamily="18" charset="0"/>
              </a:rPr>
              <a:t>×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51" name="TextBox 350"/>
          <p:cNvSpPr txBox="1"/>
          <p:nvPr/>
        </p:nvSpPr>
        <p:spPr>
          <a:xfrm>
            <a:off x="4713840" y="894652"/>
            <a:ext cx="423343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6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52" name="TextBox 351"/>
          <p:cNvSpPr txBox="1"/>
          <p:nvPr/>
        </p:nvSpPr>
        <p:spPr>
          <a:xfrm>
            <a:off x="5149131" y="878331"/>
            <a:ext cx="573680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12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53" name="TextBox 352"/>
          <p:cNvSpPr txBox="1"/>
          <p:nvPr/>
        </p:nvSpPr>
        <p:spPr>
          <a:xfrm>
            <a:off x="4959170" y="899577"/>
            <a:ext cx="331370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entury Schoolbook"/>
                <a:ea typeface="Cambria Math" pitchFamily="18" charset="0"/>
              </a:rPr>
              <a:t>=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54" name="TextBox 353"/>
          <p:cNvSpPr txBox="1"/>
          <p:nvPr/>
        </p:nvSpPr>
        <p:spPr>
          <a:xfrm>
            <a:off x="4713837" y="818999"/>
            <a:ext cx="400102" cy="461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  <a:latin typeface="Cambria Math" pitchFamily="18" charset="0"/>
                <a:ea typeface="Cambria Math" pitchFamily="18" charset="0"/>
                <a:sym typeface="Symbol"/>
              </a:rPr>
              <a:t>? </a:t>
            </a:r>
            <a:endParaRPr lang="en-US" sz="2400" b="1" dirty="0">
              <a:solidFill>
                <a:srgbClr val="0000FF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55" name="TextBox 354"/>
          <p:cNvSpPr txBox="1"/>
          <p:nvPr/>
        </p:nvSpPr>
        <p:spPr>
          <a:xfrm>
            <a:off x="4549019" y="1657759"/>
            <a:ext cx="288944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×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356" name="Straight Connector 355"/>
          <p:cNvCxnSpPr/>
          <p:nvPr/>
        </p:nvCxnSpPr>
        <p:spPr>
          <a:xfrm>
            <a:off x="4329679" y="1963965"/>
            <a:ext cx="7512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TextBox 356"/>
          <p:cNvSpPr txBox="1"/>
          <p:nvPr/>
        </p:nvSpPr>
        <p:spPr>
          <a:xfrm>
            <a:off x="4357472" y="1671402"/>
            <a:ext cx="327873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1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58" name="TextBox 357"/>
          <p:cNvSpPr txBox="1"/>
          <p:nvPr/>
        </p:nvSpPr>
        <p:spPr>
          <a:xfrm>
            <a:off x="4347496" y="1918289"/>
            <a:ext cx="301674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3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59" name="TextBox 358"/>
          <p:cNvSpPr txBox="1"/>
          <p:nvPr/>
        </p:nvSpPr>
        <p:spPr>
          <a:xfrm>
            <a:off x="4765245" y="1671402"/>
            <a:ext cx="473670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4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60" name="TextBox 359"/>
          <p:cNvSpPr txBox="1"/>
          <p:nvPr/>
        </p:nvSpPr>
        <p:spPr>
          <a:xfrm>
            <a:off x="4759465" y="1918289"/>
            <a:ext cx="331272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4</a:t>
            </a:r>
          </a:p>
        </p:txBody>
      </p:sp>
      <p:sp>
        <p:nvSpPr>
          <p:cNvPr id="361" name="TextBox 360"/>
          <p:cNvSpPr txBox="1"/>
          <p:nvPr/>
        </p:nvSpPr>
        <p:spPr>
          <a:xfrm>
            <a:off x="4549019" y="1918289"/>
            <a:ext cx="288944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×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62" name="Rectangle 361"/>
          <p:cNvSpPr/>
          <p:nvPr/>
        </p:nvSpPr>
        <p:spPr>
          <a:xfrm>
            <a:off x="5054790" y="1779183"/>
            <a:ext cx="348596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mbria" pitchFamily="18" charset="0"/>
                <a:ea typeface="Cambria Math" pitchFamily="18" charset="0"/>
              </a:rPr>
              <a:t>+</a:t>
            </a:r>
            <a:endParaRPr lang="en-IN" sz="16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sp>
        <p:nvSpPr>
          <p:cNvPr id="363" name="TextBox 362"/>
          <p:cNvSpPr txBox="1"/>
          <p:nvPr/>
        </p:nvSpPr>
        <p:spPr>
          <a:xfrm>
            <a:off x="5554867" y="1636511"/>
            <a:ext cx="288944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×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364" name="Straight Connector 363"/>
          <p:cNvCxnSpPr/>
          <p:nvPr/>
        </p:nvCxnSpPr>
        <p:spPr>
          <a:xfrm>
            <a:off x="5335527" y="1942719"/>
            <a:ext cx="7512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TextBox 364"/>
          <p:cNvSpPr txBox="1"/>
          <p:nvPr/>
        </p:nvSpPr>
        <p:spPr>
          <a:xfrm>
            <a:off x="5287237" y="1650157"/>
            <a:ext cx="480039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–1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66" name="TextBox 365"/>
          <p:cNvSpPr txBox="1"/>
          <p:nvPr/>
        </p:nvSpPr>
        <p:spPr>
          <a:xfrm>
            <a:off x="5353344" y="1897041"/>
            <a:ext cx="301674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2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67" name="TextBox 366"/>
          <p:cNvSpPr txBox="1"/>
          <p:nvPr/>
        </p:nvSpPr>
        <p:spPr>
          <a:xfrm>
            <a:off x="5771093" y="1650157"/>
            <a:ext cx="473670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6</a:t>
            </a:r>
          </a:p>
        </p:txBody>
      </p:sp>
      <p:sp>
        <p:nvSpPr>
          <p:cNvPr id="368" name="TextBox 367"/>
          <p:cNvSpPr txBox="1"/>
          <p:nvPr/>
        </p:nvSpPr>
        <p:spPr>
          <a:xfrm>
            <a:off x="5765313" y="1897041"/>
            <a:ext cx="331272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6</a:t>
            </a:r>
          </a:p>
        </p:txBody>
      </p:sp>
      <p:sp>
        <p:nvSpPr>
          <p:cNvPr id="369" name="TextBox 368"/>
          <p:cNvSpPr txBox="1"/>
          <p:nvPr/>
        </p:nvSpPr>
        <p:spPr>
          <a:xfrm>
            <a:off x="5554867" y="1897041"/>
            <a:ext cx="288944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×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70" name="Rectangle 369"/>
          <p:cNvSpPr/>
          <p:nvPr/>
        </p:nvSpPr>
        <p:spPr>
          <a:xfrm>
            <a:off x="1079612" y="2404627"/>
            <a:ext cx="348596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 smtClean="0">
                <a:solidFill>
                  <a:prstClr val="black"/>
                </a:solidFill>
                <a:latin typeface="Cambria" pitchFamily="18" charset="0"/>
              </a:rPr>
              <a:t>=</a:t>
            </a:r>
            <a:endParaRPr lang="en-IN" sz="1600" b="1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cxnSp>
        <p:nvCxnSpPr>
          <p:cNvPr id="371" name="Straight Connector 370"/>
          <p:cNvCxnSpPr/>
          <p:nvPr/>
        </p:nvCxnSpPr>
        <p:spPr>
          <a:xfrm>
            <a:off x="1443760" y="2566524"/>
            <a:ext cx="3855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TextBox 371"/>
          <p:cNvSpPr txBox="1"/>
          <p:nvPr/>
        </p:nvSpPr>
        <p:spPr>
          <a:xfrm>
            <a:off x="1318914" y="2263165"/>
            <a:ext cx="622815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–21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73" name="TextBox 372"/>
          <p:cNvSpPr txBox="1"/>
          <p:nvPr/>
        </p:nvSpPr>
        <p:spPr>
          <a:xfrm>
            <a:off x="1407148" y="2510223"/>
            <a:ext cx="485849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12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74" name="TextBox 373"/>
          <p:cNvSpPr txBox="1"/>
          <p:nvPr/>
        </p:nvSpPr>
        <p:spPr>
          <a:xfrm>
            <a:off x="1852116" y="2376431"/>
            <a:ext cx="423343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" pitchFamily="18" charset="0"/>
                <a:ea typeface="Cambria Math" pitchFamily="18" charset="0"/>
              </a:rPr>
              <a:t>+</a:t>
            </a:r>
            <a:endParaRPr lang="en-US" sz="1600" dirty="0">
              <a:solidFill>
                <a:prstClr val="black"/>
              </a:solidFill>
              <a:latin typeface="Cambria" pitchFamily="18" charset="0"/>
              <a:ea typeface="Cambria Math" pitchFamily="18" charset="0"/>
            </a:endParaRPr>
          </a:p>
        </p:txBody>
      </p:sp>
      <p:sp>
        <p:nvSpPr>
          <p:cNvPr id="375" name="TextBox 374"/>
          <p:cNvSpPr txBox="1"/>
          <p:nvPr/>
        </p:nvSpPr>
        <p:spPr>
          <a:xfrm>
            <a:off x="2169773" y="2263165"/>
            <a:ext cx="524896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20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376" name="Straight Connector 375"/>
          <p:cNvCxnSpPr/>
          <p:nvPr/>
        </p:nvCxnSpPr>
        <p:spPr>
          <a:xfrm>
            <a:off x="2231002" y="2566524"/>
            <a:ext cx="3186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TextBox 376"/>
          <p:cNvSpPr txBox="1"/>
          <p:nvPr/>
        </p:nvSpPr>
        <p:spPr>
          <a:xfrm>
            <a:off x="2158991" y="2510223"/>
            <a:ext cx="451750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12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78" name="Rectangle 377"/>
          <p:cNvSpPr/>
          <p:nvPr/>
        </p:nvSpPr>
        <p:spPr>
          <a:xfrm>
            <a:off x="2521454" y="2376431"/>
            <a:ext cx="348596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" pitchFamily="18" charset="0"/>
                <a:ea typeface="Cambria Math" pitchFamily="18" charset="0"/>
              </a:rPr>
              <a:t>+</a:t>
            </a:r>
            <a:endParaRPr lang="en-US" sz="1600" dirty="0">
              <a:solidFill>
                <a:prstClr val="black"/>
              </a:solidFill>
              <a:latin typeface="Cambria" pitchFamily="18" charset="0"/>
              <a:ea typeface="Cambria Math" pitchFamily="18" charset="0"/>
            </a:endParaRPr>
          </a:p>
        </p:txBody>
      </p:sp>
      <p:cxnSp>
        <p:nvCxnSpPr>
          <p:cNvPr id="379" name="Straight Connector 378"/>
          <p:cNvCxnSpPr/>
          <p:nvPr/>
        </p:nvCxnSpPr>
        <p:spPr>
          <a:xfrm>
            <a:off x="2849598" y="2566524"/>
            <a:ext cx="3855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TextBox 379"/>
          <p:cNvSpPr txBox="1"/>
          <p:nvPr/>
        </p:nvSpPr>
        <p:spPr>
          <a:xfrm>
            <a:off x="2746018" y="2263165"/>
            <a:ext cx="622815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–10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81" name="TextBox 380"/>
          <p:cNvSpPr txBox="1"/>
          <p:nvPr/>
        </p:nvSpPr>
        <p:spPr>
          <a:xfrm>
            <a:off x="2846400" y="2510223"/>
            <a:ext cx="485849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12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82" name="TextBox 381"/>
          <p:cNvSpPr txBox="1"/>
          <p:nvPr/>
        </p:nvSpPr>
        <p:spPr>
          <a:xfrm>
            <a:off x="3268588" y="2376431"/>
            <a:ext cx="423343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" pitchFamily="18" charset="0"/>
                <a:ea typeface="Cambria Math" pitchFamily="18" charset="0"/>
              </a:rPr>
              <a:t>+</a:t>
            </a:r>
            <a:endParaRPr lang="en-US" sz="1600" dirty="0">
              <a:solidFill>
                <a:prstClr val="black"/>
              </a:solidFill>
              <a:latin typeface="Cambria" pitchFamily="18" charset="0"/>
              <a:ea typeface="Cambria Math" pitchFamily="18" charset="0"/>
            </a:endParaRPr>
          </a:p>
        </p:txBody>
      </p:sp>
      <p:sp>
        <p:nvSpPr>
          <p:cNvPr id="383" name="TextBox 382"/>
          <p:cNvSpPr txBox="1"/>
          <p:nvPr/>
        </p:nvSpPr>
        <p:spPr>
          <a:xfrm>
            <a:off x="3616275" y="2263165"/>
            <a:ext cx="358511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4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384" name="Straight Connector 383"/>
          <p:cNvCxnSpPr/>
          <p:nvPr/>
        </p:nvCxnSpPr>
        <p:spPr>
          <a:xfrm>
            <a:off x="3636840" y="2566524"/>
            <a:ext cx="3186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5" name="TextBox 384"/>
          <p:cNvSpPr txBox="1"/>
          <p:nvPr/>
        </p:nvSpPr>
        <p:spPr>
          <a:xfrm>
            <a:off x="3554196" y="2510223"/>
            <a:ext cx="451750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12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86" name="TextBox 385"/>
          <p:cNvSpPr txBox="1"/>
          <p:nvPr/>
        </p:nvSpPr>
        <p:spPr>
          <a:xfrm>
            <a:off x="3945474" y="2376431"/>
            <a:ext cx="423343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" pitchFamily="18" charset="0"/>
                <a:ea typeface="Cambria Math" pitchFamily="18" charset="0"/>
              </a:rPr>
              <a:t>+</a:t>
            </a:r>
            <a:endParaRPr lang="en-US" sz="1600" dirty="0">
              <a:solidFill>
                <a:prstClr val="black"/>
              </a:solidFill>
              <a:latin typeface="Cambria" pitchFamily="18" charset="0"/>
              <a:ea typeface="Cambria Math" pitchFamily="18" charset="0"/>
            </a:endParaRPr>
          </a:p>
        </p:txBody>
      </p:sp>
      <p:sp>
        <p:nvSpPr>
          <p:cNvPr id="387" name="TextBox 386"/>
          <p:cNvSpPr txBox="1"/>
          <p:nvPr/>
        </p:nvSpPr>
        <p:spPr>
          <a:xfrm>
            <a:off x="4209963" y="2263165"/>
            <a:ext cx="524896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–6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388" name="Straight Connector 387"/>
          <p:cNvCxnSpPr/>
          <p:nvPr/>
        </p:nvCxnSpPr>
        <p:spPr>
          <a:xfrm>
            <a:off x="4271192" y="2566524"/>
            <a:ext cx="3186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TextBox 388"/>
          <p:cNvSpPr txBox="1"/>
          <p:nvPr/>
        </p:nvSpPr>
        <p:spPr>
          <a:xfrm>
            <a:off x="4220447" y="2510223"/>
            <a:ext cx="451750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12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90" name="Rectangle 389"/>
          <p:cNvSpPr/>
          <p:nvPr/>
        </p:nvSpPr>
        <p:spPr>
          <a:xfrm>
            <a:off x="1079612" y="2985427"/>
            <a:ext cx="348596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 smtClean="0">
                <a:solidFill>
                  <a:prstClr val="black"/>
                </a:solidFill>
                <a:latin typeface="Cambria" pitchFamily="18" charset="0"/>
              </a:rPr>
              <a:t>=</a:t>
            </a:r>
            <a:endParaRPr lang="en-IN" sz="1600" b="1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cxnSp>
        <p:nvCxnSpPr>
          <p:cNvPr id="391" name="Straight Connector 390"/>
          <p:cNvCxnSpPr/>
          <p:nvPr/>
        </p:nvCxnSpPr>
        <p:spPr>
          <a:xfrm>
            <a:off x="1425403" y="3157948"/>
            <a:ext cx="28530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TextBox 391"/>
          <p:cNvSpPr txBox="1"/>
          <p:nvPr/>
        </p:nvSpPr>
        <p:spPr>
          <a:xfrm>
            <a:off x="1299744" y="2843965"/>
            <a:ext cx="622815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–21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94" name="TextBox 393"/>
          <p:cNvSpPr txBox="1"/>
          <p:nvPr/>
        </p:nvSpPr>
        <p:spPr>
          <a:xfrm>
            <a:off x="1779784" y="2846900"/>
            <a:ext cx="423343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" pitchFamily="18" charset="0"/>
                <a:ea typeface="Cambria Math" pitchFamily="18" charset="0"/>
              </a:rPr>
              <a:t>+</a:t>
            </a:r>
            <a:endParaRPr lang="en-US" sz="1600" dirty="0">
              <a:solidFill>
                <a:prstClr val="black"/>
              </a:solidFill>
              <a:latin typeface="Cambria" pitchFamily="18" charset="0"/>
              <a:ea typeface="Cambria Math" pitchFamily="18" charset="0"/>
            </a:endParaRPr>
          </a:p>
        </p:txBody>
      </p:sp>
      <p:sp>
        <p:nvSpPr>
          <p:cNvPr id="395" name="TextBox 394"/>
          <p:cNvSpPr txBox="1"/>
          <p:nvPr/>
        </p:nvSpPr>
        <p:spPr>
          <a:xfrm>
            <a:off x="2012374" y="2843965"/>
            <a:ext cx="524896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20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98" name="Rectangle 397"/>
          <p:cNvSpPr/>
          <p:nvPr/>
        </p:nvSpPr>
        <p:spPr>
          <a:xfrm>
            <a:off x="2364055" y="2846900"/>
            <a:ext cx="348596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" pitchFamily="18" charset="0"/>
                <a:ea typeface="Cambria Math" pitchFamily="18" charset="0"/>
              </a:rPr>
              <a:t>+</a:t>
            </a:r>
            <a:endParaRPr lang="en-US" sz="1600" dirty="0">
              <a:solidFill>
                <a:prstClr val="black"/>
              </a:solidFill>
              <a:latin typeface="Cambria" pitchFamily="18" charset="0"/>
              <a:ea typeface="Cambria Math" pitchFamily="18" charset="0"/>
            </a:endParaRPr>
          </a:p>
        </p:txBody>
      </p:sp>
      <p:sp>
        <p:nvSpPr>
          <p:cNvPr id="400" name="TextBox 399"/>
          <p:cNvSpPr txBox="1"/>
          <p:nvPr/>
        </p:nvSpPr>
        <p:spPr>
          <a:xfrm>
            <a:off x="2548183" y="2843965"/>
            <a:ext cx="764285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(–10)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02" name="TextBox 401"/>
          <p:cNvSpPr txBox="1"/>
          <p:nvPr/>
        </p:nvSpPr>
        <p:spPr>
          <a:xfrm>
            <a:off x="3111190" y="2846900"/>
            <a:ext cx="423343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" pitchFamily="18" charset="0"/>
                <a:ea typeface="Cambria Math" pitchFamily="18" charset="0"/>
              </a:rPr>
              <a:t>+</a:t>
            </a:r>
            <a:endParaRPr lang="en-US" sz="1600" dirty="0">
              <a:solidFill>
                <a:prstClr val="black"/>
              </a:solidFill>
              <a:latin typeface="Cambria" pitchFamily="18" charset="0"/>
              <a:ea typeface="Cambria Math" pitchFamily="18" charset="0"/>
            </a:endParaRPr>
          </a:p>
        </p:txBody>
      </p:sp>
      <p:sp>
        <p:nvSpPr>
          <p:cNvPr id="403" name="TextBox 402"/>
          <p:cNvSpPr txBox="1"/>
          <p:nvPr/>
        </p:nvSpPr>
        <p:spPr>
          <a:xfrm>
            <a:off x="3340271" y="2843965"/>
            <a:ext cx="358511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4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06" name="TextBox 405"/>
          <p:cNvSpPr txBox="1"/>
          <p:nvPr/>
        </p:nvSpPr>
        <p:spPr>
          <a:xfrm>
            <a:off x="3616305" y="2846900"/>
            <a:ext cx="423343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" pitchFamily="18" charset="0"/>
                <a:ea typeface="Cambria Math" pitchFamily="18" charset="0"/>
              </a:rPr>
              <a:t>+</a:t>
            </a:r>
            <a:endParaRPr lang="en-US" sz="1600" dirty="0">
              <a:solidFill>
                <a:prstClr val="black"/>
              </a:solidFill>
              <a:latin typeface="Cambria" pitchFamily="18" charset="0"/>
              <a:ea typeface="Cambria Math" pitchFamily="18" charset="0"/>
            </a:endParaRPr>
          </a:p>
        </p:txBody>
      </p:sp>
      <p:sp>
        <p:nvSpPr>
          <p:cNvPr id="407" name="TextBox 406"/>
          <p:cNvSpPr txBox="1"/>
          <p:nvPr/>
        </p:nvSpPr>
        <p:spPr>
          <a:xfrm>
            <a:off x="3870161" y="2843965"/>
            <a:ext cx="725518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(–6)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09" name="TextBox 408"/>
          <p:cNvSpPr txBox="1"/>
          <p:nvPr/>
        </p:nvSpPr>
        <p:spPr>
          <a:xfrm>
            <a:off x="2590712" y="3091025"/>
            <a:ext cx="451750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12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15" name="Rectangle 414"/>
          <p:cNvSpPr/>
          <p:nvPr/>
        </p:nvSpPr>
        <p:spPr>
          <a:xfrm>
            <a:off x="1079612" y="3435047"/>
            <a:ext cx="348596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 smtClean="0">
                <a:solidFill>
                  <a:prstClr val="black"/>
                </a:solidFill>
                <a:latin typeface="Cambria" pitchFamily="18" charset="0"/>
              </a:rPr>
              <a:t>=</a:t>
            </a:r>
            <a:endParaRPr lang="en-IN" sz="1600" b="1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sp>
        <p:nvSpPr>
          <p:cNvPr id="416" name="TextBox 415"/>
          <p:cNvSpPr txBox="1"/>
          <p:nvPr/>
        </p:nvSpPr>
        <p:spPr>
          <a:xfrm>
            <a:off x="1634536" y="3291163"/>
            <a:ext cx="288944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" pitchFamily="18" charset="0"/>
                <a:ea typeface="Cambria Math" pitchFamily="18" charset="0"/>
              </a:rPr>
              <a:t>+</a:t>
            </a:r>
            <a:endParaRPr lang="en-US" sz="1600" dirty="0">
              <a:solidFill>
                <a:prstClr val="black"/>
              </a:solidFill>
              <a:latin typeface="Cambria" pitchFamily="18" charset="0"/>
              <a:ea typeface="Cambria Math" pitchFamily="18" charset="0"/>
            </a:endParaRPr>
          </a:p>
        </p:txBody>
      </p:sp>
      <p:cxnSp>
        <p:nvCxnSpPr>
          <p:cNvPr id="417" name="Straight Connector 416"/>
          <p:cNvCxnSpPr/>
          <p:nvPr/>
        </p:nvCxnSpPr>
        <p:spPr>
          <a:xfrm>
            <a:off x="1390592" y="3597371"/>
            <a:ext cx="7512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TextBox 417"/>
          <p:cNvSpPr txBox="1"/>
          <p:nvPr/>
        </p:nvSpPr>
        <p:spPr>
          <a:xfrm>
            <a:off x="1291573" y="3304809"/>
            <a:ext cx="711155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–37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19" name="TextBox 418"/>
          <p:cNvSpPr txBox="1"/>
          <p:nvPr/>
        </p:nvSpPr>
        <p:spPr>
          <a:xfrm>
            <a:off x="1545244" y="3551694"/>
            <a:ext cx="489383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12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20" name="TextBox 419"/>
          <p:cNvSpPr txBox="1"/>
          <p:nvPr/>
        </p:nvSpPr>
        <p:spPr>
          <a:xfrm>
            <a:off x="1788994" y="3301786"/>
            <a:ext cx="489383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24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21" name="Rectangle 420"/>
          <p:cNvSpPr/>
          <p:nvPr/>
        </p:nvSpPr>
        <p:spPr>
          <a:xfrm>
            <a:off x="1079612" y="3917818"/>
            <a:ext cx="348596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 smtClean="0">
                <a:solidFill>
                  <a:prstClr val="black"/>
                </a:solidFill>
                <a:latin typeface="Cambria" pitchFamily="18" charset="0"/>
              </a:rPr>
              <a:t>=</a:t>
            </a:r>
            <a:endParaRPr lang="en-IN" sz="1600" b="1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cxnSp>
        <p:nvCxnSpPr>
          <p:cNvPr id="422" name="Straight Connector 421"/>
          <p:cNvCxnSpPr/>
          <p:nvPr/>
        </p:nvCxnSpPr>
        <p:spPr>
          <a:xfrm>
            <a:off x="1411096" y="4080142"/>
            <a:ext cx="42408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TextBox 422"/>
          <p:cNvSpPr txBox="1"/>
          <p:nvPr/>
        </p:nvSpPr>
        <p:spPr>
          <a:xfrm>
            <a:off x="1318585" y="3787580"/>
            <a:ext cx="581485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–13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24" name="TextBox 423"/>
          <p:cNvSpPr txBox="1"/>
          <p:nvPr/>
        </p:nvSpPr>
        <p:spPr>
          <a:xfrm>
            <a:off x="1409438" y="4023842"/>
            <a:ext cx="489383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12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grpSp>
        <p:nvGrpSpPr>
          <p:cNvPr id="425" name="Group 424"/>
          <p:cNvGrpSpPr/>
          <p:nvPr/>
        </p:nvGrpSpPr>
        <p:grpSpPr>
          <a:xfrm>
            <a:off x="5149134" y="564407"/>
            <a:ext cx="2950463" cy="761295"/>
            <a:chOff x="1715137" y="3297518"/>
            <a:chExt cx="3066047" cy="556954"/>
          </a:xfrm>
        </p:grpSpPr>
        <p:sp>
          <p:nvSpPr>
            <p:cNvPr id="426" name="Cloud 425"/>
            <p:cNvSpPr/>
            <p:nvPr>
              <p:custDataLst>
                <p:tags r:id="rId1"/>
              </p:custDataLst>
            </p:nvPr>
          </p:nvSpPr>
          <p:spPr>
            <a:xfrm>
              <a:off x="1715137" y="3297518"/>
              <a:ext cx="3066047" cy="556954"/>
            </a:xfrm>
            <a:prstGeom prst="cloud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27" name="TextBox 426"/>
            <p:cNvSpPr txBox="1"/>
            <p:nvPr>
              <p:custDataLst>
                <p:tags r:id="rId2"/>
              </p:custDataLst>
            </p:nvPr>
          </p:nvSpPr>
          <p:spPr>
            <a:xfrm>
              <a:off x="1943458" y="3407306"/>
              <a:ext cx="2697546" cy="247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Lets find L.C.M of 4, 3, 6 &amp; 2</a:t>
              </a:r>
              <a:endParaRPr lang="en-US" sz="1600" b="1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1836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500"/>
                            </p:stCondLst>
                            <p:childTnLst>
                              <p:par>
                                <p:cTn id="205" presetID="35" presetClass="emph" presetSubtype="0" repeatCount="444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6" dur="4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9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5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8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8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500"/>
                            </p:stCondLst>
                            <p:childTnLst>
                              <p:par>
                                <p:cTn id="30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500"/>
                            </p:stCondLst>
                            <p:childTnLst>
                              <p:par>
                                <p:cTn id="30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500"/>
                            </p:stCondLst>
                            <p:childTnLst>
                              <p:par>
                                <p:cTn id="30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500"/>
                            </p:stCondLst>
                            <p:childTnLst>
                              <p:par>
                                <p:cTn id="3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500"/>
                            </p:stCondLst>
                            <p:childTnLst>
                              <p:par>
                                <p:cTn id="3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35" presetClass="emph" presetSubtype="0" repeatCount="1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9" dur="5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5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500"/>
                            </p:stCondLst>
                            <p:childTnLst>
                              <p:par>
                                <p:cTn id="3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9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0" fill="hold">
                            <p:stCondLst>
                              <p:cond delay="1000"/>
                            </p:stCondLst>
                            <p:childTnLst>
                              <p:par>
                                <p:cTn id="3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3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7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2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3" fill="hold">
                            <p:stCondLst>
                              <p:cond delay="500"/>
                            </p:stCondLst>
                            <p:childTnLst>
                              <p:par>
                                <p:cTn id="3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6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7" fill="hold">
                            <p:stCondLst>
                              <p:cond delay="1000"/>
                            </p:stCondLst>
                            <p:childTnLst>
                              <p:par>
                                <p:cTn id="3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0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1" fill="hold">
                            <p:stCondLst>
                              <p:cond delay="1500"/>
                            </p:stCondLst>
                            <p:childTnLst>
                              <p:par>
                                <p:cTn id="3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4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8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8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9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0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1" fill="hold">
                            <p:stCondLst>
                              <p:cond delay="500"/>
                            </p:stCondLst>
                            <p:childTnLst>
                              <p:par>
                                <p:cTn id="3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4" fill="hold">
                            <p:stCondLst>
                              <p:cond delay="500"/>
                            </p:stCondLst>
                            <p:childTnLst>
                              <p:par>
                                <p:cTn id="3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7" fill="hold">
                            <p:stCondLst>
                              <p:cond delay="500"/>
                            </p:stCondLst>
                            <p:childTnLst>
                              <p:par>
                                <p:cTn id="3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0" fill="hold">
                            <p:stCondLst>
                              <p:cond delay="500"/>
                            </p:stCondLst>
                            <p:childTnLst>
                              <p:par>
                                <p:cTn id="40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3" fill="hold">
                            <p:stCondLst>
                              <p:cond delay="500"/>
                            </p:stCondLst>
                            <p:childTnLst>
                              <p:par>
                                <p:cTn id="4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35" presetClass="emph" presetSubtype="0" repeatCount="1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9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8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9" fill="hold">
                            <p:stCondLst>
                              <p:cond delay="500"/>
                            </p:stCondLst>
                            <p:childTnLst>
                              <p:par>
                                <p:cTn id="4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2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6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1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2" fill="hold">
                            <p:stCondLst>
                              <p:cond delay="500"/>
                            </p:stCondLst>
                            <p:childTnLst>
                              <p:par>
                                <p:cTn id="4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5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6" fill="hold">
                            <p:stCondLst>
                              <p:cond delay="1000"/>
                            </p:stCondLst>
                            <p:childTnLst>
                              <p:par>
                                <p:cTn id="4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9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0" fill="hold">
                            <p:stCondLst>
                              <p:cond delay="1500"/>
                            </p:stCondLst>
                            <p:childTnLst>
                              <p:par>
                                <p:cTn id="4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3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4" fill="hold">
                      <p:stCondLst>
                        <p:cond delay="indefinite"/>
                      </p:stCondLst>
                      <p:childTnLst>
                        <p:par>
                          <p:cTn id="465" fill="hold">
                            <p:stCondLst>
                              <p:cond delay="0"/>
                            </p:stCondLst>
                            <p:childTnLst>
                              <p:par>
                                <p:cTn id="466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7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>
                      <p:stCondLst>
                        <p:cond delay="indefinite"/>
                      </p:stCondLst>
                      <p:childTnLst>
                        <p:par>
                          <p:cTn id="470" fill="hold">
                            <p:stCondLst>
                              <p:cond delay="0"/>
                            </p:stCondLst>
                            <p:childTnLst>
                              <p:par>
                                <p:cTn id="47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>
                      <p:stCondLst>
                        <p:cond delay="indefinite"/>
                      </p:stCondLst>
                      <p:childTnLst>
                        <p:par>
                          <p:cTn id="474" fill="hold">
                            <p:stCondLst>
                              <p:cond delay="0"/>
                            </p:stCondLst>
                            <p:childTnLst>
                              <p:par>
                                <p:cTn id="4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7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8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9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0" fill="hold">
                            <p:stCondLst>
                              <p:cond delay="500"/>
                            </p:stCondLst>
                            <p:childTnLst>
                              <p:par>
                                <p:cTn id="4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3" fill="hold">
                            <p:stCondLst>
                              <p:cond delay="500"/>
                            </p:stCondLst>
                            <p:childTnLst>
                              <p:par>
                                <p:cTn id="4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6" fill="hold">
                            <p:stCondLst>
                              <p:cond delay="500"/>
                            </p:stCondLst>
                            <p:childTnLst>
                              <p:par>
                                <p:cTn id="4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9" fill="hold">
                            <p:stCondLst>
                              <p:cond delay="500"/>
                            </p:stCondLst>
                            <p:childTnLst>
                              <p:par>
                                <p:cTn id="4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2" fill="hold">
                            <p:stCondLst>
                              <p:cond delay="500"/>
                            </p:stCondLst>
                            <p:childTnLst>
                              <p:par>
                                <p:cTn id="4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5" fill="hold">
                      <p:stCondLst>
                        <p:cond delay="indefinite"/>
                      </p:stCondLst>
                      <p:childTnLst>
                        <p:par>
                          <p:cTn id="496" fill="hold">
                            <p:stCondLst>
                              <p:cond delay="0"/>
                            </p:stCondLst>
                            <p:childTnLst>
                              <p:par>
                                <p:cTn id="497" presetID="35" presetClass="emph" presetSubtype="0" repeatCount="1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98" dur="5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9" fill="hold">
                      <p:stCondLst>
                        <p:cond delay="indefinite"/>
                      </p:stCondLst>
                      <p:childTnLst>
                        <p:par>
                          <p:cTn id="500" fill="hold">
                            <p:stCondLst>
                              <p:cond delay="0"/>
                            </p:stCondLst>
                            <p:childTnLst>
                              <p:par>
                                <p:cTn id="5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3" fill="hold">
                            <p:stCondLst>
                              <p:cond delay="0"/>
                            </p:stCondLst>
                            <p:childTnLst>
                              <p:par>
                                <p:cTn id="5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6" fill="hold">
                      <p:stCondLst>
                        <p:cond delay="indefinite"/>
                      </p:stCondLst>
                      <p:childTnLst>
                        <p:par>
                          <p:cTn id="507" fill="hold">
                            <p:stCondLst>
                              <p:cond delay="0"/>
                            </p:stCondLst>
                            <p:childTnLst>
                              <p:par>
                                <p:cTn id="5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0" fill="hold">
                      <p:stCondLst>
                        <p:cond delay="indefinite"/>
                      </p:stCondLst>
                      <p:childTnLst>
                        <p:par>
                          <p:cTn id="521" fill="hold">
                            <p:stCondLst>
                              <p:cond delay="0"/>
                            </p:stCondLst>
                            <p:childTnLst>
                              <p:par>
                                <p:cTn id="5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4" fill="hold">
                            <p:stCondLst>
                              <p:cond delay="0"/>
                            </p:stCondLst>
                            <p:childTnLst>
                              <p:par>
                                <p:cTn id="5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7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8" fill="hold">
                            <p:stCondLst>
                              <p:cond delay="500"/>
                            </p:stCondLst>
                            <p:childTnLst>
                              <p:par>
                                <p:cTn id="5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1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5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6" fill="hold">
                      <p:stCondLst>
                        <p:cond delay="indefinite"/>
                      </p:stCondLst>
                      <p:childTnLst>
                        <p:par>
                          <p:cTn id="537" fill="hold">
                            <p:stCondLst>
                              <p:cond delay="0"/>
                            </p:stCondLst>
                            <p:childTnLst>
                              <p:par>
                                <p:cTn id="5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0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1" fill="hold">
                            <p:stCondLst>
                              <p:cond delay="500"/>
                            </p:stCondLst>
                            <p:childTnLst>
                              <p:par>
                                <p:cTn id="5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4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5" fill="hold">
                            <p:stCondLst>
                              <p:cond delay="1000"/>
                            </p:stCondLst>
                            <p:childTnLst>
                              <p:par>
                                <p:cTn id="5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8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2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3" fill="hold">
                      <p:stCondLst>
                        <p:cond delay="indefinite"/>
                      </p:stCondLst>
                      <p:childTnLst>
                        <p:par>
                          <p:cTn id="554" fill="hold">
                            <p:stCondLst>
                              <p:cond delay="0"/>
                            </p:stCondLst>
                            <p:childTnLst>
                              <p:par>
                                <p:cTn id="55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7" fill="hold">
                      <p:stCondLst>
                        <p:cond delay="indefinite"/>
                      </p:stCondLst>
                      <p:childTnLst>
                        <p:par>
                          <p:cTn id="558" fill="hold">
                            <p:stCondLst>
                              <p:cond delay="0"/>
                            </p:stCondLst>
                            <p:childTnLst>
                              <p:par>
                                <p:cTn id="559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1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2" fill="hold">
                      <p:stCondLst>
                        <p:cond delay="indefinite"/>
                      </p:stCondLst>
                      <p:childTnLst>
                        <p:par>
                          <p:cTn id="563" fill="hold">
                            <p:stCondLst>
                              <p:cond delay="0"/>
                            </p:stCondLst>
                            <p:childTnLst>
                              <p:par>
                                <p:cTn id="5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6" dur="5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7" dur="5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8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9" fill="hold">
                            <p:stCondLst>
                              <p:cond delay="500"/>
                            </p:stCondLst>
                            <p:childTnLst>
                              <p:par>
                                <p:cTn id="5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2" fill="hold">
                            <p:stCondLst>
                              <p:cond delay="500"/>
                            </p:stCondLst>
                            <p:childTnLst>
                              <p:par>
                                <p:cTn id="5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5" fill="hold">
                            <p:stCondLst>
                              <p:cond delay="500"/>
                            </p:stCondLst>
                            <p:childTnLst>
                              <p:par>
                                <p:cTn id="5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8" fill="hold">
                            <p:stCondLst>
                              <p:cond delay="500"/>
                            </p:stCondLst>
                            <p:childTnLst>
                              <p:par>
                                <p:cTn id="5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1" fill="hold">
                            <p:stCondLst>
                              <p:cond delay="500"/>
                            </p:stCondLst>
                            <p:childTnLst>
                              <p:par>
                                <p:cTn id="5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4" fill="hold">
                      <p:stCondLst>
                        <p:cond delay="indefinite"/>
                      </p:stCondLst>
                      <p:childTnLst>
                        <p:par>
                          <p:cTn id="585" fill="hold">
                            <p:stCondLst>
                              <p:cond delay="0"/>
                            </p:stCondLst>
                            <p:childTnLst>
                              <p:par>
                                <p:cTn id="586" presetID="35" presetClass="emph" presetSubtype="0" repeatCount="1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87" dur="5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8" fill="hold">
                      <p:stCondLst>
                        <p:cond delay="indefinite"/>
                      </p:stCondLst>
                      <p:childTnLst>
                        <p:par>
                          <p:cTn id="589" fill="hold">
                            <p:stCondLst>
                              <p:cond delay="0"/>
                            </p:stCondLst>
                            <p:childTnLst>
                              <p:par>
                                <p:cTn id="5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2" fill="hold">
                            <p:stCondLst>
                              <p:cond delay="0"/>
                            </p:stCondLst>
                            <p:childTnLst>
                              <p:par>
                                <p:cTn id="5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5" fill="hold">
                      <p:stCondLst>
                        <p:cond delay="indefinite"/>
                      </p:stCondLst>
                      <p:childTnLst>
                        <p:par>
                          <p:cTn id="596" fill="hold">
                            <p:stCondLst>
                              <p:cond delay="0"/>
                            </p:stCondLst>
                            <p:childTnLst>
                              <p:par>
                                <p:cTn id="5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9" fill="hold">
                      <p:stCondLst>
                        <p:cond delay="indefinite"/>
                      </p:stCondLst>
                      <p:childTnLst>
                        <p:par>
                          <p:cTn id="610" fill="hold">
                            <p:stCondLst>
                              <p:cond delay="0"/>
                            </p:stCondLst>
                            <p:childTnLst>
                              <p:par>
                                <p:cTn id="611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2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4" fill="hold">
                      <p:stCondLst>
                        <p:cond delay="indefinite"/>
                      </p:stCondLst>
                      <p:childTnLst>
                        <p:par>
                          <p:cTn id="615" fill="hold">
                            <p:stCondLst>
                              <p:cond delay="0"/>
                            </p:stCondLst>
                            <p:childTnLst>
                              <p:par>
                                <p:cTn id="6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8" fill="hold">
                            <p:stCondLst>
                              <p:cond delay="0"/>
                            </p:stCondLst>
                            <p:childTnLst>
                              <p:par>
                                <p:cTn id="6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1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2" fill="hold">
                            <p:stCondLst>
                              <p:cond delay="500"/>
                            </p:stCondLst>
                            <p:childTnLst>
                              <p:par>
                                <p:cTn id="6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5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6" fill="hold">
                            <p:stCondLst>
                              <p:cond delay="1000"/>
                            </p:stCondLst>
                            <p:childTnLst>
                              <p:par>
                                <p:cTn id="6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9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0" fill="hold">
                      <p:stCondLst>
                        <p:cond delay="indefinite"/>
                      </p:stCondLst>
                      <p:childTnLst>
                        <p:par>
                          <p:cTn id="631" fill="hold">
                            <p:stCondLst>
                              <p:cond delay="0"/>
                            </p:stCondLst>
                            <p:childTnLst>
                              <p:par>
                                <p:cTn id="6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4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5" fill="hold">
                            <p:stCondLst>
                              <p:cond delay="500"/>
                            </p:stCondLst>
                            <p:childTnLst>
                              <p:par>
                                <p:cTn id="6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8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9" fill="hold">
                            <p:stCondLst>
                              <p:cond delay="1000"/>
                            </p:stCondLst>
                            <p:childTnLst>
                              <p:par>
                                <p:cTn id="6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2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6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7" fill="hold">
                      <p:stCondLst>
                        <p:cond delay="indefinite"/>
                      </p:stCondLst>
                      <p:childTnLst>
                        <p:par>
                          <p:cTn id="648" fill="hold">
                            <p:stCondLst>
                              <p:cond delay="0"/>
                            </p:stCondLst>
                            <p:childTnLst>
                              <p:par>
                                <p:cTn id="6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1" dur="5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2" dur="5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3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4" fill="hold">
                            <p:stCondLst>
                              <p:cond delay="500"/>
                            </p:stCondLst>
                            <p:childTnLst>
                              <p:par>
                                <p:cTn id="6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7" fill="hold">
                            <p:stCondLst>
                              <p:cond delay="500"/>
                            </p:stCondLst>
                            <p:childTnLst>
                              <p:par>
                                <p:cTn id="6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0" fill="hold">
                            <p:stCondLst>
                              <p:cond delay="500"/>
                            </p:stCondLst>
                            <p:childTnLst>
                              <p:par>
                                <p:cTn id="6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3" fill="hold">
                            <p:stCondLst>
                              <p:cond delay="500"/>
                            </p:stCondLst>
                            <p:childTnLst>
                              <p:par>
                                <p:cTn id="6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6" fill="hold">
                            <p:stCondLst>
                              <p:cond delay="500"/>
                            </p:stCondLst>
                            <p:childTnLst>
                              <p:par>
                                <p:cTn id="6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9" fill="hold">
                      <p:stCondLst>
                        <p:cond delay="indefinite"/>
                      </p:stCondLst>
                      <p:childTnLst>
                        <p:par>
                          <p:cTn id="670" fill="hold">
                            <p:stCondLst>
                              <p:cond delay="0"/>
                            </p:stCondLst>
                            <p:childTnLst>
                              <p:par>
                                <p:cTn id="671" presetID="35" presetClass="emph" presetSubtype="0" repeatCount="1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72" dur="5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3" fill="hold">
                      <p:stCondLst>
                        <p:cond delay="indefinite"/>
                      </p:stCondLst>
                      <p:childTnLst>
                        <p:par>
                          <p:cTn id="674" fill="hold">
                            <p:stCondLst>
                              <p:cond delay="0"/>
                            </p:stCondLst>
                            <p:childTnLst>
                              <p:par>
                                <p:cTn id="6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7" fill="hold">
                            <p:stCondLst>
                              <p:cond delay="0"/>
                            </p:stCondLst>
                            <p:childTnLst>
                              <p:par>
                                <p:cTn id="6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0" fill="hold">
                      <p:stCondLst>
                        <p:cond delay="indefinite"/>
                      </p:stCondLst>
                      <p:childTnLst>
                        <p:par>
                          <p:cTn id="681" fill="hold">
                            <p:stCondLst>
                              <p:cond delay="0"/>
                            </p:stCondLst>
                            <p:childTnLst>
                              <p:par>
                                <p:cTn id="6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4" fill="hold">
                      <p:stCondLst>
                        <p:cond delay="indefinite"/>
                      </p:stCondLst>
                      <p:childTnLst>
                        <p:par>
                          <p:cTn id="695" fill="hold">
                            <p:stCondLst>
                              <p:cond delay="0"/>
                            </p:stCondLst>
                            <p:childTnLst>
                              <p:par>
                                <p:cTn id="6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8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9" fill="hold">
                            <p:stCondLst>
                              <p:cond delay="500"/>
                            </p:stCondLst>
                            <p:childTnLst>
                              <p:par>
                                <p:cTn id="7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2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3" fill="hold">
                            <p:stCondLst>
                              <p:cond delay="1000"/>
                            </p:stCondLst>
                            <p:childTnLst>
                              <p:par>
                                <p:cTn id="7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6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7" fill="hold">
                            <p:stCondLst>
                              <p:cond delay="1500"/>
                            </p:stCondLst>
                            <p:childTnLst>
                              <p:par>
                                <p:cTn id="7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0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1" fill="hold">
                      <p:stCondLst>
                        <p:cond delay="indefinite"/>
                      </p:stCondLst>
                      <p:childTnLst>
                        <p:par>
                          <p:cTn id="712" fill="hold">
                            <p:stCondLst>
                              <p:cond delay="0"/>
                            </p:stCondLst>
                            <p:childTnLst>
                              <p:par>
                                <p:cTn id="7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5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6" fill="hold">
                            <p:stCondLst>
                              <p:cond delay="500"/>
                            </p:stCondLst>
                            <p:childTnLst>
                              <p:par>
                                <p:cTn id="7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9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0" fill="hold">
                            <p:stCondLst>
                              <p:cond delay="1000"/>
                            </p:stCondLst>
                            <p:childTnLst>
                              <p:par>
                                <p:cTn id="7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3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4" fill="hold">
                            <p:stCondLst>
                              <p:cond delay="1500"/>
                            </p:stCondLst>
                            <p:childTnLst>
                              <p:par>
                                <p:cTn id="7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7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8" fill="hold">
                      <p:stCondLst>
                        <p:cond delay="indefinite"/>
                      </p:stCondLst>
                      <p:childTnLst>
                        <p:par>
                          <p:cTn id="729" fill="hold">
                            <p:stCondLst>
                              <p:cond delay="0"/>
                            </p:stCondLst>
                            <p:childTnLst>
                              <p:par>
                                <p:cTn id="7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2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3" fill="hold">
                            <p:stCondLst>
                              <p:cond delay="500"/>
                            </p:stCondLst>
                            <p:childTnLst>
                              <p:par>
                                <p:cTn id="7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6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7" fill="hold">
                      <p:stCondLst>
                        <p:cond delay="indefinite"/>
                      </p:stCondLst>
                      <p:childTnLst>
                        <p:par>
                          <p:cTn id="738" fill="hold">
                            <p:stCondLst>
                              <p:cond delay="0"/>
                            </p:stCondLst>
                            <p:childTnLst>
                              <p:par>
                                <p:cTn id="7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1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2" fill="hold">
                            <p:stCondLst>
                              <p:cond delay="500"/>
                            </p:stCondLst>
                            <p:childTnLst>
                              <p:par>
                                <p:cTn id="7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5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6" fill="hold">
                      <p:stCondLst>
                        <p:cond delay="indefinite"/>
                      </p:stCondLst>
                      <p:childTnLst>
                        <p:par>
                          <p:cTn id="747" fill="hold">
                            <p:stCondLst>
                              <p:cond delay="0"/>
                            </p:stCondLst>
                            <p:childTnLst>
                              <p:par>
                                <p:cTn id="7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0" fill="hold">
                            <p:stCondLst>
                              <p:cond delay="0"/>
                            </p:stCondLst>
                            <p:childTnLst>
                              <p:par>
                                <p:cTn id="7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3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4" fill="hold">
                      <p:stCondLst>
                        <p:cond delay="indefinite"/>
                      </p:stCondLst>
                      <p:childTnLst>
                        <p:par>
                          <p:cTn id="755" fill="hold">
                            <p:stCondLst>
                              <p:cond delay="0"/>
                            </p:stCondLst>
                            <p:childTnLst>
                              <p:par>
                                <p:cTn id="7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8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9" fill="hold">
                            <p:stCondLst>
                              <p:cond delay="500"/>
                            </p:stCondLst>
                            <p:childTnLst>
                              <p:par>
                                <p:cTn id="7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2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3" fill="hold">
                      <p:stCondLst>
                        <p:cond delay="indefinite"/>
                      </p:stCondLst>
                      <p:childTnLst>
                        <p:par>
                          <p:cTn id="764" fill="hold">
                            <p:stCondLst>
                              <p:cond delay="0"/>
                            </p:stCondLst>
                            <p:childTnLst>
                              <p:par>
                                <p:cTn id="7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7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8" fill="hold">
                            <p:stCondLst>
                              <p:cond delay="500"/>
                            </p:stCondLst>
                            <p:childTnLst>
                              <p:par>
                                <p:cTn id="7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1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2" fill="hold">
                      <p:stCondLst>
                        <p:cond delay="indefinite"/>
                      </p:stCondLst>
                      <p:childTnLst>
                        <p:par>
                          <p:cTn id="773" fill="hold">
                            <p:stCondLst>
                              <p:cond delay="0"/>
                            </p:stCondLst>
                            <p:childTnLst>
                              <p:par>
                                <p:cTn id="7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6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7" fill="hold">
                            <p:stCondLst>
                              <p:cond delay="500"/>
                            </p:stCondLst>
                            <p:childTnLst>
                              <p:par>
                                <p:cTn id="7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0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1" fill="hold">
                      <p:stCondLst>
                        <p:cond delay="indefinite"/>
                      </p:stCondLst>
                      <p:childTnLst>
                        <p:par>
                          <p:cTn id="782" fill="hold">
                            <p:stCondLst>
                              <p:cond delay="0"/>
                            </p:stCondLst>
                            <p:childTnLst>
                              <p:par>
                                <p:cTn id="7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5" fill="hold">
                            <p:stCondLst>
                              <p:cond delay="0"/>
                            </p:stCondLst>
                            <p:childTnLst>
                              <p:par>
                                <p:cTn id="7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8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9" fill="hold">
                      <p:stCondLst>
                        <p:cond delay="indefinite"/>
                      </p:stCondLst>
                      <p:childTnLst>
                        <p:par>
                          <p:cTn id="790" fill="hold">
                            <p:stCondLst>
                              <p:cond delay="0"/>
                            </p:stCondLst>
                            <p:childTnLst>
                              <p:par>
                                <p:cTn id="7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3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4" fill="hold">
                            <p:stCondLst>
                              <p:cond delay="500"/>
                            </p:stCondLst>
                            <p:childTnLst>
                              <p:par>
                                <p:cTn id="7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7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8" fill="hold">
                      <p:stCondLst>
                        <p:cond delay="indefinite"/>
                      </p:stCondLst>
                      <p:childTnLst>
                        <p:par>
                          <p:cTn id="799" fill="hold">
                            <p:stCondLst>
                              <p:cond delay="0"/>
                            </p:stCondLst>
                            <p:childTnLst>
                              <p:par>
                                <p:cTn id="8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2" fill="hold">
                            <p:stCondLst>
                              <p:cond delay="0"/>
                            </p:stCondLst>
                            <p:childTnLst>
                              <p:par>
                                <p:cTn id="8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5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6" fill="hold">
                      <p:stCondLst>
                        <p:cond delay="indefinite"/>
                      </p:stCondLst>
                      <p:childTnLst>
                        <p:par>
                          <p:cTn id="807" fill="hold">
                            <p:stCondLst>
                              <p:cond delay="0"/>
                            </p:stCondLst>
                            <p:childTnLst>
                              <p:par>
                                <p:cTn id="8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0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1" fill="hold">
                            <p:stCondLst>
                              <p:cond delay="500"/>
                            </p:stCondLst>
                            <p:childTnLst>
                              <p:par>
                                <p:cTn id="8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4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5" fill="hold">
                      <p:stCondLst>
                        <p:cond delay="indefinite"/>
                      </p:stCondLst>
                      <p:childTnLst>
                        <p:par>
                          <p:cTn id="816" fill="hold">
                            <p:stCondLst>
                              <p:cond delay="0"/>
                            </p:stCondLst>
                            <p:childTnLst>
                              <p:par>
                                <p:cTn id="8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9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0" fill="hold">
                            <p:stCondLst>
                              <p:cond delay="500"/>
                            </p:stCondLst>
                            <p:childTnLst>
                              <p:par>
                                <p:cTn id="8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3"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4" fill="hold">
                      <p:stCondLst>
                        <p:cond delay="indefinite"/>
                      </p:stCondLst>
                      <p:childTnLst>
                        <p:par>
                          <p:cTn id="825" fill="hold">
                            <p:stCondLst>
                              <p:cond delay="0"/>
                            </p:stCondLst>
                            <p:childTnLst>
                              <p:par>
                                <p:cTn id="8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8" fill="hold">
                            <p:stCondLst>
                              <p:cond delay="0"/>
                            </p:stCondLst>
                            <p:childTnLst>
                              <p:par>
                                <p:cTn id="8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1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2" fill="hold">
                      <p:stCondLst>
                        <p:cond delay="indefinite"/>
                      </p:stCondLst>
                      <p:childTnLst>
                        <p:par>
                          <p:cTn id="833" fill="hold">
                            <p:stCondLst>
                              <p:cond delay="0"/>
                            </p:stCondLst>
                            <p:childTnLst>
                              <p:par>
                                <p:cTn id="8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6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7" fill="hold">
                            <p:stCondLst>
                              <p:cond delay="500"/>
                            </p:stCondLst>
                            <p:childTnLst>
                              <p:par>
                                <p:cTn id="8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0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1" fill="hold">
                      <p:stCondLst>
                        <p:cond delay="indefinite"/>
                      </p:stCondLst>
                      <p:childTnLst>
                        <p:par>
                          <p:cTn id="842" fill="hold">
                            <p:stCondLst>
                              <p:cond delay="0"/>
                            </p:stCondLst>
                            <p:childTnLst>
                              <p:par>
                                <p:cTn id="8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5" fill="hold">
                            <p:stCondLst>
                              <p:cond delay="0"/>
                            </p:stCondLst>
                            <p:childTnLst>
                              <p:par>
                                <p:cTn id="8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8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9" fill="hold">
                      <p:stCondLst>
                        <p:cond delay="indefinite"/>
                      </p:stCondLst>
                      <p:childTnLst>
                        <p:par>
                          <p:cTn id="850" fill="hold">
                            <p:stCondLst>
                              <p:cond delay="0"/>
                            </p:stCondLst>
                            <p:childTnLst>
                              <p:par>
                                <p:cTn id="8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3" fill="hold">
                      <p:stCondLst>
                        <p:cond delay="indefinite"/>
                      </p:stCondLst>
                      <p:childTnLst>
                        <p:par>
                          <p:cTn id="854" fill="hold">
                            <p:stCondLst>
                              <p:cond delay="0"/>
                            </p:stCondLst>
                            <p:childTnLst>
                              <p:par>
                                <p:cTn id="8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7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8" fill="hold">
                      <p:stCondLst>
                        <p:cond delay="indefinite"/>
                      </p:stCondLst>
                      <p:childTnLst>
                        <p:par>
                          <p:cTn id="859" fill="hold">
                            <p:stCondLst>
                              <p:cond delay="0"/>
                            </p:stCondLst>
                            <p:childTnLst>
                              <p:par>
                                <p:cTn id="8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2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3" fill="hold">
                            <p:stCondLst>
                              <p:cond delay="500"/>
                            </p:stCondLst>
                            <p:childTnLst>
                              <p:par>
                                <p:cTn id="8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6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7" fill="hold">
                      <p:stCondLst>
                        <p:cond delay="indefinite"/>
                      </p:stCondLst>
                      <p:childTnLst>
                        <p:par>
                          <p:cTn id="868" fill="hold">
                            <p:stCondLst>
                              <p:cond delay="0"/>
                            </p:stCondLst>
                            <p:childTnLst>
                              <p:par>
                                <p:cTn id="8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1" fill="hold">
                      <p:stCondLst>
                        <p:cond delay="indefinite"/>
                      </p:stCondLst>
                      <p:childTnLst>
                        <p:par>
                          <p:cTn id="872" fill="hold">
                            <p:stCondLst>
                              <p:cond delay="0"/>
                            </p:stCondLst>
                            <p:childTnLst>
                              <p:par>
                                <p:cTn id="8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5" fill="hold">
                      <p:stCondLst>
                        <p:cond delay="indefinite"/>
                      </p:stCondLst>
                      <p:childTnLst>
                        <p:par>
                          <p:cTn id="876" fill="hold">
                            <p:stCondLst>
                              <p:cond delay="0"/>
                            </p:stCondLst>
                            <p:childTnLst>
                              <p:par>
                                <p:cTn id="8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9" fill="hold">
                      <p:stCondLst>
                        <p:cond delay="indefinite"/>
                      </p:stCondLst>
                      <p:childTnLst>
                        <p:par>
                          <p:cTn id="880" fill="hold">
                            <p:stCondLst>
                              <p:cond delay="0"/>
                            </p:stCondLst>
                            <p:childTnLst>
                              <p:par>
                                <p:cTn id="8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3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4" fill="hold">
                            <p:stCondLst>
                              <p:cond delay="500"/>
                            </p:stCondLst>
                            <p:childTnLst>
                              <p:par>
                                <p:cTn id="8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7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8" fill="hold">
                      <p:stCondLst>
                        <p:cond delay="indefinite"/>
                      </p:stCondLst>
                      <p:childTnLst>
                        <p:par>
                          <p:cTn id="889" fill="hold">
                            <p:stCondLst>
                              <p:cond delay="0"/>
                            </p:stCondLst>
                            <p:childTnLst>
                              <p:par>
                                <p:cTn id="8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1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4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7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9" fill="hold">
                      <p:stCondLst>
                        <p:cond delay="indefinite"/>
                      </p:stCondLst>
                      <p:childTnLst>
                        <p:par>
                          <p:cTn id="900" fill="hold">
                            <p:stCondLst>
                              <p:cond delay="0"/>
                            </p:stCondLst>
                            <p:childTnLst>
                              <p:par>
                                <p:cTn id="9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3" fill="hold">
                      <p:stCondLst>
                        <p:cond delay="indefinite"/>
                      </p:stCondLst>
                      <p:childTnLst>
                        <p:par>
                          <p:cTn id="904" fill="hold">
                            <p:stCondLst>
                              <p:cond delay="0"/>
                            </p:stCondLst>
                            <p:childTnLst>
                              <p:par>
                                <p:cTn id="9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7" fill="hold">
                            <p:stCondLst>
                              <p:cond delay="0"/>
                            </p:stCondLst>
                            <p:childTnLst>
                              <p:par>
                                <p:cTn id="9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0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1" fill="hold">
                            <p:stCondLst>
                              <p:cond delay="500"/>
                            </p:stCondLst>
                            <p:childTnLst>
                              <p:par>
                                <p:cTn id="9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4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5" fill="hold">
                      <p:stCondLst>
                        <p:cond delay="indefinite"/>
                      </p:stCondLst>
                      <p:childTnLst>
                        <p:par>
                          <p:cTn id="916" fill="hold">
                            <p:stCondLst>
                              <p:cond delay="0"/>
                            </p:stCondLst>
                            <p:childTnLst>
                              <p:par>
                                <p:cTn id="9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9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1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4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6" fill="hold">
                            <p:stCondLst>
                              <p:cond delay="500"/>
                            </p:stCondLst>
                            <p:childTnLst>
                              <p:par>
                                <p:cTn id="9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9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0" fill="hold">
                      <p:stCondLst>
                        <p:cond delay="indefinite"/>
                      </p:stCondLst>
                      <p:childTnLst>
                        <p:par>
                          <p:cTn id="931" fill="hold">
                            <p:stCondLst>
                              <p:cond delay="0"/>
                            </p:stCondLst>
                            <p:childTnLst>
                              <p:par>
                                <p:cTn id="9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4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5" fill="hold">
                            <p:stCondLst>
                              <p:cond delay="500"/>
                            </p:stCondLst>
                            <p:childTnLst>
                              <p:par>
                                <p:cTn id="9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8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9" fill="hold">
                      <p:stCondLst>
                        <p:cond delay="indefinite"/>
                      </p:stCondLst>
                      <p:childTnLst>
                        <p:par>
                          <p:cTn id="940" fill="hold">
                            <p:stCondLst>
                              <p:cond delay="0"/>
                            </p:stCondLst>
                            <p:childTnLst>
                              <p:par>
                                <p:cTn id="9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3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4" fill="hold">
                            <p:stCondLst>
                              <p:cond delay="500"/>
                            </p:stCondLst>
                            <p:childTnLst>
                              <p:par>
                                <p:cTn id="9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7"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220" grpId="0" animBg="1"/>
      <p:bldP spid="220" grpId="1" animBg="1"/>
      <p:bldP spid="218" grpId="0" animBg="1"/>
      <p:bldP spid="218" grpId="1" animBg="1"/>
      <p:bldP spid="412" grpId="0" animBg="1"/>
      <p:bldP spid="412" grpId="1" animBg="1"/>
      <p:bldP spid="411" grpId="0" animBg="1"/>
      <p:bldP spid="411" grpId="1" animBg="1"/>
      <p:bldP spid="410" grpId="0" animBg="1"/>
      <p:bldP spid="410" grpId="1" animBg="1"/>
      <p:bldP spid="271" grpId="0" animBg="1"/>
      <p:bldP spid="271" grpId="1" animBg="1"/>
      <p:bldP spid="271" grpId="2" animBg="1"/>
      <p:bldP spid="271" grpId="3" animBg="1"/>
      <p:bldP spid="272" grpId="0" animBg="1"/>
      <p:bldP spid="272" grpId="1" animBg="1"/>
      <p:bldP spid="272" grpId="2" animBg="1"/>
      <p:bldP spid="272" grpId="3" animBg="1"/>
      <p:bldP spid="273" grpId="0" animBg="1"/>
      <p:bldP spid="273" grpId="1" animBg="1"/>
      <p:bldP spid="273" grpId="2" animBg="1"/>
      <p:bldP spid="273" grpId="3" animBg="1"/>
      <p:bldP spid="274" grpId="0" animBg="1"/>
      <p:bldP spid="274" grpId="1" animBg="1"/>
      <p:bldP spid="274" grpId="2" animBg="1"/>
      <p:bldP spid="274" grpId="3" animBg="1"/>
      <p:bldP spid="281" grpId="0" animBg="1"/>
      <p:bldP spid="281" grpId="1" animBg="1"/>
      <p:bldP spid="101" grpId="0" animBg="1"/>
      <p:bldP spid="2" grpId="0"/>
      <p:bldP spid="133" grpId="0"/>
      <p:bldP spid="133" grpId="1"/>
      <p:bldP spid="135" grpId="0"/>
      <p:bldP spid="135" grpId="1"/>
      <p:bldP spid="136" grpId="0"/>
      <p:bldP spid="136" grpId="1"/>
      <p:bldP spid="139" grpId="0"/>
      <p:bldP spid="139" grpId="1"/>
      <p:bldP spid="140" grpId="0"/>
      <p:bldP spid="140" grpId="1"/>
      <p:bldP spid="142" grpId="0"/>
      <p:bldP spid="142" grpId="1"/>
      <p:bldP spid="143" grpId="0"/>
      <p:bldP spid="143" grpId="1"/>
      <p:bldP spid="210" grpId="0"/>
      <p:bldP spid="210" grpId="1"/>
      <p:bldP spid="214" grpId="0"/>
      <p:bldP spid="214" grpId="1"/>
      <p:bldP spid="219" grpId="0"/>
      <p:bldP spid="219" grpId="1"/>
      <p:bldP spid="227" grpId="0" animBg="1"/>
      <p:bldP spid="227" grpId="1" animBg="1"/>
      <p:bldP spid="227" grpId="2" animBg="1"/>
      <p:bldP spid="227" grpId="3" animBg="1"/>
      <p:bldP spid="228" grpId="0"/>
      <p:bldP spid="228" grpId="1"/>
      <p:bldP spid="229" grpId="0"/>
      <p:bldP spid="229" grpId="1"/>
      <p:bldP spid="230" grpId="0"/>
      <p:bldP spid="230" grpId="1"/>
      <p:bldP spid="231" grpId="0"/>
      <p:bldP spid="231" grpId="1"/>
      <p:bldP spid="232" grpId="0"/>
      <p:bldP spid="232" grpId="1"/>
      <p:bldP spid="282" grpId="0"/>
      <p:bldP spid="282" grpId="1"/>
      <p:bldP spid="283" grpId="0"/>
      <p:bldP spid="283" grpId="1"/>
      <p:bldP spid="284" grpId="0"/>
      <p:bldP spid="284" grpId="1"/>
      <p:bldP spid="285" grpId="0"/>
      <p:bldP spid="285" grpId="1"/>
      <p:bldP spid="286" grpId="0"/>
      <p:bldP spid="286" grpId="1"/>
      <p:bldP spid="287" grpId="0"/>
      <p:bldP spid="287" grpId="1"/>
      <p:bldP spid="289" grpId="0" animBg="1"/>
      <p:bldP spid="289" grpId="1" animBg="1"/>
      <p:bldP spid="290" grpId="0"/>
      <p:bldP spid="290" grpId="1"/>
      <p:bldP spid="291" grpId="0"/>
      <p:bldP spid="291" grpId="1"/>
      <p:bldP spid="292" grpId="0"/>
      <p:bldP spid="292" grpId="1"/>
      <p:bldP spid="293" grpId="0"/>
      <p:bldP spid="293" grpId="1"/>
      <p:bldP spid="294" grpId="0"/>
      <p:bldP spid="294" grpId="1"/>
      <p:bldP spid="295" grpId="0"/>
      <p:bldP spid="295" grpId="1"/>
      <p:bldP spid="295" grpId="2"/>
      <p:bldP spid="296" grpId="0"/>
      <p:bldP spid="297" grpId="0"/>
      <p:bldP spid="299" grpId="0"/>
      <p:bldP spid="300" grpId="0"/>
      <p:bldP spid="301" grpId="0"/>
      <p:bldP spid="302" grpId="0"/>
      <p:bldP spid="303" grpId="0"/>
      <p:bldP spid="304" grpId="0" animBg="1"/>
      <p:bldP spid="304" grpId="1" animBg="1"/>
      <p:bldP spid="305" grpId="0"/>
      <p:bldP spid="305" grpId="1"/>
      <p:bldP spid="306" grpId="0"/>
      <p:bldP spid="306" grpId="1"/>
      <p:bldP spid="307" grpId="0"/>
      <p:bldP spid="307" grpId="1"/>
      <p:bldP spid="308" grpId="0"/>
      <p:bldP spid="308" grpId="1"/>
      <p:bldP spid="309" grpId="0"/>
      <p:bldP spid="309" grpId="1"/>
      <p:bldP spid="310" grpId="0"/>
      <p:bldP spid="310" grpId="1"/>
      <p:bldP spid="310" grpId="2"/>
      <p:bldP spid="311" grpId="0"/>
      <p:bldP spid="312" grpId="0"/>
      <p:bldP spid="314" grpId="0"/>
      <p:bldP spid="315" grpId="0"/>
      <p:bldP spid="316" grpId="0"/>
      <p:bldP spid="317" grpId="0"/>
      <p:bldP spid="318" grpId="0"/>
      <p:bldP spid="319" grpId="0" animBg="1"/>
      <p:bldP spid="319" grpId="1" animBg="1"/>
      <p:bldP spid="320" grpId="0"/>
      <p:bldP spid="320" grpId="1"/>
      <p:bldP spid="321" grpId="0"/>
      <p:bldP spid="321" grpId="1"/>
      <p:bldP spid="322" grpId="0"/>
      <p:bldP spid="322" grpId="1"/>
      <p:bldP spid="323" grpId="0"/>
      <p:bldP spid="323" grpId="1"/>
      <p:bldP spid="324" grpId="0"/>
      <p:bldP spid="324" grpId="1"/>
      <p:bldP spid="325" grpId="0"/>
      <p:bldP spid="325" grpId="1"/>
      <p:bldP spid="325" grpId="2"/>
      <p:bldP spid="326" grpId="0"/>
      <p:bldP spid="333" grpId="0"/>
      <p:bldP spid="335" grpId="0"/>
      <p:bldP spid="336" grpId="0"/>
      <p:bldP spid="337" grpId="0"/>
      <p:bldP spid="338" grpId="0"/>
      <p:bldP spid="339" grpId="0"/>
      <p:bldP spid="340" grpId="0" animBg="1"/>
      <p:bldP spid="340" grpId="1" animBg="1"/>
      <p:bldP spid="341" grpId="0"/>
      <p:bldP spid="341" grpId="1"/>
      <p:bldP spid="342" grpId="0"/>
      <p:bldP spid="342" grpId="1"/>
      <p:bldP spid="343" grpId="0"/>
      <p:bldP spid="343" grpId="1"/>
      <p:bldP spid="344" grpId="0"/>
      <p:bldP spid="344" grpId="1"/>
      <p:bldP spid="345" grpId="0"/>
      <p:bldP spid="345" grpId="1"/>
      <p:bldP spid="346" grpId="0"/>
      <p:bldP spid="346" grpId="1"/>
      <p:bldP spid="346" grpId="2"/>
      <p:bldP spid="347" grpId="0"/>
      <p:bldP spid="348" grpId="0" animBg="1"/>
      <p:bldP spid="348" grpId="1" animBg="1"/>
      <p:bldP spid="349" grpId="0"/>
      <p:bldP spid="349" grpId="1"/>
      <p:bldP spid="350" grpId="0"/>
      <p:bldP spid="350" grpId="1"/>
      <p:bldP spid="351" grpId="0"/>
      <p:bldP spid="351" grpId="1"/>
      <p:bldP spid="352" grpId="0"/>
      <p:bldP spid="352" grpId="1"/>
      <p:bldP spid="353" grpId="0"/>
      <p:bldP spid="353" grpId="1"/>
      <p:bldP spid="354" grpId="0"/>
      <p:bldP spid="354" grpId="1"/>
      <p:bldP spid="354" grpId="2"/>
      <p:bldP spid="355" grpId="0"/>
      <p:bldP spid="357" grpId="0"/>
      <p:bldP spid="358" grpId="0"/>
      <p:bldP spid="359" grpId="0"/>
      <p:bldP spid="360" grpId="0"/>
      <p:bldP spid="361" grpId="0"/>
      <p:bldP spid="362" grpId="0"/>
      <p:bldP spid="363" grpId="0"/>
      <p:bldP spid="365" grpId="0"/>
      <p:bldP spid="366" grpId="0"/>
      <p:bldP spid="367" grpId="0"/>
      <p:bldP spid="368" grpId="0"/>
      <p:bldP spid="369" grpId="0"/>
      <p:bldP spid="370" grpId="0"/>
      <p:bldP spid="372" grpId="0"/>
      <p:bldP spid="373" grpId="0"/>
      <p:bldP spid="374" grpId="0"/>
      <p:bldP spid="375" grpId="0"/>
      <p:bldP spid="377" grpId="0"/>
      <p:bldP spid="378" grpId="0"/>
      <p:bldP spid="380" grpId="0"/>
      <p:bldP spid="381" grpId="0"/>
      <p:bldP spid="382" grpId="0"/>
      <p:bldP spid="383" grpId="0"/>
      <p:bldP spid="385" grpId="0"/>
      <p:bldP spid="386" grpId="0"/>
      <p:bldP spid="387" grpId="0"/>
      <p:bldP spid="389" grpId="0"/>
      <p:bldP spid="390" grpId="0"/>
      <p:bldP spid="392" grpId="0"/>
      <p:bldP spid="394" grpId="0"/>
      <p:bldP spid="395" grpId="0"/>
      <p:bldP spid="398" grpId="0"/>
      <p:bldP spid="400" grpId="0"/>
      <p:bldP spid="402" grpId="0"/>
      <p:bldP spid="403" grpId="0"/>
      <p:bldP spid="406" grpId="0"/>
      <p:bldP spid="407" grpId="0"/>
      <p:bldP spid="409" grpId="0"/>
      <p:bldP spid="415" grpId="0"/>
      <p:bldP spid="416" grpId="0"/>
      <p:bldP spid="418" grpId="0"/>
      <p:bldP spid="419" grpId="0"/>
      <p:bldP spid="420" grpId="0"/>
      <p:bldP spid="421" grpId="0"/>
      <p:bldP spid="423" grpId="0"/>
      <p:bldP spid="42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ounded Rectangle 99"/>
          <p:cNvSpPr/>
          <p:nvPr/>
        </p:nvSpPr>
        <p:spPr>
          <a:xfrm>
            <a:off x="370523" y="967793"/>
            <a:ext cx="6465627" cy="4009464"/>
          </a:xfrm>
          <a:prstGeom prst="roundRect">
            <a:avLst/>
          </a:prstGeom>
          <a:gradFill flip="none" rotWithShape="1">
            <a:gsLst>
              <a:gs pos="0">
                <a:srgbClr val="FFFF00">
                  <a:alpha val="57000"/>
                </a:srgb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>
              <a:solidFill>
                <a:prstClr val="white"/>
              </a:solidFill>
            </a:endParaRPr>
          </a:p>
        </p:txBody>
      </p:sp>
      <p:sp>
        <p:nvSpPr>
          <p:cNvPr id="470" name="Rectangle 469"/>
          <p:cNvSpPr/>
          <p:nvPr/>
        </p:nvSpPr>
        <p:spPr>
          <a:xfrm>
            <a:off x="2696646" y="2891385"/>
            <a:ext cx="784100" cy="25333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>
              <a:solidFill>
                <a:prstClr val="white"/>
              </a:solidFill>
            </a:endParaRPr>
          </a:p>
        </p:txBody>
      </p:sp>
      <p:grpSp>
        <p:nvGrpSpPr>
          <p:cNvPr id="447" name="Group 446"/>
          <p:cNvGrpSpPr/>
          <p:nvPr/>
        </p:nvGrpSpPr>
        <p:grpSpPr>
          <a:xfrm>
            <a:off x="1719400" y="424133"/>
            <a:ext cx="2826321" cy="584913"/>
            <a:chOff x="707670" y="2056402"/>
            <a:chExt cx="2826321" cy="585455"/>
          </a:xfrm>
        </p:grpSpPr>
        <p:sp>
          <p:nvSpPr>
            <p:cNvPr id="448" name="Rectangle 447"/>
            <p:cNvSpPr/>
            <p:nvPr/>
          </p:nvSpPr>
          <p:spPr>
            <a:xfrm>
              <a:off x="707670" y="2056402"/>
              <a:ext cx="55206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dirty="0" smtClean="0">
                  <a:solidFill>
                    <a:prstClr val="black"/>
                  </a:solidFill>
                  <a:latin typeface="Cambria" pitchFamily="18" charset="0"/>
                </a:rPr>
                <a:t>–12 </a:t>
              </a:r>
              <a:endParaRPr lang="en-IN" sz="1600" dirty="0" smtClean="0">
                <a:solidFill>
                  <a:prstClr val="black"/>
                </a:solidFill>
                <a:latin typeface="Cambria" pitchFamily="18" charset="0"/>
              </a:endParaRPr>
            </a:p>
          </p:txBody>
        </p:sp>
        <p:cxnSp>
          <p:nvCxnSpPr>
            <p:cNvPr id="449" name="Straight Connector 448"/>
            <p:cNvCxnSpPr/>
            <p:nvPr/>
          </p:nvCxnSpPr>
          <p:spPr>
            <a:xfrm>
              <a:off x="826074" y="2347183"/>
              <a:ext cx="29030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0" name="Rectangle 449"/>
            <p:cNvSpPr/>
            <p:nvPr/>
          </p:nvSpPr>
          <p:spPr>
            <a:xfrm>
              <a:off x="801186" y="2303303"/>
              <a:ext cx="46912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dirty="0" smtClean="0">
                  <a:solidFill>
                    <a:prstClr val="black"/>
                  </a:solidFill>
                  <a:latin typeface="Cambria" pitchFamily="18" charset="0"/>
                </a:rPr>
                <a:t>5</a:t>
              </a:r>
              <a:endParaRPr lang="en-IN" sz="1600" dirty="0" smtClean="0">
                <a:solidFill>
                  <a:prstClr val="black"/>
                </a:solidFill>
                <a:latin typeface="Cambria" pitchFamily="18" charset="0"/>
              </a:endParaRPr>
            </a:p>
          </p:txBody>
        </p:sp>
        <p:sp>
          <p:nvSpPr>
            <p:cNvPr id="451" name="Rectangle 450"/>
            <p:cNvSpPr/>
            <p:nvPr/>
          </p:nvSpPr>
          <p:spPr>
            <a:xfrm>
              <a:off x="1096767" y="2155660"/>
              <a:ext cx="2449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dirty="0" smtClean="0">
                  <a:solidFill>
                    <a:prstClr val="black"/>
                  </a:solidFill>
                  <a:latin typeface="Cambria" pitchFamily="18" charset="0"/>
                </a:rPr>
                <a:t>+</a:t>
              </a:r>
              <a:endParaRPr lang="en-IN" sz="1600" dirty="0">
                <a:solidFill>
                  <a:prstClr val="black"/>
                </a:solidFill>
                <a:latin typeface="Cambria" pitchFamily="18" charset="0"/>
              </a:endParaRPr>
            </a:p>
          </p:txBody>
        </p:sp>
        <p:sp>
          <p:nvSpPr>
            <p:cNvPr id="452" name="Rectangle 451"/>
            <p:cNvSpPr/>
            <p:nvPr/>
          </p:nvSpPr>
          <p:spPr>
            <a:xfrm>
              <a:off x="1358911" y="2056402"/>
              <a:ext cx="47386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dirty="0" smtClean="0">
                  <a:solidFill>
                    <a:prstClr val="black"/>
                  </a:solidFill>
                  <a:latin typeface="Cambria" pitchFamily="18" charset="0"/>
                </a:rPr>
                <a:t>–7</a:t>
              </a:r>
              <a:endParaRPr lang="en-IN" sz="1600" dirty="0" smtClean="0">
                <a:solidFill>
                  <a:prstClr val="black"/>
                </a:solidFill>
                <a:latin typeface="Cambria" pitchFamily="18" charset="0"/>
              </a:endParaRPr>
            </a:p>
          </p:txBody>
        </p:sp>
        <p:sp>
          <p:nvSpPr>
            <p:cNvPr id="453" name="Rectangle 452"/>
            <p:cNvSpPr/>
            <p:nvPr/>
          </p:nvSpPr>
          <p:spPr>
            <a:xfrm>
              <a:off x="1312565" y="2303303"/>
              <a:ext cx="4208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dirty="0" smtClean="0">
                  <a:solidFill>
                    <a:prstClr val="black"/>
                  </a:solidFill>
                  <a:latin typeface="Cambria" pitchFamily="18" charset="0"/>
                </a:rPr>
                <a:t>20</a:t>
              </a:r>
              <a:endParaRPr lang="en-IN" sz="1600" dirty="0" smtClean="0">
                <a:solidFill>
                  <a:prstClr val="black"/>
                </a:solidFill>
                <a:latin typeface="Cambria" pitchFamily="18" charset="0"/>
              </a:endParaRPr>
            </a:p>
          </p:txBody>
        </p:sp>
        <p:cxnSp>
          <p:nvCxnSpPr>
            <p:cNvPr id="454" name="Straight Connector 453"/>
            <p:cNvCxnSpPr/>
            <p:nvPr/>
          </p:nvCxnSpPr>
          <p:spPr>
            <a:xfrm>
              <a:off x="1383753" y="2347183"/>
              <a:ext cx="29030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5" name="Rectangle 454"/>
            <p:cNvSpPr/>
            <p:nvPr/>
          </p:nvSpPr>
          <p:spPr>
            <a:xfrm>
              <a:off x="1677396" y="2155660"/>
              <a:ext cx="34859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dirty="0" smtClean="0">
                  <a:solidFill>
                    <a:prstClr val="black"/>
                  </a:solidFill>
                  <a:latin typeface="Cambria" pitchFamily="18" charset="0"/>
                </a:rPr>
                <a:t>+</a:t>
              </a:r>
              <a:endParaRPr lang="en-IN" sz="1600" dirty="0">
                <a:solidFill>
                  <a:prstClr val="black"/>
                </a:solidFill>
                <a:latin typeface="Cambria" pitchFamily="18" charset="0"/>
              </a:endParaRPr>
            </a:p>
          </p:txBody>
        </p:sp>
        <p:sp>
          <p:nvSpPr>
            <p:cNvPr id="456" name="Rectangle 455"/>
            <p:cNvSpPr/>
            <p:nvPr/>
          </p:nvSpPr>
          <p:spPr>
            <a:xfrm>
              <a:off x="2221568" y="2155660"/>
              <a:ext cx="2449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dirty="0" smtClean="0">
                  <a:solidFill>
                    <a:prstClr val="black"/>
                  </a:solidFill>
                  <a:latin typeface="Cambria" pitchFamily="18" charset="0"/>
                </a:rPr>
                <a:t>+</a:t>
              </a:r>
              <a:endParaRPr lang="en-IN" sz="1600" dirty="0">
                <a:solidFill>
                  <a:prstClr val="black"/>
                </a:solidFill>
                <a:latin typeface="Cambria" pitchFamily="18" charset="0"/>
              </a:endParaRPr>
            </a:p>
          </p:txBody>
        </p:sp>
        <p:grpSp>
          <p:nvGrpSpPr>
            <p:cNvPr id="457" name="Group 456"/>
            <p:cNvGrpSpPr/>
            <p:nvPr/>
          </p:nvGrpSpPr>
          <p:grpSpPr>
            <a:xfrm>
              <a:off x="2480126" y="2056402"/>
              <a:ext cx="482779" cy="585455"/>
              <a:chOff x="2422402" y="1349995"/>
              <a:chExt cx="482779" cy="585455"/>
            </a:xfrm>
          </p:grpSpPr>
          <p:sp>
            <p:nvSpPr>
              <p:cNvPr id="467" name="Rectangle 466"/>
              <p:cNvSpPr/>
              <p:nvPr/>
            </p:nvSpPr>
            <p:spPr>
              <a:xfrm>
                <a:off x="2433159" y="1349995"/>
                <a:ext cx="472022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600" dirty="0" smtClean="0">
                    <a:solidFill>
                      <a:prstClr val="black"/>
                    </a:solidFill>
                    <a:latin typeface="Cambria" pitchFamily="18" charset="0"/>
                  </a:rPr>
                  <a:t>1</a:t>
                </a:r>
                <a:endParaRPr lang="en-IN" sz="1600" dirty="0" smtClean="0">
                  <a:solidFill>
                    <a:prstClr val="black"/>
                  </a:solidFill>
                  <a:latin typeface="Cambria" pitchFamily="18" charset="0"/>
                </a:endParaRPr>
              </a:p>
            </p:txBody>
          </p:sp>
          <p:sp>
            <p:nvSpPr>
              <p:cNvPr id="468" name="Rectangle 467"/>
              <p:cNvSpPr/>
              <p:nvPr/>
            </p:nvSpPr>
            <p:spPr>
              <a:xfrm>
                <a:off x="2422402" y="1596896"/>
                <a:ext cx="334777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600" dirty="0" smtClean="0">
                    <a:solidFill>
                      <a:prstClr val="black"/>
                    </a:solidFill>
                    <a:latin typeface="Cambria" pitchFamily="18" charset="0"/>
                  </a:rPr>
                  <a:t>7</a:t>
                </a:r>
                <a:endParaRPr lang="en-IN" sz="1600" dirty="0" smtClean="0">
                  <a:solidFill>
                    <a:prstClr val="black"/>
                  </a:solidFill>
                  <a:latin typeface="Cambria" pitchFamily="18" charset="0"/>
                </a:endParaRPr>
              </a:p>
            </p:txBody>
          </p:sp>
          <p:cxnSp>
            <p:nvCxnSpPr>
              <p:cNvPr id="469" name="Straight Connector 468"/>
              <p:cNvCxnSpPr/>
              <p:nvPr/>
            </p:nvCxnSpPr>
            <p:spPr>
              <a:xfrm>
                <a:off x="2461468" y="1640776"/>
                <a:ext cx="29030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8" name="Group 457"/>
            <p:cNvGrpSpPr/>
            <p:nvPr/>
          </p:nvGrpSpPr>
          <p:grpSpPr>
            <a:xfrm>
              <a:off x="1888566" y="2056402"/>
              <a:ext cx="477143" cy="585455"/>
              <a:chOff x="1937181" y="1381894"/>
              <a:chExt cx="477143" cy="585455"/>
            </a:xfrm>
          </p:grpSpPr>
          <p:sp>
            <p:nvSpPr>
              <p:cNvPr id="464" name="Rectangle 463"/>
              <p:cNvSpPr/>
              <p:nvPr/>
            </p:nvSpPr>
            <p:spPr>
              <a:xfrm>
                <a:off x="1992611" y="1381894"/>
                <a:ext cx="38448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600" dirty="0" smtClean="0">
                    <a:solidFill>
                      <a:prstClr val="black"/>
                    </a:solidFill>
                    <a:latin typeface="Cambria" pitchFamily="18" charset="0"/>
                  </a:rPr>
                  <a:t>3</a:t>
                </a:r>
                <a:endParaRPr lang="en-IN" sz="1600" dirty="0" smtClean="0">
                  <a:solidFill>
                    <a:prstClr val="black"/>
                  </a:solidFill>
                  <a:latin typeface="Cambria" pitchFamily="18" charset="0"/>
                </a:endParaRPr>
              </a:p>
            </p:txBody>
          </p:sp>
          <p:sp>
            <p:nvSpPr>
              <p:cNvPr id="465" name="Rectangle 464"/>
              <p:cNvSpPr/>
              <p:nvPr/>
            </p:nvSpPr>
            <p:spPr>
              <a:xfrm>
                <a:off x="1937181" y="1628795"/>
                <a:ext cx="47714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600" dirty="0" smtClean="0">
                    <a:solidFill>
                      <a:prstClr val="black"/>
                    </a:solidFill>
                    <a:latin typeface="Cambria" pitchFamily="18" charset="0"/>
                  </a:rPr>
                  <a:t>14</a:t>
                </a:r>
                <a:endParaRPr lang="en-IN" sz="1600" dirty="0" smtClean="0">
                  <a:solidFill>
                    <a:prstClr val="black"/>
                  </a:solidFill>
                  <a:latin typeface="Cambria" pitchFamily="18" charset="0"/>
                </a:endParaRPr>
              </a:p>
            </p:txBody>
          </p:sp>
          <p:cxnSp>
            <p:nvCxnSpPr>
              <p:cNvPr id="466" name="Straight Connector 465"/>
              <p:cNvCxnSpPr/>
              <p:nvPr/>
            </p:nvCxnSpPr>
            <p:spPr>
              <a:xfrm>
                <a:off x="1986888" y="1672675"/>
                <a:ext cx="29030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9" name="Rectangle 458"/>
            <p:cNvSpPr/>
            <p:nvPr/>
          </p:nvSpPr>
          <p:spPr>
            <a:xfrm>
              <a:off x="2797625" y="2155660"/>
              <a:ext cx="34859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dirty="0" smtClean="0">
                  <a:solidFill>
                    <a:prstClr val="black"/>
                  </a:solidFill>
                  <a:latin typeface="Cambria" pitchFamily="18" charset="0"/>
                </a:rPr>
                <a:t>+</a:t>
              </a:r>
              <a:endParaRPr lang="en-IN" sz="1600" dirty="0" smtClean="0">
                <a:solidFill>
                  <a:prstClr val="black"/>
                </a:solidFill>
                <a:latin typeface="Cambria" pitchFamily="18" charset="0"/>
              </a:endParaRPr>
            </a:p>
          </p:txBody>
        </p:sp>
        <p:grpSp>
          <p:nvGrpSpPr>
            <p:cNvPr id="460" name="Group 459"/>
            <p:cNvGrpSpPr/>
            <p:nvPr/>
          </p:nvGrpSpPr>
          <p:grpSpPr>
            <a:xfrm>
              <a:off x="2992380" y="2056402"/>
              <a:ext cx="541611" cy="585455"/>
              <a:chOff x="3160360" y="1378911"/>
              <a:chExt cx="541611" cy="585455"/>
            </a:xfrm>
          </p:grpSpPr>
          <p:sp>
            <p:nvSpPr>
              <p:cNvPr id="461" name="Rectangle 460"/>
              <p:cNvSpPr/>
              <p:nvPr/>
            </p:nvSpPr>
            <p:spPr>
              <a:xfrm>
                <a:off x="3160363" y="1378911"/>
                <a:ext cx="54160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600" dirty="0" smtClean="0">
                    <a:solidFill>
                      <a:prstClr val="black"/>
                    </a:solidFill>
                    <a:latin typeface="Cambria" pitchFamily="18" charset="0"/>
                  </a:rPr>
                  <a:t>–1</a:t>
                </a:r>
                <a:endParaRPr lang="en-IN" sz="1600" dirty="0" smtClean="0">
                  <a:solidFill>
                    <a:prstClr val="black"/>
                  </a:solidFill>
                  <a:latin typeface="Cambria" pitchFamily="18" charset="0"/>
                </a:endParaRPr>
              </a:p>
            </p:txBody>
          </p:sp>
          <p:cxnSp>
            <p:nvCxnSpPr>
              <p:cNvPr id="462" name="Straight Connector 461"/>
              <p:cNvCxnSpPr/>
              <p:nvPr/>
            </p:nvCxnSpPr>
            <p:spPr>
              <a:xfrm>
                <a:off x="3234789" y="1669692"/>
                <a:ext cx="23992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3" name="Rectangle 462"/>
              <p:cNvSpPr/>
              <p:nvPr/>
            </p:nvSpPr>
            <p:spPr>
              <a:xfrm>
                <a:off x="3160360" y="1625812"/>
                <a:ext cx="48914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600" dirty="0" smtClean="0">
                    <a:solidFill>
                      <a:prstClr val="black"/>
                    </a:solidFill>
                    <a:latin typeface="Cambria" pitchFamily="18" charset="0"/>
                  </a:rPr>
                  <a:t>10</a:t>
                </a:r>
                <a:endParaRPr lang="en-IN" sz="1600" dirty="0" smtClean="0">
                  <a:solidFill>
                    <a:prstClr val="black"/>
                  </a:solidFill>
                  <a:latin typeface="Cambria" pitchFamily="18" charset="0"/>
                </a:endParaRPr>
              </a:p>
            </p:txBody>
          </p:sp>
        </p:grpSp>
      </p:grpSp>
      <p:sp>
        <p:nvSpPr>
          <p:cNvPr id="412" name="Rectangle 411"/>
          <p:cNvSpPr/>
          <p:nvPr/>
        </p:nvSpPr>
        <p:spPr>
          <a:xfrm>
            <a:off x="3724521" y="2902008"/>
            <a:ext cx="516816" cy="25333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>
              <a:solidFill>
                <a:prstClr val="white"/>
              </a:solidFill>
            </a:endParaRPr>
          </a:p>
        </p:txBody>
      </p:sp>
      <p:sp>
        <p:nvSpPr>
          <p:cNvPr id="411" name="Rectangle 410"/>
          <p:cNvSpPr/>
          <p:nvPr/>
        </p:nvSpPr>
        <p:spPr>
          <a:xfrm>
            <a:off x="2044648" y="2891385"/>
            <a:ext cx="516816" cy="25333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>
              <a:solidFill>
                <a:prstClr val="white"/>
              </a:solidFill>
            </a:endParaRPr>
          </a:p>
        </p:txBody>
      </p:sp>
      <p:sp>
        <p:nvSpPr>
          <p:cNvPr id="410" name="Rectangle 409"/>
          <p:cNvSpPr/>
          <p:nvPr/>
        </p:nvSpPr>
        <p:spPr>
          <a:xfrm>
            <a:off x="1378064" y="2897265"/>
            <a:ext cx="469833" cy="25333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>
              <a:solidFill>
                <a:prstClr val="white"/>
              </a:solidFill>
            </a:endParaRPr>
          </a:p>
        </p:txBody>
      </p:sp>
      <p:sp>
        <p:nvSpPr>
          <p:cNvPr id="271" name="Rectangle 270"/>
          <p:cNvSpPr/>
          <p:nvPr/>
        </p:nvSpPr>
        <p:spPr>
          <a:xfrm>
            <a:off x="1274777" y="1365152"/>
            <a:ext cx="291730" cy="230301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>
              <a:solidFill>
                <a:prstClr val="white"/>
              </a:solidFill>
            </a:endParaRPr>
          </a:p>
        </p:txBody>
      </p:sp>
      <p:sp>
        <p:nvSpPr>
          <p:cNvPr id="272" name="Rectangle 271"/>
          <p:cNvSpPr/>
          <p:nvPr/>
        </p:nvSpPr>
        <p:spPr>
          <a:xfrm>
            <a:off x="1809269" y="1356948"/>
            <a:ext cx="291730" cy="230301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>
              <a:solidFill>
                <a:prstClr val="white"/>
              </a:solidFill>
            </a:endParaRPr>
          </a:p>
        </p:txBody>
      </p:sp>
      <p:sp>
        <p:nvSpPr>
          <p:cNvPr id="273" name="Rectangle 272"/>
          <p:cNvSpPr/>
          <p:nvPr/>
        </p:nvSpPr>
        <p:spPr>
          <a:xfrm>
            <a:off x="2401127" y="1356948"/>
            <a:ext cx="291730" cy="230301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>
              <a:solidFill>
                <a:prstClr val="white"/>
              </a:solidFill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2933210" y="1367571"/>
            <a:ext cx="291730" cy="230301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>
              <a:solidFill>
                <a:prstClr val="white"/>
              </a:solidFill>
            </a:endParaRPr>
          </a:p>
        </p:txBody>
      </p:sp>
      <p:sp>
        <p:nvSpPr>
          <p:cNvPr id="281" name="Rectangle 280"/>
          <p:cNvSpPr/>
          <p:nvPr/>
        </p:nvSpPr>
        <p:spPr>
          <a:xfrm>
            <a:off x="3488182" y="1378196"/>
            <a:ext cx="291730" cy="230301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>
              <a:solidFill>
                <a:prstClr val="white"/>
              </a:solidFill>
            </a:endParaRPr>
          </a:p>
        </p:txBody>
      </p:sp>
      <p:sp>
        <p:nvSpPr>
          <p:cNvPr id="101" name="Text Box 5"/>
          <p:cNvSpPr txBox="1">
            <a:spLocks noChangeArrowheads="1"/>
          </p:cNvSpPr>
          <p:nvPr/>
        </p:nvSpPr>
        <p:spPr bwMode="auto">
          <a:xfrm>
            <a:off x="456914" y="1171572"/>
            <a:ext cx="608811" cy="476071"/>
          </a:xfrm>
          <a:prstGeom prst="flowChartDelay">
            <a:avLst/>
          </a:prstGeom>
          <a:ln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tabLst>
                <a:tab pos="514350" algn="l"/>
              </a:tabLst>
              <a:defRPr sz="1600">
                <a:latin typeface="Cambria Math" pitchFamily="18" charset="0"/>
                <a:ea typeface="Cambria Math" pitchFamily="18" charset="0"/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Sol.</a:t>
            </a:r>
          </a:p>
        </p:txBody>
      </p:sp>
      <p:sp>
        <p:nvSpPr>
          <p:cNvPr id="2" name="Rectangle 1"/>
          <p:cNvSpPr/>
          <p:nvPr/>
        </p:nvSpPr>
        <p:spPr>
          <a:xfrm>
            <a:off x="428547" y="533621"/>
            <a:ext cx="1471727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CC"/>
                </a:solidFill>
                <a:latin typeface="Cambria" pitchFamily="18" charset="0"/>
              </a:rPr>
              <a:t>Q. </a:t>
            </a:r>
            <a:r>
              <a:rPr lang="en-US" sz="1600" dirty="0" smtClean="0">
                <a:solidFill>
                  <a:prstClr val="black"/>
                </a:solidFill>
                <a:latin typeface="Cambria" pitchFamily="18" charset="0"/>
              </a:rPr>
              <a:t>Evaluate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4560704" y="273064"/>
            <a:ext cx="2950463" cy="1013284"/>
            <a:chOff x="1715137" y="3345622"/>
            <a:chExt cx="3066047" cy="741305"/>
          </a:xfrm>
        </p:grpSpPr>
        <p:sp>
          <p:nvSpPr>
            <p:cNvPr id="110" name="Cloud 109"/>
            <p:cNvSpPr/>
            <p:nvPr>
              <p:custDataLst>
                <p:tags r:id="rId3"/>
              </p:custDataLst>
            </p:nvPr>
          </p:nvSpPr>
          <p:spPr>
            <a:xfrm>
              <a:off x="1715137" y="3345622"/>
              <a:ext cx="3066047" cy="741305"/>
            </a:xfrm>
            <a:prstGeom prst="cloud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11" name="TextBox 110"/>
            <p:cNvSpPr txBox="1"/>
            <p:nvPr>
              <p:custDataLst>
                <p:tags r:id="rId4"/>
              </p:custDataLst>
            </p:nvPr>
          </p:nvSpPr>
          <p:spPr>
            <a:xfrm>
              <a:off x="1943458" y="3407306"/>
              <a:ext cx="2697546" cy="607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Denominators of each rational numbers are not equal </a:t>
              </a:r>
              <a:endParaRPr lang="en-US" sz="1600" b="1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5131612" y="503301"/>
            <a:ext cx="2950463" cy="1013284"/>
            <a:chOff x="1715137" y="3283446"/>
            <a:chExt cx="3066047" cy="741305"/>
          </a:xfrm>
        </p:grpSpPr>
        <p:sp>
          <p:nvSpPr>
            <p:cNvPr id="113" name="Cloud 112"/>
            <p:cNvSpPr/>
            <p:nvPr>
              <p:custDataLst>
                <p:tags r:id="rId1"/>
              </p:custDataLst>
            </p:nvPr>
          </p:nvSpPr>
          <p:spPr>
            <a:xfrm>
              <a:off x="1715137" y="3283446"/>
              <a:ext cx="3066047" cy="741305"/>
            </a:xfrm>
            <a:prstGeom prst="cloud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14" name="TextBox 113"/>
            <p:cNvSpPr txBox="1"/>
            <p:nvPr>
              <p:custDataLst>
                <p:tags r:id="rId2"/>
              </p:custDataLst>
            </p:nvPr>
          </p:nvSpPr>
          <p:spPr>
            <a:xfrm>
              <a:off x="1943458" y="3407306"/>
              <a:ext cx="2697546" cy="427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Lets make them equal by taking L.C.M</a:t>
              </a:r>
              <a:endParaRPr lang="en-US" sz="1600" b="1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</p:grpSp>
      <p:pic>
        <p:nvPicPr>
          <p:cNvPr id="129" name="Picture 1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586" y="702924"/>
            <a:ext cx="2624162" cy="2848771"/>
          </a:xfrm>
          <a:prstGeom prst="rect">
            <a:avLst/>
          </a:prstGeom>
        </p:spPr>
      </p:pic>
      <p:grpSp>
        <p:nvGrpSpPr>
          <p:cNvPr id="130" name="Group 129"/>
          <p:cNvGrpSpPr/>
          <p:nvPr/>
        </p:nvGrpSpPr>
        <p:grpSpPr>
          <a:xfrm>
            <a:off x="6585948" y="812205"/>
            <a:ext cx="2000386" cy="1582037"/>
            <a:chOff x="6104691" y="1775016"/>
            <a:chExt cx="3231372" cy="1978670"/>
          </a:xfrm>
        </p:grpSpPr>
        <p:cxnSp>
          <p:nvCxnSpPr>
            <p:cNvPr id="131" name="Straight Connector 130"/>
            <p:cNvCxnSpPr/>
            <p:nvPr/>
          </p:nvCxnSpPr>
          <p:spPr>
            <a:xfrm flipH="1" flipV="1">
              <a:off x="6597108" y="1775016"/>
              <a:ext cx="17183" cy="197867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6104691" y="2102546"/>
              <a:ext cx="3231372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3" name="TextBox 132"/>
          <p:cNvSpPr txBox="1"/>
          <p:nvPr/>
        </p:nvSpPr>
        <p:spPr>
          <a:xfrm>
            <a:off x="6830013" y="779707"/>
            <a:ext cx="1838965" cy="338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cs typeface="Arial" charset="0"/>
              </a:rPr>
              <a:t>5, 20, 14, 7, 10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  <a:cs typeface="Arial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6597984" y="788477"/>
            <a:ext cx="320921" cy="338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cs typeface="Arial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853934" y="1106949"/>
            <a:ext cx="391454" cy="338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  <a:cs typeface="Arial" charset="0"/>
              </a:rPr>
              <a:t>5</a:t>
            </a:r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cs typeface="Arial" charset="0"/>
              </a:rPr>
              <a:t>,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  <a:cs typeface="Arial" charset="0"/>
            </a:endParaRPr>
          </a:p>
        </p:txBody>
      </p:sp>
      <p:cxnSp>
        <p:nvCxnSpPr>
          <p:cNvPr id="138" name="Straight Connector 137"/>
          <p:cNvCxnSpPr/>
          <p:nvPr/>
        </p:nvCxnSpPr>
        <p:spPr>
          <a:xfrm>
            <a:off x="6585801" y="1423568"/>
            <a:ext cx="2000376" cy="15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6597980" y="1110185"/>
            <a:ext cx="320922" cy="338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cs typeface="Arial" charset="0"/>
              </a:rPr>
              <a:t>5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7610606" y="1101052"/>
            <a:ext cx="391454" cy="338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cs typeface="Arial" charset="0"/>
              </a:rPr>
              <a:t>7,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  <a:cs typeface="Arial" charset="0"/>
            </a:endParaRPr>
          </a:p>
        </p:txBody>
      </p:sp>
      <p:cxnSp>
        <p:nvCxnSpPr>
          <p:cNvPr id="141" name="Straight Connector 140"/>
          <p:cNvCxnSpPr/>
          <p:nvPr/>
        </p:nvCxnSpPr>
        <p:spPr>
          <a:xfrm>
            <a:off x="6585801" y="1738619"/>
            <a:ext cx="2000376" cy="15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8272682" y="1114096"/>
            <a:ext cx="320921" cy="338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cs typeface="Arial" charset="0"/>
              </a:rPr>
              <a:t>5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  <a:cs typeface="Arial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7146687" y="1107543"/>
            <a:ext cx="527710" cy="338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cs typeface="Arial" charset="0"/>
              </a:rPr>
              <a:t>10,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7922327" y="1116518"/>
            <a:ext cx="391454" cy="338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cs typeface="Arial" charset="0"/>
              </a:rPr>
              <a:t>7,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6597984" y="1410064"/>
            <a:ext cx="320921" cy="338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cs typeface="Arial" charset="0"/>
              </a:rPr>
              <a:t>7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  <a:cs typeface="Arial" charset="0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6873618" y="1410064"/>
            <a:ext cx="461986" cy="338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  <a:cs typeface="Arial" charset="0"/>
              </a:rPr>
              <a:t>1</a:t>
            </a:r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cs typeface="Arial" charset="0"/>
              </a:rPr>
              <a:t>, 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7" name="Rounded Rectangle 226"/>
          <p:cNvSpPr/>
          <p:nvPr/>
        </p:nvSpPr>
        <p:spPr>
          <a:xfrm rot="5400000">
            <a:off x="7025552" y="2859120"/>
            <a:ext cx="270967" cy="529382"/>
          </a:xfrm>
          <a:prstGeom prst="roundRect">
            <a:avLst/>
          </a:prstGeom>
          <a:noFill/>
          <a:ln w="38100" cap="flat" cmpd="sng" algn="ctr">
            <a:solidFill>
              <a:srgbClr val="FFFF00"/>
            </a:solidFill>
            <a:prstDash val="sysDash"/>
          </a:ln>
          <a:effectLst>
            <a:glow rad="12700">
              <a:schemeClr val="bg1"/>
            </a:glow>
          </a:effectLst>
        </p:spPr>
        <p:txBody>
          <a:bodyPr rtlCol="0" anchor="ctr"/>
          <a:lstStyle/>
          <a:p>
            <a:pPr algn="ctr"/>
            <a:endParaRPr lang="en-US" kern="0">
              <a:solidFill>
                <a:srgbClr val="FFFF00"/>
              </a:solidFill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6206918" y="2427868"/>
            <a:ext cx="2513830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ambria" pitchFamily="18" charset="0"/>
              </a:rPr>
              <a:t>LCM of </a:t>
            </a:r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  <a:cs typeface="Arial" charset="0"/>
              </a:rPr>
              <a:t>5, 20, 14, 7, 10</a:t>
            </a:r>
            <a:endParaRPr lang="en-US" sz="1600" b="1" dirty="0">
              <a:solidFill>
                <a:prstClr val="white"/>
              </a:solidFill>
              <a:latin typeface="Cambria" pitchFamily="18" charset="0"/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6657578" y="2694387"/>
            <a:ext cx="306494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ambria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Cambria" pitchFamily="18" charset="0"/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6877819" y="2694387"/>
            <a:ext cx="1306768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ambria" pitchFamily="18" charset="0"/>
              </a:rPr>
              <a:t>2 × 5 × 7 × 2</a:t>
            </a:r>
            <a:endParaRPr lang="en-US" sz="1600" b="1" dirty="0">
              <a:solidFill>
                <a:prstClr val="white"/>
              </a:solidFill>
              <a:latin typeface="Cambria" pitchFamily="18" charset="0"/>
            </a:endParaRPr>
          </a:p>
        </p:txBody>
      </p:sp>
      <p:sp>
        <p:nvSpPr>
          <p:cNvPr id="231" name="Rectangle 230"/>
          <p:cNvSpPr/>
          <p:nvPr/>
        </p:nvSpPr>
        <p:spPr>
          <a:xfrm>
            <a:off x="6665407" y="2942299"/>
            <a:ext cx="306494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ambria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Cambria" pitchFamily="18" charset="0"/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6866821" y="2938886"/>
            <a:ext cx="550151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ambria" pitchFamily="18" charset="0"/>
              </a:rPr>
              <a:t>140</a:t>
            </a:r>
            <a:endParaRPr lang="en-US" sz="1600" b="1" dirty="0">
              <a:solidFill>
                <a:prstClr val="white"/>
              </a:solidFill>
              <a:latin typeface="Cambria" pitchFamily="18" charset="0"/>
            </a:endParaRPr>
          </a:p>
        </p:txBody>
      </p:sp>
      <p:grpSp>
        <p:nvGrpSpPr>
          <p:cNvPr id="248" name="Group 247"/>
          <p:cNvGrpSpPr/>
          <p:nvPr/>
        </p:nvGrpSpPr>
        <p:grpSpPr>
          <a:xfrm>
            <a:off x="1139720" y="1060982"/>
            <a:ext cx="2826321" cy="584913"/>
            <a:chOff x="707670" y="2056402"/>
            <a:chExt cx="2826321" cy="585455"/>
          </a:xfrm>
        </p:grpSpPr>
        <p:sp>
          <p:nvSpPr>
            <p:cNvPr id="249" name="Rectangle 248"/>
            <p:cNvSpPr/>
            <p:nvPr/>
          </p:nvSpPr>
          <p:spPr>
            <a:xfrm>
              <a:off x="707670" y="2056402"/>
              <a:ext cx="55206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dirty="0" smtClean="0">
                  <a:solidFill>
                    <a:prstClr val="black"/>
                  </a:solidFill>
                  <a:latin typeface="Cambria" pitchFamily="18" charset="0"/>
                </a:rPr>
                <a:t>–12 </a:t>
              </a:r>
              <a:endParaRPr lang="en-IN" sz="1600" dirty="0" smtClean="0">
                <a:solidFill>
                  <a:prstClr val="black"/>
                </a:solidFill>
                <a:latin typeface="Cambria" pitchFamily="18" charset="0"/>
              </a:endParaRPr>
            </a:p>
          </p:txBody>
        </p:sp>
        <p:cxnSp>
          <p:nvCxnSpPr>
            <p:cNvPr id="250" name="Straight Connector 249"/>
            <p:cNvCxnSpPr/>
            <p:nvPr/>
          </p:nvCxnSpPr>
          <p:spPr>
            <a:xfrm>
              <a:off x="826074" y="2347183"/>
              <a:ext cx="29030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Rectangle 250"/>
            <p:cNvSpPr/>
            <p:nvPr/>
          </p:nvSpPr>
          <p:spPr>
            <a:xfrm>
              <a:off x="801186" y="2303303"/>
              <a:ext cx="46912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dirty="0" smtClean="0">
                  <a:solidFill>
                    <a:prstClr val="black"/>
                  </a:solidFill>
                  <a:latin typeface="Cambria" pitchFamily="18" charset="0"/>
                </a:rPr>
                <a:t>5</a:t>
              </a:r>
              <a:endParaRPr lang="en-IN" sz="1600" dirty="0" smtClean="0">
                <a:solidFill>
                  <a:prstClr val="black"/>
                </a:solidFill>
                <a:latin typeface="Cambria" pitchFamily="18" charset="0"/>
              </a:endParaRPr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1096767" y="2155660"/>
              <a:ext cx="2449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dirty="0" smtClean="0">
                  <a:solidFill>
                    <a:prstClr val="black"/>
                  </a:solidFill>
                  <a:latin typeface="Cambria" pitchFamily="18" charset="0"/>
                </a:rPr>
                <a:t>+</a:t>
              </a:r>
              <a:endParaRPr lang="en-IN" sz="1600" dirty="0">
                <a:solidFill>
                  <a:prstClr val="black"/>
                </a:solidFill>
                <a:latin typeface="Cambria" pitchFamily="18" charset="0"/>
              </a:endParaRPr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1358911" y="2056402"/>
              <a:ext cx="47386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dirty="0" smtClean="0">
                  <a:solidFill>
                    <a:prstClr val="black"/>
                  </a:solidFill>
                  <a:latin typeface="Cambria" pitchFamily="18" charset="0"/>
                </a:rPr>
                <a:t>–7</a:t>
              </a:r>
              <a:endParaRPr lang="en-IN" sz="1600" dirty="0" smtClean="0">
                <a:solidFill>
                  <a:prstClr val="black"/>
                </a:solidFill>
                <a:latin typeface="Cambria" pitchFamily="18" charset="0"/>
              </a:endParaRPr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1312565" y="2303303"/>
              <a:ext cx="4208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dirty="0" smtClean="0">
                  <a:solidFill>
                    <a:prstClr val="black"/>
                  </a:solidFill>
                  <a:latin typeface="Cambria" pitchFamily="18" charset="0"/>
                </a:rPr>
                <a:t>20</a:t>
              </a:r>
              <a:endParaRPr lang="en-IN" sz="1600" dirty="0" smtClean="0">
                <a:solidFill>
                  <a:prstClr val="black"/>
                </a:solidFill>
                <a:latin typeface="Cambria" pitchFamily="18" charset="0"/>
              </a:endParaRPr>
            </a:p>
          </p:txBody>
        </p:sp>
        <p:cxnSp>
          <p:nvCxnSpPr>
            <p:cNvPr id="255" name="Straight Connector 254"/>
            <p:cNvCxnSpPr/>
            <p:nvPr/>
          </p:nvCxnSpPr>
          <p:spPr>
            <a:xfrm>
              <a:off x="1383753" y="2347183"/>
              <a:ext cx="29030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" name="Rectangle 255"/>
            <p:cNvSpPr/>
            <p:nvPr/>
          </p:nvSpPr>
          <p:spPr>
            <a:xfrm>
              <a:off x="1677396" y="2155660"/>
              <a:ext cx="34859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dirty="0" smtClean="0">
                  <a:solidFill>
                    <a:prstClr val="black"/>
                  </a:solidFill>
                  <a:latin typeface="Cambria" pitchFamily="18" charset="0"/>
                </a:rPr>
                <a:t>+</a:t>
              </a:r>
              <a:endParaRPr lang="en-IN" sz="1600" dirty="0">
                <a:solidFill>
                  <a:prstClr val="black"/>
                </a:solidFill>
                <a:latin typeface="Cambria" pitchFamily="18" charset="0"/>
              </a:endParaRPr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2221568" y="2155660"/>
              <a:ext cx="2449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dirty="0" smtClean="0">
                  <a:solidFill>
                    <a:prstClr val="black"/>
                  </a:solidFill>
                  <a:latin typeface="Cambria" pitchFamily="18" charset="0"/>
                </a:rPr>
                <a:t>+</a:t>
              </a:r>
              <a:endParaRPr lang="en-IN" sz="1600" dirty="0">
                <a:solidFill>
                  <a:prstClr val="black"/>
                </a:solidFill>
                <a:latin typeface="Cambria" pitchFamily="18" charset="0"/>
              </a:endParaRPr>
            </a:p>
          </p:txBody>
        </p:sp>
        <p:grpSp>
          <p:nvGrpSpPr>
            <p:cNvPr id="258" name="Group 257"/>
            <p:cNvGrpSpPr/>
            <p:nvPr/>
          </p:nvGrpSpPr>
          <p:grpSpPr>
            <a:xfrm>
              <a:off x="2480126" y="2056402"/>
              <a:ext cx="482779" cy="585455"/>
              <a:chOff x="2422402" y="1349995"/>
              <a:chExt cx="482779" cy="585455"/>
            </a:xfrm>
          </p:grpSpPr>
          <p:sp>
            <p:nvSpPr>
              <p:cNvPr id="268" name="Rectangle 267"/>
              <p:cNvSpPr/>
              <p:nvPr/>
            </p:nvSpPr>
            <p:spPr>
              <a:xfrm>
                <a:off x="2433159" y="1349995"/>
                <a:ext cx="472022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600" dirty="0" smtClean="0">
                    <a:solidFill>
                      <a:prstClr val="black"/>
                    </a:solidFill>
                    <a:latin typeface="Cambria" pitchFamily="18" charset="0"/>
                  </a:rPr>
                  <a:t>1</a:t>
                </a:r>
                <a:endParaRPr lang="en-IN" sz="1600" dirty="0" smtClean="0">
                  <a:solidFill>
                    <a:prstClr val="black"/>
                  </a:solidFill>
                  <a:latin typeface="Cambria" pitchFamily="18" charset="0"/>
                </a:endParaRPr>
              </a:p>
            </p:txBody>
          </p:sp>
          <p:sp>
            <p:nvSpPr>
              <p:cNvPr id="269" name="Rectangle 268"/>
              <p:cNvSpPr/>
              <p:nvPr/>
            </p:nvSpPr>
            <p:spPr>
              <a:xfrm>
                <a:off x="2422402" y="1596896"/>
                <a:ext cx="334777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600" dirty="0" smtClean="0">
                    <a:solidFill>
                      <a:prstClr val="black"/>
                    </a:solidFill>
                    <a:latin typeface="Cambria" pitchFamily="18" charset="0"/>
                  </a:rPr>
                  <a:t>7</a:t>
                </a:r>
                <a:endParaRPr lang="en-IN" sz="1600" dirty="0" smtClean="0">
                  <a:solidFill>
                    <a:prstClr val="black"/>
                  </a:solidFill>
                  <a:latin typeface="Cambria" pitchFamily="18" charset="0"/>
                </a:endParaRPr>
              </a:p>
            </p:txBody>
          </p:sp>
          <p:cxnSp>
            <p:nvCxnSpPr>
              <p:cNvPr id="270" name="Straight Connector 269"/>
              <p:cNvCxnSpPr/>
              <p:nvPr/>
            </p:nvCxnSpPr>
            <p:spPr>
              <a:xfrm>
                <a:off x="2461468" y="1640776"/>
                <a:ext cx="29030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9" name="Group 258"/>
            <p:cNvGrpSpPr/>
            <p:nvPr/>
          </p:nvGrpSpPr>
          <p:grpSpPr>
            <a:xfrm>
              <a:off x="1888566" y="2056402"/>
              <a:ext cx="477143" cy="585455"/>
              <a:chOff x="1937181" y="1381894"/>
              <a:chExt cx="477143" cy="585455"/>
            </a:xfrm>
          </p:grpSpPr>
          <p:sp>
            <p:nvSpPr>
              <p:cNvPr id="265" name="Rectangle 264"/>
              <p:cNvSpPr/>
              <p:nvPr/>
            </p:nvSpPr>
            <p:spPr>
              <a:xfrm>
                <a:off x="1992611" y="1381894"/>
                <a:ext cx="38448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600" dirty="0" smtClean="0">
                    <a:solidFill>
                      <a:prstClr val="black"/>
                    </a:solidFill>
                    <a:latin typeface="Cambria" pitchFamily="18" charset="0"/>
                  </a:rPr>
                  <a:t>3</a:t>
                </a:r>
                <a:endParaRPr lang="en-IN" sz="1600" dirty="0" smtClean="0">
                  <a:solidFill>
                    <a:prstClr val="black"/>
                  </a:solidFill>
                  <a:latin typeface="Cambria" pitchFamily="18" charset="0"/>
                </a:endParaRPr>
              </a:p>
            </p:txBody>
          </p:sp>
          <p:sp>
            <p:nvSpPr>
              <p:cNvPr id="266" name="Rectangle 265"/>
              <p:cNvSpPr/>
              <p:nvPr/>
            </p:nvSpPr>
            <p:spPr>
              <a:xfrm>
                <a:off x="1937181" y="1628795"/>
                <a:ext cx="47714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600" dirty="0" smtClean="0">
                    <a:solidFill>
                      <a:prstClr val="black"/>
                    </a:solidFill>
                    <a:latin typeface="Cambria" pitchFamily="18" charset="0"/>
                  </a:rPr>
                  <a:t>14</a:t>
                </a:r>
                <a:endParaRPr lang="en-IN" sz="1600" dirty="0" smtClean="0">
                  <a:solidFill>
                    <a:prstClr val="black"/>
                  </a:solidFill>
                  <a:latin typeface="Cambria" pitchFamily="18" charset="0"/>
                </a:endParaRPr>
              </a:p>
            </p:txBody>
          </p:sp>
          <p:cxnSp>
            <p:nvCxnSpPr>
              <p:cNvPr id="267" name="Straight Connector 266"/>
              <p:cNvCxnSpPr/>
              <p:nvPr/>
            </p:nvCxnSpPr>
            <p:spPr>
              <a:xfrm>
                <a:off x="1986888" y="1672675"/>
                <a:ext cx="29030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0" name="Rectangle 259"/>
            <p:cNvSpPr/>
            <p:nvPr/>
          </p:nvSpPr>
          <p:spPr>
            <a:xfrm>
              <a:off x="2797625" y="2155660"/>
              <a:ext cx="34859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dirty="0" smtClean="0">
                  <a:solidFill>
                    <a:prstClr val="black"/>
                  </a:solidFill>
                  <a:latin typeface="Cambria" pitchFamily="18" charset="0"/>
                </a:rPr>
                <a:t>+</a:t>
              </a:r>
              <a:endParaRPr lang="en-IN" sz="1600" dirty="0" smtClean="0">
                <a:solidFill>
                  <a:prstClr val="black"/>
                </a:solidFill>
                <a:latin typeface="Cambria" pitchFamily="18" charset="0"/>
              </a:endParaRPr>
            </a:p>
          </p:txBody>
        </p:sp>
        <p:grpSp>
          <p:nvGrpSpPr>
            <p:cNvPr id="261" name="Group 260"/>
            <p:cNvGrpSpPr/>
            <p:nvPr/>
          </p:nvGrpSpPr>
          <p:grpSpPr>
            <a:xfrm>
              <a:off x="2992380" y="2056402"/>
              <a:ext cx="541611" cy="585455"/>
              <a:chOff x="3160360" y="1378911"/>
              <a:chExt cx="541611" cy="585455"/>
            </a:xfrm>
          </p:grpSpPr>
          <p:sp>
            <p:nvSpPr>
              <p:cNvPr id="262" name="Rectangle 261"/>
              <p:cNvSpPr/>
              <p:nvPr/>
            </p:nvSpPr>
            <p:spPr>
              <a:xfrm>
                <a:off x="3160363" y="1378911"/>
                <a:ext cx="54160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600" dirty="0" smtClean="0">
                    <a:solidFill>
                      <a:prstClr val="black"/>
                    </a:solidFill>
                    <a:latin typeface="Cambria" pitchFamily="18" charset="0"/>
                  </a:rPr>
                  <a:t>–1</a:t>
                </a:r>
                <a:endParaRPr lang="en-IN" sz="1600" dirty="0" smtClean="0">
                  <a:solidFill>
                    <a:prstClr val="black"/>
                  </a:solidFill>
                  <a:latin typeface="Cambria" pitchFamily="18" charset="0"/>
                </a:endParaRPr>
              </a:p>
            </p:txBody>
          </p:sp>
          <p:cxnSp>
            <p:nvCxnSpPr>
              <p:cNvPr id="263" name="Straight Connector 262"/>
              <p:cNvCxnSpPr/>
              <p:nvPr/>
            </p:nvCxnSpPr>
            <p:spPr>
              <a:xfrm>
                <a:off x="3234789" y="1669692"/>
                <a:ext cx="23992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4" name="Rectangle 263"/>
              <p:cNvSpPr/>
              <p:nvPr/>
            </p:nvSpPr>
            <p:spPr>
              <a:xfrm>
                <a:off x="3160360" y="1625812"/>
                <a:ext cx="48914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600" dirty="0" smtClean="0">
                    <a:solidFill>
                      <a:prstClr val="black"/>
                    </a:solidFill>
                    <a:latin typeface="Cambria" pitchFamily="18" charset="0"/>
                  </a:rPr>
                  <a:t>10</a:t>
                </a:r>
                <a:endParaRPr lang="en-IN" sz="1600" dirty="0" smtClean="0">
                  <a:solidFill>
                    <a:prstClr val="black"/>
                  </a:solidFill>
                  <a:latin typeface="Cambria" pitchFamily="18" charset="0"/>
                </a:endParaRPr>
              </a:p>
            </p:txBody>
          </p:sp>
        </p:grpSp>
      </p:grpSp>
      <p:sp>
        <p:nvSpPr>
          <p:cNvPr id="282" name="TextBox 281"/>
          <p:cNvSpPr txBox="1"/>
          <p:nvPr/>
        </p:nvSpPr>
        <p:spPr>
          <a:xfrm>
            <a:off x="7214815" y="1410064"/>
            <a:ext cx="391454" cy="338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cs typeface="Arial" charset="0"/>
              </a:rPr>
              <a:t>2,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83" name="TextBox 282"/>
          <p:cNvSpPr txBox="1"/>
          <p:nvPr/>
        </p:nvSpPr>
        <p:spPr>
          <a:xfrm>
            <a:off x="7575340" y="1420687"/>
            <a:ext cx="461986" cy="338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cs typeface="Arial" charset="0"/>
              </a:rPr>
              <a:t>7, 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84" name="TextBox 283"/>
          <p:cNvSpPr txBox="1"/>
          <p:nvPr/>
        </p:nvSpPr>
        <p:spPr>
          <a:xfrm>
            <a:off x="7922327" y="1420687"/>
            <a:ext cx="391454" cy="338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cs typeface="Arial" charset="0"/>
              </a:rPr>
              <a:t>7,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  <a:cs typeface="Arial" charset="0"/>
            </a:endParaRPr>
          </a:p>
        </p:txBody>
      </p:sp>
      <p:sp>
        <p:nvSpPr>
          <p:cNvPr id="285" name="TextBox 284"/>
          <p:cNvSpPr txBox="1"/>
          <p:nvPr/>
        </p:nvSpPr>
        <p:spPr>
          <a:xfrm>
            <a:off x="8272681" y="1420687"/>
            <a:ext cx="320921" cy="338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cs typeface="Arial" charset="0"/>
              </a:rPr>
              <a:t>1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86" name="TextBox 285"/>
          <p:cNvSpPr txBox="1"/>
          <p:nvPr/>
        </p:nvSpPr>
        <p:spPr>
          <a:xfrm>
            <a:off x="6597984" y="1727278"/>
            <a:ext cx="320921" cy="338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cs typeface="Arial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87" name="TextBox 286"/>
          <p:cNvSpPr txBox="1"/>
          <p:nvPr/>
        </p:nvSpPr>
        <p:spPr>
          <a:xfrm>
            <a:off x="6853935" y="1733233"/>
            <a:ext cx="391454" cy="338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cs typeface="Arial" charset="0"/>
              </a:rPr>
              <a:t>1,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89" name="Cloud Callout 288"/>
          <p:cNvSpPr/>
          <p:nvPr/>
        </p:nvSpPr>
        <p:spPr>
          <a:xfrm>
            <a:off x="973893" y="416781"/>
            <a:ext cx="1741777" cy="668470"/>
          </a:xfrm>
          <a:prstGeom prst="cloudCallout">
            <a:avLst>
              <a:gd name="adj1" fmla="val -18506"/>
              <a:gd name="adj2" fmla="val 104987"/>
            </a:avLst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1129780" y="583302"/>
            <a:ext cx="423343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5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1300846" y="583302"/>
            <a:ext cx="331370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entury Schoolbook"/>
                <a:ea typeface="Cambria Math" pitchFamily="18" charset="0"/>
              </a:rPr>
              <a:t>×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1476931" y="578377"/>
            <a:ext cx="423343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28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1956023" y="562054"/>
            <a:ext cx="573680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140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94" name="TextBox 293"/>
          <p:cNvSpPr txBox="1"/>
          <p:nvPr/>
        </p:nvSpPr>
        <p:spPr>
          <a:xfrm>
            <a:off x="1786059" y="583302"/>
            <a:ext cx="331370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entury Schoolbook"/>
                <a:ea typeface="Cambria Math" pitchFamily="18" charset="0"/>
              </a:rPr>
              <a:t>=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1512120" y="502725"/>
            <a:ext cx="400102" cy="461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  <a:latin typeface="Cambria Math" pitchFamily="18" charset="0"/>
                <a:ea typeface="Cambria Math" pitchFamily="18" charset="0"/>
                <a:sym typeface="Symbol"/>
              </a:rPr>
              <a:t>? </a:t>
            </a:r>
            <a:endParaRPr lang="en-US" sz="2400" b="1" dirty="0">
              <a:solidFill>
                <a:srgbClr val="0000FF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96" name="Rectangle 295"/>
          <p:cNvSpPr/>
          <p:nvPr/>
        </p:nvSpPr>
        <p:spPr>
          <a:xfrm>
            <a:off x="1022462" y="1801642"/>
            <a:ext cx="348596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 smtClean="0">
                <a:solidFill>
                  <a:prstClr val="black"/>
                </a:solidFill>
                <a:latin typeface="Cambria" pitchFamily="18" charset="0"/>
              </a:rPr>
              <a:t>=</a:t>
            </a:r>
            <a:endParaRPr lang="en-IN" sz="1600" b="1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sp>
        <p:nvSpPr>
          <p:cNvPr id="297" name="TextBox 296"/>
          <p:cNvSpPr txBox="1"/>
          <p:nvPr/>
        </p:nvSpPr>
        <p:spPr>
          <a:xfrm>
            <a:off x="1575584" y="1657759"/>
            <a:ext cx="288944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×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298" name="Straight Connector 297"/>
          <p:cNvCxnSpPr/>
          <p:nvPr/>
        </p:nvCxnSpPr>
        <p:spPr>
          <a:xfrm>
            <a:off x="1356244" y="1963965"/>
            <a:ext cx="7512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TextBox 298"/>
          <p:cNvSpPr txBox="1"/>
          <p:nvPr/>
        </p:nvSpPr>
        <p:spPr>
          <a:xfrm>
            <a:off x="1201624" y="1671402"/>
            <a:ext cx="615529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–12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00" name="TextBox 299"/>
          <p:cNvSpPr txBox="1"/>
          <p:nvPr/>
        </p:nvSpPr>
        <p:spPr>
          <a:xfrm>
            <a:off x="1374061" y="1918289"/>
            <a:ext cx="301674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5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01" name="TextBox 300"/>
          <p:cNvSpPr txBox="1"/>
          <p:nvPr/>
        </p:nvSpPr>
        <p:spPr>
          <a:xfrm>
            <a:off x="1791810" y="1671402"/>
            <a:ext cx="473670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28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02" name="TextBox 301"/>
          <p:cNvSpPr txBox="1"/>
          <p:nvPr/>
        </p:nvSpPr>
        <p:spPr>
          <a:xfrm>
            <a:off x="1775396" y="1918289"/>
            <a:ext cx="489430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28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1575584" y="1918289"/>
            <a:ext cx="288944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×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04" name="Cloud Callout 303"/>
          <p:cNvSpPr/>
          <p:nvPr/>
        </p:nvSpPr>
        <p:spPr>
          <a:xfrm>
            <a:off x="2051723" y="457932"/>
            <a:ext cx="1741777" cy="668470"/>
          </a:xfrm>
          <a:prstGeom prst="cloudCallout">
            <a:avLst>
              <a:gd name="adj1" fmla="val -50249"/>
              <a:gd name="adj2" fmla="val 97042"/>
            </a:avLst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2218243" y="624455"/>
            <a:ext cx="423343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20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06" name="TextBox 305"/>
          <p:cNvSpPr txBox="1"/>
          <p:nvPr/>
        </p:nvSpPr>
        <p:spPr>
          <a:xfrm>
            <a:off x="2474373" y="624455"/>
            <a:ext cx="331370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entury Schoolbook"/>
                <a:ea typeface="Cambria Math" pitchFamily="18" charset="0"/>
              </a:rPr>
              <a:t>×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2714256" y="619530"/>
            <a:ext cx="423343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7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08" name="TextBox 307"/>
          <p:cNvSpPr txBox="1"/>
          <p:nvPr/>
        </p:nvSpPr>
        <p:spPr>
          <a:xfrm>
            <a:off x="3149547" y="603207"/>
            <a:ext cx="573680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140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09" name="TextBox 308"/>
          <p:cNvSpPr txBox="1"/>
          <p:nvPr/>
        </p:nvSpPr>
        <p:spPr>
          <a:xfrm>
            <a:off x="2959586" y="624455"/>
            <a:ext cx="331370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entury Schoolbook"/>
                <a:ea typeface="Cambria Math" pitchFamily="18" charset="0"/>
              </a:rPr>
              <a:t>=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10" name="TextBox 309"/>
          <p:cNvSpPr txBox="1"/>
          <p:nvPr/>
        </p:nvSpPr>
        <p:spPr>
          <a:xfrm>
            <a:off x="2714253" y="543878"/>
            <a:ext cx="400102" cy="461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  <a:latin typeface="Cambria Math" pitchFamily="18" charset="0"/>
                <a:ea typeface="Cambria Math" pitchFamily="18" charset="0"/>
                <a:sym typeface="Symbol"/>
              </a:rPr>
              <a:t>? </a:t>
            </a:r>
            <a:endParaRPr lang="en-US" sz="2400" b="1" dirty="0">
              <a:solidFill>
                <a:srgbClr val="0000FF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11" name="TextBox 310"/>
          <p:cNvSpPr txBox="1"/>
          <p:nvPr/>
        </p:nvSpPr>
        <p:spPr>
          <a:xfrm>
            <a:off x="2092327" y="1779183"/>
            <a:ext cx="423343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" pitchFamily="18" charset="0"/>
                <a:ea typeface="Cambria Math" pitchFamily="18" charset="0"/>
              </a:rPr>
              <a:t>+</a:t>
            </a:r>
            <a:endParaRPr lang="en-US" sz="1600" dirty="0">
              <a:solidFill>
                <a:prstClr val="black"/>
              </a:solidFill>
              <a:latin typeface="Cambria" pitchFamily="18" charset="0"/>
              <a:ea typeface="Cambria Math" pitchFamily="18" charset="0"/>
            </a:endParaRPr>
          </a:p>
        </p:txBody>
      </p:sp>
      <p:sp>
        <p:nvSpPr>
          <p:cNvPr id="312" name="TextBox 311"/>
          <p:cNvSpPr txBox="1"/>
          <p:nvPr/>
        </p:nvSpPr>
        <p:spPr>
          <a:xfrm>
            <a:off x="2607385" y="1665960"/>
            <a:ext cx="288944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×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313" name="Straight Connector 312"/>
          <p:cNvCxnSpPr/>
          <p:nvPr/>
        </p:nvCxnSpPr>
        <p:spPr>
          <a:xfrm>
            <a:off x="2388045" y="1972168"/>
            <a:ext cx="7512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TextBox 313"/>
          <p:cNvSpPr txBox="1"/>
          <p:nvPr/>
        </p:nvSpPr>
        <p:spPr>
          <a:xfrm>
            <a:off x="2320138" y="1679606"/>
            <a:ext cx="401996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–7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15" name="TextBox 314"/>
          <p:cNvSpPr txBox="1"/>
          <p:nvPr/>
        </p:nvSpPr>
        <p:spPr>
          <a:xfrm>
            <a:off x="2327707" y="1926491"/>
            <a:ext cx="609752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20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16" name="TextBox 315"/>
          <p:cNvSpPr txBox="1"/>
          <p:nvPr/>
        </p:nvSpPr>
        <p:spPr>
          <a:xfrm>
            <a:off x="2823611" y="1679606"/>
            <a:ext cx="473670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7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17" name="TextBox 316"/>
          <p:cNvSpPr txBox="1"/>
          <p:nvPr/>
        </p:nvSpPr>
        <p:spPr>
          <a:xfrm>
            <a:off x="2817831" y="1926491"/>
            <a:ext cx="331272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7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18" name="TextBox 317"/>
          <p:cNvSpPr txBox="1"/>
          <p:nvPr/>
        </p:nvSpPr>
        <p:spPr>
          <a:xfrm>
            <a:off x="2607385" y="1926491"/>
            <a:ext cx="288944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×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19" name="Cloud Callout 318"/>
          <p:cNvSpPr/>
          <p:nvPr/>
        </p:nvSpPr>
        <p:spPr>
          <a:xfrm>
            <a:off x="2689923" y="478990"/>
            <a:ext cx="1741777" cy="668470"/>
          </a:xfrm>
          <a:prstGeom prst="cloudCallout">
            <a:avLst>
              <a:gd name="adj1" fmla="val -55132"/>
              <a:gd name="adj2" fmla="val 97042"/>
            </a:avLst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20" name="TextBox 319"/>
          <p:cNvSpPr txBox="1"/>
          <p:nvPr/>
        </p:nvSpPr>
        <p:spPr>
          <a:xfrm>
            <a:off x="2845811" y="645510"/>
            <a:ext cx="423343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14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21" name="TextBox 320"/>
          <p:cNvSpPr txBox="1"/>
          <p:nvPr/>
        </p:nvSpPr>
        <p:spPr>
          <a:xfrm>
            <a:off x="3112574" y="645510"/>
            <a:ext cx="331370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entury Schoolbook"/>
                <a:ea typeface="Cambria Math" pitchFamily="18" charset="0"/>
              </a:rPr>
              <a:t>×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22" name="TextBox 321"/>
          <p:cNvSpPr txBox="1"/>
          <p:nvPr/>
        </p:nvSpPr>
        <p:spPr>
          <a:xfrm>
            <a:off x="3352457" y="640588"/>
            <a:ext cx="423343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10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23" name="TextBox 322"/>
          <p:cNvSpPr txBox="1"/>
          <p:nvPr/>
        </p:nvSpPr>
        <p:spPr>
          <a:xfrm>
            <a:off x="3787748" y="624265"/>
            <a:ext cx="573680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140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24" name="TextBox 323"/>
          <p:cNvSpPr txBox="1"/>
          <p:nvPr/>
        </p:nvSpPr>
        <p:spPr>
          <a:xfrm>
            <a:off x="3597787" y="645510"/>
            <a:ext cx="331370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entury Schoolbook"/>
                <a:ea typeface="Cambria Math" pitchFamily="18" charset="0"/>
              </a:rPr>
              <a:t>=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25" name="TextBox 324"/>
          <p:cNvSpPr txBox="1"/>
          <p:nvPr/>
        </p:nvSpPr>
        <p:spPr>
          <a:xfrm>
            <a:off x="3352454" y="564933"/>
            <a:ext cx="400102" cy="461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  <a:latin typeface="Cambria Math" pitchFamily="18" charset="0"/>
                <a:ea typeface="Cambria Math" pitchFamily="18" charset="0"/>
                <a:sym typeface="Symbol"/>
              </a:rPr>
              <a:t>? </a:t>
            </a:r>
            <a:endParaRPr lang="en-US" sz="2400" b="1" dirty="0">
              <a:solidFill>
                <a:srgbClr val="0000FF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3108490" y="1779183"/>
            <a:ext cx="423343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" pitchFamily="18" charset="0"/>
                <a:ea typeface="Cambria Math" pitchFamily="18" charset="0"/>
              </a:rPr>
              <a:t>+</a:t>
            </a:r>
            <a:endParaRPr lang="en-US" sz="1600" dirty="0">
              <a:solidFill>
                <a:prstClr val="black"/>
              </a:solidFill>
              <a:latin typeface="Cambria" pitchFamily="18" charset="0"/>
              <a:ea typeface="Cambria Math" pitchFamily="18" charset="0"/>
            </a:endParaRPr>
          </a:p>
        </p:txBody>
      </p:sp>
      <p:sp>
        <p:nvSpPr>
          <p:cNvPr id="333" name="TextBox 332"/>
          <p:cNvSpPr txBox="1"/>
          <p:nvPr/>
        </p:nvSpPr>
        <p:spPr>
          <a:xfrm>
            <a:off x="3572463" y="1665960"/>
            <a:ext cx="288944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×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334" name="Straight Connector 333"/>
          <p:cNvCxnSpPr/>
          <p:nvPr/>
        </p:nvCxnSpPr>
        <p:spPr>
          <a:xfrm>
            <a:off x="3381698" y="1972168"/>
            <a:ext cx="7512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TextBox 334"/>
          <p:cNvSpPr txBox="1"/>
          <p:nvPr/>
        </p:nvSpPr>
        <p:spPr>
          <a:xfrm>
            <a:off x="3355867" y="1679606"/>
            <a:ext cx="531151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prstClr val="black"/>
                </a:solidFill>
                <a:latin typeface="Cambria" pitchFamily="18" charset="0"/>
              </a:rPr>
              <a:t>3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36" name="TextBox 335"/>
          <p:cNvSpPr txBox="1"/>
          <p:nvPr/>
        </p:nvSpPr>
        <p:spPr>
          <a:xfrm>
            <a:off x="3294702" y="1926491"/>
            <a:ext cx="458569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14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37" name="TextBox 336"/>
          <p:cNvSpPr txBox="1"/>
          <p:nvPr/>
        </p:nvSpPr>
        <p:spPr>
          <a:xfrm>
            <a:off x="3788689" y="1679606"/>
            <a:ext cx="473670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10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38" name="TextBox 337"/>
          <p:cNvSpPr txBox="1"/>
          <p:nvPr/>
        </p:nvSpPr>
        <p:spPr>
          <a:xfrm>
            <a:off x="3782909" y="1926491"/>
            <a:ext cx="479450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10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39" name="TextBox 338"/>
          <p:cNvSpPr txBox="1"/>
          <p:nvPr/>
        </p:nvSpPr>
        <p:spPr>
          <a:xfrm>
            <a:off x="3572463" y="1926491"/>
            <a:ext cx="288944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×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40" name="Cloud Callout 339"/>
          <p:cNvSpPr/>
          <p:nvPr/>
        </p:nvSpPr>
        <p:spPr>
          <a:xfrm>
            <a:off x="3297284" y="438478"/>
            <a:ext cx="1741777" cy="668470"/>
          </a:xfrm>
          <a:prstGeom prst="cloudCallout">
            <a:avLst>
              <a:gd name="adj1" fmla="val -55133"/>
              <a:gd name="adj2" fmla="val 98631"/>
            </a:avLst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41" name="TextBox 340"/>
          <p:cNvSpPr txBox="1"/>
          <p:nvPr/>
        </p:nvSpPr>
        <p:spPr>
          <a:xfrm>
            <a:off x="3453169" y="605001"/>
            <a:ext cx="423343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7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42" name="TextBox 341"/>
          <p:cNvSpPr txBox="1"/>
          <p:nvPr/>
        </p:nvSpPr>
        <p:spPr>
          <a:xfrm>
            <a:off x="3719934" y="605001"/>
            <a:ext cx="331370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entury Schoolbook"/>
                <a:ea typeface="Cambria Math" pitchFamily="18" charset="0"/>
              </a:rPr>
              <a:t>×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43" name="TextBox 342"/>
          <p:cNvSpPr txBox="1"/>
          <p:nvPr/>
        </p:nvSpPr>
        <p:spPr>
          <a:xfrm>
            <a:off x="3906652" y="589453"/>
            <a:ext cx="423343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20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44" name="TextBox 343"/>
          <p:cNvSpPr txBox="1"/>
          <p:nvPr/>
        </p:nvSpPr>
        <p:spPr>
          <a:xfrm>
            <a:off x="4395108" y="583753"/>
            <a:ext cx="573680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140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45" name="TextBox 344"/>
          <p:cNvSpPr txBox="1"/>
          <p:nvPr/>
        </p:nvSpPr>
        <p:spPr>
          <a:xfrm>
            <a:off x="4205147" y="605001"/>
            <a:ext cx="331370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entury Schoolbook"/>
                <a:ea typeface="Cambria Math" pitchFamily="18" charset="0"/>
              </a:rPr>
              <a:t>=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46" name="TextBox 345"/>
          <p:cNvSpPr txBox="1"/>
          <p:nvPr/>
        </p:nvSpPr>
        <p:spPr>
          <a:xfrm>
            <a:off x="3959814" y="524424"/>
            <a:ext cx="400102" cy="461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  <a:latin typeface="Cambria Math" pitchFamily="18" charset="0"/>
                <a:ea typeface="Cambria Math" pitchFamily="18" charset="0"/>
                <a:sym typeface="Symbol"/>
              </a:rPr>
              <a:t>? </a:t>
            </a:r>
            <a:endParaRPr lang="en-US" sz="2400" b="1" dirty="0">
              <a:solidFill>
                <a:srgbClr val="0000FF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47" name="TextBox 346"/>
          <p:cNvSpPr txBox="1"/>
          <p:nvPr/>
        </p:nvSpPr>
        <p:spPr>
          <a:xfrm>
            <a:off x="4108551" y="1779183"/>
            <a:ext cx="423343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" pitchFamily="18" charset="0"/>
                <a:ea typeface="Cambria Math" pitchFamily="18" charset="0"/>
              </a:rPr>
              <a:t>+</a:t>
            </a:r>
            <a:endParaRPr lang="en-US" sz="1600" dirty="0">
              <a:solidFill>
                <a:prstClr val="black"/>
              </a:solidFill>
              <a:latin typeface="Cambria" pitchFamily="18" charset="0"/>
              <a:ea typeface="Cambria Math" pitchFamily="18" charset="0"/>
            </a:endParaRPr>
          </a:p>
        </p:txBody>
      </p:sp>
      <p:sp>
        <p:nvSpPr>
          <p:cNvPr id="348" name="Cloud Callout 347"/>
          <p:cNvSpPr/>
          <p:nvPr/>
        </p:nvSpPr>
        <p:spPr>
          <a:xfrm>
            <a:off x="4051307" y="733056"/>
            <a:ext cx="1741777" cy="668470"/>
          </a:xfrm>
          <a:prstGeom prst="cloudCallout">
            <a:avLst>
              <a:gd name="adj1" fmla="val -65510"/>
              <a:gd name="adj2" fmla="val 44601"/>
            </a:avLst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49" name="TextBox 348"/>
          <p:cNvSpPr txBox="1"/>
          <p:nvPr/>
        </p:nvSpPr>
        <p:spPr>
          <a:xfrm>
            <a:off x="4207194" y="899577"/>
            <a:ext cx="423343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10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50" name="TextBox 349"/>
          <p:cNvSpPr txBox="1"/>
          <p:nvPr/>
        </p:nvSpPr>
        <p:spPr>
          <a:xfrm>
            <a:off x="4473957" y="899577"/>
            <a:ext cx="331370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entury Schoolbook"/>
                <a:ea typeface="Cambria Math" pitchFamily="18" charset="0"/>
              </a:rPr>
              <a:t>×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51" name="TextBox 350"/>
          <p:cNvSpPr txBox="1"/>
          <p:nvPr/>
        </p:nvSpPr>
        <p:spPr>
          <a:xfrm>
            <a:off x="4713840" y="894652"/>
            <a:ext cx="423343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14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52" name="TextBox 351"/>
          <p:cNvSpPr txBox="1"/>
          <p:nvPr/>
        </p:nvSpPr>
        <p:spPr>
          <a:xfrm>
            <a:off x="5149131" y="878331"/>
            <a:ext cx="573680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140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53" name="TextBox 352"/>
          <p:cNvSpPr txBox="1"/>
          <p:nvPr/>
        </p:nvSpPr>
        <p:spPr>
          <a:xfrm>
            <a:off x="4959170" y="899577"/>
            <a:ext cx="331370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entury Schoolbook"/>
                <a:ea typeface="Cambria Math" pitchFamily="18" charset="0"/>
              </a:rPr>
              <a:t>=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54" name="TextBox 353"/>
          <p:cNvSpPr txBox="1"/>
          <p:nvPr/>
        </p:nvSpPr>
        <p:spPr>
          <a:xfrm>
            <a:off x="4713837" y="818999"/>
            <a:ext cx="400102" cy="461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  <a:latin typeface="Cambria Math" pitchFamily="18" charset="0"/>
                <a:ea typeface="Cambria Math" pitchFamily="18" charset="0"/>
                <a:sym typeface="Symbol"/>
              </a:rPr>
              <a:t>? </a:t>
            </a:r>
            <a:endParaRPr lang="en-US" sz="2400" b="1" dirty="0">
              <a:solidFill>
                <a:srgbClr val="0000FF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55" name="TextBox 354"/>
          <p:cNvSpPr txBox="1"/>
          <p:nvPr/>
        </p:nvSpPr>
        <p:spPr>
          <a:xfrm>
            <a:off x="4520444" y="1657759"/>
            <a:ext cx="288944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×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356" name="Straight Connector 355"/>
          <p:cNvCxnSpPr/>
          <p:nvPr/>
        </p:nvCxnSpPr>
        <p:spPr>
          <a:xfrm>
            <a:off x="4392404" y="1963965"/>
            <a:ext cx="6829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TextBox 356"/>
          <p:cNvSpPr txBox="1"/>
          <p:nvPr/>
        </p:nvSpPr>
        <p:spPr>
          <a:xfrm>
            <a:off x="4319372" y="1671402"/>
            <a:ext cx="327873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1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58" name="TextBox 357"/>
          <p:cNvSpPr txBox="1"/>
          <p:nvPr/>
        </p:nvSpPr>
        <p:spPr>
          <a:xfrm>
            <a:off x="4318921" y="1918289"/>
            <a:ext cx="301674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7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59" name="TextBox 358"/>
          <p:cNvSpPr txBox="1"/>
          <p:nvPr/>
        </p:nvSpPr>
        <p:spPr>
          <a:xfrm>
            <a:off x="4727145" y="1671402"/>
            <a:ext cx="473670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20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60" name="TextBox 359"/>
          <p:cNvSpPr txBox="1"/>
          <p:nvPr/>
        </p:nvSpPr>
        <p:spPr>
          <a:xfrm>
            <a:off x="4759465" y="1918289"/>
            <a:ext cx="479450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20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61" name="TextBox 360"/>
          <p:cNvSpPr txBox="1"/>
          <p:nvPr/>
        </p:nvSpPr>
        <p:spPr>
          <a:xfrm>
            <a:off x="4520444" y="1918289"/>
            <a:ext cx="288944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×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62" name="Rectangle 361"/>
          <p:cNvSpPr/>
          <p:nvPr/>
        </p:nvSpPr>
        <p:spPr>
          <a:xfrm>
            <a:off x="5054790" y="1779183"/>
            <a:ext cx="348596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mbria" pitchFamily="18" charset="0"/>
                <a:ea typeface="Cambria Math" pitchFamily="18" charset="0"/>
              </a:rPr>
              <a:t>+</a:t>
            </a:r>
            <a:endParaRPr lang="en-IN" sz="16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sp>
        <p:nvSpPr>
          <p:cNvPr id="363" name="TextBox 362"/>
          <p:cNvSpPr txBox="1"/>
          <p:nvPr/>
        </p:nvSpPr>
        <p:spPr>
          <a:xfrm>
            <a:off x="5554867" y="1636511"/>
            <a:ext cx="288944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×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364" name="Straight Connector 363"/>
          <p:cNvCxnSpPr/>
          <p:nvPr/>
        </p:nvCxnSpPr>
        <p:spPr>
          <a:xfrm>
            <a:off x="5335527" y="1942719"/>
            <a:ext cx="7512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TextBox 364"/>
          <p:cNvSpPr txBox="1"/>
          <p:nvPr/>
        </p:nvSpPr>
        <p:spPr>
          <a:xfrm>
            <a:off x="5287237" y="1650157"/>
            <a:ext cx="480039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–1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66" name="TextBox 365"/>
          <p:cNvSpPr txBox="1"/>
          <p:nvPr/>
        </p:nvSpPr>
        <p:spPr>
          <a:xfrm>
            <a:off x="5310813" y="1897041"/>
            <a:ext cx="490467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10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67" name="TextBox 366"/>
          <p:cNvSpPr txBox="1"/>
          <p:nvPr/>
        </p:nvSpPr>
        <p:spPr>
          <a:xfrm>
            <a:off x="5771093" y="1650157"/>
            <a:ext cx="473670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14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68" name="TextBox 367"/>
          <p:cNvSpPr txBox="1"/>
          <p:nvPr/>
        </p:nvSpPr>
        <p:spPr>
          <a:xfrm>
            <a:off x="5765315" y="1897041"/>
            <a:ext cx="441605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14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69" name="TextBox 368"/>
          <p:cNvSpPr txBox="1"/>
          <p:nvPr/>
        </p:nvSpPr>
        <p:spPr>
          <a:xfrm>
            <a:off x="5554867" y="1897041"/>
            <a:ext cx="288944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×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70" name="Rectangle 369"/>
          <p:cNvSpPr/>
          <p:nvPr/>
        </p:nvSpPr>
        <p:spPr>
          <a:xfrm>
            <a:off x="1022462" y="2404627"/>
            <a:ext cx="348596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 smtClean="0">
                <a:solidFill>
                  <a:prstClr val="black"/>
                </a:solidFill>
                <a:latin typeface="Cambria" pitchFamily="18" charset="0"/>
              </a:rPr>
              <a:t>=</a:t>
            </a:r>
            <a:endParaRPr lang="en-IN" sz="1600" b="1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cxnSp>
        <p:nvCxnSpPr>
          <p:cNvPr id="371" name="Straight Connector 370"/>
          <p:cNvCxnSpPr/>
          <p:nvPr/>
        </p:nvCxnSpPr>
        <p:spPr>
          <a:xfrm>
            <a:off x="1443760" y="2566524"/>
            <a:ext cx="3855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TextBox 371"/>
          <p:cNvSpPr txBox="1"/>
          <p:nvPr/>
        </p:nvSpPr>
        <p:spPr>
          <a:xfrm>
            <a:off x="1289111" y="2263165"/>
            <a:ext cx="622815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–336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73" name="TextBox 372"/>
          <p:cNvSpPr txBox="1"/>
          <p:nvPr/>
        </p:nvSpPr>
        <p:spPr>
          <a:xfrm>
            <a:off x="1353982" y="2510223"/>
            <a:ext cx="653278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140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74" name="TextBox 373"/>
          <p:cNvSpPr txBox="1"/>
          <p:nvPr/>
        </p:nvSpPr>
        <p:spPr>
          <a:xfrm>
            <a:off x="1852116" y="2376431"/>
            <a:ext cx="423343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" pitchFamily="18" charset="0"/>
                <a:ea typeface="Cambria Math" pitchFamily="18" charset="0"/>
              </a:rPr>
              <a:t>+</a:t>
            </a:r>
            <a:endParaRPr lang="en-US" sz="1600" dirty="0">
              <a:solidFill>
                <a:prstClr val="black"/>
              </a:solidFill>
              <a:latin typeface="Cambria" pitchFamily="18" charset="0"/>
              <a:ea typeface="Cambria Math" pitchFamily="18" charset="0"/>
            </a:endParaRPr>
          </a:p>
        </p:txBody>
      </p:sp>
      <p:sp>
        <p:nvSpPr>
          <p:cNvPr id="375" name="TextBox 374"/>
          <p:cNvSpPr txBox="1"/>
          <p:nvPr/>
        </p:nvSpPr>
        <p:spPr>
          <a:xfrm>
            <a:off x="2116608" y="2263165"/>
            <a:ext cx="524896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–49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376" name="Straight Connector 375"/>
          <p:cNvCxnSpPr/>
          <p:nvPr/>
        </p:nvCxnSpPr>
        <p:spPr>
          <a:xfrm>
            <a:off x="2231002" y="2566524"/>
            <a:ext cx="3186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TextBox 376"/>
          <p:cNvSpPr txBox="1"/>
          <p:nvPr/>
        </p:nvSpPr>
        <p:spPr>
          <a:xfrm>
            <a:off x="2137725" y="2510223"/>
            <a:ext cx="552196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140</a:t>
            </a:r>
          </a:p>
        </p:txBody>
      </p:sp>
      <p:sp>
        <p:nvSpPr>
          <p:cNvPr id="378" name="Rectangle 377"/>
          <p:cNvSpPr/>
          <p:nvPr/>
        </p:nvSpPr>
        <p:spPr>
          <a:xfrm>
            <a:off x="2553353" y="2376431"/>
            <a:ext cx="348596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" pitchFamily="18" charset="0"/>
                <a:ea typeface="Cambria Math" pitchFamily="18" charset="0"/>
              </a:rPr>
              <a:t>+</a:t>
            </a:r>
            <a:endParaRPr lang="en-US" sz="1600" dirty="0">
              <a:solidFill>
                <a:prstClr val="black"/>
              </a:solidFill>
              <a:latin typeface="Cambria" pitchFamily="18" charset="0"/>
              <a:ea typeface="Cambria Math" pitchFamily="18" charset="0"/>
            </a:endParaRPr>
          </a:p>
        </p:txBody>
      </p:sp>
      <p:cxnSp>
        <p:nvCxnSpPr>
          <p:cNvPr id="379" name="Straight Connector 378"/>
          <p:cNvCxnSpPr/>
          <p:nvPr/>
        </p:nvCxnSpPr>
        <p:spPr>
          <a:xfrm>
            <a:off x="2849598" y="2566524"/>
            <a:ext cx="3855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TextBox 379"/>
          <p:cNvSpPr txBox="1"/>
          <p:nvPr/>
        </p:nvSpPr>
        <p:spPr>
          <a:xfrm>
            <a:off x="2809816" y="2263165"/>
            <a:ext cx="622815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30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81" name="TextBox 380"/>
          <p:cNvSpPr txBox="1"/>
          <p:nvPr/>
        </p:nvSpPr>
        <p:spPr>
          <a:xfrm>
            <a:off x="2759823" y="2510223"/>
            <a:ext cx="611443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140</a:t>
            </a:r>
          </a:p>
        </p:txBody>
      </p:sp>
      <p:sp>
        <p:nvSpPr>
          <p:cNvPr id="382" name="TextBox 381"/>
          <p:cNvSpPr txBox="1"/>
          <p:nvPr/>
        </p:nvSpPr>
        <p:spPr>
          <a:xfrm>
            <a:off x="3268588" y="2376431"/>
            <a:ext cx="423343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" pitchFamily="18" charset="0"/>
                <a:ea typeface="Cambria Math" pitchFamily="18" charset="0"/>
              </a:rPr>
              <a:t>+</a:t>
            </a:r>
            <a:endParaRPr lang="en-US" sz="1600" dirty="0">
              <a:solidFill>
                <a:prstClr val="black"/>
              </a:solidFill>
              <a:latin typeface="Cambria" pitchFamily="18" charset="0"/>
              <a:ea typeface="Cambria Math" pitchFamily="18" charset="0"/>
            </a:endParaRPr>
          </a:p>
        </p:txBody>
      </p:sp>
      <p:sp>
        <p:nvSpPr>
          <p:cNvPr id="383" name="TextBox 382"/>
          <p:cNvSpPr txBox="1"/>
          <p:nvPr/>
        </p:nvSpPr>
        <p:spPr>
          <a:xfrm>
            <a:off x="3584373" y="2263165"/>
            <a:ext cx="435032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20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384" name="Straight Connector 383"/>
          <p:cNvCxnSpPr/>
          <p:nvPr/>
        </p:nvCxnSpPr>
        <p:spPr>
          <a:xfrm>
            <a:off x="3636840" y="2566524"/>
            <a:ext cx="3186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5" name="TextBox 384"/>
          <p:cNvSpPr txBox="1"/>
          <p:nvPr/>
        </p:nvSpPr>
        <p:spPr>
          <a:xfrm>
            <a:off x="3511664" y="2510223"/>
            <a:ext cx="560070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140</a:t>
            </a:r>
          </a:p>
        </p:txBody>
      </p:sp>
      <p:sp>
        <p:nvSpPr>
          <p:cNvPr id="386" name="TextBox 385"/>
          <p:cNvSpPr txBox="1"/>
          <p:nvPr/>
        </p:nvSpPr>
        <p:spPr>
          <a:xfrm>
            <a:off x="3945474" y="2376431"/>
            <a:ext cx="423343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" pitchFamily="18" charset="0"/>
                <a:ea typeface="Cambria Math" pitchFamily="18" charset="0"/>
              </a:rPr>
              <a:t>+</a:t>
            </a:r>
            <a:endParaRPr lang="en-US" sz="1600" dirty="0">
              <a:solidFill>
                <a:prstClr val="black"/>
              </a:solidFill>
              <a:latin typeface="Cambria" pitchFamily="18" charset="0"/>
              <a:ea typeface="Cambria Math" pitchFamily="18" charset="0"/>
            </a:endParaRPr>
          </a:p>
        </p:txBody>
      </p:sp>
      <p:sp>
        <p:nvSpPr>
          <p:cNvPr id="387" name="TextBox 386"/>
          <p:cNvSpPr txBox="1"/>
          <p:nvPr/>
        </p:nvSpPr>
        <p:spPr>
          <a:xfrm>
            <a:off x="4103633" y="2263165"/>
            <a:ext cx="524896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–14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388" name="Straight Connector 387"/>
          <p:cNvCxnSpPr/>
          <p:nvPr/>
        </p:nvCxnSpPr>
        <p:spPr>
          <a:xfrm>
            <a:off x="4271192" y="2566524"/>
            <a:ext cx="3186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TextBox 388"/>
          <p:cNvSpPr txBox="1"/>
          <p:nvPr/>
        </p:nvSpPr>
        <p:spPr>
          <a:xfrm>
            <a:off x="4167282" y="2510223"/>
            <a:ext cx="535922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140</a:t>
            </a:r>
          </a:p>
        </p:txBody>
      </p:sp>
      <p:sp>
        <p:nvSpPr>
          <p:cNvPr id="390" name="Rectangle 389"/>
          <p:cNvSpPr/>
          <p:nvPr/>
        </p:nvSpPr>
        <p:spPr>
          <a:xfrm>
            <a:off x="1022462" y="2985427"/>
            <a:ext cx="348596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 smtClean="0">
                <a:solidFill>
                  <a:prstClr val="black"/>
                </a:solidFill>
                <a:latin typeface="Cambria" pitchFamily="18" charset="0"/>
              </a:rPr>
              <a:t>=</a:t>
            </a:r>
            <a:endParaRPr lang="en-IN" sz="1600" b="1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cxnSp>
        <p:nvCxnSpPr>
          <p:cNvPr id="391" name="Straight Connector 390"/>
          <p:cNvCxnSpPr/>
          <p:nvPr/>
        </p:nvCxnSpPr>
        <p:spPr>
          <a:xfrm>
            <a:off x="1489528" y="3157948"/>
            <a:ext cx="28530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TextBox 391"/>
          <p:cNvSpPr txBox="1"/>
          <p:nvPr/>
        </p:nvSpPr>
        <p:spPr>
          <a:xfrm>
            <a:off x="1289438" y="2843965"/>
            <a:ext cx="622815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–336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94" name="TextBox 393"/>
          <p:cNvSpPr txBox="1"/>
          <p:nvPr/>
        </p:nvSpPr>
        <p:spPr>
          <a:xfrm>
            <a:off x="1780111" y="2846900"/>
            <a:ext cx="423343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" pitchFamily="18" charset="0"/>
                <a:ea typeface="Cambria Math" pitchFamily="18" charset="0"/>
              </a:rPr>
              <a:t>+</a:t>
            </a:r>
            <a:endParaRPr lang="en-US" sz="1600" dirty="0">
              <a:solidFill>
                <a:prstClr val="black"/>
              </a:solidFill>
              <a:latin typeface="Cambria" pitchFamily="18" charset="0"/>
              <a:ea typeface="Cambria Math" pitchFamily="18" charset="0"/>
            </a:endParaRPr>
          </a:p>
        </p:txBody>
      </p:sp>
      <p:sp>
        <p:nvSpPr>
          <p:cNvPr id="395" name="TextBox 394"/>
          <p:cNvSpPr txBox="1"/>
          <p:nvPr/>
        </p:nvSpPr>
        <p:spPr>
          <a:xfrm>
            <a:off x="1953603" y="2843965"/>
            <a:ext cx="700277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(–49)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98" name="Rectangle 397"/>
          <p:cNvSpPr/>
          <p:nvPr/>
        </p:nvSpPr>
        <p:spPr>
          <a:xfrm>
            <a:off x="2491978" y="2846900"/>
            <a:ext cx="348596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" pitchFamily="18" charset="0"/>
                <a:ea typeface="Cambria Math" pitchFamily="18" charset="0"/>
              </a:rPr>
              <a:t>+</a:t>
            </a:r>
            <a:endParaRPr lang="en-US" sz="1600" dirty="0">
              <a:solidFill>
                <a:prstClr val="black"/>
              </a:solidFill>
              <a:latin typeface="Cambria" pitchFamily="18" charset="0"/>
              <a:ea typeface="Cambria Math" pitchFamily="18" charset="0"/>
            </a:endParaRPr>
          </a:p>
        </p:txBody>
      </p:sp>
      <p:sp>
        <p:nvSpPr>
          <p:cNvPr id="400" name="TextBox 399"/>
          <p:cNvSpPr txBox="1"/>
          <p:nvPr/>
        </p:nvSpPr>
        <p:spPr>
          <a:xfrm>
            <a:off x="2637745" y="2843965"/>
            <a:ext cx="522017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30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02" name="TextBox 401"/>
          <p:cNvSpPr txBox="1"/>
          <p:nvPr/>
        </p:nvSpPr>
        <p:spPr>
          <a:xfrm>
            <a:off x="2932237" y="2846900"/>
            <a:ext cx="423343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" pitchFamily="18" charset="0"/>
                <a:ea typeface="Cambria Math" pitchFamily="18" charset="0"/>
              </a:rPr>
              <a:t>+</a:t>
            </a:r>
            <a:endParaRPr lang="en-US" sz="1600" dirty="0">
              <a:solidFill>
                <a:prstClr val="black"/>
              </a:solidFill>
              <a:latin typeface="Cambria" pitchFamily="18" charset="0"/>
              <a:ea typeface="Cambria Math" pitchFamily="18" charset="0"/>
            </a:endParaRPr>
          </a:p>
        </p:txBody>
      </p:sp>
      <p:sp>
        <p:nvSpPr>
          <p:cNvPr id="403" name="TextBox 402"/>
          <p:cNvSpPr txBox="1"/>
          <p:nvPr/>
        </p:nvSpPr>
        <p:spPr>
          <a:xfrm>
            <a:off x="3118787" y="2843965"/>
            <a:ext cx="498049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20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06" name="TextBox 405"/>
          <p:cNvSpPr txBox="1"/>
          <p:nvPr/>
        </p:nvSpPr>
        <p:spPr>
          <a:xfrm>
            <a:off x="3416087" y="2846900"/>
            <a:ext cx="423343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" pitchFamily="18" charset="0"/>
                <a:ea typeface="Cambria Math" pitchFamily="18" charset="0"/>
              </a:rPr>
              <a:t>+</a:t>
            </a:r>
            <a:endParaRPr lang="en-US" sz="1600" dirty="0">
              <a:solidFill>
                <a:prstClr val="black"/>
              </a:solidFill>
              <a:latin typeface="Cambria" pitchFamily="18" charset="0"/>
              <a:ea typeface="Cambria Math" pitchFamily="18" charset="0"/>
            </a:endParaRPr>
          </a:p>
        </p:txBody>
      </p:sp>
      <p:sp>
        <p:nvSpPr>
          <p:cNvPr id="407" name="TextBox 406"/>
          <p:cNvSpPr txBox="1"/>
          <p:nvPr/>
        </p:nvSpPr>
        <p:spPr>
          <a:xfrm>
            <a:off x="3644106" y="2843965"/>
            <a:ext cx="725518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(–14)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09" name="TextBox 408"/>
          <p:cNvSpPr txBox="1"/>
          <p:nvPr/>
        </p:nvSpPr>
        <p:spPr>
          <a:xfrm>
            <a:off x="2654839" y="3091025"/>
            <a:ext cx="580623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140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15" name="Rectangle 414"/>
          <p:cNvSpPr/>
          <p:nvPr/>
        </p:nvSpPr>
        <p:spPr>
          <a:xfrm>
            <a:off x="1022462" y="3486205"/>
            <a:ext cx="348596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 smtClean="0">
                <a:solidFill>
                  <a:prstClr val="black"/>
                </a:solidFill>
                <a:latin typeface="Cambria" pitchFamily="18" charset="0"/>
              </a:rPr>
              <a:t>=</a:t>
            </a:r>
            <a:endParaRPr lang="en-IN" sz="1600" b="1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sp>
        <p:nvSpPr>
          <p:cNvPr id="416" name="TextBox 415"/>
          <p:cNvSpPr txBox="1"/>
          <p:nvPr/>
        </p:nvSpPr>
        <p:spPr>
          <a:xfrm>
            <a:off x="1736946" y="3342322"/>
            <a:ext cx="288944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" pitchFamily="18" charset="0"/>
                <a:ea typeface="Cambria Math" pitchFamily="18" charset="0"/>
              </a:rPr>
              <a:t>+</a:t>
            </a:r>
            <a:endParaRPr lang="en-US" sz="1600" dirty="0">
              <a:solidFill>
                <a:prstClr val="black"/>
              </a:solidFill>
              <a:latin typeface="Cambria" pitchFamily="18" charset="0"/>
              <a:ea typeface="Cambria Math" pitchFamily="18" charset="0"/>
            </a:endParaRPr>
          </a:p>
        </p:txBody>
      </p:sp>
      <p:cxnSp>
        <p:nvCxnSpPr>
          <p:cNvPr id="417" name="Straight Connector 416"/>
          <p:cNvCxnSpPr/>
          <p:nvPr/>
        </p:nvCxnSpPr>
        <p:spPr>
          <a:xfrm>
            <a:off x="1493002" y="3648528"/>
            <a:ext cx="7512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TextBox 417"/>
          <p:cNvSpPr txBox="1"/>
          <p:nvPr/>
        </p:nvSpPr>
        <p:spPr>
          <a:xfrm>
            <a:off x="1277020" y="3355965"/>
            <a:ext cx="711155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–399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19" name="TextBox 418"/>
          <p:cNvSpPr txBox="1"/>
          <p:nvPr/>
        </p:nvSpPr>
        <p:spPr>
          <a:xfrm>
            <a:off x="1562587" y="3602852"/>
            <a:ext cx="620212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140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20" name="TextBox 419"/>
          <p:cNvSpPr txBox="1"/>
          <p:nvPr/>
        </p:nvSpPr>
        <p:spPr>
          <a:xfrm>
            <a:off x="1891407" y="3352945"/>
            <a:ext cx="489383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50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7214815" y="1733233"/>
            <a:ext cx="391454" cy="338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cs typeface="Arial" charset="0"/>
              </a:rPr>
              <a:t>2,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7575340" y="1733233"/>
            <a:ext cx="461986" cy="338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cs typeface="Arial" charset="0"/>
              </a:rPr>
              <a:t>1, 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7922327" y="1733233"/>
            <a:ext cx="391454" cy="338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cs typeface="Arial" charset="0"/>
              </a:rPr>
              <a:t>1,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  <a:cs typeface="Arial" charset="0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8272681" y="1733233"/>
            <a:ext cx="320921" cy="338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cs typeface="Arial" charset="0"/>
              </a:rPr>
              <a:t>1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211" name="Straight Connector 210"/>
          <p:cNvCxnSpPr/>
          <p:nvPr/>
        </p:nvCxnSpPr>
        <p:spPr>
          <a:xfrm>
            <a:off x="6620852" y="2066573"/>
            <a:ext cx="2000376" cy="15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3" name="TextBox 212"/>
          <p:cNvSpPr txBox="1"/>
          <p:nvPr/>
        </p:nvSpPr>
        <p:spPr>
          <a:xfrm>
            <a:off x="6853935" y="2063538"/>
            <a:ext cx="391454" cy="338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cs typeface="Arial" charset="0"/>
              </a:rPr>
              <a:t>1,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7214815" y="2063538"/>
            <a:ext cx="391454" cy="338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cs typeface="Arial" charset="0"/>
              </a:rPr>
              <a:t>1,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7575340" y="2063538"/>
            <a:ext cx="461986" cy="338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cs typeface="Arial" charset="0"/>
              </a:rPr>
              <a:t>1, 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7922327" y="2063538"/>
            <a:ext cx="391454" cy="338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cs typeface="Arial" charset="0"/>
              </a:rPr>
              <a:t>1,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  <a:cs typeface="Arial" charset="0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8272681" y="2063538"/>
            <a:ext cx="320921" cy="338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cs typeface="Arial" charset="0"/>
              </a:rPr>
              <a:t>1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1022462" y="4034616"/>
            <a:ext cx="348596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 smtClean="0">
                <a:solidFill>
                  <a:prstClr val="black"/>
                </a:solidFill>
                <a:latin typeface="Cambria" pitchFamily="18" charset="0"/>
              </a:rPr>
              <a:t>=</a:t>
            </a:r>
            <a:endParaRPr lang="en-IN" sz="1600" b="1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cxnSp>
        <p:nvCxnSpPr>
          <p:cNvPr id="223" name="Straight Connector 222"/>
          <p:cNvCxnSpPr/>
          <p:nvPr/>
        </p:nvCxnSpPr>
        <p:spPr>
          <a:xfrm>
            <a:off x="1577304" y="4196940"/>
            <a:ext cx="42408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/>
          <p:cNvSpPr txBox="1"/>
          <p:nvPr/>
        </p:nvSpPr>
        <p:spPr>
          <a:xfrm>
            <a:off x="1482372" y="3904376"/>
            <a:ext cx="684669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–349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1519791" y="4140640"/>
            <a:ext cx="620052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140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095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500"/>
                            </p:stCondLst>
                            <p:childTnLst>
                              <p:par>
                                <p:cTn id="239" presetID="35" presetClass="emph" presetSubtype="0" repeatCount="444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0" dur="4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4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0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3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6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9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2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5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8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1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4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0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3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6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9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5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8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1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4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7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0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35" presetClass="emph" presetSubtype="0" repeatCount="1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8" dur="5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4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5" fill="hold">
                            <p:stCondLst>
                              <p:cond delay="500"/>
                            </p:stCondLst>
                            <p:childTnLst>
                              <p:par>
                                <p:cTn id="3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8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2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3" fill="hold">
                            <p:stCondLst>
                              <p:cond delay="1500"/>
                            </p:stCondLst>
                            <p:childTnLst>
                              <p:par>
                                <p:cTn id="4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6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1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2" fill="hold">
                            <p:stCondLst>
                              <p:cond delay="500"/>
                            </p:stCondLst>
                            <p:childTnLst>
                              <p:par>
                                <p:cTn id="4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5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6" fill="hold">
                            <p:stCondLst>
                              <p:cond delay="1000"/>
                            </p:stCondLst>
                            <p:childTnLst>
                              <p:par>
                                <p:cTn id="4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9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0" fill="hold">
                            <p:stCondLst>
                              <p:cond delay="1500"/>
                            </p:stCondLst>
                            <p:childTnLst>
                              <p:par>
                                <p:cTn id="4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3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>
                      <p:stCondLst>
                        <p:cond delay="indefinite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7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>
                      <p:stCondLst>
                        <p:cond delay="indefinite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7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8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9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0" fill="hold">
                            <p:stCondLst>
                              <p:cond delay="500"/>
                            </p:stCondLst>
                            <p:childTnLst>
                              <p:par>
                                <p:cTn id="4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6" fill="hold">
                            <p:stCondLst>
                              <p:cond delay="500"/>
                            </p:stCondLst>
                            <p:childTnLst>
                              <p:par>
                                <p:cTn id="4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9" fill="hold">
                            <p:stCondLst>
                              <p:cond delay="500"/>
                            </p:stCondLst>
                            <p:childTnLst>
                              <p:par>
                                <p:cTn id="4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2" fill="hold">
                            <p:stCondLst>
                              <p:cond delay="500"/>
                            </p:stCondLst>
                            <p:childTnLst>
                              <p:par>
                                <p:cTn id="4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5" fill="hold">
                      <p:stCondLst>
                        <p:cond delay="indefinite"/>
                      </p:stCondLst>
                      <p:childTnLst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presetID="35" presetClass="emph" presetSubtype="0" repeatCount="1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58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9" fill="hold">
                      <p:stCondLst>
                        <p:cond delay="indefinite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6" fill="hold">
                      <p:stCondLst>
                        <p:cond delay="indefinite"/>
                      </p:stCondLst>
                      <p:childTnLst>
                        <p:par>
                          <p:cTn id="467" fill="hold">
                            <p:stCondLst>
                              <p:cond delay="0"/>
                            </p:stCondLst>
                            <p:childTnLst>
                              <p:par>
                                <p:cTn id="4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0" fill="hold">
                      <p:stCondLst>
                        <p:cond delay="indefinite"/>
                      </p:stCondLst>
                      <p:childTnLst>
                        <p:par>
                          <p:cTn id="481" fill="hold">
                            <p:stCondLst>
                              <p:cond delay="0"/>
                            </p:stCondLst>
                            <p:childTnLst>
                              <p:par>
                                <p:cTn id="4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4" fill="hold">
                            <p:stCondLst>
                              <p:cond delay="0"/>
                            </p:stCondLst>
                            <p:childTnLst>
                              <p:par>
                                <p:cTn id="4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7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8" fill="hold">
                            <p:stCondLst>
                              <p:cond delay="500"/>
                            </p:stCondLst>
                            <p:childTnLst>
                              <p:par>
                                <p:cTn id="4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1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2" fill="hold">
                            <p:stCondLst>
                              <p:cond delay="1000"/>
                            </p:stCondLst>
                            <p:childTnLst>
                              <p:par>
                                <p:cTn id="4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5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6" fill="hold">
                      <p:stCondLst>
                        <p:cond delay="indefinite"/>
                      </p:stCondLst>
                      <p:childTnLst>
                        <p:par>
                          <p:cTn id="497" fill="hold">
                            <p:stCondLst>
                              <p:cond delay="0"/>
                            </p:stCondLst>
                            <p:childTnLst>
                              <p:par>
                                <p:cTn id="4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0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1" fill="hold">
                            <p:stCondLst>
                              <p:cond delay="500"/>
                            </p:stCondLst>
                            <p:childTnLst>
                              <p:par>
                                <p:cTn id="5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4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5" fill="hold">
                            <p:stCondLst>
                              <p:cond delay="1000"/>
                            </p:stCondLst>
                            <p:childTnLst>
                              <p:par>
                                <p:cTn id="5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8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9" fill="hold">
                            <p:stCondLst>
                              <p:cond delay="1500"/>
                            </p:stCondLst>
                            <p:childTnLst>
                              <p:par>
                                <p:cTn id="5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2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3" fill="hold">
                      <p:stCondLst>
                        <p:cond delay="indefinite"/>
                      </p:stCondLst>
                      <p:childTnLst>
                        <p:par>
                          <p:cTn id="514" fill="hold">
                            <p:stCondLst>
                              <p:cond delay="0"/>
                            </p:stCondLst>
                            <p:childTnLst>
                              <p:par>
                                <p:cTn id="515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6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8" fill="hold">
                      <p:stCondLst>
                        <p:cond delay="indefinite"/>
                      </p:stCondLst>
                      <p:childTnLst>
                        <p:par>
                          <p:cTn id="519" fill="hold">
                            <p:stCondLst>
                              <p:cond delay="0"/>
                            </p:stCondLst>
                            <p:childTnLst>
                              <p:par>
                                <p:cTn id="520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2" fill="hold">
                      <p:stCondLst>
                        <p:cond delay="indefinite"/>
                      </p:stCondLst>
                      <p:childTnLst>
                        <p:par>
                          <p:cTn id="523" fill="hold">
                            <p:stCondLst>
                              <p:cond delay="0"/>
                            </p:stCondLst>
                            <p:childTnLst>
                              <p:par>
                                <p:cTn id="5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6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7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8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9" fill="hold">
                            <p:stCondLst>
                              <p:cond delay="500"/>
                            </p:stCondLst>
                            <p:childTnLst>
                              <p:par>
                                <p:cTn id="5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2" fill="hold">
                            <p:stCondLst>
                              <p:cond delay="500"/>
                            </p:stCondLst>
                            <p:childTnLst>
                              <p:par>
                                <p:cTn id="5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5" fill="hold">
                            <p:stCondLst>
                              <p:cond delay="500"/>
                            </p:stCondLst>
                            <p:childTnLst>
                              <p:par>
                                <p:cTn id="5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8" fill="hold">
                            <p:stCondLst>
                              <p:cond delay="500"/>
                            </p:stCondLst>
                            <p:childTnLst>
                              <p:par>
                                <p:cTn id="5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1" fill="hold">
                            <p:stCondLst>
                              <p:cond delay="500"/>
                            </p:stCondLst>
                            <p:childTnLst>
                              <p:par>
                                <p:cTn id="5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4" fill="hold">
                      <p:stCondLst>
                        <p:cond delay="indefinite"/>
                      </p:stCondLst>
                      <p:childTnLst>
                        <p:par>
                          <p:cTn id="545" fill="hold">
                            <p:stCondLst>
                              <p:cond delay="0"/>
                            </p:stCondLst>
                            <p:childTnLst>
                              <p:par>
                                <p:cTn id="546" presetID="35" presetClass="emph" presetSubtype="0" repeatCount="1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47" dur="5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8" fill="hold">
                      <p:stCondLst>
                        <p:cond delay="indefinite"/>
                      </p:stCondLst>
                      <p:childTnLst>
                        <p:par>
                          <p:cTn id="549" fill="hold">
                            <p:stCondLst>
                              <p:cond delay="0"/>
                            </p:stCondLst>
                            <p:childTnLst>
                              <p:par>
                                <p:cTn id="5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2" fill="hold">
                            <p:stCondLst>
                              <p:cond delay="0"/>
                            </p:stCondLst>
                            <p:childTnLst>
                              <p:par>
                                <p:cTn id="5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5" fill="hold">
                      <p:stCondLst>
                        <p:cond delay="indefinite"/>
                      </p:stCondLst>
                      <p:childTnLst>
                        <p:par>
                          <p:cTn id="556" fill="hold">
                            <p:stCondLst>
                              <p:cond delay="0"/>
                            </p:stCondLst>
                            <p:childTnLst>
                              <p:par>
                                <p:cTn id="5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9" fill="hold">
                      <p:stCondLst>
                        <p:cond delay="indefinite"/>
                      </p:stCondLst>
                      <p:childTnLst>
                        <p:par>
                          <p:cTn id="570" fill="hold">
                            <p:stCondLst>
                              <p:cond delay="0"/>
                            </p:stCondLst>
                            <p:childTnLst>
                              <p:par>
                                <p:cTn id="5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3" fill="hold">
                            <p:stCondLst>
                              <p:cond delay="0"/>
                            </p:stCondLst>
                            <p:childTnLst>
                              <p:par>
                                <p:cTn id="5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6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7" fill="hold">
                            <p:stCondLst>
                              <p:cond delay="500"/>
                            </p:stCondLst>
                            <p:childTnLst>
                              <p:par>
                                <p:cTn id="5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0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1" fill="hold">
                            <p:stCondLst>
                              <p:cond delay="1000"/>
                            </p:stCondLst>
                            <p:childTnLst>
                              <p:par>
                                <p:cTn id="5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4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5" fill="hold">
                      <p:stCondLst>
                        <p:cond delay="indefinite"/>
                      </p:stCondLst>
                      <p:childTnLst>
                        <p:par>
                          <p:cTn id="586" fill="hold">
                            <p:stCondLst>
                              <p:cond delay="0"/>
                            </p:stCondLst>
                            <p:childTnLst>
                              <p:par>
                                <p:cTn id="5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9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0" fill="hold">
                            <p:stCondLst>
                              <p:cond delay="500"/>
                            </p:stCondLst>
                            <p:childTnLst>
                              <p:par>
                                <p:cTn id="5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3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4" fill="hold">
                            <p:stCondLst>
                              <p:cond delay="1000"/>
                            </p:stCondLst>
                            <p:childTnLst>
                              <p:par>
                                <p:cTn id="5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7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1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2" fill="hold">
                      <p:stCondLst>
                        <p:cond delay="indefinite"/>
                      </p:stCondLst>
                      <p:childTnLst>
                        <p:par>
                          <p:cTn id="603" fill="hold">
                            <p:stCondLst>
                              <p:cond delay="0"/>
                            </p:stCondLst>
                            <p:childTnLst>
                              <p:par>
                                <p:cTn id="604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6" fill="hold">
                      <p:stCondLst>
                        <p:cond delay="indefinite"/>
                      </p:stCondLst>
                      <p:childTnLst>
                        <p:par>
                          <p:cTn id="607" fill="hold">
                            <p:stCondLst>
                              <p:cond delay="0"/>
                            </p:stCondLst>
                            <p:childTnLst>
                              <p:par>
                                <p:cTn id="608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0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1" fill="hold">
                      <p:stCondLst>
                        <p:cond delay="indefinite"/>
                      </p:stCondLst>
                      <p:childTnLst>
                        <p:par>
                          <p:cTn id="612" fill="hold">
                            <p:stCondLst>
                              <p:cond delay="0"/>
                            </p:stCondLst>
                            <p:childTnLst>
                              <p:par>
                                <p:cTn id="6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5" dur="5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6" dur="5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7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8" fill="hold">
                            <p:stCondLst>
                              <p:cond delay="500"/>
                            </p:stCondLst>
                            <p:childTnLst>
                              <p:par>
                                <p:cTn id="6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1" fill="hold">
                            <p:stCondLst>
                              <p:cond delay="500"/>
                            </p:stCondLst>
                            <p:childTnLst>
                              <p:par>
                                <p:cTn id="6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4" fill="hold">
                            <p:stCondLst>
                              <p:cond delay="500"/>
                            </p:stCondLst>
                            <p:childTnLst>
                              <p:par>
                                <p:cTn id="6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7" fill="hold">
                            <p:stCondLst>
                              <p:cond delay="500"/>
                            </p:stCondLst>
                            <p:childTnLst>
                              <p:par>
                                <p:cTn id="6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0" fill="hold">
                            <p:stCondLst>
                              <p:cond delay="500"/>
                            </p:stCondLst>
                            <p:childTnLst>
                              <p:par>
                                <p:cTn id="6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3" fill="hold">
                      <p:stCondLst>
                        <p:cond delay="indefinite"/>
                      </p:stCondLst>
                      <p:childTnLst>
                        <p:par>
                          <p:cTn id="634" fill="hold">
                            <p:stCondLst>
                              <p:cond delay="0"/>
                            </p:stCondLst>
                            <p:childTnLst>
                              <p:par>
                                <p:cTn id="635" presetID="35" presetClass="emph" presetSubtype="0" repeatCount="1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36" dur="5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7" fill="hold">
                      <p:stCondLst>
                        <p:cond delay="indefinite"/>
                      </p:stCondLst>
                      <p:childTnLst>
                        <p:par>
                          <p:cTn id="638" fill="hold">
                            <p:stCondLst>
                              <p:cond delay="0"/>
                            </p:stCondLst>
                            <p:childTnLst>
                              <p:par>
                                <p:cTn id="6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1" fill="hold">
                            <p:stCondLst>
                              <p:cond delay="0"/>
                            </p:stCondLst>
                            <p:childTnLst>
                              <p:par>
                                <p:cTn id="6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4" fill="hold">
                      <p:stCondLst>
                        <p:cond delay="indefinite"/>
                      </p:stCondLst>
                      <p:childTnLst>
                        <p:par>
                          <p:cTn id="645" fill="hold">
                            <p:stCondLst>
                              <p:cond delay="0"/>
                            </p:stCondLst>
                            <p:childTnLst>
                              <p:par>
                                <p:cTn id="6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8" fill="hold">
                      <p:stCondLst>
                        <p:cond delay="indefinite"/>
                      </p:stCondLst>
                      <p:childTnLst>
                        <p:par>
                          <p:cTn id="659" fill="hold">
                            <p:stCondLst>
                              <p:cond delay="0"/>
                            </p:stCondLst>
                            <p:childTnLst>
                              <p:par>
                                <p:cTn id="660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1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3" fill="hold">
                      <p:stCondLst>
                        <p:cond delay="indefinite"/>
                      </p:stCondLst>
                      <p:childTnLst>
                        <p:par>
                          <p:cTn id="664" fill="hold">
                            <p:stCondLst>
                              <p:cond delay="0"/>
                            </p:stCondLst>
                            <p:childTnLst>
                              <p:par>
                                <p:cTn id="6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7" fill="hold">
                            <p:stCondLst>
                              <p:cond delay="0"/>
                            </p:stCondLst>
                            <p:childTnLst>
                              <p:par>
                                <p:cTn id="6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0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1" fill="hold">
                            <p:stCondLst>
                              <p:cond delay="500"/>
                            </p:stCondLst>
                            <p:childTnLst>
                              <p:par>
                                <p:cTn id="6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4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5" fill="hold">
                            <p:stCondLst>
                              <p:cond delay="1000"/>
                            </p:stCondLst>
                            <p:childTnLst>
                              <p:par>
                                <p:cTn id="6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8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9" fill="hold">
                      <p:stCondLst>
                        <p:cond delay="indefinite"/>
                      </p:stCondLst>
                      <p:childTnLst>
                        <p:par>
                          <p:cTn id="680" fill="hold">
                            <p:stCondLst>
                              <p:cond delay="0"/>
                            </p:stCondLst>
                            <p:childTnLst>
                              <p:par>
                                <p:cTn id="6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3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4" fill="hold">
                            <p:stCondLst>
                              <p:cond delay="500"/>
                            </p:stCondLst>
                            <p:childTnLst>
                              <p:par>
                                <p:cTn id="6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7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8" fill="hold">
                            <p:stCondLst>
                              <p:cond delay="1000"/>
                            </p:stCondLst>
                            <p:childTnLst>
                              <p:par>
                                <p:cTn id="6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1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2" fill="hold">
                            <p:stCondLst>
                              <p:cond delay="1500"/>
                            </p:stCondLst>
                            <p:childTnLst>
                              <p:par>
                                <p:cTn id="6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5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6" fill="hold">
                      <p:stCondLst>
                        <p:cond delay="indefinite"/>
                      </p:stCondLst>
                      <p:childTnLst>
                        <p:par>
                          <p:cTn id="697" fill="hold">
                            <p:stCondLst>
                              <p:cond delay="0"/>
                            </p:stCondLst>
                            <p:childTnLst>
                              <p:par>
                                <p:cTn id="69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0" dur="5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1" dur="5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2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3" fill="hold">
                            <p:stCondLst>
                              <p:cond delay="500"/>
                            </p:stCondLst>
                            <p:childTnLst>
                              <p:par>
                                <p:cTn id="7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6" fill="hold">
                            <p:stCondLst>
                              <p:cond delay="500"/>
                            </p:stCondLst>
                            <p:childTnLst>
                              <p:par>
                                <p:cTn id="70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9" fill="hold">
                            <p:stCondLst>
                              <p:cond delay="500"/>
                            </p:stCondLst>
                            <p:childTnLst>
                              <p:par>
                                <p:cTn id="7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2" fill="hold">
                            <p:stCondLst>
                              <p:cond delay="500"/>
                            </p:stCondLst>
                            <p:childTnLst>
                              <p:par>
                                <p:cTn id="7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5" fill="hold">
                            <p:stCondLst>
                              <p:cond delay="500"/>
                            </p:stCondLst>
                            <p:childTnLst>
                              <p:par>
                                <p:cTn id="7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8" fill="hold">
                      <p:stCondLst>
                        <p:cond delay="indefinite"/>
                      </p:stCondLst>
                      <p:childTnLst>
                        <p:par>
                          <p:cTn id="719" fill="hold">
                            <p:stCondLst>
                              <p:cond delay="0"/>
                            </p:stCondLst>
                            <p:childTnLst>
                              <p:par>
                                <p:cTn id="720" presetID="35" presetClass="emph" presetSubtype="0" repeatCount="1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21" dur="5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2" fill="hold">
                      <p:stCondLst>
                        <p:cond delay="indefinite"/>
                      </p:stCondLst>
                      <p:childTnLst>
                        <p:par>
                          <p:cTn id="723" fill="hold">
                            <p:stCondLst>
                              <p:cond delay="0"/>
                            </p:stCondLst>
                            <p:childTnLst>
                              <p:par>
                                <p:cTn id="7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6" fill="hold">
                            <p:stCondLst>
                              <p:cond delay="0"/>
                            </p:stCondLst>
                            <p:childTnLst>
                              <p:par>
                                <p:cTn id="7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9" fill="hold">
                      <p:stCondLst>
                        <p:cond delay="indefinite"/>
                      </p:stCondLst>
                      <p:childTnLst>
                        <p:par>
                          <p:cTn id="730" fill="hold">
                            <p:stCondLst>
                              <p:cond delay="0"/>
                            </p:stCondLst>
                            <p:childTnLst>
                              <p:par>
                                <p:cTn id="7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3" fill="hold">
                      <p:stCondLst>
                        <p:cond delay="indefinite"/>
                      </p:stCondLst>
                      <p:childTnLst>
                        <p:par>
                          <p:cTn id="744" fill="hold">
                            <p:stCondLst>
                              <p:cond delay="0"/>
                            </p:stCondLst>
                            <p:childTnLst>
                              <p:par>
                                <p:cTn id="7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7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8" fill="hold">
                            <p:stCondLst>
                              <p:cond delay="500"/>
                            </p:stCondLst>
                            <p:childTnLst>
                              <p:par>
                                <p:cTn id="7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1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2" fill="hold">
                            <p:stCondLst>
                              <p:cond delay="1000"/>
                            </p:stCondLst>
                            <p:childTnLst>
                              <p:par>
                                <p:cTn id="7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5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6" fill="hold">
                            <p:stCondLst>
                              <p:cond delay="1500"/>
                            </p:stCondLst>
                            <p:childTnLst>
                              <p:par>
                                <p:cTn id="7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9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0" fill="hold">
                      <p:stCondLst>
                        <p:cond delay="indefinite"/>
                      </p:stCondLst>
                      <p:childTnLst>
                        <p:par>
                          <p:cTn id="761" fill="hold">
                            <p:stCondLst>
                              <p:cond delay="0"/>
                            </p:stCondLst>
                            <p:childTnLst>
                              <p:par>
                                <p:cTn id="7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4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5" fill="hold">
                            <p:stCondLst>
                              <p:cond delay="500"/>
                            </p:stCondLst>
                            <p:childTnLst>
                              <p:par>
                                <p:cTn id="7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8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2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6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7" fill="hold">
                      <p:stCondLst>
                        <p:cond delay="indefinite"/>
                      </p:stCondLst>
                      <p:childTnLst>
                        <p:par>
                          <p:cTn id="778" fill="hold">
                            <p:stCondLst>
                              <p:cond delay="0"/>
                            </p:stCondLst>
                            <p:childTnLst>
                              <p:par>
                                <p:cTn id="7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1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2" fill="hold">
                            <p:stCondLst>
                              <p:cond delay="500"/>
                            </p:stCondLst>
                            <p:childTnLst>
                              <p:par>
                                <p:cTn id="7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5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6" fill="hold">
                      <p:stCondLst>
                        <p:cond delay="indefinite"/>
                      </p:stCondLst>
                      <p:childTnLst>
                        <p:par>
                          <p:cTn id="787" fill="hold">
                            <p:stCondLst>
                              <p:cond delay="0"/>
                            </p:stCondLst>
                            <p:childTnLst>
                              <p:par>
                                <p:cTn id="7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0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1" fill="hold">
                            <p:stCondLst>
                              <p:cond delay="500"/>
                            </p:stCondLst>
                            <p:childTnLst>
                              <p:par>
                                <p:cTn id="7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4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5" fill="hold">
                      <p:stCondLst>
                        <p:cond delay="indefinite"/>
                      </p:stCondLst>
                      <p:childTnLst>
                        <p:par>
                          <p:cTn id="796" fill="hold">
                            <p:stCondLst>
                              <p:cond delay="0"/>
                            </p:stCondLst>
                            <p:childTnLst>
                              <p:par>
                                <p:cTn id="7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9" fill="hold">
                            <p:stCondLst>
                              <p:cond delay="0"/>
                            </p:stCondLst>
                            <p:childTnLst>
                              <p:par>
                                <p:cTn id="8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2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3" fill="hold">
                      <p:stCondLst>
                        <p:cond delay="indefinite"/>
                      </p:stCondLst>
                      <p:childTnLst>
                        <p:par>
                          <p:cTn id="804" fill="hold">
                            <p:stCondLst>
                              <p:cond delay="0"/>
                            </p:stCondLst>
                            <p:childTnLst>
                              <p:par>
                                <p:cTn id="8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7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8" fill="hold">
                            <p:stCondLst>
                              <p:cond delay="500"/>
                            </p:stCondLst>
                            <p:childTnLst>
                              <p:par>
                                <p:cTn id="8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1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2" fill="hold">
                      <p:stCondLst>
                        <p:cond delay="indefinite"/>
                      </p:stCondLst>
                      <p:childTnLst>
                        <p:par>
                          <p:cTn id="813" fill="hold">
                            <p:stCondLst>
                              <p:cond delay="0"/>
                            </p:stCondLst>
                            <p:childTnLst>
                              <p:par>
                                <p:cTn id="8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6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7" fill="hold">
                            <p:stCondLst>
                              <p:cond delay="500"/>
                            </p:stCondLst>
                            <p:childTnLst>
                              <p:par>
                                <p:cTn id="8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0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1" fill="hold">
                      <p:stCondLst>
                        <p:cond delay="indefinite"/>
                      </p:stCondLst>
                      <p:childTnLst>
                        <p:par>
                          <p:cTn id="822" fill="hold">
                            <p:stCondLst>
                              <p:cond delay="0"/>
                            </p:stCondLst>
                            <p:childTnLst>
                              <p:par>
                                <p:cTn id="8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5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6" fill="hold">
                            <p:stCondLst>
                              <p:cond delay="500"/>
                            </p:stCondLst>
                            <p:childTnLst>
                              <p:par>
                                <p:cTn id="8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9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0" fill="hold">
                      <p:stCondLst>
                        <p:cond delay="indefinite"/>
                      </p:stCondLst>
                      <p:childTnLst>
                        <p:par>
                          <p:cTn id="831" fill="hold">
                            <p:stCondLst>
                              <p:cond delay="0"/>
                            </p:stCondLst>
                            <p:childTnLst>
                              <p:par>
                                <p:cTn id="8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4" fill="hold">
                            <p:stCondLst>
                              <p:cond delay="0"/>
                            </p:stCondLst>
                            <p:childTnLst>
                              <p:par>
                                <p:cTn id="8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7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8" fill="hold">
                      <p:stCondLst>
                        <p:cond delay="indefinite"/>
                      </p:stCondLst>
                      <p:childTnLst>
                        <p:par>
                          <p:cTn id="839" fill="hold">
                            <p:stCondLst>
                              <p:cond delay="0"/>
                            </p:stCondLst>
                            <p:childTnLst>
                              <p:par>
                                <p:cTn id="8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2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3" fill="hold">
                            <p:stCondLst>
                              <p:cond delay="500"/>
                            </p:stCondLst>
                            <p:childTnLst>
                              <p:par>
                                <p:cTn id="8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6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7" fill="hold">
                      <p:stCondLst>
                        <p:cond delay="indefinite"/>
                      </p:stCondLst>
                      <p:childTnLst>
                        <p:par>
                          <p:cTn id="848" fill="hold">
                            <p:stCondLst>
                              <p:cond delay="0"/>
                            </p:stCondLst>
                            <p:childTnLst>
                              <p:par>
                                <p:cTn id="8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1" fill="hold">
                            <p:stCondLst>
                              <p:cond delay="0"/>
                            </p:stCondLst>
                            <p:childTnLst>
                              <p:par>
                                <p:cTn id="8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4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5" fill="hold">
                      <p:stCondLst>
                        <p:cond delay="indefinite"/>
                      </p:stCondLst>
                      <p:childTnLst>
                        <p:par>
                          <p:cTn id="856" fill="hold">
                            <p:stCondLst>
                              <p:cond delay="0"/>
                            </p:stCondLst>
                            <p:childTnLst>
                              <p:par>
                                <p:cTn id="8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9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0" fill="hold">
                            <p:stCondLst>
                              <p:cond delay="500"/>
                            </p:stCondLst>
                            <p:childTnLst>
                              <p:par>
                                <p:cTn id="8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3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4" fill="hold">
                      <p:stCondLst>
                        <p:cond delay="indefinite"/>
                      </p:stCondLst>
                      <p:childTnLst>
                        <p:par>
                          <p:cTn id="865" fill="hold">
                            <p:stCondLst>
                              <p:cond delay="0"/>
                            </p:stCondLst>
                            <p:childTnLst>
                              <p:par>
                                <p:cTn id="8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8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9" fill="hold">
                            <p:stCondLst>
                              <p:cond delay="500"/>
                            </p:stCondLst>
                            <p:childTnLst>
                              <p:par>
                                <p:cTn id="8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2"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3" fill="hold">
                      <p:stCondLst>
                        <p:cond delay="indefinite"/>
                      </p:stCondLst>
                      <p:childTnLst>
                        <p:par>
                          <p:cTn id="874" fill="hold">
                            <p:stCondLst>
                              <p:cond delay="0"/>
                            </p:stCondLst>
                            <p:childTnLst>
                              <p:par>
                                <p:cTn id="8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7" fill="hold">
                            <p:stCondLst>
                              <p:cond delay="0"/>
                            </p:stCondLst>
                            <p:childTnLst>
                              <p:par>
                                <p:cTn id="8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0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1" fill="hold">
                      <p:stCondLst>
                        <p:cond delay="indefinite"/>
                      </p:stCondLst>
                      <p:childTnLst>
                        <p:par>
                          <p:cTn id="882" fill="hold">
                            <p:stCondLst>
                              <p:cond delay="0"/>
                            </p:stCondLst>
                            <p:childTnLst>
                              <p:par>
                                <p:cTn id="8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5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6" fill="hold">
                            <p:stCondLst>
                              <p:cond delay="500"/>
                            </p:stCondLst>
                            <p:childTnLst>
                              <p:par>
                                <p:cTn id="8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9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0" fill="hold">
                      <p:stCondLst>
                        <p:cond delay="indefinite"/>
                      </p:stCondLst>
                      <p:childTnLst>
                        <p:par>
                          <p:cTn id="891" fill="hold">
                            <p:stCondLst>
                              <p:cond delay="0"/>
                            </p:stCondLst>
                            <p:childTnLst>
                              <p:par>
                                <p:cTn id="8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4" fill="hold">
                            <p:stCondLst>
                              <p:cond delay="0"/>
                            </p:stCondLst>
                            <p:childTnLst>
                              <p:par>
                                <p:cTn id="8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7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8" fill="hold">
                      <p:stCondLst>
                        <p:cond delay="indefinite"/>
                      </p:stCondLst>
                      <p:childTnLst>
                        <p:par>
                          <p:cTn id="899" fill="hold">
                            <p:stCondLst>
                              <p:cond delay="0"/>
                            </p:stCondLst>
                            <p:childTnLst>
                              <p:par>
                                <p:cTn id="9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2" fill="hold">
                            <p:stCondLst>
                              <p:cond delay="0"/>
                            </p:stCondLst>
                            <p:childTnLst>
                              <p:par>
                                <p:cTn id="9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5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6" fill="hold">
                      <p:stCondLst>
                        <p:cond delay="indefinite"/>
                      </p:stCondLst>
                      <p:childTnLst>
                        <p:par>
                          <p:cTn id="907" fill="hold">
                            <p:stCondLst>
                              <p:cond delay="0"/>
                            </p:stCondLst>
                            <p:childTnLst>
                              <p:par>
                                <p:cTn id="9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0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1" fill="hold">
                            <p:stCondLst>
                              <p:cond delay="500"/>
                            </p:stCondLst>
                            <p:childTnLst>
                              <p:par>
                                <p:cTn id="9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4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5" fill="hold">
                      <p:stCondLst>
                        <p:cond delay="indefinite"/>
                      </p:stCondLst>
                      <p:childTnLst>
                        <p:par>
                          <p:cTn id="916" fill="hold">
                            <p:stCondLst>
                              <p:cond delay="0"/>
                            </p:stCondLst>
                            <p:childTnLst>
                              <p:par>
                                <p:cTn id="9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9" fill="hold">
                      <p:stCondLst>
                        <p:cond delay="indefinite"/>
                      </p:stCondLst>
                      <p:childTnLst>
                        <p:par>
                          <p:cTn id="920" fill="hold">
                            <p:stCondLst>
                              <p:cond delay="0"/>
                            </p:stCondLst>
                            <p:childTnLst>
                              <p:par>
                                <p:cTn id="9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3" fill="hold">
                      <p:stCondLst>
                        <p:cond delay="indefinite"/>
                      </p:stCondLst>
                      <p:childTnLst>
                        <p:par>
                          <p:cTn id="924" fill="hold">
                            <p:stCondLst>
                              <p:cond delay="0"/>
                            </p:stCondLst>
                            <p:childTnLst>
                              <p:par>
                                <p:cTn id="9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7" fill="hold">
                      <p:stCondLst>
                        <p:cond delay="indefinite"/>
                      </p:stCondLst>
                      <p:childTnLst>
                        <p:par>
                          <p:cTn id="928" fill="hold">
                            <p:stCondLst>
                              <p:cond delay="0"/>
                            </p:stCondLst>
                            <p:childTnLst>
                              <p:par>
                                <p:cTn id="9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1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2" fill="hold">
                            <p:stCondLst>
                              <p:cond delay="500"/>
                            </p:stCondLst>
                            <p:childTnLst>
                              <p:par>
                                <p:cTn id="9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5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6" fill="hold">
                      <p:stCondLst>
                        <p:cond delay="indefinite"/>
                      </p:stCondLst>
                      <p:childTnLst>
                        <p:par>
                          <p:cTn id="937" fill="hold">
                            <p:stCondLst>
                              <p:cond delay="0"/>
                            </p:stCondLst>
                            <p:childTnLst>
                              <p:par>
                                <p:cTn id="9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9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2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5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7" fill="hold">
                      <p:stCondLst>
                        <p:cond delay="indefinite"/>
                      </p:stCondLst>
                      <p:childTnLst>
                        <p:par>
                          <p:cTn id="948" fill="hold">
                            <p:stCondLst>
                              <p:cond delay="0"/>
                            </p:stCondLst>
                            <p:childTnLst>
                              <p:par>
                                <p:cTn id="9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1" fill="hold">
                            <p:stCondLst>
                              <p:cond delay="0"/>
                            </p:stCondLst>
                            <p:childTnLst>
                              <p:par>
                                <p:cTn id="9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4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5" fill="hold">
                            <p:stCondLst>
                              <p:cond delay="500"/>
                            </p:stCondLst>
                            <p:childTnLst>
                              <p:par>
                                <p:cTn id="9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8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9" fill="hold">
                      <p:stCondLst>
                        <p:cond delay="indefinite"/>
                      </p:stCondLst>
                      <p:childTnLst>
                        <p:par>
                          <p:cTn id="960" fill="hold">
                            <p:stCondLst>
                              <p:cond delay="0"/>
                            </p:stCondLst>
                            <p:childTnLst>
                              <p:par>
                                <p:cTn id="9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3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5"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7" fill="hold">
                            <p:stCondLst>
                              <p:cond delay="500"/>
                            </p:stCondLst>
                            <p:childTnLst>
                              <p:par>
                                <p:cTn id="9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0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5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1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3" fill="hold">
                      <p:stCondLst>
                        <p:cond delay="indefinite"/>
                      </p:stCondLst>
                      <p:childTnLst>
                        <p:par>
                          <p:cTn id="984" fill="hold">
                            <p:stCondLst>
                              <p:cond delay="0"/>
                            </p:stCondLst>
                            <p:childTnLst>
                              <p:par>
                                <p:cTn id="9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8" fill="hold">
                            <p:stCondLst>
                              <p:cond delay="500"/>
                            </p:stCondLst>
                            <p:childTnLst>
                              <p:par>
                                <p:cTn id="9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1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2" fill="hold">
                      <p:stCondLst>
                        <p:cond delay="indefinite"/>
                      </p:stCondLst>
                      <p:childTnLst>
                        <p:par>
                          <p:cTn id="993" fill="hold">
                            <p:stCondLst>
                              <p:cond delay="0"/>
                            </p:stCondLst>
                            <p:childTnLst>
                              <p:par>
                                <p:cTn id="9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6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7" fill="hold">
                            <p:stCondLst>
                              <p:cond delay="500"/>
                            </p:stCondLst>
                            <p:childTnLst>
                              <p:par>
                                <p:cTn id="9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0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470" grpId="0" animBg="1"/>
      <p:bldP spid="470" grpId="1" animBg="1"/>
      <p:bldP spid="412" grpId="0" animBg="1"/>
      <p:bldP spid="412" grpId="1" animBg="1"/>
      <p:bldP spid="411" grpId="0" animBg="1"/>
      <p:bldP spid="411" grpId="1" animBg="1"/>
      <p:bldP spid="410" grpId="0" animBg="1"/>
      <p:bldP spid="410" grpId="1" animBg="1"/>
      <p:bldP spid="271" grpId="0" animBg="1"/>
      <p:bldP spid="271" grpId="1" animBg="1"/>
      <p:bldP spid="271" grpId="2" animBg="1"/>
      <p:bldP spid="271" grpId="3" animBg="1"/>
      <p:bldP spid="272" grpId="0" animBg="1"/>
      <p:bldP spid="272" grpId="1" animBg="1"/>
      <p:bldP spid="272" grpId="2" animBg="1"/>
      <p:bldP spid="272" grpId="3" animBg="1"/>
      <p:bldP spid="273" grpId="0" animBg="1"/>
      <p:bldP spid="273" grpId="1" animBg="1"/>
      <p:bldP spid="273" grpId="2" animBg="1"/>
      <p:bldP spid="273" grpId="3" animBg="1"/>
      <p:bldP spid="274" grpId="0" animBg="1"/>
      <p:bldP spid="274" grpId="1" animBg="1"/>
      <p:bldP spid="274" grpId="2" animBg="1"/>
      <p:bldP spid="274" grpId="3" animBg="1"/>
      <p:bldP spid="281" grpId="0" animBg="1"/>
      <p:bldP spid="281" grpId="1" animBg="1"/>
      <p:bldP spid="101" grpId="0" animBg="1"/>
      <p:bldP spid="2" grpId="0"/>
      <p:bldP spid="133" grpId="0"/>
      <p:bldP spid="133" grpId="1"/>
      <p:bldP spid="135" grpId="0"/>
      <p:bldP spid="135" grpId="1"/>
      <p:bldP spid="136" grpId="0"/>
      <p:bldP spid="136" grpId="1"/>
      <p:bldP spid="139" grpId="0"/>
      <p:bldP spid="139" grpId="1"/>
      <p:bldP spid="140" grpId="0"/>
      <p:bldP spid="140" grpId="1"/>
      <p:bldP spid="142" grpId="0"/>
      <p:bldP spid="142" grpId="1"/>
      <p:bldP spid="143" grpId="0"/>
      <p:bldP spid="143" grpId="1"/>
      <p:bldP spid="210" grpId="0"/>
      <p:bldP spid="210" grpId="1"/>
      <p:bldP spid="214" grpId="0"/>
      <p:bldP spid="214" grpId="1"/>
      <p:bldP spid="219" grpId="0"/>
      <p:bldP spid="219" grpId="1"/>
      <p:bldP spid="227" grpId="0" animBg="1"/>
      <p:bldP spid="227" grpId="1" animBg="1"/>
      <p:bldP spid="227" grpId="2" animBg="1"/>
      <p:bldP spid="227" grpId="3" animBg="1"/>
      <p:bldP spid="228" grpId="0"/>
      <p:bldP spid="228" grpId="1"/>
      <p:bldP spid="229" grpId="0"/>
      <p:bldP spid="229" grpId="1"/>
      <p:bldP spid="230" grpId="0"/>
      <p:bldP spid="230" grpId="1"/>
      <p:bldP spid="231" grpId="0"/>
      <p:bldP spid="231" grpId="1"/>
      <p:bldP spid="232" grpId="0"/>
      <p:bldP spid="232" grpId="1"/>
      <p:bldP spid="282" grpId="0"/>
      <p:bldP spid="282" grpId="1"/>
      <p:bldP spid="283" grpId="0"/>
      <p:bldP spid="283" grpId="1"/>
      <p:bldP spid="284" grpId="0"/>
      <p:bldP spid="284" grpId="1"/>
      <p:bldP spid="285" grpId="0"/>
      <p:bldP spid="285" grpId="1"/>
      <p:bldP spid="286" grpId="0"/>
      <p:bldP spid="286" grpId="1"/>
      <p:bldP spid="287" grpId="0"/>
      <p:bldP spid="287" grpId="1"/>
      <p:bldP spid="289" grpId="0" animBg="1"/>
      <p:bldP spid="289" grpId="1" animBg="1"/>
      <p:bldP spid="290" grpId="0"/>
      <p:bldP spid="290" grpId="1"/>
      <p:bldP spid="291" grpId="0"/>
      <p:bldP spid="291" grpId="1"/>
      <p:bldP spid="292" grpId="0"/>
      <p:bldP spid="292" grpId="1"/>
      <p:bldP spid="293" grpId="0"/>
      <p:bldP spid="293" grpId="1"/>
      <p:bldP spid="294" grpId="0"/>
      <p:bldP spid="294" grpId="1"/>
      <p:bldP spid="295" grpId="0"/>
      <p:bldP spid="295" grpId="1"/>
      <p:bldP spid="295" grpId="2"/>
      <p:bldP spid="296" grpId="0"/>
      <p:bldP spid="297" grpId="0"/>
      <p:bldP spid="299" grpId="0"/>
      <p:bldP spid="300" grpId="0"/>
      <p:bldP spid="301" grpId="0"/>
      <p:bldP spid="302" grpId="0"/>
      <p:bldP spid="303" grpId="0"/>
      <p:bldP spid="304" grpId="0" animBg="1"/>
      <p:bldP spid="304" grpId="1" animBg="1"/>
      <p:bldP spid="305" grpId="0"/>
      <p:bldP spid="305" grpId="1"/>
      <p:bldP spid="306" grpId="0"/>
      <p:bldP spid="306" grpId="1"/>
      <p:bldP spid="307" grpId="0"/>
      <p:bldP spid="307" grpId="1"/>
      <p:bldP spid="308" grpId="0"/>
      <p:bldP spid="308" grpId="1"/>
      <p:bldP spid="309" grpId="0"/>
      <p:bldP spid="309" grpId="1"/>
      <p:bldP spid="310" grpId="0"/>
      <p:bldP spid="310" grpId="1"/>
      <p:bldP spid="310" grpId="2"/>
      <p:bldP spid="311" grpId="0"/>
      <p:bldP spid="312" grpId="0"/>
      <p:bldP spid="314" grpId="0"/>
      <p:bldP spid="315" grpId="0"/>
      <p:bldP spid="316" grpId="0"/>
      <p:bldP spid="317" grpId="0"/>
      <p:bldP spid="318" grpId="0"/>
      <p:bldP spid="319" grpId="0" animBg="1"/>
      <p:bldP spid="319" grpId="1" animBg="1"/>
      <p:bldP spid="320" grpId="0"/>
      <p:bldP spid="320" grpId="1"/>
      <p:bldP spid="321" grpId="0"/>
      <p:bldP spid="321" grpId="1"/>
      <p:bldP spid="322" grpId="0"/>
      <p:bldP spid="322" grpId="1"/>
      <p:bldP spid="323" grpId="0"/>
      <p:bldP spid="323" grpId="1"/>
      <p:bldP spid="324" grpId="0"/>
      <p:bldP spid="324" grpId="1"/>
      <p:bldP spid="325" grpId="0"/>
      <p:bldP spid="325" grpId="1"/>
      <p:bldP spid="325" grpId="2"/>
      <p:bldP spid="326" grpId="0"/>
      <p:bldP spid="333" grpId="0"/>
      <p:bldP spid="335" grpId="0"/>
      <p:bldP spid="336" grpId="0"/>
      <p:bldP spid="337" grpId="0"/>
      <p:bldP spid="338" grpId="0"/>
      <p:bldP spid="339" grpId="0"/>
      <p:bldP spid="340" grpId="0" animBg="1"/>
      <p:bldP spid="340" grpId="1" animBg="1"/>
      <p:bldP spid="341" grpId="0"/>
      <p:bldP spid="341" grpId="1"/>
      <p:bldP spid="342" grpId="0"/>
      <p:bldP spid="342" grpId="1"/>
      <p:bldP spid="343" grpId="0"/>
      <p:bldP spid="343" grpId="1"/>
      <p:bldP spid="344" grpId="0"/>
      <p:bldP spid="344" grpId="1"/>
      <p:bldP spid="345" grpId="0"/>
      <p:bldP spid="345" grpId="1"/>
      <p:bldP spid="346" grpId="0"/>
      <p:bldP spid="346" grpId="1"/>
      <p:bldP spid="346" grpId="2"/>
      <p:bldP spid="347" grpId="0"/>
      <p:bldP spid="348" grpId="0" animBg="1"/>
      <p:bldP spid="348" grpId="1" animBg="1"/>
      <p:bldP spid="349" grpId="0"/>
      <p:bldP spid="349" grpId="1"/>
      <p:bldP spid="350" grpId="0"/>
      <p:bldP spid="350" grpId="1"/>
      <p:bldP spid="351" grpId="0"/>
      <p:bldP spid="351" grpId="1"/>
      <p:bldP spid="352" grpId="0"/>
      <p:bldP spid="352" grpId="1"/>
      <p:bldP spid="353" grpId="0"/>
      <p:bldP spid="353" grpId="1"/>
      <p:bldP spid="354" grpId="0"/>
      <p:bldP spid="354" grpId="1"/>
      <p:bldP spid="354" grpId="2"/>
      <p:bldP spid="355" grpId="0"/>
      <p:bldP spid="357" grpId="0"/>
      <p:bldP spid="358" grpId="0"/>
      <p:bldP spid="359" grpId="0"/>
      <p:bldP spid="360" grpId="0"/>
      <p:bldP spid="361" grpId="0"/>
      <p:bldP spid="362" grpId="0"/>
      <p:bldP spid="363" grpId="0"/>
      <p:bldP spid="365" grpId="0"/>
      <p:bldP spid="366" grpId="0"/>
      <p:bldP spid="367" grpId="0"/>
      <p:bldP spid="368" grpId="0"/>
      <p:bldP spid="369" grpId="0"/>
      <p:bldP spid="370" grpId="0"/>
      <p:bldP spid="372" grpId="0"/>
      <p:bldP spid="373" grpId="0"/>
      <p:bldP spid="374" grpId="0"/>
      <p:bldP spid="375" grpId="0"/>
      <p:bldP spid="377" grpId="0"/>
      <p:bldP spid="378" grpId="0"/>
      <p:bldP spid="380" grpId="0"/>
      <p:bldP spid="381" grpId="0"/>
      <p:bldP spid="382" grpId="0"/>
      <p:bldP spid="383" grpId="0"/>
      <p:bldP spid="385" grpId="0"/>
      <p:bldP spid="386" grpId="0"/>
      <p:bldP spid="387" grpId="0"/>
      <p:bldP spid="389" grpId="0"/>
      <p:bldP spid="390" grpId="0"/>
      <p:bldP spid="392" grpId="0"/>
      <p:bldP spid="394" grpId="0"/>
      <p:bldP spid="395" grpId="0"/>
      <p:bldP spid="398" grpId="0"/>
      <p:bldP spid="400" grpId="0"/>
      <p:bldP spid="402" grpId="0"/>
      <p:bldP spid="403" grpId="0"/>
      <p:bldP spid="406" grpId="0"/>
      <p:bldP spid="407" grpId="0"/>
      <p:bldP spid="409" grpId="0"/>
      <p:bldP spid="415" grpId="0"/>
      <p:bldP spid="416" grpId="0"/>
      <p:bldP spid="418" grpId="0"/>
      <p:bldP spid="419" grpId="0"/>
      <p:bldP spid="420" grpId="0"/>
      <p:bldP spid="206" grpId="0"/>
      <p:bldP spid="206" grpId="1"/>
      <p:bldP spid="207" grpId="0"/>
      <p:bldP spid="207" grpId="1"/>
      <p:bldP spid="208" grpId="0"/>
      <p:bldP spid="208" grpId="1"/>
      <p:bldP spid="209" grpId="0"/>
      <p:bldP spid="209" grpId="1"/>
      <p:bldP spid="213" grpId="0"/>
      <p:bldP spid="213" grpId="1"/>
      <p:bldP spid="215" grpId="0"/>
      <p:bldP spid="215" grpId="1"/>
      <p:bldP spid="218" grpId="0"/>
      <p:bldP spid="218" grpId="1"/>
      <p:bldP spid="220" grpId="0"/>
      <p:bldP spid="220" grpId="1"/>
      <p:bldP spid="221" grpId="0"/>
      <p:bldP spid="221" grpId="1"/>
      <p:bldP spid="222" grpId="0"/>
      <p:bldP spid="224" grpId="0"/>
      <p:bldP spid="22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32704" y="2387084"/>
            <a:ext cx="147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Module 13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85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Rounded Rectangle 190"/>
          <p:cNvSpPr/>
          <p:nvPr/>
        </p:nvSpPr>
        <p:spPr>
          <a:xfrm>
            <a:off x="6037806" y="1952590"/>
            <a:ext cx="313125" cy="467600"/>
          </a:xfrm>
          <a:prstGeom prst="round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6" name="Rounded Rectangle 195"/>
          <p:cNvSpPr/>
          <p:nvPr/>
        </p:nvSpPr>
        <p:spPr>
          <a:xfrm>
            <a:off x="6037806" y="2714592"/>
            <a:ext cx="313125" cy="467600"/>
          </a:xfrm>
          <a:prstGeom prst="round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2612876" y="3016967"/>
            <a:ext cx="221029" cy="206177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/>
          <p:cNvSpPr/>
          <p:nvPr/>
        </p:nvSpPr>
        <p:spPr>
          <a:xfrm>
            <a:off x="2981128" y="2895178"/>
            <a:ext cx="182670" cy="18743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/>
          <p:cNvSpPr/>
          <p:nvPr/>
        </p:nvSpPr>
        <p:spPr>
          <a:xfrm>
            <a:off x="3294060" y="3016608"/>
            <a:ext cx="221029" cy="206177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/>
          <p:cNvSpPr/>
          <p:nvPr/>
        </p:nvSpPr>
        <p:spPr>
          <a:xfrm>
            <a:off x="2977850" y="2892797"/>
            <a:ext cx="182670" cy="18743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/>
          <p:cNvSpPr/>
          <p:nvPr/>
        </p:nvSpPr>
        <p:spPr>
          <a:xfrm>
            <a:off x="2608508" y="2766798"/>
            <a:ext cx="182670" cy="18743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/>
          <p:cNvSpPr/>
          <p:nvPr/>
        </p:nvSpPr>
        <p:spPr>
          <a:xfrm>
            <a:off x="3248123" y="2744026"/>
            <a:ext cx="243131" cy="206177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3251335" y="2252129"/>
            <a:ext cx="221029" cy="206177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/>
          <p:cNvSpPr/>
          <p:nvPr/>
        </p:nvSpPr>
        <p:spPr>
          <a:xfrm>
            <a:off x="2956766" y="2139416"/>
            <a:ext cx="182670" cy="18743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/>
          <p:cNvSpPr/>
          <p:nvPr/>
        </p:nvSpPr>
        <p:spPr>
          <a:xfrm>
            <a:off x="2601951" y="2281648"/>
            <a:ext cx="221029" cy="18743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2567680" y="2012223"/>
            <a:ext cx="243131" cy="18743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2957163" y="2137035"/>
            <a:ext cx="182670" cy="18743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/>
          <p:cNvSpPr/>
          <p:nvPr/>
        </p:nvSpPr>
        <p:spPr>
          <a:xfrm>
            <a:off x="3274074" y="2008954"/>
            <a:ext cx="182670" cy="18743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610218" y="1321648"/>
            <a:ext cx="507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Q.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457620" y="173949"/>
            <a:ext cx="2072267" cy="586495"/>
            <a:chOff x="527161" y="281568"/>
            <a:chExt cx="2647950" cy="842382"/>
          </a:xfrm>
          <a:effectLst/>
        </p:grpSpPr>
        <p:pic>
          <p:nvPicPr>
            <p:cNvPr id="92" name="Picture 9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51" b="51621"/>
            <a:stretch/>
          </p:blipFill>
          <p:spPr>
            <a:xfrm>
              <a:off x="527161" y="281568"/>
              <a:ext cx="2647950" cy="84238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93" name="Rectangle 92"/>
            <p:cNvSpPr/>
            <p:nvPr/>
          </p:nvSpPr>
          <p:spPr>
            <a:xfrm>
              <a:off x="991958" y="305257"/>
              <a:ext cx="1636611" cy="574678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rgbClr val="FFFF00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rPr>
                <a:t>EXERCISE</a:t>
              </a:r>
              <a:endParaRPr lang="en-US" sz="2000" dirty="0">
                <a:solidFill>
                  <a:srgbClr val="FFFF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endParaRP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2501315" y="1330917"/>
            <a:ext cx="394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=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95" name="Double Bracket 94"/>
          <p:cNvSpPr/>
          <p:nvPr/>
        </p:nvSpPr>
        <p:spPr>
          <a:xfrm>
            <a:off x="2806119" y="1178517"/>
            <a:ext cx="1219199" cy="647243"/>
          </a:xfrm>
          <a:prstGeom prst="bracketPair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1402707" y="1216160"/>
            <a:ext cx="423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–3 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97" name="Straight Connector 96"/>
          <p:cNvCxnSpPr/>
          <p:nvPr/>
        </p:nvCxnSpPr>
        <p:spPr>
          <a:xfrm>
            <a:off x="2063983" y="1515416"/>
            <a:ext cx="3278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2126565" y="1207100"/>
            <a:ext cx="374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 Math" pitchFamily="18" charset="0"/>
                <a:ea typeface="Cambria Math" pitchFamily="18" charset="0"/>
                <a:sym typeface="Symbol"/>
              </a:rPr>
              <a:t>8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063983" y="1466440"/>
            <a:ext cx="4203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15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00" name="Double Bracket 99"/>
          <p:cNvSpPr/>
          <p:nvPr/>
        </p:nvSpPr>
        <p:spPr>
          <a:xfrm>
            <a:off x="1344775" y="1178517"/>
            <a:ext cx="1182741" cy="647243"/>
          </a:xfrm>
          <a:prstGeom prst="bracketPair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Connector 100"/>
          <p:cNvCxnSpPr/>
          <p:nvPr/>
        </p:nvCxnSpPr>
        <p:spPr>
          <a:xfrm flipV="1">
            <a:off x="1393881" y="1532295"/>
            <a:ext cx="38953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417546" y="1483317"/>
            <a:ext cx="418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16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788945" y="1330917"/>
            <a:ext cx="331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entury Schoolbook"/>
                <a:ea typeface="Cambria Math" pitchFamily="18" charset="0"/>
              </a:rPr>
              <a:t>×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905423" y="1174792"/>
            <a:ext cx="357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 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105" name="Straight Connector 104"/>
          <p:cNvCxnSpPr/>
          <p:nvPr/>
        </p:nvCxnSpPr>
        <p:spPr>
          <a:xfrm>
            <a:off x="3583362" y="1474048"/>
            <a:ext cx="3657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3544867" y="1165732"/>
            <a:ext cx="480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–3 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552415" y="1425072"/>
            <a:ext cx="4203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16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108" name="Straight Connector 107"/>
          <p:cNvCxnSpPr/>
          <p:nvPr/>
        </p:nvCxnSpPr>
        <p:spPr>
          <a:xfrm flipV="1">
            <a:off x="2882315" y="1490927"/>
            <a:ext cx="38953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2882315" y="1441949"/>
            <a:ext cx="418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15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277379" y="1289549"/>
            <a:ext cx="331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entury Schoolbook"/>
                <a:ea typeface="Cambria Math" pitchFamily="18" charset="0"/>
              </a:rPr>
              <a:t>×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676403" y="2081636"/>
            <a:ext cx="60593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ambria Math" pitchFamily="18" charset="0"/>
                <a:ea typeface="Cambria Math" pitchFamily="18" charset="0"/>
              </a:rPr>
              <a:t>LHS</a:t>
            </a:r>
            <a:endParaRPr lang="en-US" sz="1600" b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131766" y="2081636"/>
            <a:ext cx="394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=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676403" y="2843636"/>
            <a:ext cx="60593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mbria Math" pitchFamily="18" charset="0"/>
                <a:ea typeface="Cambria Math" pitchFamily="18" charset="0"/>
              </a:rPr>
              <a:t>R</a:t>
            </a:r>
            <a:r>
              <a:rPr lang="en-US" sz="1600" b="1" dirty="0" smtClean="0">
                <a:latin typeface="Cambria Math" pitchFamily="18" charset="0"/>
                <a:ea typeface="Cambria Math" pitchFamily="18" charset="0"/>
              </a:rPr>
              <a:t>HS</a:t>
            </a:r>
            <a:endParaRPr lang="en-US" sz="1600" b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131766" y="2843636"/>
            <a:ext cx="394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=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496336" y="1924433"/>
            <a:ext cx="423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–3 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116" name="Straight Connector 115"/>
          <p:cNvCxnSpPr/>
          <p:nvPr/>
        </p:nvCxnSpPr>
        <p:spPr>
          <a:xfrm>
            <a:off x="3157612" y="2223689"/>
            <a:ext cx="3278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3220194" y="1915373"/>
            <a:ext cx="374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 Math" pitchFamily="18" charset="0"/>
                <a:ea typeface="Cambria Math" pitchFamily="18" charset="0"/>
                <a:sym typeface="Symbol"/>
              </a:rPr>
              <a:t>8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157612" y="2174713"/>
            <a:ext cx="4203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15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19" name="Double Bracket 118"/>
          <p:cNvSpPr/>
          <p:nvPr/>
        </p:nvSpPr>
        <p:spPr>
          <a:xfrm>
            <a:off x="2438404" y="1886792"/>
            <a:ext cx="1182741" cy="647243"/>
          </a:xfrm>
          <a:prstGeom prst="bracketPair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Connector 119"/>
          <p:cNvCxnSpPr/>
          <p:nvPr/>
        </p:nvCxnSpPr>
        <p:spPr>
          <a:xfrm flipV="1">
            <a:off x="2487510" y="2240568"/>
            <a:ext cx="38953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2511175" y="2191590"/>
            <a:ext cx="418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16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2882574" y="2039190"/>
            <a:ext cx="331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entury Schoolbook"/>
                <a:ea typeface="Cambria Math" pitchFamily="18" charset="0"/>
              </a:rPr>
              <a:t>×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23" name="Double Bracket 122"/>
          <p:cNvSpPr/>
          <p:nvPr/>
        </p:nvSpPr>
        <p:spPr>
          <a:xfrm>
            <a:off x="2438401" y="2687347"/>
            <a:ext cx="1219199" cy="647243"/>
          </a:xfrm>
          <a:prstGeom prst="bracketPair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2537708" y="2683622"/>
            <a:ext cx="357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 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125" name="Straight Connector 124"/>
          <p:cNvCxnSpPr/>
          <p:nvPr/>
        </p:nvCxnSpPr>
        <p:spPr>
          <a:xfrm>
            <a:off x="3215647" y="2982878"/>
            <a:ext cx="3657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3177152" y="2674562"/>
            <a:ext cx="480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–3 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3184702" y="2933902"/>
            <a:ext cx="4203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16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128" name="Straight Connector 127"/>
          <p:cNvCxnSpPr/>
          <p:nvPr/>
        </p:nvCxnSpPr>
        <p:spPr>
          <a:xfrm flipV="1">
            <a:off x="2514600" y="2999757"/>
            <a:ext cx="38953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2514600" y="2950779"/>
            <a:ext cx="418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15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2909664" y="2798379"/>
            <a:ext cx="331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entury Schoolbook"/>
                <a:ea typeface="Cambria Math" pitchFamily="18" charset="0"/>
              </a:rPr>
              <a:t>×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3643701" y="2039190"/>
            <a:ext cx="394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=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3643701" y="2801190"/>
            <a:ext cx="394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=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133" name="Straight Connector 132"/>
          <p:cNvCxnSpPr/>
          <p:nvPr/>
        </p:nvCxnSpPr>
        <p:spPr>
          <a:xfrm>
            <a:off x="4013519" y="2191590"/>
            <a:ext cx="8220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3924304" y="1886789"/>
            <a:ext cx="546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entury Schoolbook"/>
                <a:ea typeface="Cambria Math" pitchFamily="18" charset="0"/>
                <a:sym typeface="Symbol"/>
              </a:rPr>
              <a:t>(–3)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4583756" y="1886790"/>
            <a:ext cx="344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 Math" pitchFamily="18" charset="0"/>
                <a:ea typeface="Cambria Math" pitchFamily="18" charset="0"/>
                <a:sym typeface="Symbol"/>
              </a:rPr>
              <a:t>8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4013523" y="2191590"/>
            <a:ext cx="425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entury Schoolbook"/>
                <a:ea typeface="Cambria Math" pitchFamily="18" charset="0"/>
                <a:sym typeface="Symbol"/>
              </a:rPr>
              <a:t>16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4485962" y="219159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15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138" name="Straight Connector 137"/>
          <p:cNvCxnSpPr/>
          <p:nvPr/>
        </p:nvCxnSpPr>
        <p:spPr>
          <a:xfrm>
            <a:off x="3978512" y="2996036"/>
            <a:ext cx="8220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3962400" y="2691236"/>
            <a:ext cx="33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entury Schoolbook"/>
                <a:ea typeface="Cambria Math" pitchFamily="18" charset="0"/>
                <a:sym typeface="Symbol"/>
              </a:rPr>
              <a:t>8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4313075" y="2691236"/>
            <a:ext cx="6399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(–3)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3947161" y="2996036"/>
            <a:ext cx="421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entury Schoolbook"/>
                <a:ea typeface="Cambria Math" pitchFamily="18" charset="0"/>
                <a:sym typeface="Symbol"/>
              </a:rPr>
              <a:t>15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4419600" y="299603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16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4869851" y="2005436"/>
            <a:ext cx="394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=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144" name="Straight Connector 143"/>
          <p:cNvCxnSpPr/>
          <p:nvPr/>
        </p:nvCxnSpPr>
        <p:spPr>
          <a:xfrm>
            <a:off x="5191712" y="2195106"/>
            <a:ext cx="4636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5143500" y="1886790"/>
            <a:ext cx="543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–24 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5191717" y="2146130"/>
            <a:ext cx="533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240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5645756" y="2005436"/>
            <a:ext cx="394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=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148" name="Straight Connector 147"/>
          <p:cNvCxnSpPr/>
          <p:nvPr/>
        </p:nvCxnSpPr>
        <p:spPr>
          <a:xfrm>
            <a:off x="6032684" y="2195106"/>
            <a:ext cx="3276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5957503" y="1886790"/>
            <a:ext cx="473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–1 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5967620" y="2146130"/>
            <a:ext cx="463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 Math" pitchFamily="18" charset="0"/>
                <a:ea typeface="Cambria Math" pitchFamily="18" charset="0"/>
                <a:sym typeface="Symbol"/>
              </a:rPr>
              <a:t>1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0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4869851" y="2779142"/>
            <a:ext cx="394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=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152" name="Straight Connector 151"/>
          <p:cNvCxnSpPr/>
          <p:nvPr/>
        </p:nvCxnSpPr>
        <p:spPr>
          <a:xfrm>
            <a:off x="5205615" y="2968812"/>
            <a:ext cx="4636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5195503" y="2660496"/>
            <a:ext cx="543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–24 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5205620" y="2919836"/>
            <a:ext cx="533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240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5645756" y="2779142"/>
            <a:ext cx="394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=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156" name="Straight Connector 155"/>
          <p:cNvCxnSpPr/>
          <p:nvPr/>
        </p:nvCxnSpPr>
        <p:spPr>
          <a:xfrm>
            <a:off x="6034686" y="2968812"/>
            <a:ext cx="3113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5971406" y="2660496"/>
            <a:ext cx="473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–1 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5981523" y="2919836"/>
            <a:ext cx="463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 Math" pitchFamily="18" charset="0"/>
                <a:ea typeface="Cambria Math" pitchFamily="18" charset="0"/>
                <a:sym typeface="Symbol"/>
              </a:rPr>
              <a:t>1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0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1676404" y="3486990"/>
            <a:ext cx="394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∴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2450002" y="3486990"/>
            <a:ext cx="579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LHS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2895604" y="3486990"/>
            <a:ext cx="394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=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3124200" y="3486990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RHS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1676400" y="3986636"/>
            <a:ext cx="785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Hence,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3581404" y="4033175"/>
            <a:ext cx="394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=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65" name="Double Bracket 164"/>
          <p:cNvSpPr/>
          <p:nvPr/>
        </p:nvSpPr>
        <p:spPr>
          <a:xfrm>
            <a:off x="3886204" y="3880775"/>
            <a:ext cx="1219199" cy="647243"/>
          </a:xfrm>
          <a:prstGeom prst="bracketPair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TextBox 165"/>
          <p:cNvSpPr txBox="1"/>
          <p:nvPr/>
        </p:nvSpPr>
        <p:spPr>
          <a:xfrm>
            <a:off x="2482792" y="3918418"/>
            <a:ext cx="423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–3 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167" name="Straight Connector 166"/>
          <p:cNvCxnSpPr/>
          <p:nvPr/>
        </p:nvCxnSpPr>
        <p:spPr>
          <a:xfrm>
            <a:off x="3144068" y="4217674"/>
            <a:ext cx="3278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3206650" y="3909358"/>
            <a:ext cx="374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 Math" pitchFamily="18" charset="0"/>
                <a:ea typeface="Cambria Math" pitchFamily="18" charset="0"/>
                <a:sym typeface="Symbol"/>
              </a:rPr>
              <a:t>8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3144068" y="4168698"/>
            <a:ext cx="4203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15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70" name="Double Bracket 169"/>
          <p:cNvSpPr/>
          <p:nvPr/>
        </p:nvSpPr>
        <p:spPr>
          <a:xfrm>
            <a:off x="2424860" y="3880775"/>
            <a:ext cx="1182741" cy="647243"/>
          </a:xfrm>
          <a:prstGeom prst="bracketPair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1" name="Straight Connector 170"/>
          <p:cNvCxnSpPr/>
          <p:nvPr/>
        </p:nvCxnSpPr>
        <p:spPr>
          <a:xfrm flipV="1">
            <a:off x="2473966" y="4234553"/>
            <a:ext cx="38953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2497631" y="4185575"/>
            <a:ext cx="418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16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2869030" y="4033175"/>
            <a:ext cx="331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entury Schoolbook"/>
                <a:ea typeface="Cambria Math" pitchFamily="18" charset="0"/>
              </a:rPr>
              <a:t>×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3985508" y="3877050"/>
            <a:ext cx="357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 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175" name="Straight Connector 174"/>
          <p:cNvCxnSpPr/>
          <p:nvPr/>
        </p:nvCxnSpPr>
        <p:spPr>
          <a:xfrm>
            <a:off x="4663444" y="4176306"/>
            <a:ext cx="3657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4624952" y="3867990"/>
            <a:ext cx="480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–3 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4632502" y="4127330"/>
            <a:ext cx="4203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16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178" name="Straight Connector 177"/>
          <p:cNvCxnSpPr/>
          <p:nvPr/>
        </p:nvCxnSpPr>
        <p:spPr>
          <a:xfrm flipV="1">
            <a:off x="3962400" y="4193185"/>
            <a:ext cx="38953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3962400" y="4144207"/>
            <a:ext cx="418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15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4357464" y="3991807"/>
            <a:ext cx="331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entury Schoolbook"/>
                <a:ea typeface="Cambria Math" pitchFamily="18" charset="0"/>
              </a:rPr>
              <a:t>×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4364842" y="1886789"/>
            <a:ext cx="316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entury Schoolbook"/>
                <a:ea typeface="Cambria Math" pitchFamily="18" charset="0"/>
                <a:sym typeface="Symbol"/>
              </a:rPr>
              <a:t>×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4301475" y="2191590"/>
            <a:ext cx="2895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entury Schoolbook"/>
                <a:ea typeface="Cambria Math" pitchFamily="18" charset="0"/>
                <a:sym typeface="Symbol"/>
              </a:rPr>
              <a:t>×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89" name="Curved Down Arrow 188"/>
          <p:cNvSpPr/>
          <p:nvPr/>
        </p:nvSpPr>
        <p:spPr>
          <a:xfrm>
            <a:off x="4228818" y="1755571"/>
            <a:ext cx="505412" cy="186154"/>
          </a:xfrm>
          <a:prstGeom prst="curved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0" name="Curved Down Arrow 189"/>
          <p:cNvSpPr/>
          <p:nvPr/>
        </p:nvSpPr>
        <p:spPr>
          <a:xfrm>
            <a:off x="4217693" y="2058300"/>
            <a:ext cx="505412" cy="186154"/>
          </a:xfrm>
          <a:prstGeom prst="curved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92" name="Straight Connector 191"/>
          <p:cNvCxnSpPr/>
          <p:nvPr/>
        </p:nvCxnSpPr>
        <p:spPr>
          <a:xfrm flipH="1">
            <a:off x="5324476" y="1977278"/>
            <a:ext cx="264319" cy="16430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 flipH="1">
            <a:off x="5276854" y="2270173"/>
            <a:ext cx="326231" cy="123825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/>
          <p:cNvSpPr txBox="1"/>
          <p:nvPr/>
        </p:nvSpPr>
        <p:spPr>
          <a:xfrm>
            <a:off x="5156818" y="1771936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FF"/>
                </a:solidFill>
                <a:latin typeface="Cambria Math" pitchFamily="18" charset="0"/>
                <a:ea typeface="Cambria Math" pitchFamily="18" charset="0"/>
                <a:sym typeface="Symbol"/>
              </a:rPr>
              <a:t>1</a:t>
            </a:r>
            <a:endParaRPr lang="en-US" sz="1200" dirty="0">
              <a:solidFill>
                <a:srgbClr val="0000FF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5023037" y="2279923"/>
            <a:ext cx="368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FF"/>
                </a:solidFill>
                <a:latin typeface="Cambria Math" pitchFamily="18" charset="0"/>
                <a:ea typeface="Cambria Math" pitchFamily="18" charset="0"/>
                <a:sym typeface="Symbol"/>
              </a:rPr>
              <a:t>10</a:t>
            </a:r>
            <a:endParaRPr lang="en-US" sz="1200" dirty="0">
              <a:solidFill>
                <a:srgbClr val="0000FF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4116542" y="2691236"/>
            <a:ext cx="331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entury Schoolbook"/>
                <a:ea typeface="Cambria Math" pitchFamily="18" charset="0"/>
                <a:sym typeface="Symbol"/>
              </a:rPr>
              <a:t>×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4225361" y="2996036"/>
            <a:ext cx="386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entury Schoolbook"/>
                <a:ea typeface="Cambria Math" pitchFamily="18" charset="0"/>
                <a:sym typeface="Symbol"/>
              </a:rPr>
              <a:t>×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08" name="Curved Down Arrow 207"/>
          <p:cNvSpPr/>
          <p:nvPr/>
        </p:nvSpPr>
        <p:spPr>
          <a:xfrm>
            <a:off x="4136850" y="2567419"/>
            <a:ext cx="505412" cy="186154"/>
          </a:xfrm>
          <a:prstGeom prst="curved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9" name="Curved Down Arrow 208"/>
          <p:cNvSpPr/>
          <p:nvPr/>
        </p:nvSpPr>
        <p:spPr>
          <a:xfrm>
            <a:off x="4131210" y="2843839"/>
            <a:ext cx="505412" cy="186154"/>
          </a:xfrm>
          <a:prstGeom prst="curved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10" name="Straight Connector 209"/>
          <p:cNvCxnSpPr/>
          <p:nvPr/>
        </p:nvCxnSpPr>
        <p:spPr>
          <a:xfrm flipH="1">
            <a:off x="5346468" y="2786903"/>
            <a:ext cx="289955" cy="12914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 flipH="1">
            <a:off x="5298842" y="3039315"/>
            <a:ext cx="325675" cy="12914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/>
          <p:cNvSpPr txBox="1"/>
          <p:nvPr/>
        </p:nvSpPr>
        <p:spPr>
          <a:xfrm>
            <a:off x="5178806" y="2546399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FF"/>
                </a:solidFill>
                <a:latin typeface="Cambria Math" pitchFamily="18" charset="0"/>
                <a:ea typeface="Cambria Math" pitchFamily="18" charset="0"/>
                <a:sym typeface="Symbol"/>
              </a:rPr>
              <a:t>1</a:t>
            </a:r>
            <a:endParaRPr lang="en-US" sz="1200" dirty="0">
              <a:solidFill>
                <a:srgbClr val="0000FF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5045025" y="3052003"/>
            <a:ext cx="368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FF"/>
                </a:solidFill>
                <a:latin typeface="Cambria Math" pitchFamily="18" charset="0"/>
                <a:ea typeface="Cambria Math" pitchFamily="18" charset="0"/>
                <a:sym typeface="Symbol"/>
              </a:rPr>
              <a:t>10</a:t>
            </a:r>
            <a:endParaRPr lang="en-US" sz="1200" dirty="0">
              <a:solidFill>
                <a:srgbClr val="0000FF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549073" y="838278"/>
            <a:ext cx="1678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ambria Math" pitchFamily="18" charset="0"/>
                <a:ea typeface="Cambria Math" pitchFamily="18" charset="0"/>
              </a:rPr>
              <a:t>Prove that :</a:t>
            </a:r>
            <a:endParaRPr lang="en-US" sz="1600" dirty="0">
              <a:solidFill>
                <a:srgbClr val="0000FF"/>
              </a:solidFill>
              <a:latin typeface="Cambria Math" pitchFamily="18" charset="0"/>
              <a:ea typeface="Cambria Math" pitchFamily="18" charset="0"/>
            </a:endParaRPr>
          </a:p>
        </p:txBody>
      </p:sp>
      <p:grpSp>
        <p:nvGrpSpPr>
          <p:cNvPr id="198" name="Group 197"/>
          <p:cNvGrpSpPr/>
          <p:nvPr/>
        </p:nvGrpSpPr>
        <p:grpSpPr>
          <a:xfrm>
            <a:off x="5701711" y="1047753"/>
            <a:ext cx="2107551" cy="669089"/>
            <a:chOff x="5711873" y="1182327"/>
            <a:chExt cx="2107551" cy="669089"/>
          </a:xfrm>
        </p:grpSpPr>
        <p:sp>
          <p:nvSpPr>
            <p:cNvPr id="199" name="Cloud Callout 198"/>
            <p:cNvSpPr/>
            <p:nvPr/>
          </p:nvSpPr>
          <p:spPr>
            <a:xfrm>
              <a:off x="5711873" y="1182327"/>
              <a:ext cx="2107551" cy="669089"/>
            </a:xfrm>
            <a:prstGeom prst="cloudCallout">
              <a:avLst>
                <a:gd name="adj1" fmla="val -65510"/>
                <a:gd name="adj2" fmla="val 44601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5783013" y="1291767"/>
              <a:ext cx="19449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Let us 1</a:t>
              </a:r>
              <a:r>
                <a:rPr lang="en-US" sz="1600" b="1" baseline="300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st</a:t>
              </a:r>
              <a:r>
                <a:rPr lang="en-US" sz="1600" b="1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 take LHS</a:t>
              </a:r>
              <a:endParaRPr lang="en-US" sz="1600" b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grpSp>
        <p:nvGrpSpPr>
          <p:cNvPr id="215" name="Group 214"/>
          <p:cNvGrpSpPr/>
          <p:nvPr/>
        </p:nvGrpSpPr>
        <p:grpSpPr>
          <a:xfrm>
            <a:off x="5687016" y="1047752"/>
            <a:ext cx="2107551" cy="669089"/>
            <a:chOff x="5711873" y="1182327"/>
            <a:chExt cx="2107551" cy="669089"/>
          </a:xfrm>
        </p:grpSpPr>
        <p:sp>
          <p:nvSpPr>
            <p:cNvPr id="216" name="Cloud Callout 215"/>
            <p:cNvSpPr/>
            <p:nvPr/>
          </p:nvSpPr>
          <p:spPr>
            <a:xfrm>
              <a:off x="5711873" y="1182327"/>
              <a:ext cx="2107551" cy="669089"/>
            </a:xfrm>
            <a:prstGeom prst="cloudCallout">
              <a:avLst>
                <a:gd name="adj1" fmla="val -65510"/>
                <a:gd name="adj2" fmla="val 44601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5783013" y="1193022"/>
              <a:ext cx="19449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Now open the Bracket</a:t>
              </a:r>
              <a:endParaRPr lang="en-US" sz="1600" b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grpSp>
        <p:nvGrpSpPr>
          <p:cNvPr id="218" name="Group 217"/>
          <p:cNvGrpSpPr/>
          <p:nvPr/>
        </p:nvGrpSpPr>
        <p:grpSpPr>
          <a:xfrm>
            <a:off x="5687015" y="1065597"/>
            <a:ext cx="2107551" cy="669089"/>
            <a:chOff x="5711873" y="1182327"/>
            <a:chExt cx="2107551" cy="669089"/>
          </a:xfrm>
        </p:grpSpPr>
        <p:sp>
          <p:nvSpPr>
            <p:cNvPr id="219" name="Cloud Callout 218"/>
            <p:cNvSpPr/>
            <p:nvPr/>
          </p:nvSpPr>
          <p:spPr>
            <a:xfrm>
              <a:off x="5711873" y="1182327"/>
              <a:ext cx="2107551" cy="669089"/>
            </a:xfrm>
            <a:prstGeom prst="cloudCallout">
              <a:avLst>
                <a:gd name="adj1" fmla="val -65510"/>
                <a:gd name="adj2" fmla="val 44601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5959746" y="1193022"/>
              <a:ext cx="15914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Now let us solve RHS</a:t>
              </a:r>
              <a:endParaRPr lang="en-US" sz="1600" b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grpSp>
        <p:nvGrpSpPr>
          <p:cNvPr id="224" name="Group 223"/>
          <p:cNvGrpSpPr/>
          <p:nvPr/>
        </p:nvGrpSpPr>
        <p:grpSpPr>
          <a:xfrm>
            <a:off x="5669227" y="1120310"/>
            <a:ext cx="2107551" cy="669089"/>
            <a:chOff x="5711873" y="1182327"/>
            <a:chExt cx="2107551" cy="669089"/>
          </a:xfrm>
        </p:grpSpPr>
        <p:sp>
          <p:nvSpPr>
            <p:cNvPr id="225" name="Cloud Callout 224"/>
            <p:cNvSpPr/>
            <p:nvPr/>
          </p:nvSpPr>
          <p:spPr>
            <a:xfrm>
              <a:off x="5711873" y="1182327"/>
              <a:ext cx="2107551" cy="669089"/>
            </a:xfrm>
            <a:prstGeom prst="cloudCallout">
              <a:avLst>
                <a:gd name="adj1" fmla="val -65510"/>
                <a:gd name="adj2" fmla="val 44601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5783013" y="1193022"/>
              <a:ext cx="19449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Now open the Bracket</a:t>
              </a:r>
              <a:endParaRPr lang="en-US" sz="1600" b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sp>
        <p:nvSpPr>
          <p:cNvPr id="221" name="Text Box 5"/>
          <p:cNvSpPr txBox="1">
            <a:spLocks noChangeArrowheads="1"/>
          </p:cNvSpPr>
          <p:nvPr/>
        </p:nvSpPr>
        <p:spPr bwMode="auto">
          <a:xfrm>
            <a:off x="531228" y="1829159"/>
            <a:ext cx="608811" cy="475631"/>
          </a:xfrm>
          <a:prstGeom prst="flowChartDelay">
            <a:avLst/>
          </a:prstGeom>
          <a:ln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tabLst>
                <a:tab pos="514350" algn="l"/>
              </a:tabLst>
              <a:defRPr sz="1600">
                <a:latin typeface="Cambria Math" pitchFamily="18" charset="0"/>
                <a:ea typeface="Cambria Math" pitchFamily="18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Sol.</a:t>
            </a:r>
          </a:p>
        </p:txBody>
      </p:sp>
    </p:spTree>
    <p:extLst>
      <p:ext uri="{BB962C8B-B14F-4D97-AF65-F5344CB8AC3E}">
        <p14:creationId xmlns:p14="http://schemas.microsoft.com/office/powerpoint/2010/main" val="111280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000"/>
                            </p:stCondLst>
                            <p:childTnLst>
                              <p:par>
                                <p:cTn id="10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5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500"/>
                            </p:stCondLst>
                            <p:childTnLst>
                              <p:par>
                                <p:cTn id="1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20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500"/>
                            </p:stCondLst>
                            <p:childTnLst>
                              <p:par>
                                <p:cTn id="1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000"/>
                            </p:stCondLst>
                            <p:childTnLst>
                              <p:par>
                                <p:cTn id="1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8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500"/>
                            </p:stCondLst>
                            <p:childTnLst>
                              <p:par>
                                <p:cTn id="2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1000"/>
                            </p:stCondLst>
                            <p:childTnLst>
                              <p:par>
                                <p:cTn id="20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6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1500"/>
                            </p:stCondLst>
                            <p:childTnLst>
                              <p:par>
                                <p:cTn id="2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500"/>
                            </p:stCondLst>
                            <p:childTnLst>
                              <p:par>
                                <p:cTn id="2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500"/>
                            </p:stCondLst>
                            <p:childTnLst>
                              <p:par>
                                <p:cTn id="2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500"/>
                            </p:stCondLst>
                            <p:childTnLst>
                              <p:par>
                                <p:cTn id="2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1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1000"/>
                            </p:stCondLst>
                            <p:childTnLst>
                              <p:par>
                                <p:cTn id="2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1500"/>
                            </p:stCondLst>
                            <p:childTnLst>
                              <p:par>
                                <p:cTn id="2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9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2000"/>
                            </p:stCondLst>
                            <p:childTnLst>
                              <p:par>
                                <p:cTn id="2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3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2500"/>
                            </p:stCondLst>
                            <p:childTnLst>
                              <p:par>
                                <p:cTn id="2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500"/>
                            </p:stCondLst>
                            <p:childTnLst>
                              <p:par>
                                <p:cTn id="3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>
                            <p:stCondLst>
                              <p:cond delay="1000"/>
                            </p:stCondLst>
                            <p:childTnLst>
                              <p:par>
                                <p:cTn id="3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1500"/>
                            </p:stCondLst>
                            <p:childTnLst>
                              <p:par>
                                <p:cTn id="3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5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2000"/>
                            </p:stCondLst>
                            <p:childTnLst>
                              <p:par>
                                <p:cTn id="3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3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6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500"/>
                            </p:stCondLst>
                            <p:childTnLst>
                              <p:par>
                                <p:cTn id="3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4" fill="hold">
                            <p:stCondLst>
                              <p:cond delay="500"/>
                            </p:stCondLst>
                            <p:childTnLst>
                              <p:par>
                                <p:cTn id="3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5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6" fill="hold">
                            <p:stCondLst>
                              <p:cond delay="500"/>
                            </p:stCondLst>
                            <p:childTnLst>
                              <p:par>
                                <p:cTn id="3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9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0" fill="hold">
                            <p:stCondLst>
                              <p:cond delay="1000"/>
                            </p:stCondLst>
                            <p:childTnLst>
                              <p:par>
                                <p:cTn id="39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3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4" fill="hold">
                            <p:stCondLst>
                              <p:cond delay="1500"/>
                            </p:stCondLst>
                            <p:childTnLst>
                              <p:par>
                                <p:cTn id="3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3" fill="hold">
                            <p:stCondLst>
                              <p:cond delay="500"/>
                            </p:stCondLst>
                            <p:childTnLst>
                              <p:par>
                                <p:cTn id="4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7" fill="hold">
                            <p:stCondLst>
                              <p:cond delay="1000"/>
                            </p:stCondLst>
                            <p:childTnLst>
                              <p:par>
                                <p:cTn id="4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1" fill="hold">
                            <p:stCondLst>
                              <p:cond delay="1500"/>
                            </p:stCondLst>
                            <p:childTnLst>
                              <p:par>
                                <p:cTn id="4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1" fill="hold">
                            <p:stCondLst>
                              <p:cond delay="0"/>
                            </p:stCondLst>
                            <p:childTnLst>
                              <p:par>
                                <p:cTn id="432" presetID="27" presetClass="emph" presetSubtype="0" repeatCount="300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3" dur="250" autoRev="1" fill="remove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34" dur="250" autoRev="1" fill="remove"/>
                                        <p:tgtEl>
                                          <p:spTgt spid="1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35" dur="250" autoRev="1" fill="remove"/>
                                        <p:tgtEl>
                                          <p:spTgt spid="1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6" dur="250" autoRev="1" fill="remove"/>
                                        <p:tgtEl>
                                          <p:spTgt spid="1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presetID="27" presetClass="emph" presetSubtype="0" repeatCount="3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8" dur="250" autoRev="1" fill="remove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39" dur="250" autoRev="1" fill="remove"/>
                                        <p:tgtEl>
                                          <p:spTgt spid="1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40" dur="250" autoRev="1" fill="remove"/>
                                        <p:tgtEl>
                                          <p:spTgt spid="1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1" dur="250" autoRev="1" fill="remove"/>
                                        <p:tgtEl>
                                          <p:spTgt spid="1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2" fill="hold">
                      <p:stCondLst>
                        <p:cond delay="indefinite"/>
                      </p:stCondLst>
                      <p:childTnLst>
                        <p:par>
                          <p:cTn id="443" fill="hold">
                            <p:stCondLst>
                              <p:cond delay="0"/>
                            </p:stCondLst>
                            <p:childTnLst>
                              <p:par>
                                <p:cTn id="4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7" fill="hold">
                            <p:stCondLst>
                              <p:cond delay="500"/>
                            </p:stCondLst>
                            <p:childTnLst>
                              <p:par>
                                <p:cTn id="4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1" fill="hold">
                            <p:stCondLst>
                              <p:cond delay="1000"/>
                            </p:stCondLst>
                            <p:childTnLst>
                              <p:par>
                                <p:cTn id="4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5" fill="hold">
                            <p:stCondLst>
                              <p:cond delay="1500"/>
                            </p:stCondLst>
                            <p:childTnLst>
                              <p:par>
                                <p:cTn id="4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9" fill="hold">
                      <p:stCondLst>
                        <p:cond delay="indefinite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8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" grpId="0" animBg="1"/>
      <p:bldP spid="191" grpId="1" animBg="1"/>
      <p:bldP spid="196" grpId="0" animBg="1"/>
      <p:bldP spid="196" grpId="1" animBg="1"/>
      <p:bldP spid="204" grpId="0" animBg="1"/>
      <p:bldP spid="204" grpId="1" animBg="1"/>
      <p:bldP spid="205" grpId="0" animBg="1"/>
      <p:bldP spid="205" grpId="1" animBg="1"/>
      <p:bldP spid="206" grpId="0" animBg="1"/>
      <p:bldP spid="206" grpId="1" animBg="1"/>
      <p:bldP spid="200" grpId="0" animBg="1"/>
      <p:bldP spid="200" grpId="1" animBg="1"/>
      <p:bldP spid="201" grpId="0" animBg="1"/>
      <p:bldP spid="201" grpId="1" animBg="1"/>
      <p:bldP spid="202" grpId="0" animBg="1"/>
      <p:bldP spid="202" grpId="1" animBg="1"/>
      <p:bldP spid="187" grpId="0" animBg="1"/>
      <p:bldP spid="187" grpId="1" animBg="1"/>
      <p:bldP spid="186" grpId="0" animBg="1"/>
      <p:bldP spid="186" grpId="1" animBg="1"/>
      <p:bldP spid="184" grpId="0" animBg="1"/>
      <p:bldP spid="184" grpId="1" animBg="1"/>
      <p:bldP spid="181" grpId="0" animBg="1"/>
      <p:bldP spid="181" grpId="1" animBg="1"/>
      <p:bldP spid="182" grpId="0" animBg="1"/>
      <p:bldP spid="182" grpId="1" animBg="1"/>
      <p:bldP spid="183" grpId="0" animBg="1"/>
      <p:bldP spid="183" grpId="1" animBg="1"/>
      <p:bldP spid="90" grpId="0"/>
      <p:bldP spid="94" grpId="0"/>
      <p:bldP spid="95" grpId="0" animBg="1"/>
      <p:bldP spid="96" grpId="0"/>
      <p:bldP spid="98" grpId="0"/>
      <p:bldP spid="99" grpId="0"/>
      <p:bldP spid="100" grpId="0" animBg="1"/>
      <p:bldP spid="102" grpId="0"/>
      <p:bldP spid="103" grpId="0"/>
      <p:bldP spid="104" grpId="0"/>
      <p:bldP spid="106" grpId="0"/>
      <p:bldP spid="107" grpId="0"/>
      <p:bldP spid="109" grpId="0"/>
      <p:bldP spid="110" grpId="0"/>
      <p:bldP spid="111" grpId="0" animBg="1"/>
      <p:bldP spid="112" grpId="0"/>
      <p:bldP spid="113" grpId="0" animBg="1"/>
      <p:bldP spid="114" grpId="0"/>
      <p:bldP spid="115" grpId="0"/>
      <p:bldP spid="117" grpId="0"/>
      <p:bldP spid="118" grpId="0"/>
      <p:bldP spid="119" grpId="0" animBg="1"/>
      <p:bldP spid="121" grpId="0"/>
      <p:bldP spid="122" grpId="0"/>
      <p:bldP spid="123" grpId="0" animBg="1"/>
      <p:bldP spid="124" grpId="0"/>
      <p:bldP spid="126" grpId="0"/>
      <p:bldP spid="127" grpId="0"/>
      <p:bldP spid="129" grpId="0"/>
      <p:bldP spid="130" grpId="0"/>
      <p:bldP spid="131" grpId="0"/>
      <p:bldP spid="132" grpId="0"/>
      <p:bldP spid="134" grpId="0"/>
      <p:bldP spid="135" grpId="0"/>
      <p:bldP spid="136" grpId="0"/>
      <p:bldP spid="137" grpId="0"/>
      <p:bldP spid="139" grpId="0"/>
      <p:bldP spid="140" grpId="0"/>
      <p:bldP spid="141" grpId="0"/>
      <p:bldP spid="142" grpId="0"/>
      <p:bldP spid="143" grpId="0"/>
      <p:bldP spid="145" grpId="0"/>
      <p:bldP spid="146" grpId="0"/>
      <p:bldP spid="147" grpId="0"/>
      <p:bldP spid="149" grpId="0"/>
      <p:bldP spid="150" grpId="0"/>
      <p:bldP spid="151" grpId="0"/>
      <p:bldP spid="153" grpId="0"/>
      <p:bldP spid="154" grpId="0"/>
      <p:bldP spid="155" grpId="0"/>
      <p:bldP spid="157" grpId="0"/>
      <p:bldP spid="158" grpId="0"/>
      <p:bldP spid="159" grpId="0"/>
      <p:bldP spid="160" grpId="0"/>
      <p:bldP spid="161" grpId="0"/>
      <p:bldP spid="162" grpId="0"/>
      <p:bldP spid="163" grpId="0"/>
      <p:bldP spid="164" grpId="0"/>
      <p:bldP spid="165" grpId="0" animBg="1"/>
      <p:bldP spid="166" grpId="0"/>
      <p:bldP spid="168" grpId="0"/>
      <p:bldP spid="169" grpId="0"/>
      <p:bldP spid="170" grpId="0" animBg="1"/>
      <p:bldP spid="172" grpId="0"/>
      <p:bldP spid="173" grpId="0"/>
      <p:bldP spid="174" grpId="0"/>
      <p:bldP spid="176" grpId="0"/>
      <p:bldP spid="177" grpId="0"/>
      <p:bldP spid="179" grpId="0"/>
      <p:bldP spid="180" grpId="0"/>
      <p:bldP spid="185" grpId="0"/>
      <p:bldP spid="188" grpId="0"/>
      <p:bldP spid="189" grpId="0" animBg="1"/>
      <p:bldP spid="189" grpId="1" animBg="1"/>
      <p:bldP spid="190" grpId="0" animBg="1"/>
      <p:bldP spid="190" grpId="1" animBg="1"/>
      <p:bldP spid="194" grpId="0"/>
      <p:bldP spid="194" grpId="1"/>
      <p:bldP spid="195" grpId="0"/>
      <p:bldP spid="195" grpId="1"/>
      <p:bldP spid="203" grpId="0"/>
      <p:bldP spid="207" grpId="0"/>
      <p:bldP spid="208" grpId="0" animBg="1"/>
      <p:bldP spid="208" grpId="1" animBg="1"/>
      <p:bldP spid="209" grpId="0" animBg="1"/>
      <p:bldP spid="209" grpId="1" animBg="1"/>
      <p:bldP spid="212" grpId="0"/>
      <p:bldP spid="212" grpId="1"/>
      <p:bldP spid="213" grpId="0"/>
      <p:bldP spid="21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4" y="502983"/>
            <a:ext cx="1569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Natural Numbers :</a:t>
            </a:r>
            <a:endParaRPr lang="en-US" sz="1400" b="1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24200" y="502983"/>
            <a:ext cx="1412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 , 2 , 3 , 4  , 5 …..</a:t>
            </a:r>
            <a:endParaRPr lang="en-US" sz="1400" b="1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120" name="TextBox 5119"/>
          <p:cNvSpPr txBox="1"/>
          <p:nvPr/>
        </p:nvSpPr>
        <p:spPr>
          <a:xfrm>
            <a:off x="519870" y="252172"/>
            <a:ext cx="17908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 Whole</a:t>
            </a:r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 Number </a:t>
            </a:r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5105400" y="2571752"/>
            <a:ext cx="2370778" cy="657187"/>
            <a:chOff x="5056139" y="330445"/>
            <a:chExt cx="1945553" cy="945906"/>
          </a:xfrm>
        </p:grpSpPr>
        <p:sp>
          <p:nvSpPr>
            <p:cNvPr id="24" name="Cloud Callout 23"/>
            <p:cNvSpPr/>
            <p:nvPr/>
          </p:nvSpPr>
          <p:spPr>
            <a:xfrm>
              <a:off x="5056139" y="330445"/>
              <a:ext cx="1945553" cy="945906"/>
            </a:xfrm>
            <a:prstGeom prst="cloudCallout">
              <a:avLst>
                <a:gd name="adj1" fmla="val -75778"/>
                <a:gd name="adj2" fmla="val -5212"/>
              </a:avLst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188244" y="429541"/>
              <a:ext cx="1752600" cy="7530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ln w="0"/>
                  <a:latin typeface="Cambria Math" panose="02040503050406030204" pitchFamily="18" charset="0"/>
                  <a:ea typeface="Cambria Math" panose="02040503050406030204" pitchFamily="18" charset="0"/>
                </a:rPr>
                <a:t>Natural Numbers start from 1</a:t>
              </a:r>
              <a:endParaRPr lang="en-US" sz="2800" dirty="0">
                <a:ln w="0"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09600" y="1276348"/>
            <a:ext cx="7772400" cy="3429002"/>
            <a:chOff x="609600" y="1276348"/>
            <a:chExt cx="7772400" cy="3429002"/>
          </a:xfrm>
        </p:grpSpPr>
        <p:pic>
          <p:nvPicPr>
            <p:cNvPr id="26" name="Picture 3" descr="D:\Nitin\ROBOMATE\Images\1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938"/>
            <a:stretch/>
          </p:blipFill>
          <p:spPr bwMode="auto">
            <a:xfrm flipV="1">
              <a:off x="609600" y="1276348"/>
              <a:ext cx="7772400" cy="3429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Rectangle 26"/>
            <p:cNvSpPr/>
            <p:nvPr/>
          </p:nvSpPr>
          <p:spPr>
            <a:xfrm>
              <a:off x="609600" y="1276349"/>
              <a:ext cx="7772400" cy="34290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softEdge rad="317500"/>
            </a:effectLst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196342" y="1428749"/>
            <a:ext cx="5033261" cy="2977130"/>
            <a:chOff x="3196338" y="1428749"/>
            <a:chExt cx="5033261" cy="2977130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6338" y="1428749"/>
              <a:ext cx="5033261" cy="2977130"/>
            </a:xfrm>
            <a:prstGeom prst="rect">
              <a:avLst/>
            </a:prstGeom>
          </p:spPr>
        </p:pic>
        <p:pic>
          <p:nvPicPr>
            <p:cNvPr id="31" name="Picture 2" descr="http://1.bp.blogspot.com/-drZfvuYyyx8/T-3enjgIDUI/AAAAAAAAAO8/UojNjZrZbRg/s640/Aryabhatta.jp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4640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892" r="53676"/>
            <a:stretch/>
          </p:blipFill>
          <p:spPr bwMode="auto">
            <a:xfrm>
              <a:off x="3198096" y="1439021"/>
              <a:ext cx="1778175" cy="2966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2" name="Group 31"/>
          <p:cNvGrpSpPr/>
          <p:nvPr/>
        </p:nvGrpSpPr>
        <p:grpSpPr>
          <a:xfrm>
            <a:off x="679426" y="1246316"/>
            <a:ext cx="2364513" cy="3425296"/>
            <a:chOff x="650899" y="1226690"/>
            <a:chExt cx="2364513" cy="3629487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 rotWithShape="1">
            <a:blip r:embed="rId6"/>
            <a:srcRect t="23628" b="14941"/>
            <a:stretch/>
          </p:blipFill>
          <p:spPr>
            <a:xfrm>
              <a:off x="650899" y="1226690"/>
              <a:ext cx="2364513" cy="3043168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923502" y="4171950"/>
              <a:ext cx="1467068" cy="684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ln w="12700">
                    <a:solidFill>
                      <a:schemeClr val="accent5"/>
                    </a:solidFill>
                    <a:prstDash val="solid"/>
                  </a:ln>
                  <a:pattFill prst="ltDnDiag">
                    <a:fgClr>
                      <a:schemeClr val="accent5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  <a:latin typeface="Camberic maths"/>
                </a:rPr>
                <a:t>ZERO</a:t>
              </a:r>
              <a:endParaRPr lang="en-US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mberic maths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946591" y="1170770"/>
            <a:ext cx="3429000" cy="978278"/>
            <a:chOff x="4946591" y="1170770"/>
            <a:chExt cx="3429000" cy="978278"/>
          </a:xfrm>
        </p:grpSpPr>
        <p:sp>
          <p:nvSpPr>
            <p:cNvPr id="36" name="Oval 35"/>
            <p:cNvSpPr/>
            <p:nvPr/>
          </p:nvSpPr>
          <p:spPr>
            <a:xfrm>
              <a:off x="4946591" y="1170770"/>
              <a:ext cx="3429000" cy="978278"/>
            </a:xfrm>
            <a:prstGeom prst="ellips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193654" y="1429077"/>
              <a:ext cx="293487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1200" b="1" dirty="0">
                  <a:solidFill>
                    <a:schemeClr val="bg1"/>
                  </a:solidFill>
                  <a:latin typeface="Camberic maths"/>
                </a:rPr>
                <a:t>An ancient Indian astronomer named ARYABHATT </a:t>
              </a:r>
              <a:r>
                <a:rPr lang="en-US" sz="1200" b="1" dirty="0" smtClean="0">
                  <a:solidFill>
                    <a:schemeClr val="bg1"/>
                  </a:solidFill>
                  <a:latin typeface="Camberic maths"/>
                </a:rPr>
                <a:t>discovered </a:t>
              </a:r>
              <a:r>
                <a:rPr lang="en-US" sz="1200" b="1" dirty="0">
                  <a:solidFill>
                    <a:schemeClr val="bg1"/>
                  </a:solidFill>
                  <a:latin typeface="Camberic maths"/>
                </a:rPr>
                <a:t>zero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3124200" y="821309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0 ,</a:t>
            </a:r>
            <a:endParaRPr lang="en-US" sz="1400" b="1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34845" y="821309"/>
            <a:ext cx="1412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 , 2 , 3 , 4  , 5 …..</a:t>
            </a:r>
            <a:endParaRPr lang="en-US" sz="1400" b="1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899813" y="336338"/>
            <a:ext cx="3024988" cy="1101916"/>
            <a:chOff x="2005385" y="1260269"/>
            <a:chExt cx="3024988" cy="1101916"/>
          </a:xfrm>
        </p:grpSpPr>
        <p:sp>
          <p:nvSpPr>
            <p:cNvPr id="41" name="Cloud Callout 40"/>
            <p:cNvSpPr/>
            <p:nvPr/>
          </p:nvSpPr>
          <p:spPr>
            <a:xfrm>
              <a:off x="2005385" y="1260269"/>
              <a:ext cx="3024988" cy="1101916"/>
            </a:xfrm>
            <a:prstGeom prst="cloudCallout">
              <a:avLst>
                <a:gd name="adj1" fmla="val -61731"/>
                <a:gd name="adj2" fmla="val 6567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096966" y="1395728"/>
              <a:ext cx="2706395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n w="0"/>
                  <a:latin typeface="Cambria Math" panose="02040503050406030204" pitchFamily="18" charset="0"/>
                  <a:ea typeface="Cambria Math" panose="02040503050406030204" pitchFamily="18" charset="0"/>
                </a:rPr>
                <a:t>The collection of number which includes all the natural number and zero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1219200" y="814684"/>
            <a:ext cx="1489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Whole Numbers :</a:t>
            </a:r>
          </a:p>
        </p:txBody>
      </p:sp>
    </p:spTree>
    <p:extLst>
      <p:ext uri="{BB962C8B-B14F-4D97-AF65-F5344CB8AC3E}">
        <p14:creationId xmlns:p14="http://schemas.microsoft.com/office/powerpoint/2010/main" val="3910478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3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ounded Rectangle 135"/>
          <p:cNvSpPr/>
          <p:nvPr/>
        </p:nvSpPr>
        <p:spPr>
          <a:xfrm>
            <a:off x="544777" y="1569444"/>
            <a:ext cx="6465627" cy="3104228"/>
          </a:xfrm>
          <a:prstGeom prst="roundRect">
            <a:avLst/>
          </a:prstGeom>
          <a:gradFill flip="none" rotWithShape="1">
            <a:gsLst>
              <a:gs pos="0">
                <a:srgbClr val="FFFF00">
                  <a:alpha val="57000"/>
                </a:srgb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3888149" y="3575484"/>
            <a:ext cx="961617" cy="26758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4193383" y="3871409"/>
            <a:ext cx="300176" cy="24325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3959863" y="3277341"/>
            <a:ext cx="1068356" cy="24325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5302409" y="2353562"/>
            <a:ext cx="320903" cy="253516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5666753" y="2366288"/>
            <a:ext cx="388292" cy="253516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5461491" y="2660735"/>
            <a:ext cx="241099" cy="230469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4925957" y="2525386"/>
            <a:ext cx="219181" cy="190470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4235901" y="2639749"/>
            <a:ext cx="241099" cy="253516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4343402" y="2310140"/>
            <a:ext cx="516816" cy="278868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3994740" y="2321598"/>
            <a:ext cx="320903" cy="253516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3198312" y="1713305"/>
            <a:ext cx="352993" cy="449206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2933695" y="1759347"/>
            <a:ext cx="219181" cy="253565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1872102" y="1676295"/>
            <a:ext cx="265209" cy="494127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2428363" y="1671764"/>
            <a:ext cx="427121" cy="494127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1601001" y="1811009"/>
            <a:ext cx="181141" cy="190507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1231026" y="1718107"/>
            <a:ext cx="320903" cy="494127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488122" y="2432299"/>
            <a:ext cx="394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=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88122" y="3060413"/>
            <a:ext cx="394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=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33169" y="2633675"/>
            <a:ext cx="1033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799869" y="2279077"/>
            <a:ext cx="443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entury Schoolbook"/>
                <a:ea typeface="Cambria Math" pitchFamily="18" charset="0"/>
                <a:sym typeface="Symbol"/>
              </a:rPr>
              <a:t>{ 3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17706" y="2584699"/>
            <a:ext cx="4203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5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71473" y="1742610"/>
            <a:ext cx="394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 Math" pitchFamily="18" charset="0"/>
                <a:ea typeface="Cambria Math" pitchFamily="18" charset="0"/>
              </a:rPr>
              <a:t>+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86412" y="1581150"/>
            <a:ext cx="298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 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6271569" y="1927109"/>
            <a:ext cx="4837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257147" y="1618793"/>
            <a:ext cx="489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2 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01344" y="1878133"/>
            <a:ext cx="353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3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4" name="Double Bracket 13"/>
          <p:cNvSpPr/>
          <p:nvPr/>
        </p:nvSpPr>
        <p:spPr>
          <a:xfrm>
            <a:off x="5493242" y="1590210"/>
            <a:ext cx="1323481" cy="647243"/>
          </a:xfrm>
          <a:prstGeom prst="bracketPair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5635412" y="1943986"/>
            <a:ext cx="3476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708403" y="1895010"/>
            <a:ext cx="276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3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83099" y="1742610"/>
            <a:ext cx="331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entury Schoolbook"/>
                <a:ea typeface="Cambria Math" pitchFamily="18" charset="0"/>
              </a:rPr>
              <a:t>+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88122" y="3685253"/>
            <a:ext cx="394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=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3833169" y="3852875"/>
            <a:ext cx="957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799869" y="3544559"/>
            <a:ext cx="628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(24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41506" y="3803899"/>
            <a:ext cx="4203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15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846189" y="4384094"/>
            <a:ext cx="423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918348" y="4075778"/>
            <a:ext cx="351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 Math" pitchFamily="18" charset="0"/>
                <a:ea typeface="Cambria Math" pitchFamily="18" charset="0"/>
                <a:sym typeface="Symbol"/>
              </a:rPr>
              <a:t>1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89093" y="4335118"/>
            <a:ext cx="4203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15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1262069" y="1932395"/>
            <a:ext cx="2738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62572" y="1639559"/>
            <a:ext cx="327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3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47900" y="1898899"/>
            <a:ext cx="304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 Math" pitchFamily="18" charset="0"/>
                <a:ea typeface="Cambria Math" pitchFamily="18" charset="0"/>
                <a:sym typeface="Symbol"/>
              </a:rPr>
              <a:t>5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26569" y="1717924"/>
            <a:ext cx="240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 Math" pitchFamily="18" charset="0"/>
                <a:ea typeface="Cambria Math" pitchFamily="18" charset="0"/>
                <a:sym typeface="Symbol"/>
              </a:rPr>
              <a:t>+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1906727" y="1929218"/>
            <a:ext cx="1926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868798" y="1636384"/>
            <a:ext cx="268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 Math" pitchFamily="18" charset="0"/>
                <a:ea typeface="Cambria Math" pitchFamily="18" charset="0"/>
                <a:sym typeface="Symbol"/>
              </a:rPr>
              <a:t>7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868850" y="1895724"/>
            <a:ext cx="268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 Math" pitchFamily="18" charset="0"/>
                <a:ea typeface="Cambria Math" pitchFamily="18" charset="0"/>
                <a:sym typeface="Symbol"/>
              </a:rPr>
              <a:t>3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2449779" y="1932655"/>
            <a:ext cx="37757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356533" y="1627853"/>
            <a:ext cx="519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11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515115" y="1886994"/>
            <a:ext cx="334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 Math" pitchFamily="18" charset="0"/>
                <a:ea typeface="Cambria Math" pitchFamily="18" charset="0"/>
                <a:sym typeface="Symbol"/>
              </a:rPr>
              <a:t>5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43445" y="1746499"/>
            <a:ext cx="240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ambria Math" pitchFamily="18" charset="0"/>
                <a:ea typeface="Cambria Math" pitchFamily="18" charset="0"/>
                <a:sym typeface="Symbol"/>
              </a:rPr>
              <a:t>+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875945" y="1706218"/>
            <a:ext cx="240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 Math" pitchFamily="18" charset="0"/>
                <a:ea typeface="Cambria Math" pitchFamily="18" charset="0"/>
                <a:sym typeface="Symbol"/>
              </a:rPr>
              <a:t>+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3213954" y="1920687"/>
            <a:ext cx="3217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41973" y="1627853"/>
            <a:ext cx="465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–2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240594" y="1887193"/>
            <a:ext cx="268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 Math" pitchFamily="18" charset="0"/>
                <a:ea typeface="Cambria Math" pitchFamily="18" charset="0"/>
                <a:sym typeface="Symbol"/>
              </a:rPr>
              <a:t>3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1671330" y="1340742"/>
            <a:ext cx="3217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694685" y="1047908"/>
            <a:ext cx="327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3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718161" y="1307248"/>
            <a:ext cx="304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 Math" pitchFamily="18" charset="0"/>
                <a:ea typeface="Cambria Math" pitchFamily="18" charset="0"/>
                <a:sym typeface="Symbol"/>
              </a:rPr>
              <a:t>5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907159" y="1126273"/>
            <a:ext cx="240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 Math" pitchFamily="18" charset="0"/>
                <a:ea typeface="Cambria Math" pitchFamily="18" charset="0"/>
                <a:sym typeface="Symbol"/>
              </a:rPr>
              <a:t>+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2232630" y="1340742"/>
            <a:ext cx="3217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210857" y="1047908"/>
            <a:ext cx="268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 Math" pitchFamily="18" charset="0"/>
                <a:ea typeface="Cambria Math" pitchFamily="18" charset="0"/>
                <a:sym typeface="Symbol"/>
              </a:rPr>
              <a:t>7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10961" y="1307248"/>
            <a:ext cx="268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 Math" pitchFamily="18" charset="0"/>
                <a:ea typeface="Cambria Math" pitchFamily="18" charset="0"/>
                <a:sym typeface="Symbol"/>
              </a:rPr>
              <a:t>3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2813914" y="1341004"/>
            <a:ext cx="502554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744947" y="1036202"/>
            <a:ext cx="601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 11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934596" y="1307248"/>
            <a:ext cx="4203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 Math" pitchFamily="18" charset="0"/>
                <a:ea typeface="Cambria Math" pitchFamily="18" charset="0"/>
                <a:sym typeface="Symbol"/>
              </a:rPr>
              <a:t>5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04985" y="1154848"/>
            <a:ext cx="240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 Math" pitchFamily="18" charset="0"/>
                <a:ea typeface="Cambria Math" pitchFamily="18" charset="0"/>
                <a:sym typeface="Symbol"/>
              </a:rPr>
              <a:t>+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278759" y="1114567"/>
            <a:ext cx="240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 Math" pitchFamily="18" charset="0"/>
                <a:ea typeface="Cambria Math" pitchFamily="18" charset="0"/>
                <a:sym typeface="Symbol"/>
              </a:rPr>
              <a:t>+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3576226" y="1329036"/>
            <a:ext cx="3217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582453" y="1036202"/>
            <a:ext cx="467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–2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554557" y="1295542"/>
            <a:ext cx="268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 Math" pitchFamily="18" charset="0"/>
                <a:ea typeface="Cambria Math" pitchFamily="18" charset="0"/>
                <a:sym typeface="Symbol"/>
              </a:rPr>
              <a:t>3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488122" y="1729622"/>
            <a:ext cx="394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=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508093" y="4216472"/>
            <a:ext cx="394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=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937430" y="1627853"/>
            <a:ext cx="342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 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4518969" y="1927109"/>
            <a:ext cx="4837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485669" y="1618793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11 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674906" y="1878133"/>
            <a:ext cx="4203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5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61" name="Double Bracket 60"/>
          <p:cNvSpPr/>
          <p:nvPr/>
        </p:nvSpPr>
        <p:spPr>
          <a:xfrm>
            <a:off x="3816842" y="1615433"/>
            <a:ext cx="1323481" cy="596802"/>
          </a:xfrm>
          <a:prstGeom prst="bracketPair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/>
          <p:nvPr/>
        </p:nvCxnSpPr>
        <p:spPr>
          <a:xfrm>
            <a:off x="3876069" y="1943986"/>
            <a:ext cx="381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952273" y="1895010"/>
            <a:ext cx="327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5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230499" y="1742610"/>
            <a:ext cx="331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entury Schoolbook"/>
                <a:ea typeface="Cambria Math" pitchFamily="18" charset="0"/>
              </a:rPr>
              <a:t>+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354202" y="3034011"/>
            <a:ext cx="394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 Math" pitchFamily="18" charset="0"/>
                <a:ea typeface="Cambria Math" pitchFamily="18" charset="0"/>
              </a:rPr>
              <a:t>+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866670" y="2432299"/>
            <a:ext cx="394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 Math" pitchFamily="18" charset="0"/>
                <a:ea typeface="Cambria Math" pitchFamily="18" charset="0"/>
              </a:rPr>
              <a:t>+</a:t>
            </a:r>
          </a:p>
        </p:txBody>
      </p:sp>
      <p:cxnSp>
        <p:nvCxnSpPr>
          <p:cNvPr id="67" name="Straight Connector 66"/>
          <p:cNvCxnSpPr/>
          <p:nvPr/>
        </p:nvCxnSpPr>
        <p:spPr>
          <a:xfrm>
            <a:off x="3927769" y="3252264"/>
            <a:ext cx="3521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886202" y="2943948"/>
            <a:ext cx="485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–8 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970669" y="3203288"/>
            <a:ext cx="272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5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>
            <a:off x="4652931" y="3254429"/>
            <a:ext cx="423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725090" y="2946113"/>
            <a:ext cx="351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5 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735203" y="3205453"/>
            <a:ext cx="380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 Math" pitchFamily="18" charset="0"/>
                <a:ea typeface="Cambria Math" pitchFamily="18" charset="0"/>
                <a:sym typeface="Symbol"/>
              </a:rPr>
              <a:t>3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>
            <a:off x="5234505" y="2633675"/>
            <a:ext cx="8386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100941" y="2307652"/>
            <a:ext cx="459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entury Schoolbook"/>
                <a:ea typeface="Cambria Math" pitchFamily="18" charset="0"/>
                <a:sym typeface="Symbol"/>
              </a:rPr>
              <a:t>{ 7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450160" y="2584699"/>
            <a:ext cx="360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 Math" pitchFamily="18" charset="0"/>
                <a:ea typeface="Cambria Math" pitchFamily="18" charset="0"/>
                <a:sym typeface="Symbol"/>
              </a:rPr>
              <a:t>3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457620" y="173949"/>
            <a:ext cx="2072267" cy="586495"/>
            <a:chOff x="527161" y="281568"/>
            <a:chExt cx="2647950" cy="842382"/>
          </a:xfrm>
          <a:effectLst/>
        </p:grpSpPr>
        <p:pic>
          <p:nvPicPr>
            <p:cNvPr id="77" name="Picture 76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51" b="51621"/>
            <a:stretch/>
          </p:blipFill>
          <p:spPr>
            <a:xfrm>
              <a:off x="527161" y="281568"/>
              <a:ext cx="2647950" cy="84238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78" name="Rectangle 77"/>
            <p:cNvSpPr/>
            <p:nvPr/>
          </p:nvSpPr>
          <p:spPr>
            <a:xfrm>
              <a:off x="991958" y="305257"/>
              <a:ext cx="1636611" cy="574678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rgbClr val="FFFF00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rPr>
                <a:t>EXERCISE</a:t>
              </a:r>
              <a:endParaRPr lang="en-US" sz="2000" dirty="0">
                <a:solidFill>
                  <a:srgbClr val="FFFF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endParaRP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4086739" y="2279077"/>
            <a:ext cx="305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entury Schoolbook"/>
                <a:ea typeface="Cambria Math" pitchFamily="18" charset="0"/>
                <a:sym typeface="Symbol"/>
              </a:rPr>
              <a:t>+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252296" y="2279077"/>
            <a:ext cx="775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(11)</a:t>
            </a:r>
            <a:r>
              <a:rPr lang="en-US" sz="1600" dirty="0" smtClean="0">
                <a:latin typeface="Century Schoolbook"/>
                <a:ea typeface="Cambria Math" pitchFamily="18" charset="0"/>
                <a:sym typeface="Symbol"/>
              </a:rPr>
              <a:t>}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384086" y="2307652"/>
            <a:ext cx="316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entury Schoolbook"/>
                <a:ea typeface="Cambria Math" pitchFamily="18" charset="0"/>
                <a:sym typeface="Symbol"/>
              </a:rPr>
              <a:t>+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570835" y="2307652"/>
            <a:ext cx="675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(2)</a:t>
            </a:r>
            <a:r>
              <a:rPr lang="en-US" sz="1600" dirty="0" smtClean="0">
                <a:latin typeface="Century Schoolbook"/>
                <a:ea typeface="Cambria Math" pitchFamily="18" charset="0"/>
                <a:sym typeface="Symbol"/>
              </a:rPr>
              <a:t>}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959867" y="1690414"/>
            <a:ext cx="219181" cy="230514"/>
          </a:xfrm>
          <a:prstGeom prst="rect">
            <a:avLst/>
          </a:prstGeom>
          <a:noFill/>
          <a:ln>
            <a:solidFill>
              <a:srgbClr val="00206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4278775" y="1811627"/>
            <a:ext cx="199255" cy="209558"/>
          </a:xfrm>
          <a:prstGeom prst="rect">
            <a:avLst/>
          </a:prstGeom>
          <a:noFill/>
          <a:ln>
            <a:solidFill>
              <a:srgbClr val="00206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4561702" y="1645334"/>
            <a:ext cx="352993" cy="253565"/>
          </a:xfrm>
          <a:prstGeom prst="rect">
            <a:avLst/>
          </a:prstGeom>
          <a:noFill/>
          <a:ln>
            <a:solidFill>
              <a:srgbClr val="00206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5701157" y="1632287"/>
            <a:ext cx="241099" cy="230514"/>
          </a:xfrm>
          <a:prstGeom prst="rect">
            <a:avLst/>
          </a:prstGeom>
          <a:noFill/>
          <a:ln>
            <a:solidFill>
              <a:srgbClr val="00206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Connector 109"/>
          <p:cNvCxnSpPr/>
          <p:nvPr/>
        </p:nvCxnSpPr>
        <p:spPr>
          <a:xfrm>
            <a:off x="3967168" y="2180102"/>
            <a:ext cx="25003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4699872" y="2180102"/>
            <a:ext cx="25003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5207308" y="1797139"/>
            <a:ext cx="241099" cy="253565"/>
          </a:xfrm>
          <a:prstGeom prst="rect">
            <a:avLst/>
          </a:prstGeom>
          <a:noFill/>
          <a:ln>
            <a:solidFill>
              <a:srgbClr val="00206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6030838" y="1822580"/>
            <a:ext cx="199255" cy="209558"/>
          </a:xfrm>
          <a:prstGeom prst="rect">
            <a:avLst/>
          </a:prstGeom>
          <a:noFill/>
          <a:ln>
            <a:solidFill>
              <a:srgbClr val="00206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6316528" y="1672974"/>
            <a:ext cx="291730" cy="230514"/>
          </a:xfrm>
          <a:prstGeom prst="rect">
            <a:avLst/>
          </a:prstGeom>
          <a:noFill/>
          <a:ln>
            <a:solidFill>
              <a:srgbClr val="00206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Connector 114"/>
          <p:cNvCxnSpPr/>
          <p:nvPr/>
        </p:nvCxnSpPr>
        <p:spPr>
          <a:xfrm>
            <a:off x="5719044" y="2180102"/>
            <a:ext cx="25003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6390559" y="2180102"/>
            <a:ext cx="25003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6667505" y="1034420"/>
            <a:ext cx="2438399" cy="838200"/>
            <a:chOff x="1981199" y="3409950"/>
            <a:chExt cx="2533923" cy="612648"/>
          </a:xfrm>
        </p:grpSpPr>
        <p:sp>
          <p:nvSpPr>
            <p:cNvPr id="124" name="Cloud Callout 123"/>
            <p:cNvSpPr/>
            <p:nvPr>
              <p:custDataLst>
                <p:tags r:id="rId5"/>
              </p:custDataLst>
            </p:nvPr>
          </p:nvSpPr>
          <p:spPr>
            <a:xfrm>
              <a:off x="1981199" y="3409950"/>
              <a:ext cx="2533923" cy="612648"/>
            </a:xfrm>
            <a:prstGeom prst="cloudCallout">
              <a:avLst>
                <a:gd name="adj1" fmla="val -46609"/>
                <a:gd name="adj2" fmla="val 63777"/>
              </a:avLst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25" name="TextBox 124"/>
            <p:cNvSpPr txBox="1"/>
            <p:nvPr>
              <p:custDataLst>
                <p:tags r:id="rId6"/>
              </p:custDataLst>
            </p:nvPr>
          </p:nvSpPr>
          <p:spPr>
            <a:xfrm>
              <a:off x="2289884" y="3472593"/>
              <a:ext cx="1934342" cy="427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Since there are equal denominator</a:t>
              </a:r>
              <a:endParaRPr lang="en-US" sz="1600" b="1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4127213" y="676744"/>
            <a:ext cx="2438399" cy="838200"/>
            <a:chOff x="1981199" y="3409950"/>
            <a:chExt cx="2533923" cy="612648"/>
          </a:xfrm>
        </p:grpSpPr>
        <p:sp>
          <p:nvSpPr>
            <p:cNvPr id="127" name="Cloud Callout 126"/>
            <p:cNvSpPr/>
            <p:nvPr>
              <p:custDataLst>
                <p:tags r:id="rId3"/>
              </p:custDataLst>
            </p:nvPr>
          </p:nvSpPr>
          <p:spPr>
            <a:xfrm>
              <a:off x="1981199" y="3409950"/>
              <a:ext cx="2533923" cy="612648"/>
            </a:xfrm>
            <a:prstGeom prst="cloudCallout">
              <a:avLst>
                <a:gd name="adj1" fmla="val -40750"/>
                <a:gd name="adj2" fmla="val 64345"/>
              </a:avLst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28" name="TextBox 127"/>
            <p:cNvSpPr txBox="1"/>
            <p:nvPr>
              <p:custDataLst>
                <p:tags r:id="rId4"/>
              </p:custDataLst>
            </p:nvPr>
          </p:nvSpPr>
          <p:spPr>
            <a:xfrm>
              <a:off x="2289884" y="3472593"/>
              <a:ext cx="1934342" cy="427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Since there are equal denominator</a:t>
              </a:r>
              <a:endParaRPr lang="en-US" sz="1600" b="1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</p:grpSp>
      <p:cxnSp>
        <p:nvCxnSpPr>
          <p:cNvPr id="84" name="Straight Connector 83"/>
          <p:cNvCxnSpPr/>
          <p:nvPr/>
        </p:nvCxnSpPr>
        <p:spPr>
          <a:xfrm rot="10800000" flipH="1">
            <a:off x="4195769" y="3157538"/>
            <a:ext cx="595313" cy="226218"/>
          </a:xfrm>
          <a:prstGeom prst="line">
            <a:avLst/>
          </a:prstGeom>
          <a:ln w="12700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226725" y="3143250"/>
            <a:ext cx="581025" cy="219075"/>
          </a:xfrm>
          <a:prstGeom prst="line">
            <a:avLst/>
          </a:prstGeom>
          <a:ln w="12700">
            <a:solidFill>
              <a:srgbClr val="0000FF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4267206" y="3544559"/>
            <a:ext cx="3543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entury Schoolbook"/>
                <a:ea typeface="Cambria Math" pitchFamily="18" charset="0"/>
                <a:sym typeface="Symbol"/>
              </a:rPr>
              <a:t>+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4447389" y="3544559"/>
            <a:ext cx="488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entury Schoolbook"/>
                <a:ea typeface="Cambria Math" pitchFamily="18" charset="0"/>
                <a:sym typeface="Symbol"/>
              </a:rPr>
              <a:t>25)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37" name="Text Box 5"/>
          <p:cNvSpPr txBox="1">
            <a:spLocks noChangeArrowheads="1"/>
          </p:cNvSpPr>
          <p:nvPr/>
        </p:nvSpPr>
        <p:spPr bwMode="auto">
          <a:xfrm>
            <a:off x="531228" y="1921060"/>
            <a:ext cx="608811" cy="475631"/>
          </a:xfrm>
          <a:prstGeom prst="flowChartDelay">
            <a:avLst/>
          </a:prstGeom>
          <a:ln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tabLst>
                <a:tab pos="514350" algn="l"/>
              </a:tabLst>
              <a:defRPr sz="1600">
                <a:latin typeface="Cambria Math" pitchFamily="18" charset="0"/>
                <a:ea typeface="Cambria Math" pitchFamily="18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Sol.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549073" y="838278"/>
            <a:ext cx="9446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ambria Math" pitchFamily="18" charset="0"/>
                <a:ea typeface="Cambria Math" pitchFamily="18" charset="0"/>
              </a:rPr>
              <a:t>Solve :</a:t>
            </a:r>
            <a:endParaRPr lang="en-US" sz="1600" dirty="0">
              <a:solidFill>
                <a:srgbClr val="0000FF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989347" y="1148294"/>
            <a:ext cx="586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Q.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grpSp>
        <p:nvGrpSpPr>
          <p:cNvPr id="142" name="Group 141"/>
          <p:cNvGrpSpPr/>
          <p:nvPr/>
        </p:nvGrpSpPr>
        <p:grpSpPr>
          <a:xfrm>
            <a:off x="4781915" y="529091"/>
            <a:ext cx="2950463" cy="1014222"/>
            <a:chOff x="1715137" y="3345622"/>
            <a:chExt cx="3066047" cy="741305"/>
          </a:xfrm>
        </p:grpSpPr>
        <p:sp>
          <p:nvSpPr>
            <p:cNvPr id="143" name="Cloud Callout 142"/>
            <p:cNvSpPr/>
            <p:nvPr>
              <p:custDataLst>
                <p:tags r:id="rId1"/>
              </p:custDataLst>
            </p:nvPr>
          </p:nvSpPr>
          <p:spPr>
            <a:xfrm>
              <a:off x="1715137" y="3345622"/>
              <a:ext cx="3066047" cy="741305"/>
            </a:xfrm>
            <a:prstGeom prst="cloudCallout">
              <a:avLst>
                <a:gd name="adj1" fmla="val -40750"/>
                <a:gd name="adj2" fmla="val 64345"/>
              </a:avLst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44" name="TextBox 143"/>
            <p:cNvSpPr txBox="1"/>
            <p:nvPr>
              <p:custDataLst>
                <p:tags r:id="rId2"/>
              </p:custDataLst>
            </p:nvPr>
          </p:nvSpPr>
          <p:spPr>
            <a:xfrm>
              <a:off x="2316415" y="3399535"/>
              <a:ext cx="1952067" cy="607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Let us group the term with same denominator</a:t>
              </a:r>
              <a:endParaRPr lang="en-US" sz="1600" b="1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9902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5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3000"/>
                            </p:stCondLst>
                            <p:childTnLst>
                              <p:par>
                                <p:cTn id="1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35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000"/>
                            </p:stCondLst>
                            <p:childTnLst>
                              <p:par>
                                <p:cTn id="1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000"/>
                            </p:stCondLst>
                            <p:childTnLst>
                              <p:par>
                                <p:cTn id="1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2000"/>
                            </p:stCondLst>
                            <p:childTnLst>
                              <p:par>
                                <p:cTn id="1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2500"/>
                            </p:stCondLst>
                            <p:childTnLst>
                              <p:par>
                                <p:cTn id="1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3000"/>
                            </p:stCondLst>
                            <p:childTnLst>
                              <p:par>
                                <p:cTn id="1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3500"/>
                            </p:stCondLst>
                            <p:childTnLst>
                              <p:par>
                                <p:cTn id="1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4000"/>
                            </p:stCondLst>
                            <p:childTnLst>
                              <p:par>
                                <p:cTn id="1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500"/>
                            </p:stCondLst>
                            <p:childTnLst>
                              <p:par>
                                <p:cTn id="2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1000"/>
                            </p:stCondLst>
                            <p:childTnLst>
                              <p:par>
                                <p:cTn id="2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2500"/>
                            </p:stCondLst>
                            <p:childTnLst>
                              <p:par>
                                <p:cTn id="2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500"/>
                            </p:stCondLst>
                            <p:childTnLst>
                              <p:par>
                                <p:cTn id="2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1000"/>
                            </p:stCondLst>
                            <p:childTnLst>
                              <p:par>
                                <p:cTn id="2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1500"/>
                            </p:stCondLst>
                            <p:childTnLst>
                              <p:par>
                                <p:cTn id="2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500"/>
                            </p:stCondLst>
                            <p:childTnLst>
                              <p:par>
                                <p:cTn id="2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500"/>
                            </p:stCondLst>
                            <p:childTnLst>
                              <p:par>
                                <p:cTn id="2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1000"/>
                            </p:stCondLst>
                            <p:childTnLst>
                              <p:par>
                                <p:cTn id="29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1500"/>
                            </p:stCondLst>
                            <p:childTnLst>
                              <p:par>
                                <p:cTn id="2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2500"/>
                            </p:stCondLst>
                            <p:childTnLst>
                              <p:par>
                                <p:cTn id="3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>
                            <p:stCondLst>
                              <p:cond delay="500"/>
                            </p:stCondLst>
                            <p:childTnLst>
                              <p:par>
                                <p:cTn id="3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1000"/>
                            </p:stCondLst>
                            <p:childTnLst>
                              <p:par>
                                <p:cTn id="3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1500"/>
                            </p:stCondLst>
                            <p:childTnLst>
                              <p:par>
                                <p:cTn id="3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>
                            <p:stCondLst>
                              <p:cond delay="500"/>
                            </p:stCondLst>
                            <p:childTnLst>
                              <p:par>
                                <p:cTn id="3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" fill="hold">
                            <p:stCondLst>
                              <p:cond delay="500"/>
                            </p:stCondLst>
                            <p:childTnLst>
                              <p:par>
                                <p:cTn id="3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500"/>
                            </p:stCondLst>
                            <p:childTnLst>
                              <p:par>
                                <p:cTn id="3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1500"/>
                            </p:stCondLst>
                            <p:childTnLst>
                              <p:par>
                                <p:cTn id="3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" fill="hold">
                            <p:stCondLst>
                              <p:cond delay="500"/>
                            </p:stCondLst>
                            <p:childTnLst>
                              <p:par>
                                <p:cTn id="3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500"/>
                            </p:stCondLst>
                            <p:childTnLst>
                              <p:par>
                                <p:cTn id="3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7" fill="hold">
                            <p:stCondLst>
                              <p:cond delay="1000"/>
                            </p:stCondLst>
                            <p:childTnLst>
                              <p:par>
                                <p:cTn id="3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1" fill="hold">
                            <p:stCondLst>
                              <p:cond delay="500"/>
                            </p:stCondLst>
                            <p:childTnLst>
                              <p:par>
                                <p:cTn id="4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5" fill="hold">
                            <p:stCondLst>
                              <p:cond delay="1000"/>
                            </p:stCondLst>
                            <p:childTnLst>
                              <p:par>
                                <p:cTn id="4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2" fill="hold">
                            <p:stCondLst>
                              <p:cond delay="500"/>
                            </p:stCondLst>
                            <p:childTnLst>
                              <p:par>
                                <p:cTn id="4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6" fill="hold">
                      <p:stCondLst>
                        <p:cond delay="indefinite"/>
                      </p:stCondLst>
                      <p:childTnLst>
                        <p:par>
                          <p:cTn id="437" fill="hold">
                            <p:stCondLst>
                              <p:cond delay="0"/>
                            </p:stCondLst>
                            <p:childTnLst>
                              <p:par>
                                <p:cTn id="4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>
                      <p:stCondLst>
                        <p:cond delay="indefinite"/>
                      </p:stCondLst>
                      <p:childTnLst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9" fill="hold">
                            <p:stCondLst>
                              <p:cond delay="500"/>
                            </p:stCondLst>
                            <p:childTnLst>
                              <p:par>
                                <p:cTn id="4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>
                      <p:stCondLst>
                        <p:cond delay="indefinite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7" fill="hold">
                            <p:stCondLst>
                              <p:cond delay="0"/>
                            </p:stCondLst>
                            <p:childTnLst>
                              <p:par>
                                <p:cTn id="4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1" fill="hold">
                      <p:stCondLst>
                        <p:cond delay="indefinite"/>
                      </p:stCondLst>
                      <p:childTnLst>
                        <p:par>
                          <p:cTn id="462" fill="hold">
                            <p:stCondLst>
                              <p:cond delay="0"/>
                            </p:stCondLst>
                            <p:childTnLst>
                              <p:par>
                                <p:cTn id="4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6" fill="hold">
                            <p:stCondLst>
                              <p:cond delay="500"/>
                            </p:stCondLst>
                            <p:childTnLst>
                              <p:par>
                                <p:cTn id="4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0" fill="hold">
                      <p:stCondLst>
                        <p:cond delay="indefinite"/>
                      </p:stCondLst>
                      <p:childTnLst>
                        <p:par>
                          <p:cTn id="471" fill="hold">
                            <p:stCondLst>
                              <p:cond delay="0"/>
                            </p:stCondLst>
                            <p:childTnLst>
                              <p:par>
                                <p:cTn id="4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4" fill="hold">
                            <p:stCondLst>
                              <p:cond delay="0"/>
                            </p:stCondLst>
                            <p:childTnLst>
                              <p:par>
                                <p:cTn id="4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8" fill="hold">
                      <p:stCondLst>
                        <p:cond delay="indefinite"/>
                      </p:stCondLst>
                      <p:childTnLst>
                        <p:par>
                          <p:cTn id="479" fill="hold">
                            <p:stCondLst>
                              <p:cond delay="0"/>
                            </p:stCondLst>
                            <p:childTnLst>
                              <p:par>
                                <p:cTn id="4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3" fill="hold">
                            <p:stCondLst>
                              <p:cond delay="500"/>
                            </p:stCondLst>
                            <p:childTnLst>
                              <p:par>
                                <p:cTn id="4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7" fill="hold">
                      <p:stCondLst>
                        <p:cond delay="indefinite"/>
                      </p:stCondLst>
                      <p:childTnLst>
                        <p:par>
                          <p:cTn id="488" fill="hold">
                            <p:stCondLst>
                              <p:cond delay="0"/>
                            </p:stCondLst>
                            <p:childTnLst>
                              <p:par>
                                <p:cTn id="4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1" fill="hold">
                            <p:stCondLst>
                              <p:cond delay="0"/>
                            </p:stCondLst>
                            <p:childTnLst>
                              <p:par>
                                <p:cTn id="4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5" fill="hold">
                      <p:stCondLst>
                        <p:cond delay="indefinite"/>
                      </p:stCondLst>
                      <p:childTnLst>
                        <p:par>
                          <p:cTn id="496" fill="hold">
                            <p:stCondLst>
                              <p:cond delay="0"/>
                            </p:stCondLst>
                            <p:childTnLst>
                              <p:par>
                                <p:cTn id="4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0" fill="hold">
                            <p:stCondLst>
                              <p:cond delay="500"/>
                            </p:stCondLst>
                            <p:childTnLst>
                              <p:par>
                                <p:cTn id="5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  <p:bldP spid="132" grpId="0" animBg="1"/>
      <p:bldP spid="132" grpId="1" animBg="1"/>
      <p:bldP spid="133" grpId="0" animBg="1"/>
      <p:bldP spid="131" grpId="0" animBg="1"/>
      <p:bldP spid="131" grpId="1" animBg="1"/>
      <p:bldP spid="121" grpId="0" animBg="1"/>
      <p:bldP spid="121" grpId="1" animBg="1"/>
      <p:bldP spid="122" grpId="0" animBg="1"/>
      <p:bldP spid="122" grpId="1" animBg="1"/>
      <p:bldP spid="123" grpId="0" animBg="1"/>
      <p:bldP spid="123" grpId="1" animBg="1"/>
      <p:bldP spid="120" grpId="0" animBg="1"/>
      <p:bldP spid="120" grpId="1" animBg="1"/>
      <p:bldP spid="119" grpId="0" animBg="1"/>
      <p:bldP spid="119" grpId="1" animBg="1"/>
      <p:bldP spid="118" grpId="0" animBg="1"/>
      <p:bldP spid="118" grpId="1" animBg="1"/>
      <p:bldP spid="117" grpId="0" animBg="1"/>
      <p:bldP spid="117" grpId="1" animBg="1"/>
      <p:bldP spid="94" grpId="0" animBg="1"/>
      <p:bldP spid="94" grpId="1" animBg="1"/>
      <p:bldP spid="93" grpId="0" animBg="1"/>
      <p:bldP spid="93" grpId="1" animBg="1"/>
      <p:bldP spid="92" grpId="0" animBg="1"/>
      <p:bldP spid="92" grpId="1" animBg="1"/>
      <p:bldP spid="81" grpId="0" animBg="1"/>
      <p:bldP spid="81" grpId="1" animBg="1"/>
      <p:bldP spid="80" grpId="0" animBg="1"/>
      <p:bldP spid="80" grpId="1" animBg="1"/>
      <p:bldP spid="79" grpId="0" animBg="1"/>
      <p:bldP spid="79" grpId="1" animBg="1"/>
      <p:bldP spid="4" grpId="0"/>
      <p:bldP spid="5" grpId="0"/>
      <p:bldP spid="7" grpId="0"/>
      <p:bldP spid="8" grpId="0"/>
      <p:bldP spid="9" grpId="0"/>
      <p:bldP spid="10" grpId="0"/>
      <p:bldP spid="12" grpId="0"/>
      <p:bldP spid="13" grpId="0"/>
      <p:bldP spid="14" grpId="0" animBg="1"/>
      <p:bldP spid="16" grpId="0"/>
      <p:bldP spid="17" grpId="0"/>
      <p:bldP spid="18" grpId="0"/>
      <p:bldP spid="20" grpId="0"/>
      <p:bldP spid="21" grpId="0"/>
      <p:bldP spid="23" grpId="0"/>
      <p:bldP spid="24" grpId="0"/>
      <p:bldP spid="26" grpId="0"/>
      <p:bldP spid="27" grpId="0"/>
      <p:bldP spid="28" grpId="0"/>
      <p:bldP spid="30" grpId="0"/>
      <p:bldP spid="31" grpId="0"/>
      <p:bldP spid="33" grpId="0"/>
      <p:bldP spid="34" grpId="0"/>
      <p:bldP spid="35" grpId="0"/>
      <p:bldP spid="36" grpId="0"/>
      <p:bldP spid="38" grpId="0"/>
      <p:bldP spid="39" grpId="0"/>
      <p:bldP spid="41" grpId="0"/>
      <p:bldP spid="42" grpId="0"/>
      <p:bldP spid="43" grpId="0"/>
      <p:bldP spid="45" grpId="0"/>
      <p:bldP spid="46" grpId="0"/>
      <p:bldP spid="48" grpId="0"/>
      <p:bldP spid="49" grpId="0"/>
      <p:bldP spid="50" grpId="0"/>
      <p:bldP spid="51" grpId="0"/>
      <p:bldP spid="53" grpId="0"/>
      <p:bldP spid="54" grpId="0"/>
      <p:bldP spid="55" grpId="0"/>
      <p:bldP spid="56" grpId="0"/>
      <p:bldP spid="57" grpId="0"/>
      <p:bldP spid="59" grpId="0"/>
      <p:bldP spid="60" grpId="0"/>
      <p:bldP spid="61" grpId="0" animBg="1"/>
      <p:bldP spid="63" grpId="0"/>
      <p:bldP spid="64" grpId="0"/>
      <p:bldP spid="65" grpId="0"/>
      <p:bldP spid="66" grpId="0"/>
      <p:bldP spid="68" grpId="0"/>
      <p:bldP spid="69" grpId="0"/>
      <p:bldP spid="71" grpId="0"/>
      <p:bldP spid="72" grpId="0"/>
      <p:bldP spid="74" grpId="0"/>
      <p:bldP spid="75" grpId="0"/>
      <p:bldP spid="100" grpId="0"/>
      <p:bldP spid="101" grpId="0"/>
      <p:bldP spid="102" grpId="0"/>
      <p:bldP spid="103" grpId="0"/>
      <p:bldP spid="105" grpId="0" animBg="1"/>
      <p:bldP spid="105" grpId="1" animBg="1"/>
      <p:bldP spid="106" grpId="0" animBg="1"/>
      <p:bldP spid="106" grpId="1" animBg="1"/>
      <p:bldP spid="107" grpId="0" animBg="1"/>
      <p:bldP spid="107" grpId="1" animBg="1"/>
      <p:bldP spid="108" grpId="0" animBg="1"/>
      <p:bldP spid="108" grpId="1" animBg="1"/>
      <p:bldP spid="112" grpId="0" animBg="1"/>
      <p:bldP spid="112" grpId="1" animBg="1"/>
      <p:bldP spid="113" grpId="0" animBg="1"/>
      <p:bldP spid="113" grpId="1" animBg="1"/>
      <p:bldP spid="114" grpId="0" animBg="1"/>
      <p:bldP spid="114" grpId="1" animBg="1"/>
      <p:bldP spid="129" grpId="0"/>
      <p:bldP spid="130" grpId="0"/>
      <p:bldP spid="137" grpId="0" animBg="1"/>
      <p:bldP spid="135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997395" y="1381195"/>
            <a:ext cx="2957185" cy="1881845"/>
          </a:xfrm>
          <a:prstGeom prst="round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7C8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38318" y="2138959"/>
            <a:ext cx="126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Lecture 04</a:t>
            </a:r>
            <a:endParaRPr lang="en-US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73056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32704" y="2387084"/>
            <a:ext cx="147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Module 14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10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ounded Rectangle 157"/>
          <p:cNvSpPr/>
          <p:nvPr/>
        </p:nvSpPr>
        <p:spPr>
          <a:xfrm>
            <a:off x="370521" y="845157"/>
            <a:ext cx="4920020" cy="3967178"/>
          </a:xfrm>
          <a:prstGeom prst="roundRect">
            <a:avLst/>
          </a:prstGeom>
          <a:gradFill flip="none" rotWithShape="1">
            <a:gsLst>
              <a:gs pos="0">
                <a:srgbClr val="FFFF00">
                  <a:alpha val="57000"/>
                </a:srgb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>
              <a:solidFill>
                <a:prstClr val="white"/>
              </a:solidFill>
            </a:endParaRPr>
          </a:p>
        </p:txBody>
      </p:sp>
      <p:sp>
        <p:nvSpPr>
          <p:cNvPr id="535" name="Rectangle 534"/>
          <p:cNvSpPr/>
          <p:nvPr/>
        </p:nvSpPr>
        <p:spPr>
          <a:xfrm>
            <a:off x="2440095" y="2866567"/>
            <a:ext cx="291730" cy="230301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>
              <a:solidFill>
                <a:prstClr val="white"/>
              </a:solidFill>
            </a:endParaRPr>
          </a:p>
        </p:txBody>
      </p:sp>
      <p:sp>
        <p:nvSpPr>
          <p:cNvPr id="508" name="Rectangle 507"/>
          <p:cNvSpPr/>
          <p:nvPr/>
        </p:nvSpPr>
        <p:spPr>
          <a:xfrm>
            <a:off x="1822425" y="2860400"/>
            <a:ext cx="291730" cy="230301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>
              <a:solidFill>
                <a:prstClr val="white"/>
              </a:solidFill>
            </a:endParaRPr>
          </a:p>
        </p:txBody>
      </p:sp>
      <p:sp>
        <p:nvSpPr>
          <p:cNvPr id="491" name="Rectangle 490"/>
          <p:cNvSpPr/>
          <p:nvPr/>
        </p:nvSpPr>
        <p:spPr>
          <a:xfrm>
            <a:off x="1263547" y="2859399"/>
            <a:ext cx="291730" cy="230301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>
              <a:solidFill>
                <a:prstClr val="white"/>
              </a:solidFill>
            </a:endParaRPr>
          </a:p>
        </p:txBody>
      </p:sp>
      <p:sp>
        <p:nvSpPr>
          <p:cNvPr id="159" name="Text Box 5"/>
          <p:cNvSpPr txBox="1">
            <a:spLocks noChangeArrowheads="1"/>
          </p:cNvSpPr>
          <p:nvPr/>
        </p:nvSpPr>
        <p:spPr bwMode="auto">
          <a:xfrm>
            <a:off x="456912" y="1006650"/>
            <a:ext cx="608811" cy="476071"/>
          </a:xfrm>
          <a:prstGeom prst="flowChartDelay">
            <a:avLst/>
          </a:prstGeom>
          <a:ln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tabLst>
                <a:tab pos="514350" algn="l"/>
              </a:tabLst>
              <a:defRPr sz="1600">
                <a:latin typeface="Cambria Math" pitchFamily="18" charset="0"/>
                <a:ea typeface="Cambria Math" pitchFamily="18" charset="0"/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Sol.</a:t>
            </a:r>
          </a:p>
        </p:txBody>
      </p:sp>
      <p:sp>
        <p:nvSpPr>
          <p:cNvPr id="2" name="Rectangle 1"/>
          <p:cNvSpPr/>
          <p:nvPr/>
        </p:nvSpPr>
        <p:spPr>
          <a:xfrm>
            <a:off x="428544" y="402372"/>
            <a:ext cx="1108135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CC"/>
                </a:solidFill>
                <a:latin typeface="Cambria" pitchFamily="18" charset="0"/>
              </a:rPr>
              <a:t>Q. </a:t>
            </a:r>
            <a:r>
              <a:rPr lang="en-US" sz="1600" dirty="0" smtClean="0">
                <a:solidFill>
                  <a:prstClr val="black"/>
                </a:solidFill>
                <a:latin typeface="Cambria" pitchFamily="18" charset="0"/>
              </a:rPr>
              <a:t>Solve</a:t>
            </a:r>
            <a:endParaRPr lang="en-US" sz="1600" dirty="0" smtClean="0">
              <a:solidFill>
                <a:srgbClr val="0000CC"/>
              </a:solidFill>
              <a:latin typeface="Cambria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396663" y="288600"/>
            <a:ext cx="3442454" cy="589356"/>
            <a:chOff x="1396663" y="376647"/>
            <a:chExt cx="3442454" cy="589902"/>
          </a:xfrm>
        </p:grpSpPr>
        <p:grpSp>
          <p:nvGrpSpPr>
            <p:cNvPr id="13" name="Group 12"/>
            <p:cNvGrpSpPr/>
            <p:nvPr/>
          </p:nvGrpSpPr>
          <p:grpSpPr>
            <a:xfrm>
              <a:off x="1396663" y="376647"/>
              <a:ext cx="923888" cy="588245"/>
              <a:chOff x="1145492" y="704788"/>
              <a:chExt cx="391818" cy="588245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1145492" y="704788"/>
                <a:ext cx="193495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600" dirty="0" smtClean="0">
                    <a:solidFill>
                      <a:prstClr val="black"/>
                    </a:solidFill>
                    <a:latin typeface="Cambria" pitchFamily="18" charset="0"/>
                  </a:rPr>
                  <a:t>–3</a:t>
                </a:r>
                <a:endParaRPr lang="en-IN" sz="1600" dirty="0" smtClean="0">
                  <a:solidFill>
                    <a:prstClr val="black"/>
                  </a:solidFill>
                  <a:latin typeface="Cambria" pitchFamily="18" charset="0"/>
                </a:endParaRPr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>
                <a:off x="1186074" y="1004459"/>
                <a:ext cx="10175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ectangle 15"/>
              <p:cNvSpPr/>
              <p:nvPr/>
            </p:nvSpPr>
            <p:spPr>
              <a:xfrm>
                <a:off x="1168037" y="954479"/>
                <a:ext cx="17179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600" dirty="0" smtClean="0">
                    <a:solidFill>
                      <a:prstClr val="black"/>
                    </a:solidFill>
                    <a:latin typeface="Cambria" pitchFamily="18" charset="0"/>
                  </a:rPr>
                  <a:t>2</a:t>
                </a:r>
                <a:endParaRPr lang="en-IN" sz="1600" dirty="0" smtClean="0">
                  <a:solidFill>
                    <a:prstClr val="black"/>
                  </a:solidFill>
                  <a:latin typeface="Cambria" pitchFamily="18" charset="0"/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1281172" y="825731"/>
                <a:ext cx="103897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600" dirty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×</a:t>
                </a:r>
                <a:endParaRPr lang="en-IN" sz="1600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1397976" y="704788"/>
                <a:ext cx="127147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600" dirty="0" smtClean="0">
                    <a:solidFill>
                      <a:prstClr val="black"/>
                    </a:solidFill>
                    <a:latin typeface="Cambria" pitchFamily="18" charset="0"/>
                  </a:rPr>
                  <a:t>4</a:t>
                </a:r>
                <a:endParaRPr lang="en-IN" sz="1600" dirty="0" smtClean="0">
                  <a:solidFill>
                    <a:prstClr val="black"/>
                  </a:solidFill>
                  <a:latin typeface="Cambria" pitchFamily="18" charset="0"/>
                </a:endParaRPr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1395332" y="954479"/>
                <a:ext cx="1419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600" dirty="0" smtClean="0">
                    <a:solidFill>
                      <a:prstClr val="black"/>
                    </a:solidFill>
                    <a:latin typeface="Cambria" pitchFamily="18" charset="0"/>
                  </a:rPr>
                  <a:t>5</a:t>
                </a:r>
                <a:endParaRPr lang="en-IN" sz="1600" dirty="0" smtClean="0">
                  <a:solidFill>
                    <a:prstClr val="black"/>
                  </a:solidFill>
                  <a:latin typeface="Cambria" pitchFamily="18" charset="0"/>
                </a:endParaRPr>
              </a:p>
            </p:txBody>
          </p:sp>
          <p:cxnSp>
            <p:nvCxnSpPr>
              <p:cNvPr id="160" name="Straight Connector 159"/>
              <p:cNvCxnSpPr/>
              <p:nvPr/>
            </p:nvCxnSpPr>
            <p:spPr>
              <a:xfrm>
                <a:off x="1411900" y="1004459"/>
                <a:ext cx="12311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1" name="Double Bracket 160"/>
            <p:cNvSpPr/>
            <p:nvPr/>
          </p:nvSpPr>
          <p:spPr>
            <a:xfrm>
              <a:off x="1403648" y="379681"/>
              <a:ext cx="983590" cy="549624"/>
            </a:xfrm>
            <a:prstGeom prst="bracketPair">
              <a:avLst>
                <a:gd name="adj" fmla="val 2367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mbria" pitchFamily="18" charset="0"/>
              </a:endParaRP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2375387" y="507165"/>
              <a:ext cx="34859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dirty="0" smtClean="0">
                  <a:solidFill>
                    <a:prstClr val="black"/>
                  </a:solidFill>
                  <a:latin typeface="Cambria" pitchFamily="18" charset="0"/>
                </a:rPr>
                <a:t>+</a:t>
              </a:r>
              <a:endParaRPr lang="en-IN" sz="1600" dirty="0" smtClean="0">
                <a:solidFill>
                  <a:prstClr val="black"/>
                </a:solidFill>
                <a:latin typeface="Cambria" pitchFamily="18" charset="0"/>
              </a:endParaRPr>
            </a:p>
          </p:txBody>
        </p:sp>
        <p:grpSp>
          <p:nvGrpSpPr>
            <p:cNvPr id="129" name="Group 128"/>
            <p:cNvGrpSpPr/>
            <p:nvPr/>
          </p:nvGrpSpPr>
          <p:grpSpPr>
            <a:xfrm>
              <a:off x="2683282" y="376647"/>
              <a:ext cx="1004500" cy="588245"/>
              <a:chOff x="1163528" y="686387"/>
              <a:chExt cx="426005" cy="588245"/>
            </a:xfrm>
          </p:grpSpPr>
          <p:sp>
            <p:nvSpPr>
              <p:cNvPr id="130" name="Rectangle 129"/>
              <p:cNvSpPr/>
              <p:nvPr/>
            </p:nvSpPr>
            <p:spPr>
              <a:xfrm>
                <a:off x="1163528" y="686387"/>
                <a:ext cx="17084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600" dirty="0" smtClean="0">
                    <a:solidFill>
                      <a:prstClr val="black"/>
                    </a:solidFill>
                    <a:latin typeface="Cambria" pitchFamily="18" charset="0"/>
                  </a:rPr>
                  <a:t>9</a:t>
                </a:r>
                <a:endParaRPr lang="en-IN" sz="1600" dirty="0" smtClean="0">
                  <a:solidFill>
                    <a:prstClr val="black"/>
                  </a:solidFill>
                  <a:latin typeface="Cambria" pitchFamily="18" charset="0"/>
                </a:endParaRPr>
              </a:p>
            </p:txBody>
          </p:sp>
          <p:cxnSp>
            <p:nvCxnSpPr>
              <p:cNvPr id="131" name="Straight Connector 130"/>
              <p:cNvCxnSpPr/>
              <p:nvPr/>
            </p:nvCxnSpPr>
            <p:spPr>
              <a:xfrm>
                <a:off x="1186074" y="986058"/>
                <a:ext cx="10175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Rectangle 131"/>
              <p:cNvSpPr/>
              <p:nvPr/>
            </p:nvSpPr>
            <p:spPr>
              <a:xfrm>
                <a:off x="1168037" y="936078"/>
                <a:ext cx="17179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600" dirty="0" smtClean="0">
                    <a:solidFill>
                      <a:prstClr val="black"/>
                    </a:solidFill>
                    <a:latin typeface="Cambria" pitchFamily="18" charset="0"/>
                  </a:rPr>
                  <a:t>5</a:t>
                </a:r>
                <a:endParaRPr lang="en-IN" sz="1600" dirty="0" smtClean="0">
                  <a:solidFill>
                    <a:prstClr val="black"/>
                  </a:solidFill>
                  <a:latin typeface="Cambria" pitchFamily="18" charset="0"/>
                </a:endParaRPr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1281172" y="807330"/>
                <a:ext cx="103897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600" dirty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×</a:t>
                </a:r>
                <a:endParaRPr lang="en-IN" sz="1600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1347312" y="686387"/>
                <a:ext cx="242221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600" dirty="0" smtClean="0">
                    <a:solidFill>
                      <a:prstClr val="black"/>
                    </a:solidFill>
                    <a:latin typeface="Cambria" pitchFamily="18" charset="0"/>
                  </a:rPr>
                  <a:t>–10</a:t>
                </a:r>
                <a:endParaRPr lang="en-IN" sz="1600" dirty="0" smtClean="0">
                  <a:solidFill>
                    <a:prstClr val="black"/>
                  </a:solidFill>
                  <a:latin typeface="Cambria" pitchFamily="18" charset="0"/>
                </a:endParaRPr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1395332" y="936078"/>
                <a:ext cx="1419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600" dirty="0" smtClean="0">
                    <a:solidFill>
                      <a:prstClr val="black"/>
                    </a:solidFill>
                    <a:latin typeface="Cambria" pitchFamily="18" charset="0"/>
                  </a:rPr>
                  <a:t>3</a:t>
                </a:r>
                <a:endParaRPr lang="en-IN" sz="1600" dirty="0" smtClean="0">
                  <a:solidFill>
                    <a:prstClr val="black"/>
                  </a:solidFill>
                  <a:latin typeface="Cambria" pitchFamily="18" charset="0"/>
                </a:endParaRPr>
              </a:p>
            </p:txBody>
          </p:sp>
          <p:cxnSp>
            <p:nvCxnSpPr>
              <p:cNvPr id="138" name="Straight Connector 137"/>
              <p:cNvCxnSpPr/>
              <p:nvPr/>
            </p:nvCxnSpPr>
            <p:spPr>
              <a:xfrm>
                <a:off x="1411900" y="986058"/>
                <a:ext cx="12311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9" name="Double Bracket 138"/>
            <p:cNvSpPr/>
            <p:nvPr/>
          </p:nvSpPr>
          <p:spPr>
            <a:xfrm>
              <a:off x="2647737" y="398082"/>
              <a:ext cx="983590" cy="549624"/>
            </a:xfrm>
            <a:prstGeom prst="bracketPair">
              <a:avLst>
                <a:gd name="adj" fmla="val 2367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mbria" pitchFamily="18" charset="0"/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3614981" y="526008"/>
              <a:ext cx="34859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dirty="0" smtClean="0">
                  <a:solidFill>
                    <a:prstClr val="black"/>
                  </a:solidFill>
                  <a:latin typeface="Cambria" pitchFamily="18" charset="0"/>
                </a:rPr>
                <a:t>–</a:t>
              </a:r>
              <a:endParaRPr lang="en-IN" sz="1600" dirty="0" smtClean="0">
                <a:solidFill>
                  <a:prstClr val="black"/>
                </a:solidFill>
                <a:latin typeface="Cambria" pitchFamily="18" charset="0"/>
              </a:endParaRPr>
            </a:p>
          </p:txBody>
        </p:sp>
        <p:grpSp>
          <p:nvGrpSpPr>
            <p:cNvPr id="141" name="Group 140"/>
            <p:cNvGrpSpPr/>
            <p:nvPr/>
          </p:nvGrpSpPr>
          <p:grpSpPr>
            <a:xfrm>
              <a:off x="3891070" y="376647"/>
              <a:ext cx="896246" cy="588245"/>
              <a:chOff x="1163528" y="667544"/>
              <a:chExt cx="380095" cy="588245"/>
            </a:xfrm>
          </p:grpSpPr>
          <p:sp>
            <p:nvSpPr>
              <p:cNvPr id="142" name="Rectangle 141"/>
              <p:cNvSpPr/>
              <p:nvPr/>
            </p:nvSpPr>
            <p:spPr>
              <a:xfrm>
                <a:off x="1163528" y="667544"/>
                <a:ext cx="17084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600" dirty="0" smtClean="0">
                    <a:solidFill>
                      <a:prstClr val="black"/>
                    </a:solidFill>
                    <a:latin typeface="Cambria" pitchFamily="18" charset="0"/>
                  </a:rPr>
                  <a:t>1</a:t>
                </a:r>
                <a:endParaRPr lang="en-IN" sz="1600" dirty="0" smtClean="0">
                  <a:solidFill>
                    <a:prstClr val="black"/>
                  </a:solidFill>
                  <a:latin typeface="Cambria" pitchFamily="18" charset="0"/>
                </a:endParaRPr>
              </a:p>
            </p:txBody>
          </p:sp>
          <p:cxnSp>
            <p:nvCxnSpPr>
              <p:cNvPr id="143" name="Straight Connector 142"/>
              <p:cNvCxnSpPr/>
              <p:nvPr/>
            </p:nvCxnSpPr>
            <p:spPr>
              <a:xfrm>
                <a:off x="1186074" y="967215"/>
                <a:ext cx="10175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Rectangle 143"/>
              <p:cNvSpPr/>
              <p:nvPr/>
            </p:nvSpPr>
            <p:spPr>
              <a:xfrm>
                <a:off x="1168037" y="917235"/>
                <a:ext cx="17179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600" dirty="0" smtClean="0">
                    <a:solidFill>
                      <a:prstClr val="black"/>
                    </a:solidFill>
                    <a:latin typeface="Cambria" pitchFamily="18" charset="0"/>
                  </a:rPr>
                  <a:t>2</a:t>
                </a:r>
                <a:endParaRPr lang="en-IN" sz="1600" dirty="0" smtClean="0">
                  <a:solidFill>
                    <a:prstClr val="black"/>
                  </a:solidFill>
                  <a:latin typeface="Cambria" pitchFamily="18" charset="0"/>
                </a:endParaRPr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1281172" y="788487"/>
                <a:ext cx="103897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600" dirty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×</a:t>
                </a:r>
                <a:endParaRPr lang="en-IN" sz="1600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1393222" y="667544"/>
                <a:ext cx="150401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600" dirty="0" smtClean="0">
                    <a:solidFill>
                      <a:prstClr val="black"/>
                    </a:solidFill>
                    <a:latin typeface="Cambria" pitchFamily="18" charset="0"/>
                  </a:rPr>
                  <a:t>3</a:t>
                </a:r>
                <a:endParaRPr lang="en-IN" sz="1600" dirty="0" smtClean="0">
                  <a:solidFill>
                    <a:prstClr val="black"/>
                  </a:solidFill>
                  <a:latin typeface="Cambria" pitchFamily="18" charset="0"/>
                </a:endParaRP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1395332" y="917235"/>
                <a:ext cx="1419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600" dirty="0" smtClean="0">
                    <a:solidFill>
                      <a:prstClr val="black"/>
                    </a:solidFill>
                    <a:latin typeface="Cambria" pitchFamily="18" charset="0"/>
                  </a:rPr>
                  <a:t>4</a:t>
                </a:r>
                <a:endParaRPr lang="en-IN" sz="1600" dirty="0" smtClean="0">
                  <a:solidFill>
                    <a:prstClr val="black"/>
                  </a:solidFill>
                  <a:latin typeface="Cambria" pitchFamily="18" charset="0"/>
                </a:endParaRPr>
              </a:p>
            </p:txBody>
          </p:sp>
          <p:cxnSp>
            <p:nvCxnSpPr>
              <p:cNvPr id="148" name="Straight Connector 147"/>
              <p:cNvCxnSpPr/>
              <p:nvPr/>
            </p:nvCxnSpPr>
            <p:spPr>
              <a:xfrm>
                <a:off x="1411900" y="967215"/>
                <a:ext cx="12311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9" name="Double Bracket 148"/>
            <p:cNvSpPr/>
            <p:nvPr/>
          </p:nvSpPr>
          <p:spPr>
            <a:xfrm>
              <a:off x="3855527" y="416925"/>
              <a:ext cx="983590" cy="549624"/>
            </a:xfrm>
            <a:prstGeom prst="bracketPair">
              <a:avLst>
                <a:gd name="adj" fmla="val 2572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mbria" pitchFamily="18" charset="0"/>
              </a:endParaRPr>
            </a:p>
          </p:txBody>
        </p:sp>
      </p:grpSp>
      <p:sp>
        <p:nvSpPr>
          <p:cNvPr id="228" name="Rectangle 227"/>
          <p:cNvSpPr/>
          <p:nvPr/>
        </p:nvSpPr>
        <p:spPr>
          <a:xfrm>
            <a:off x="916392" y="1541362"/>
            <a:ext cx="348596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solidFill>
                  <a:prstClr val="black"/>
                </a:solidFill>
                <a:latin typeface="Cambria" pitchFamily="18" charset="0"/>
              </a:rPr>
              <a:t>=</a:t>
            </a:r>
            <a:endParaRPr lang="en-IN" sz="16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1111848" y="1418505"/>
            <a:ext cx="585649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solidFill>
                  <a:prstClr val="black"/>
                </a:solidFill>
                <a:latin typeface="Cambria" pitchFamily="18" charset="0"/>
              </a:rPr>
              <a:t>–3</a:t>
            </a:r>
            <a:endParaRPr lang="en-IN" sz="16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cxnSp>
        <p:nvCxnSpPr>
          <p:cNvPr id="231" name="Straight Connector 230"/>
          <p:cNvCxnSpPr/>
          <p:nvPr/>
        </p:nvCxnSpPr>
        <p:spPr>
          <a:xfrm>
            <a:off x="1273186" y="1724490"/>
            <a:ext cx="5657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Rectangle 231"/>
          <p:cNvSpPr/>
          <p:nvPr/>
        </p:nvSpPr>
        <p:spPr>
          <a:xfrm>
            <a:off x="1218167" y="1679431"/>
            <a:ext cx="405080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solidFill>
                  <a:prstClr val="black"/>
                </a:solidFill>
                <a:latin typeface="Cambria" pitchFamily="18" charset="0"/>
              </a:rPr>
              <a:t>2</a:t>
            </a:r>
            <a:endParaRPr lang="en-IN" sz="16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1386866" y="1418505"/>
            <a:ext cx="244984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×</a:t>
            </a:r>
            <a:endParaRPr lang="en-IN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1609838" y="1418505"/>
            <a:ext cx="299807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solidFill>
                  <a:prstClr val="black"/>
                </a:solidFill>
                <a:latin typeface="Cambria" pitchFamily="18" charset="0"/>
              </a:rPr>
              <a:t>4</a:t>
            </a:r>
            <a:endParaRPr lang="en-IN" sz="16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1615903" y="1679431"/>
            <a:ext cx="334777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solidFill>
                  <a:prstClr val="black"/>
                </a:solidFill>
                <a:latin typeface="Cambria" pitchFamily="18" charset="0"/>
              </a:rPr>
              <a:t>5</a:t>
            </a:r>
            <a:endParaRPr lang="en-IN" sz="16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1386866" y="1679431"/>
            <a:ext cx="244984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×</a:t>
            </a:r>
            <a:endParaRPr lang="en-IN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1879023" y="1538279"/>
            <a:ext cx="348596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solidFill>
                  <a:prstClr val="black"/>
                </a:solidFill>
                <a:latin typeface="Cambria" pitchFamily="18" charset="0"/>
              </a:rPr>
              <a:t>+</a:t>
            </a:r>
            <a:endParaRPr lang="en-IN" sz="16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2100629" y="1418505"/>
            <a:ext cx="402840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solidFill>
                  <a:prstClr val="black"/>
                </a:solidFill>
                <a:latin typeface="Cambria" pitchFamily="18" charset="0"/>
              </a:rPr>
              <a:t>9</a:t>
            </a:r>
            <a:endParaRPr lang="en-IN" sz="16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cxnSp>
        <p:nvCxnSpPr>
          <p:cNvPr id="240" name="Straight Connector 239"/>
          <p:cNvCxnSpPr/>
          <p:nvPr/>
        </p:nvCxnSpPr>
        <p:spPr>
          <a:xfrm>
            <a:off x="2195212" y="1724490"/>
            <a:ext cx="6845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Rectangle 240"/>
          <p:cNvSpPr/>
          <p:nvPr/>
        </p:nvSpPr>
        <p:spPr>
          <a:xfrm>
            <a:off x="2106164" y="1679431"/>
            <a:ext cx="405080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solidFill>
                  <a:prstClr val="black"/>
                </a:solidFill>
                <a:latin typeface="Cambria" pitchFamily="18" charset="0"/>
              </a:rPr>
              <a:t>5</a:t>
            </a:r>
            <a:endParaRPr lang="en-IN" sz="16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sp>
        <p:nvSpPr>
          <p:cNvPr id="242" name="Rectangle 241"/>
          <p:cNvSpPr/>
          <p:nvPr/>
        </p:nvSpPr>
        <p:spPr>
          <a:xfrm>
            <a:off x="2314235" y="1418505"/>
            <a:ext cx="244985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×</a:t>
            </a:r>
            <a:endParaRPr lang="en-IN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47" name="Rectangle 246"/>
          <p:cNvSpPr/>
          <p:nvPr/>
        </p:nvSpPr>
        <p:spPr>
          <a:xfrm>
            <a:off x="2480824" y="1418505"/>
            <a:ext cx="571147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solidFill>
                  <a:prstClr val="black"/>
                </a:solidFill>
                <a:latin typeface="Cambria" pitchFamily="18" charset="0"/>
              </a:rPr>
              <a:t>–10</a:t>
            </a:r>
            <a:endParaRPr lang="en-IN" sz="16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sp>
        <p:nvSpPr>
          <p:cNvPr id="257" name="Rectangle 256"/>
          <p:cNvSpPr/>
          <p:nvPr/>
        </p:nvSpPr>
        <p:spPr>
          <a:xfrm>
            <a:off x="2637126" y="1679431"/>
            <a:ext cx="334778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solidFill>
                  <a:prstClr val="black"/>
                </a:solidFill>
                <a:latin typeface="Cambria" pitchFamily="18" charset="0"/>
              </a:rPr>
              <a:t>3</a:t>
            </a:r>
            <a:endParaRPr lang="en-IN" sz="16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sp>
        <p:nvSpPr>
          <p:cNvPr id="258" name="Rectangle 257"/>
          <p:cNvSpPr/>
          <p:nvPr/>
        </p:nvSpPr>
        <p:spPr>
          <a:xfrm>
            <a:off x="2304585" y="1679431"/>
            <a:ext cx="244985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×</a:t>
            </a:r>
            <a:endParaRPr lang="en-IN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59" name="Rectangle 258"/>
          <p:cNvSpPr/>
          <p:nvPr/>
        </p:nvSpPr>
        <p:spPr>
          <a:xfrm>
            <a:off x="2909223" y="1557105"/>
            <a:ext cx="348596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solidFill>
                  <a:prstClr val="black"/>
                </a:solidFill>
                <a:latin typeface="Cambria" pitchFamily="18" charset="0"/>
              </a:rPr>
              <a:t>–</a:t>
            </a:r>
            <a:endParaRPr lang="en-IN" sz="16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3153496" y="1418505"/>
            <a:ext cx="402839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solidFill>
                  <a:prstClr val="black"/>
                </a:solidFill>
                <a:latin typeface="Cambria" pitchFamily="18" charset="0"/>
              </a:rPr>
              <a:t>1</a:t>
            </a:r>
            <a:endParaRPr lang="en-IN" sz="16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cxnSp>
        <p:nvCxnSpPr>
          <p:cNvPr id="164" name="Straight Connector 163"/>
          <p:cNvCxnSpPr/>
          <p:nvPr/>
        </p:nvCxnSpPr>
        <p:spPr>
          <a:xfrm>
            <a:off x="3202684" y="1724490"/>
            <a:ext cx="5657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 164"/>
          <p:cNvSpPr/>
          <p:nvPr/>
        </p:nvSpPr>
        <p:spPr>
          <a:xfrm>
            <a:off x="3145078" y="1679431"/>
            <a:ext cx="405079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solidFill>
                  <a:prstClr val="black"/>
                </a:solidFill>
                <a:latin typeface="Cambria" pitchFamily="18" charset="0"/>
              </a:rPr>
              <a:t>2</a:t>
            </a:r>
            <a:endParaRPr lang="en-IN" sz="16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3288780" y="1418505"/>
            <a:ext cx="244984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×</a:t>
            </a:r>
            <a:endParaRPr lang="en-IN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3486567" y="1418505"/>
            <a:ext cx="354638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solidFill>
                  <a:prstClr val="black"/>
                </a:solidFill>
                <a:latin typeface="Cambria" pitchFamily="18" charset="0"/>
              </a:rPr>
              <a:t>3</a:t>
            </a:r>
            <a:endParaRPr lang="en-IN" sz="16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3491541" y="1679431"/>
            <a:ext cx="334777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solidFill>
                  <a:prstClr val="black"/>
                </a:solidFill>
                <a:latin typeface="Cambria" pitchFamily="18" charset="0"/>
              </a:rPr>
              <a:t>4</a:t>
            </a:r>
            <a:endParaRPr lang="en-IN" sz="16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3284611" y="1679431"/>
            <a:ext cx="244984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×</a:t>
            </a:r>
            <a:endParaRPr lang="en-IN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grpSp>
        <p:nvGrpSpPr>
          <p:cNvPr id="302" name="Group 301"/>
          <p:cNvGrpSpPr/>
          <p:nvPr/>
        </p:nvGrpSpPr>
        <p:grpSpPr>
          <a:xfrm>
            <a:off x="1176991" y="871610"/>
            <a:ext cx="3442454" cy="589356"/>
            <a:chOff x="1396663" y="376647"/>
            <a:chExt cx="3442454" cy="589902"/>
          </a:xfrm>
        </p:grpSpPr>
        <p:grpSp>
          <p:nvGrpSpPr>
            <p:cNvPr id="303" name="Group 302"/>
            <p:cNvGrpSpPr/>
            <p:nvPr/>
          </p:nvGrpSpPr>
          <p:grpSpPr>
            <a:xfrm>
              <a:off x="1396663" y="376647"/>
              <a:ext cx="923888" cy="588245"/>
              <a:chOff x="1145492" y="704788"/>
              <a:chExt cx="391818" cy="588245"/>
            </a:xfrm>
          </p:grpSpPr>
          <p:sp>
            <p:nvSpPr>
              <p:cNvPr id="330" name="Rectangle 329"/>
              <p:cNvSpPr/>
              <p:nvPr/>
            </p:nvSpPr>
            <p:spPr>
              <a:xfrm>
                <a:off x="1145492" y="704788"/>
                <a:ext cx="193495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600" dirty="0" smtClean="0">
                    <a:solidFill>
                      <a:prstClr val="black"/>
                    </a:solidFill>
                    <a:latin typeface="Cambria" pitchFamily="18" charset="0"/>
                  </a:rPr>
                  <a:t>–3</a:t>
                </a:r>
                <a:endParaRPr lang="en-IN" sz="1600" dirty="0" smtClean="0">
                  <a:solidFill>
                    <a:prstClr val="black"/>
                  </a:solidFill>
                  <a:latin typeface="Cambria" pitchFamily="18" charset="0"/>
                </a:endParaRPr>
              </a:p>
            </p:txBody>
          </p:sp>
          <p:cxnSp>
            <p:nvCxnSpPr>
              <p:cNvPr id="331" name="Straight Connector 330"/>
              <p:cNvCxnSpPr/>
              <p:nvPr/>
            </p:nvCxnSpPr>
            <p:spPr>
              <a:xfrm>
                <a:off x="1186074" y="1004459"/>
                <a:ext cx="10175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2" name="Rectangle 331"/>
              <p:cNvSpPr/>
              <p:nvPr/>
            </p:nvSpPr>
            <p:spPr>
              <a:xfrm>
                <a:off x="1168037" y="954479"/>
                <a:ext cx="17179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600" dirty="0" smtClean="0">
                    <a:solidFill>
                      <a:prstClr val="black"/>
                    </a:solidFill>
                    <a:latin typeface="Cambria" pitchFamily="18" charset="0"/>
                  </a:rPr>
                  <a:t>2</a:t>
                </a:r>
                <a:endParaRPr lang="en-IN" sz="1600" dirty="0" smtClean="0">
                  <a:solidFill>
                    <a:prstClr val="black"/>
                  </a:solidFill>
                  <a:latin typeface="Cambria" pitchFamily="18" charset="0"/>
                </a:endParaRPr>
              </a:p>
            </p:txBody>
          </p:sp>
          <p:sp>
            <p:nvSpPr>
              <p:cNvPr id="333" name="Rectangle 332"/>
              <p:cNvSpPr/>
              <p:nvPr/>
            </p:nvSpPr>
            <p:spPr>
              <a:xfrm>
                <a:off x="1281172" y="825731"/>
                <a:ext cx="103897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600" dirty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×</a:t>
                </a:r>
                <a:endParaRPr lang="en-IN" sz="1600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  <p:sp>
            <p:nvSpPr>
              <p:cNvPr id="334" name="Rectangle 333"/>
              <p:cNvSpPr/>
              <p:nvPr/>
            </p:nvSpPr>
            <p:spPr>
              <a:xfrm>
                <a:off x="1397976" y="704788"/>
                <a:ext cx="127147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600" dirty="0" smtClean="0">
                    <a:solidFill>
                      <a:prstClr val="black"/>
                    </a:solidFill>
                    <a:latin typeface="Cambria" pitchFamily="18" charset="0"/>
                  </a:rPr>
                  <a:t>4</a:t>
                </a:r>
                <a:endParaRPr lang="en-IN" sz="1600" dirty="0" smtClean="0">
                  <a:solidFill>
                    <a:prstClr val="black"/>
                  </a:solidFill>
                  <a:latin typeface="Cambria" pitchFamily="18" charset="0"/>
                </a:endParaRPr>
              </a:p>
            </p:txBody>
          </p:sp>
          <p:sp>
            <p:nvSpPr>
              <p:cNvPr id="336" name="Rectangle 335"/>
              <p:cNvSpPr/>
              <p:nvPr/>
            </p:nvSpPr>
            <p:spPr>
              <a:xfrm>
                <a:off x="1395332" y="954479"/>
                <a:ext cx="1419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600" dirty="0" smtClean="0">
                    <a:solidFill>
                      <a:prstClr val="black"/>
                    </a:solidFill>
                    <a:latin typeface="Cambria" pitchFamily="18" charset="0"/>
                  </a:rPr>
                  <a:t>5</a:t>
                </a:r>
                <a:endParaRPr lang="en-IN" sz="1600" dirty="0" smtClean="0">
                  <a:solidFill>
                    <a:prstClr val="black"/>
                  </a:solidFill>
                  <a:latin typeface="Cambria" pitchFamily="18" charset="0"/>
                </a:endParaRPr>
              </a:p>
            </p:txBody>
          </p:sp>
          <p:cxnSp>
            <p:nvCxnSpPr>
              <p:cNvPr id="337" name="Straight Connector 336"/>
              <p:cNvCxnSpPr/>
              <p:nvPr/>
            </p:nvCxnSpPr>
            <p:spPr>
              <a:xfrm>
                <a:off x="1411900" y="1004459"/>
                <a:ext cx="12311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4" name="Double Bracket 303"/>
            <p:cNvSpPr/>
            <p:nvPr/>
          </p:nvSpPr>
          <p:spPr>
            <a:xfrm>
              <a:off x="1403648" y="379681"/>
              <a:ext cx="983590" cy="549624"/>
            </a:xfrm>
            <a:prstGeom prst="bracketPair">
              <a:avLst>
                <a:gd name="adj" fmla="val 2500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mbria" pitchFamily="18" charset="0"/>
              </a:endParaRPr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2359302" y="507165"/>
              <a:ext cx="34859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dirty="0" smtClean="0">
                  <a:solidFill>
                    <a:prstClr val="black"/>
                  </a:solidFill>
                  <a:latin typeface="Cambria" pitchFamily="18" charset="0"/>
                </a:rPr>
                <a:t>+</a:t>
              </a:r>
              <a:endParaRPr lang="en-IN" sz="1600" dirty="0" smtClean="0">
                <a:solidFill>
                  <a:prstClr val="black"/>
                </a:solidFill>
                <a:latin typeface="Cambria" pitchFamily="18" charset="0"/>
              </a:endParaRPr>
            </a:p>
          </p:txBody>
        </p:sp>
        <p:grpSp>
          <p:nvGrpSpPr>
            <p:cNvPr id="307" name="Group 306"/>
            <p:cNvGrpSpPr/>
            <p:nvPr/>
          </p:nvGrpSpPr>
          <p:grpSpPr>
            <a:xfrm>
              <a:off x="2683282" y="376647"/>
              <a:ext cx="1004500" cy="588245"/>
              <a:chOff x="1163528" y="686387"/>
              <a:chExt cx="426005" cy="588245"/>
            </a:xfrm>
          </p:grpSpPr>
          <p:sp>
            <p:nvSpPr>
              <p:cNvPr id="320" name="Rectangle 319"/>
              <p:cNvSpPr/>
              <p:nvPr/>
            </p:nvSpPr>
            <p:spPr>
              <a:xfrm>
                <a:off x="1163528" y="686387"/>
                <a:ext cx="17084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600" dirty="0" smtClean="0">
                    <a:solidFill>
                      <a:prstClr val="black"/>
                    </a:solidFill>
                    <a:latin typeface="Cambria" pitchFamily="18" charset="0"/>
                  </a:rPr>
                  <a:t>9</a:t>
                </a:r>
                <a:endParaRPr lang="en-IN" sz="1600" dirty="0" smtClean="0">
                  <a:solidFill>
                    <a:prstClr val="black"/>
                  </a:solidFill>
                  <a:latin typeface="Cambria" pitchFamily="18" charset="0"/>
                </a:endParaRPr>
              </a:p>
            </p:txBody>
          </p:sp>
          <p:cxnSp>
            <p:nvCxnSpPr>
              <p:cNvPr id="321" name="Straight Connector 320"/>
              <p:cNvCxnSpPr/>
              <p:nvPr/>
            </p:nvCxnSpPr>
            <p:spPr>
              <a:xfrm>
                <a:off x="1186074" y="986058"/>
                <a:ext cx="10175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2" name="Rectangle 321"/>
              <p:cNvSpPr/>
              <p:nvPr/>
            </p:nvSpPr>
            <p:spPr>
              <a:xfrm>
                <a:off x="1168037" y="936078"/>
                <a:ext cx="17179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600" dirty="0" smtClean="0">
                    <a:solidFill>
                      <a:prstClr val="black"/>
                    </a:solidFill>
                    <a:latin typeface="Cambria" pitchFamily="18" charset="0"/>
                  </a:rPr>
                  <a:t>5</a:t>
                </a:r>
                <a:endParaRPr lang="en-IN" sz="1600" dirty="0" smtClean="0">
                  <a:solidFill>
                    <a:prstClr val="black"/>
                  </a:solidFill>
                  <a:latin typeface="Cambria" pitchFamily="18" charset="0"/>
                </a:endParaRPr>
              </a:p>
            </p:txBody>
          </p:sp>
          <p:sp>
            <p:nvSpPr>
              <p:cNvPr id="323" name="Rectangle 322"/>
              <p:cNvSpPr/>
              <p:nvPr/>
            </p:nvSpPr>
            <p:spPr>
              <a:xfrm>
                <a:off x="1281172" y="807330"/>
                <a:ext cx="103897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600" dirty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×</a:t>
                </a:r>
                <a:endParaRPr lang="en-IN" sz="1600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  <p:sp>
            <p:nvSpPr>
              <p:cNvPr id="325" name="Rectangle 324"/>
              <p:cNvSpPr/>
              <p:nvPr/>
            </p:nvSpPr>
            <p:spPr>
              <a:xfrm>
                <a:off x="1347312" y="686387"/>
                <a:ext cx="242221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600" dirty="0" smtClean="0">
                    <a:solidFill>
                      <a:prstClr val="black"/>
                    </a:solidFill>
                    <a:latin typeface="Cambria" pitchFamily="18" charset="0"/>
                  </a:rPr>
                  <a:t>–10</a:t>
                </a:r>
                <a:endParaRPr lang="en-IN" sz="1600" dirty="0" smtClean="0">
                  <a:solidFill>
                    <a:prstClr val="black"/>
                  </a:solidFill>
                  <a:latin typeface="Cambria" pitchFamily="18" charset="0"/>
                </a:endParaRPr>
              </a:p>
            </p:txBody>
          </p:sp>
          <p:sp>
            <p:nvSpPr>
              <p:cNvPr id="326" name="Rectangle 325"/>
              <p:cNvSpPr/>
              <p:nvPr/>
            </p:nvSpPr>
            <p:spPr>
              <a:xfrm>
                <a:off x="1395332" y="936078"/>
                <a:ext cx="1419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600" dirty="0" smtClean="0">
                    <a:solidFill>
                      <a:prstClr val="black"/>
                    </a:solidFill>
                    <a:latin typeface="Cambria" pitchFamily="18" charset="0"/>
                  </a:rPr>
                  <a:t>3</a:t>
                </a:r>
                <a:endParaRPr lang="en-IN" sz="1600" dirty="0" smtClean="0">
                  <a:solidFill>
                    <a:prstClr val="black"/>
                  </a:solidFill>
                  <a:latin typeface="Cambria" pitchFamily="18" charset="0"/>
                </a:endParaRPr>
              </a:p>
            </p:txBody>
          </p:sp>
          <p:cxnSp>
            <p:nvCxnSpPr>
              <p:cNvPr id="328" name="Straight Connector 327"/>
              <p:cNvCxnSpPr/>
              <p:nvPr/>
            </p:nvCxnSpPr>
            <p:spPr>
              <a:xfrm>
                <a:off x="1411900" y="986058"/>
                <a:ext cx="12311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8" name="Double Bracket 307"/>
            <p:cNvSpPr/>
            <p:nvPr/>
          </p:nvSpPr>
          <p:spPr>
            <a:xfrm>
              <a:off x="2647737" y="398082"/>
              <a:ext cx="983590" cy="549624"/>
            </a:xfrm>
            <a:prstGeom prst="bracketPair">
              <a:avLst>
                <a:gd name="adj" fmla="val 2233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mbria" pitchFamily="18" charset="0"/>
              </a:endParaRPr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3614981" y="526008"/>
              <a:ext cx="34859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dirty="0" smtClean="0">
                  <a:solidFill>
                    <a:prstClr val="black"/>
                  </a:solidFill>
                  <a:latin typeface="Cambria" pitchFamily="18" charset="0"/>
                </a:rPr>
                <a:t>–</a:t>
              </a:r>
              <a:endParaRPr lang="en-IN" sz="1600" dirty="0" smtClean="0">
                <a:solidFill>
                  <a:prstClr val="black"/>
                </a:solidFill>
                <a:latin typeface="Cambria" pitchFamily="18" charset="0"/>
              </a:endParaRPr>
            </a:p>
          </p:txBody>
        </p:sp>
        <p:grpSp>
          <p:nvGrpSpPr>
            <p:cNvPr id="310" name="Group 309"/>
            <p:cNvGrpSpPr/>
            <p:nvPr/>
          </p:nvGrpSpPr>
          <p:grpSpPr>
            <a:xfrm>
              <a:off x="3891070" y="376647"/>
              <a:ext cx="896246" cy="588245"/>
              <a:chOff x="1163528" y="667544"/>
              <a:chExt cx="380095" cy="588245"/>
            </a:xfrm>
          </p:grpSpPr>
          <p:sp>
            <p:nvSpPr>
              <p:cNvPr id="312" name="Rectangle 311"/>
              <p:cNvSpPr/>
              <p:nvPr/>
            </p:nvSpPr>
            <p:spPr>
              <a:xfrm>
                <a:off x="1163528" y="667544"/>
                <a:ext cx="17084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600" dirty="0" smtClean="0">
                    <a:solidFill>
                      <a:prstClr val="black"/>
                    </a:solidFill>
                    <a:latin typeface="Cambria" pitchFamily="18" charset="0"/>
                  </a:rPr>
                  <a:t>1</a:t>
                </a:r>
                <a:endParaRPr lang="en-IN" sz="1600" dirty="0" smtClean="0">
                  <a:solidFill>
                    <a:prstClr val="black"/>
                  </a:solidFill>
                  <a:latin typeface="Cambria" pitchFamily="18" charset="0"/>
                </a:endParaRPr>
              </a:p>
            </p:txBody>
          </p:sp>
          <p:cxnSp>
            <p:nvCxnSpPr>
              <p:cNvPr id="313" name="Straight Connector 312"/>
              <p:cNvCxnSpPr/>
              <p:nvPr/>
            </p:nvCxnSpPr>
            <p:spPr>
              <a:xfrm>
                <a:off x="1186074" y="967215"/>
                <a:ext cx="10175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4" name="Rectangle 313"/>
              <p:cNvSpPr/>
              <p:nvPr/>
            </p:nvSpPr>
            <p:spPr>
              <a:xfrm>
                <a:off x="1168037" y="917235"/>
                <a:ext cx="17179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600" dirty="0" smtClean="0">
                    <a:solidFill>
                      <a:prstClr val="black"/>
                    </a:solidFill>
                    <a:latin typeface="Cambria" pitchFamily="18" charset="0"/>
                  </a:rPr>
                  <a:t>2</a:t>
                </a:r>
                <a:endParaRPr lang="en-IN" sz="1600" dirty="0" smtClean="0">
                  <a:solidFill>
                    <a:prstClr val="black"/>
                  </a:solidFill>
                  <a:latin typeface="Cambria" pitchFamily="18" charset="0"/>
                </a:endParaRPr>
              </a:p>
            </p:txBody>
          </p:sp>
          <p:sp>
            <p:nvSpPr>
              <p:cNvPr id="315" name="Rectangle 314"/>
              <p:cNvSpPr/>
              <p:nvPr/>
            </p:nvSpPr>
            <p:spPr>
              <a:xfrm>
                <a:off x="1281172" y="788487"/>
                <a:ext cx="103897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600" dirty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×</a:t>
                </a:r>
                <a:endParaRPr lang="en-IN" sz="1600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  <p:sp>
            <p:nvSpPr>
              <p:cNvPr id="316" name="Rectangle 315"/>
              <p:cNvSpPr/>
              <p:nvPr/>
            </p:nvSpPr>
            <p:spPr>
              <a:xfrm>
                <a:off x="1393222" y="667544"/>
                <a:ext cx="150401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600" dirty="0" smtClean="0">
                    <a:solidFill>
                      <a:prstClr val="black"/>
                    </a:solidFill>
                    <a:latin typeface="Cambria" pitchFamily="18" charset="0"/>
                  </a:rPr>
                  <a:t>3</a:t>
                </a:r>
                <a:endParaRPr lang="en-IN" sz="1600" dirty="0" smtClean="0">
                  <a:solidFill>
                    <a:prstClr val="black"/>
                  </a:solidFill>
                  <a:latin typeface="Cambria" pitchFamily="18" charset="0"/>
                </a:endParaRPr>
              </a:p>
            </p:txBody>
          </p:sp>
          <p:sp>
            <p:nvSpPr>
              <p:cNvPr id="318" name="Rectangle 317"/>
              <p:cNvSpPr/>
              <p:nvPr/>
            </p:nvSpPr>
            <p:spPr>
              <a:xfrm>
                <a:off x="1395332" y="917235"/>
                <a:ext cx="1419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600" dirty="0" smtClean="0">
                    <a:solidFill>
                      <a:prstClr val="black"/>
                    </a:solidFill>
                    <a:latin typeface="Cambria" pitchFamily="18" charset="0"/>
                  </a:rPr>
                  <a:t>4</a:t>
                </a:r>
                <a:endParaRPr lang="en-IN" sz="1600" dirty="0" smtClean="0">
                  <a:solidFill>
                    <a:prstClr val="black"/>
                  </a:solidFill>
                  <a:latin typeface="Cambria" pitchFamily="18" charset="0"/>
                </a:endParaRPr>
              </a:p>
            </p:txBody>
          </p:sp>
          <p:cxnSp>
            <p:nvCxnSpPr>
              <p:cNvPr id="319" name="Straight Connector 318"/>
              <p:cNvCxnSpPr/>
              <p:nvPr/>
            </p:nvCxnSpPr>
            <p:spPr>
              <a:xfrm>
                <a:off x="1411900" y="967215"/>
                <a:ext cx="12311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1" name="Double Bracket 310"/>
            <p:cNvSpPr/>
            <p:nvPr/>
          </p:nvSpPr>
          <p:spPr>
            <a:xfrm>
              <a:off x="3855527" y="416925"/>
              <a:ext cx="983590" cy="549624"/>
            </a:xfrm>
            <a:prstGeom prst="bracketPair">
              <a:avLst>
                <a:gd name="adj" fmla="val 24397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mbria" pitchFamily="18" charset="0"/>
              </a:endParaRPr>
            </a:p>
          </p:txBody>
        </p:sp>
      </p:grpSp>
      <p:cxnSp>
        <p:nvCxnSpPr>
          <p:cNvPr id="431" name="Straight Connector 430"/>
          <p:cNvCxnSpPr/>
          <p:nvPr/>
        </p:nvCxnSpPr>
        <p:spPr>
          <a:xfrm flipH="1">
            <a:off x="1294744" y="1764197"/>
            <a:ext cx="138545" cy="1771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2" name="Rectangle 431"/>
          <p:cNvSpPr/>
          <p:nvPr/>
        </p:nvSpPr>
        <p:spPr>
          <a:xfrm>
            <a:off x="1025863" y="1776262"/>
            <a:ext cx="247322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solidFill>
                  <a:srgbClr val="0000FF"/>
                </a:solidFill>
                <a:latin typeface="Cambria" pitchFamily="18" charset="0"/>
              </a:rPr>
              <a:t>1</a:t>
            </a:r>
            <a:endParaRPr lang="en-IN" sz="1400" dirty="0" smtClean="0">
              <a:solidFill>
                <a:srgbClr val="0000FF"/>
              </a:solidFill>
              <a:latin typeface="Cambria" pitchFamily="18" charset="0"/>
            </a:endParaRPr>
          </a:p>
        </p:txBody>
      </p:sp>
      <p:cxnSp>
        <p:nvCxnSpPr>
          <p:cNvPr id="433" name="Straight Connector 432"/>
          <p:cNvCxnSpPr/>
          <p:nvPr/>
        </p:nvCxnSpPr>
        <p:spPr>
          <a:xfrm flipH="1">
            <a:off x="1680094" y="1497776"/>
            <a:ext cx="154770" cy="1528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4" name="Rectangle 433"/>
          <p:cNvSpPr/>
          <p:nvPr/>
        </p:nvSpPr>
        <p:spPr>
          <a:xfrm>
            <a:off x="1513260" y="1277012"/>
            <a:ext cx="247322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solidFill>
                  <a:srgbClr val="0000FF"/>
                </a:solidFill>
                <a:latin typeface="Cambria" pitchFamily="18" charset="0"/>
              </a:rPr>
              <a:t>2</a:t>
            </a:r>
            <a:endParaRPr lang="en-IN" sz="1400" dirty="0" smtClean="0">
              <a:solidFill>
                <a:srgbClr val="0000FF"/>
              </a:solidFill>
              <a:latin typeface="Cambria" pitchFamily="18" charset="0"/>
            </a:endParaRPr>
          </a:p>
        </p:txBody>
      </p:sp>
      <p:cxnSp>
        <p:nvCxnSpPr>
          <p:cNvPr id="435" name="Straight Connector 434"/>
          <p:cNvCxnSpPr/>
          <p:nvPr/>
        </p:nvCxnSpPr>
        <p:spPr>
          <a:xfrm flipH="1">
            <a:off x="2199741" y="1749438"/>
            <a:ext cx="106368" cy="19976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Rectangle 435"/>
          <p:cNvSpPr/>
          <p:nvPr/>
        </p:nvSpPr>
        <p:spPr>
          <a:xfrm>
            <a:off x="1916896" y="1773972"/>
            <a:ext cx="247322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solidFill>
                  <a:srgbClr val="0000FF"/>
                </a:solidFill>
                <a:latin typeface="Cambria" pitchFamily="18" charset="0"/>
              </a:rPr>
              <a:t>1</a:t>
            </a:r>
            <a:endParaRPr lang="en-IN" sz="1400" dirty="0" smtClean="0">
              <a:solidFill>
                <a:srgbClr val="0000FF"/>
              </a:solidFill>
              <a:latin typeface="Cambria" pitchFamily="18" charset="0"/>
            </a:endParaRPr>
          </a:p>
        </p:txBody>
      </p:sp>
      <p:cxnSp>
        <p:nvCxnSpPr>
          <p:cNvPr id="437" name="Straight Connector 436"/>
          <p:cNvCxnSpPr/>
          <p:nvPr/>
        </p:nvCxnSpPr>
        <p:spPr>
          <a:xfrm flipH="1">
            <a:off x="2708719" y="1511035"/>
            <a:ext cx="127909" cy="1849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8" name="Rectangle 437"/>
          <p:cNvSpPr/>
          <p:nvPr/>
        </p:nvSpPr>
        <p:spPr>
          <a:xfrm>
            <a:off x="2851858" y="1300756"/>
            <a:ext cx="247322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0000FF"/>
                </a:solidFill>
                <a:latin typeface="Cambria" pitchFamily="18" charset="0"/>
              </a:rPr>
              <a:t>2</a:t>
            </a:r>
            <a:endParaRPr lang="en-IN" sz="1400" dirty="0" smtClean="0">
              <a:solidFill>
                <a:srgbClr val="0000FF"/>
              </a:solidFill>
              <a:latin typeface="Cambria" pitchFamily="18" charset="0"/>
            </a:endParaRPr>
          </a:p>
        </p:txBody>
      </p:sp>
      <p:cxnSp>
        <p:nvCxnSpPr>
          <p:cNvPr id="439" name="Straight Connector 438"/>
          <p:cNvCxnSpPr/>
          <p:nvPr/>
        </p:nvCxnSpPr>
        <p:spPr>
          <a:xfrm flipH="1">
            <a:off x="2731906" y="1758163"/>
            <a:ext cx="101628" cy="17335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/>
          <p:cNvCxnSpPr/>
          <p:nvPr/>
        </p:nvCxnSpPr>
        <p:spPr>
          <a:xfrm flipH="1">
            <a:off x="2183808" y="1511035"/>
            <a:ext cx="154770" cy="1528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" name="Rectangle 441"/>
          <p:cNvSpPr/>
          <p:nvPr/>
        </p:nvSpPr>
        <p:spPr>
          <a:xfrm>
            <a:off x="1982503" y="1333004"/>
            <a:ext cx="247322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solidFill>
                  <a:srgbClr val="0000FF"/>
                </a:solidFill>
                <a:latin typeface="Cambria" pitchFamily="18" charset="0"/>
              </a:rPr>
              <a:t>3</a:t>
            </a:r>
            <a:endParaRPr lang="en-IN" sz="1400" dirty="0" smtClean="0">
              <a:solidFill>
                <a:srgbClr val="0000FF"/>
              </a:solidFill>
              <a:latin typeface="Cambria" pitchFamily="18" charset="0"/>
            </a:endParaRPr>
          </a:p>
        </p:txBody>
      </p:sp>
      <p:sp>
        <p:nvSpPr>
          <p:cNvPr id="443" name="Rectangle 442"/>
          <p:cNvSpPr/>
          <p:nvPr/>
        </p:nvSpPr>
        <p:spPr>
          <a:xfrm>
            <a:off x="916392" y="2090727"/>
            <a:ext cx="348596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solidFill>
                  <a:prstClr val="black"/>
                </a:solidFill>
                <a:latin typeface="Cambria" pitchFamily="18" charset="0"/>
              </a:rPr>
              <a:t>=</a:t>
            </a:r>
            <a:endParaRPr lang="en-IN" sz="16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sp>
        <p:nvSpPr>
          <p:cNvPr id="444" name="Rectangle 443"/>
          <p:cNvSpPr/>
          <p:nvPr/>
        </p:nvSpPr>
        <p:spPr>
          <a:xfrm>
            <a:off x="1113593" y="1967871"/>
            <a:ext cx="585649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solidFill>
                  <a:prstClr val="black"/>
                </a:solidFill>
                <a:latin typeface="Cambria" pitchFamily="18" charset="0"/>
              </a:rPr>
              <a:t>–3</a:t>
            </a:r>
            <a:endParaRPr lang="en-IN" sz="16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cxnSp>
        <p:nvCxnSpPr>
          <p:cNvPr id="445" name="Straight Connector 444"/>
          <p:cNvCxnSpPr/>
          <p:nvPr/>
        </p:nvCxnSpPr>
        <p:spPr>
          <a:xfrm>
            <a:off x="1274931" y="2273855"/>
            <a:ext cx="5657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Rectangle 445"/>
          <p:cNvSpPr/>
          <p:nvPr/>
        </p:nvSpPr>
        <p:spPr>
          <a:xfrm>
            <a:off x="1219912" y="2228796"/>
            <a:ext cx="405080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solidFill>
                  <a:prstClr val="black"/>
                </a:solidFill>
                <a:latin typeface="Cambria" pitchFamily="18" charset="0"/>
              </a:rPr>
              <a:t>1</a:t>
            </a:r>
            <a:endParaRPr lang="en-IN" sz="16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sp>
        <p:nvSpPr>
          <p:cNvPr id="447" name="Rectangle 446"/>
          <p:cNvSpPr/>
          <p:nvPr/>
        </p:nvSpPr>
        <p:spPr>
          <a:xfrm>
            <a:off x="1388611" y="1967871"/>
            <a:ext cx="244984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×</a:t>
            </a:r>
            <a:endParaRPr lang="en-IN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48" name="Rectangle 447"/>
          <p:cNvSpPr/>
          <p:nvPr/>
        </p:nvSpPr>
        <p:spPr>
          <a:xfrm>
            <a:off x="1611583" y="1967871"/>
            <a:ext cx="299807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solidFill>
                  <a:prstClr val="black"/>
                </a:solidFill>
                <a:latin typeface="Cambria" pitchFamily="18" charset="0"/>
              </a:rPr>
              <a:t>2</a:t>
            </a:r>
            <a:endParaRPr lang="en-IN" sz="16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sp>
        <p:nvSpPr>
          <p:cNvPr id="449" name="Rectangle 448"/>
          <p:cNvSpPr/>
          <p:nvPr/>
        </p:nvSpPr>
        <p:spPr>
          <a:xfrm>
            <a:off x="1617648" y="2228796"/>
            <a:ext cx="334777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solidFill>
                  <a:prstClr val="black"/>
                </a:solidFill>
                <a:latin typeface="Cambria" pitchFamily="18" charset="0"/>
              </a:rPr>
              <a:t>5</a:t>
            </a:r>
            <a:endParaRPr lang="en-IN" sz="16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sp>
        <p:nvSpPr>
          <p:cNvPr id="450" name="Rectangle 449"/>
          <p:cNvSpPr/>
          <p:nvPr/>
        </p:nvSpPr>
        <p:spPr>
          <a:xfrm>
            <a:off x="1388611" y="2228796"/>
            <a:ext cx="244984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×</a:t>
            </a:r>
            <a:endParaRPr lang="en-IN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51" name="Rectangle 450"/>
          <p:cNvSpPr/>
          <p:nvPr/>
        </p:nvSpPr>
        <p:spPr>
          <a:xfrm>
            <a:off x="1880768" y="2087645"/>
            <a:ext cx="348596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solidFill>
                  <a:prstClr val="black"/>
                </a:solidFill>
                <a:latin typeface="Cambria" pitchFamily="18" charset="0"/>
              </a:rPr>
              <a:t>+</a:t>
            </a:r>
            <a:endParaRPr lang="en-IN" sz="16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sp>
        <p:nvSpPr>
          <p:cNvPr id="452" name="Rectangle 451"/>
          <p:cNvSpPr/>
          <p:nvPr/>
        </p:nvSpPr>
        <p:spPr>
          <a:xfrm>
            <a:off x="2102374" y="1967871"/>
            <a:ext cx="402840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solidFill>
                  <a:prstClr val="black"/>
                </a:solidFill>
                <a:latin typeface="Cambria" pitchFamily="18" charset="0"/>
              </a:rPr>
              <a:t>3</a:t>
            </a:r>
            <a:endParaRPr lang="en-IN" sz="16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cxnSp>
        <p:nvCxnSpPr>
          <p:cNvPr id="453" name="Straight Connector 452"/>
          <p:cNvCxnSpPr/>
          <p:nvPr/>
        </p:nvCxnSpPr>
        <p:spPr>
          <a:xfrm>
            <a:off x="2188551" y="2273855"/>
            <a:ext cx="6135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4" name="Rectangle 453"/>
          <p:cNvSpPr/>
          <p:nvPr/>
        </p:nvSpPr>
        <p:spPr>
          <a:xfrm>
            <a:off x="2107909" y="2228796"/>
            <a:ext cx="405080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solidFill>
                  <a:prstClr val="black"/>
                </a:solidFill>
                <a:latin typeface="Cambria" pitchFamily="18" charset="0"/>
              </a:rPr>
              <a:t>1</a:t>
            </a:r>
            <a:endParaRPr lang="en-IN" sz="16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sp>
        <p:nvSpPr>
          <p:cNvPr id="455" name="Rectangle 454"/>
          <p:cNvSpPr/>
          <p:nvPr/>
        </p:nvSpPr>
        <p:spPr>
          <a:xfrm>
            <a:off x="2315980" y="1967871"/>
            <a:ext cx="244985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×</a:t>
            </a:r>
            <a:endParaRPr lang="en-IN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56" name="Rectangle 455"/>
          <p:cNvSpPr/>
          <p:nvPr/>
        </p:nvSpPr>
        <p:spPr>
          <a:xfrm>
            <a:off x="2482569" y="1967871"/>
            <a:ext cx="571147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solidFill>
                  <a:prstClr val="black"/>
                </a:solidFill>
                <a:latin typeface="Cambria" pitchFamily="18" charset="0"/>
              </a:rPr>
              <a:t>–2</a:t>
            </a:r>
            <a:endParaRPr lang="en-IN" sz="16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sp>
        <p:nvSpPr>
          <p:cNvPr id="457" name="Rectangle 456"/>
          <p:cNvSpPr/>
          <p:nvPr/>
        </p:nvSpPr>
        <p:spPr>
          <a:xfrm>
            <a:off x="2587666" y="2228796"/>
            <a:ext cx="334778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solidFill>
                  <a:prstClr val="black"/>
                </a:solidFill>
                <a:latin typeface="Cambria" pitchFamily="18" charset="0"/>
              </a:rPr>
              <a:t>1</a:t>
            </a:r>
            <a:endParaRPr lang="en-IN" sz="16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sp>
        <p:nvSpPr>
          <p:cNvPr id="458" name="Rectangle 457"/>
          <p:cNvSpPr/>
          <p:nvPr/>
        </p:nvSpPr>
        <p:spPr>
          <a:xfrm>
            <a:off x="2306330" y="2228796"/>
            <a:ext cx="244985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×</a:t>
            </a:r>
            <a:endParaRPr lang="en-IN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59" name="Rectangle 458"/>
          <p:cNvSpPr/>
          <p:nvPr/>
        </p:nvSpPr>
        <p:spPr>
          <a:xfrm>
            <a:off x="2910968" y="2106470"/>
            <a:ext cx="348596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solidFill>
                  <a:prstClr val="black"/>
                </a:solidFill>
                <a:latin typeface="Cambria" pitchFamily="18" charset="0"/>
              </a:rPr>
              <a:t>–</a:t>
            </a:r>
            <a:endParaRPr lang="en-IN" sz="16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sp>
        <p:nvSpPr>
          <p:cNvPr id="460" name="Rectangle 459"/>
          <p:cNvSpPr/>
          <p:nvPr/>
        </p:nvSpPr>
        <p:spPr>
          <a:xfrm>
            <a:off x="3155241" y="1967871"/>
            <a:ext cx="402839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solidFill>
                  <a:prstClr val="black"/>
                </a:solidFill>
                <a:latin typeface="Cambria" pitchFamily="18" charset="0"/>
              </a:rPr>
              <a:t>1</a:t>
            </a:r>
            <a:endParaRPr lang="en-IN" sz="16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cxnSp>
        <p:nvCxnSpPr>
          <p:cNvPr id="461" name="Straight Connector 460"/>
          <p:cNvCxnSpPr/>
          <p:nvPr/>
        </p:nvCxnSpPr>
        <p:spPr>
          <a:xfrm>
            <a:off x="3204429" y="2273855"/>
            <a:ext cx="5657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Rectangle 461"/>
          <p:cNvSpPr/>
          <p:nvPr/>
        </p:nvSpPr>
        <p:spPr>
          <a:xfrm>
            <a:off x="3146823" y="2228796"/>
            <a:ext cx="405079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solidFill>
                  <a:prstClr val="black"/>
                </a:solidFill>
                <a:latin typeface="Cambria" pitchFamily="18" charset="0"/>
              </a:rPr>
              <a:t>2</a:t>
            </a:r>
            <a:endParaRPr lang="en-IN" sz="16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sp>
        <p:nvSpPr>
          <p:cNvPr id="463" name="Rectangle 462"/>
          <p:cNvSpPr/>
          <p:nvPr/>
        </p:nvSpPr>
        <p:spPr>
          <a:xfrm>
            <a:off x="3290525" y="1967871"/>
            <a:ext cx="244984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×</a:t>
            </a:r>
            <a:endParaRPr lang="en-IN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64" name="Rectangle 463"/>
          <p:cNvSpPr/>
          <p:nvPr/>
        </p:nvSpPr>
        <p:spPr>
          <a:xfrm>
            <a:off x="3488312" y="1967871"/>
            <a:ext cx="354638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solidFill>
                  <a:prstClr val="black"/>
                </a:solidFill>
                <a:latin typeface="Cambria" pitchFamily="18" charset="0"/>
              </a:rPr>
              <a:t>3</a:t>
            </a:r>
            <a:endParaRPr lang="en-IN" sz="16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sp>
        <p:nvSpPr>
          <p:cNvPr id="465" name="Rectangle 464"/>
          <p:cNvSpPr/>
          <p:nvPr/>
        </p:nvSpPr>
        <p:spPr>
          <a:xfrm>
            <a:off x="3493286" y="2228796"/>
            <a:ext cx="334777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solidFill>
                  <a:prstClr val="black"/>
                </a:solidFill>
                <a:latin typeface="Cambria" pitchFamily="18" charset="0"/>
              </a:rPr>
              <a:t>4</a:t>
            </a:r>
            <a:endParaRPr lang="en-IN" sz="16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sp>
        <p:nvSpPr>
          <p:cNvPr id="466" name="Rectangle 465"/>
          <p:cNvSpPr/>
          <p:nvPr/>
        </p:nvSpPr>
        <p:spPr>
          <a:xfrm>
            <a:off x="3286356" y="2228796"/>
            <a:ext cx="244984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×</a:t>
            </a:r>
            <a:endParaRPr lang="en-IN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76" name="Rectangle 475"/>
          <p:cNvSpPr/>
          <p:nvPr/>
        </p:nvSpPr>
        <p:spPr>
          <a:xfrm>
            <a:off x="916392" y="2665364"/>
            <a:ext cx="348596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solidFill>
                  <a:prstClr val="black"/>
                </a:solidFill>
                <a:latin typeface="Cambria" pitchFamily="18" charset="0"/>
              </a:rPr>
              <a:t>=</a:t>
            </a:r>
            <a:endParaRPr lang="en-IN" sz="16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sp>
        <p:nvSpPr>
          <p:cNvPr id="477" name="Rectangle 476"/>
          <p:cNvSpPr/>
          <p:nvPr/>
        </p:nvSpPr>
        <p:spPr>
          <a:xfrm>
            <a:off x="1143746" y="2560891"/>
            <a:ext cx="585649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solidFill>
                  <a:prstClr val="black"/>
                </a:solidFill>
                <a:latin typeface="Cambria" pitchFamily="18" charset="0"/>
              </a:rPr>
              <a:t>–6</a:t>
            </a:r>
            <a:endParaRPr lang="en-IN" sz="16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cxnSp>
        <p:nvCxnSpPr>
          <p:cNvPr id="478" name="Straight Connector 477"/>
          <p:cNvCxnSpPr/>
          <p:nvPr/>
        </p:nvCxnSpPr>
        <p:spPr>
          <a:xfrm>
            <a:off x="1281586" y="2855568"/>
            <a:ext cx="2639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9" name="Rectangle 478"/>
          <p:cNvSpPr/>
          <p:nvPr/>
        </p:nvSpPr>
        <p:spPr>
          <a:xfrm>
            <a:off x="1253028" y="2788000"/>
            <a:ext cx="334777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solidFill>
                  <a:prstClr val="black"/>
                </a:solidFill>
                <a:latin typeface="Cambria" pitchFamily="18" charset="0"/>
              </a:rPr>
              <a:t>5</a:t>
            </a:r>
            <a:endParaRPr lang="en-IN" sz="16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sp>
        <p:nvSpPr>
          <p:cNvPr id="480" name="Rectangle 479"/>
          <p:cNvSpPr/>
          <p:nvPr/>
        </p:nvSpPr>
        <p:spPr>
          <a:xfrm>
            <a:off x="1519794" y="2672905"/>
            <a:ext cx="348596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solidFill>
                  <a:prstClr val="black"/>
                </a:solidFill>
                <a:latin typeface="Cambria" pitchFamily="18" charset="0"/>
              </a:rPr>
              <a:t>+</a:t>
            </a:r>
            <a:endParaRPr lang="en-IN" sz="16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cxnSp>
        <p:nvCxnSpPr>
          <p:cNvPr id="481" name="Straight Connector 480"/>
          <p:cNvCxnSpPr/>
          <p:nvPr/>
        </p:nvCxnSpPr>
        <p:spPr>
          <a:xfrm>
            <a:off x="1823827" y="2855568"/>
            <a:ext cx="29030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2" name="Rectangle 481"/>
          <p:cNvSpPr/>
          <p:nvPr/>
        </p:nvSpPr>
        <p:spPr>
          <a:xfrm>
            <a:off x="1736629" y="2560891"/>
            <a:ext cx="571146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solidFill>
                  <a:prstClr val="black"/>
                </a:solidFill>
                <a:latin typeface="Cambria" pitchFamily="18" charset="0"/>
              </a:rPr>
              <a:t>–6</a:t>
            </a:r>
            <a:endParaRPr lang="en-IN" sz="16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sp>
        <p:nvSpPr>
          <p:cNvPr id="483" name="Rectangle 482"/>
          <p:cNvSpPr/>
          <p:nvPr/>
        </p:nvSpPr>
        <p:spPr>
          <a:xfrm>
            <a:off x="1783724" y="2788000"/>
            <a:ext cx="334778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solidFill>
                  <a:prstClr val="black"/>
                </a:solidFill>
                <a:latin typeface="Cambria" pitchFamily="18" charset="0"/>
              </a:rPr>
              <a:t>1</a:t>
            </a:r>
            <a:endParaRPr lang="en-IN" sz="16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sp>
        <p:nvSpPr>
          <p:cNvPr id="484" name="Rectangle 483"/>
          <p:cNvSpPr/>
          <p:nvPr/>
        </p:nvSpPr>
        <p:spPr>
          <a:xfrm>
            <a:off x="2165033" y="2681107"/>
            <a:ext cx="348596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solidFill>
                  <a:prstClr val="black"/>
                </a:solidFill>
                <a:latin typeface="Cambria" pitchFamily="18" charset="0"/>
              </a:rPr>
              <a:t>+</a:t>
            </a:r>
            <a:endParaRPr lang="en-IN" sz="16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cxnSp>
        <p:nvCxnSpPr>
          <p:cNvPr id="485" name="Straight Connector 484"/>
          <p:cNvCxnSpPr/>
          <p:nvPr/>
        </p:nvCxnSpPr>
        <p:spPr>
          <a:xfrm>
            <a:off x="2461304" y="2855568"/>
            <a:ext cx="2399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6" name="Rectangle 485"/>
          <p:cNvSpPr/>
          <p:nvPr/>
        </p:nvSpPr>
        <p:spPr>
          <a:xfrm>
            <a:off x="2370416" y="2560891"/>
            <a:ext cx="553878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solidFill>
                  <a:prstClr val="black"/>
                </a:solidFill>
                <a:latin typeface="Cambria" pitchFamily="18" charset="0"/>
              </a:rPr>
              <a:t>–3</a:t>
            </a:r>
            <a:endParaRPr lang="en-IN" sz="16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sp>
        <p:nvSpPr>
          <p:cNvPr id="487" name="Rectangle 486"/>
          <p:cNvSpPr/>
          <p:nvPr/>
        </p:nvSpPr>
        <p:spPr>
          <a:xfrm>
            <a:off x="2439181" y="2788000"/>
            <a:ext cx="334776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solidFill>
                  <a:prstClr val="black"/>
                </a:solidFill>
                <a:latin typeface="Cambria" pitchFamily="18" charset="0"/>
              </a:rPr>
              <a:t>8</a:t>
            </a:r>
            <a:endParaRPr lang="en-IN" sz="16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grpSp>
        <p:nvGrpSpPr>
          <p:cNvPr id="488" name="Group 487"/>
          <p:cNvGrpSpPr/>
          <p:nvPr/>
        </p:nvGrpSpPr>
        <p:grpSpPr>
          <a:xfrm>
            <a:off x="3589175" y="1695439"/>
            <a:ext cx="1832005" cy="837425"/>
            <a:chOff x="2296273" y="3409950"/>
            <a:chExt cx="1903773" cy="612648"/>
          </a:xfrm>
        </p:grpSpPr>
        <p:sp>
          <p:nvSpPr>
            <p:cNvPr id="489" name="Cloud 488"/>
            <p:cNvSpPr/>
            <p:nvPr>
              <p:custDataLst>
                <p:tags r:id="rId1"/>
              </p:custDataLst>
            </p:nvPr>
          </p:nvSpPr>
          <p:spPr>
            <a:xfrm>
              <a:off x="2296273" y="3409950"/>
              <a:ext cx="1903773" cy="612648"/>
            </a:xfrm>
            <a:prstGeom prst="cloud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90" name="TextBox 489"/>
            <p:cNvSpPr txBox="1"/>
            <p:nvPr>
              <p:custDataLst>
                <p:tags r:id="rId2"/>
              </p:custDataLst>
            </p:nvPr>
          </p:nvSpPr>
          <p:spPr>
            <a:xfrm>
              <a:off x="2456460" y="3496669"/>
              <a:ext cx="1481561" cy="427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L.C.M of 5, 1 ,8 is 40</a:t>
              </a:r>
              <a:endParaRPr lang="en-US" sz="1600" b="1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</p:grpSp>
      <p:sp>
        <p:nvSpPr>
          <p:cNvPr id="492" name="Cloud Callout 491"/>
          <p:cNvSpPr/>
          <p:nvPr/>
        </p:nvSpPr>
        <p:spPr>
          <a:xfrm>
            <a:off x="1604109" y="2117581"/>
            <a:ext cx="1741777" cy="668470"/>
          </a:xfrm>
          <a:prstGeom prst="cloudCallout">
            <a:avLst>
              <a:gd name="adj1" fmla="val -54170"/>
              <a:gd name="adj2" fmla="val 69747"/>
            </a:avLst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93" name="TextBox 492"/>
          <p:cNvSpPr txBox="1"/>
          <p:nvPr/>
        </p:nvSpPr>
        <p:spPr>
          <a:xfrm>
            <a:off x="1807702" y="2284102"/>
            <a:ext cx="423343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5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94" name="TextBox 493"/>
          <p:cNvSpPr txBox="1"/>
          <p:nvPr/>
        </p:nvSpPr>
        <p:spPr>
          <a:xfrm>
            <a:off x="2026761" y="2284102"/>
            <a:ext cx="331370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entury Schoolbook"/>
                <a:ea typeface="Cambria Math" pitchFamily="18" charset="0"/>
              </a:rPr>
              <a:t>×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95" name="TextBox 494"/>
          <p:cNvSpPr txBox="1"/>
          <p:nvPr/>
        </p:nvSpPr>
        <p:spPr>
          <a:xfrm>
            <a:off x="2266642" y="2279178"/>
            <a:ext cx="423343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8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96" name="TextBox 495"/>
          <p:cNvSpPr txBox="1"/>
          <p:nvPr/>
        </p:nvSpPr>
        <p:spPr>
          <a:xfrm>
            <a:off x="2701935" y="2262855"/>
            <a:ext cx="573680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40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97" name="TextBox 496"/>
          <p:cNvSpPr txBox="1"/>
          <p:nvPr/>
        </p:nvSpPr>
        <p:spPr>
          <a:xfrm>
            <a:off x="2511974" y="2284102"/>
            <a:ext cx="331370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entury Schoolbook"/>
                <a:ea typeface="Cambria Math" pitchFamily="18" charset="0"/>
              </a:rPr>
              <a:t>=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98" name="TextBox 497"/>
          <p:cNvSpPr txBox="1"/>
          <p:nvPr/>
        </p:nvSpPr>
        <p:spPr>
          <a:xfrm>
            <a:off x="2266641" y="2203525"/>
            <a:ext cx="400102" cy="461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  <a:latin typeface="Cambria Math" pitchFamily="18" charset="0"/>
                <a:ea typeface="Cambria Math" pitchFamily="18" charset="0"/>
                <a:sym typeface="Symbol"/>
              </a:rPr>
              <a:t>? </a:t>
            </a:r>
            <a:endParaRPr lang="en-US" sz="2400" b="1" dirty="0">
              <a:solidFill>
                <a:srgbClr val="0000FF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99" name="Rectangle 498"/>
          <p:cNvSpPr/>
          <p:nvPr/>
        </p:nvSpPr>
        <p:spPr>
          <a:xfrm>
            <a:off x="916392" y="3157582"/>
            <a:ext cx="348596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solidFill>
                  <a:prstClr val="black"/>
                </a:solidFill>
                <a:latin typeface="Cambria" pitchFamily="18" charset="0"/>
              </a:rPr>
              <a:t>=</a:t>
            </a:r>
            <a:endParaRPr lang="en-IN" sz="16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sp>
        <p:nvSpPr>
          <p:cNvPr id="500" name="TextBox 499"/>
          <p:cNvSpPr txBox="1"/>
          <p:nvPr/>
        </p:nvSpPr>
        <p:spPr>
          <a:xfrm>
            <a:off x="1407345" y="3013699"/>
            <a:ext cx="288944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×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501" name="Straight Connector 500"/>
          <p:cNvCxnSpPr/>
          <p:nvPr/>
        </p:nvCxnSpPr>
        <p:spPr>
          <a:xfrm>
            <a:off x="1283780" y="3323018"/>
            <a:ext cx="55974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" name="TextBox 501"/>
          <p:cNvSpPr txBox="1"/>
          <p:nvPr/>
        </p:nvSpPr>
        <p:spPr>
          <a:xfrm>
            <a:off x="1155893" y="3027344"/>
            <a:ext cx="528949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–6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503" name="TextBox 502"/>
          <p:cNvSpPr txBox="1"/>
          <p:nvPr/>
        </p:nvSpPr>
        <p:spPr>
          <a:xfrm>
            <a:off x="1242397" y="3274229"/>
            <a:ext cx="301674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5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504" name="TextBox 503"/>
          <p:cNvSpPr txBox="1"/>
          <p:nvPr/>
        </p:nvSpPr>
        <p:spPr>
          <a:xfrm>
            <a:off x="1623571" y="3027344"/>
            <a:ext cx="473670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8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505" name="TextBox 504"/>
          <p:cNvSpPr txBox="1"/>
          <p:nvPr/>
        </p:nvSpPr>
        <p:spPr>
          <a:xfrm>
            <a:off x="1627685" y="3274229"/>
            <a:ext cx="404487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8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506" name="TextBox 505"/>
          <p:cNvSpPr txBox="1"/>
          <p:nvPr/>
        </p:nvSpPr>
        <p:spPr>
          <a:xfrm>
            <a:off x="1407345" y="3274229"/>
            <a:ext cx="288944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×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507" name="Rectangle 506"/>
          <p:cNvSpPr/>
          <p:nvPr/>
        </p:nvSpPr>
        <p:spPr>
          <a:xfrm>
            <a:off x="1815382" y="3139258"/>
            <a:ext cx="348596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solidFill>
                  <a:prstClr val="black"/>
                </a:solidFill>
                <a:latin typeface="Cambria" pitchFamily="18" charset="0"/>
              </a:rPr>
              <a:t>+</a:t>
            </a:r>
            <a:endParaRPr lang="en-IN" sz="16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sp>
        <p:nvSpPr>
          <p:cNvPr id="520" name="Cloud Callout 519"/>
          <p:cNvSpPr/>
          <p:nvPr/>
        </p:nvSpPr>
        <p:spPr>
          <a:xfrm>
            <a:off x="2243313" y="2127588"/>
            <a:ext cx="1741777" cy="668470"/>
          </a:xfrm>
          <a:prstGeom prst="cloudCallout">
            <a:avLst>
              <a:gd name="adj1" fmla="val -60050"/>
              <a:gd name="adj2" fmla="val 69747"/>
            </a:avLst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21" name="TextBox 520"/>
          <p:cNvSpPr txBox="1"/>
          <p:nvPr/>
        </p:nvSpPr>
        <p:spPr>
          <a:xfrm>
            <a:off x="2446906" y="2294109"/>
            <a:ext cx="423343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1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522" name="TextBox 521"/>
          <p:cNvSpPr txBox="1"/>
          <p:nvPr/>
        </p:nvSpPr>
        <p:spPr>
          <a:xfrm>
            <a:off x="2658650" y="2294109"/>
            <a:ext cx="331370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entury Schoolbook"/>
                <a:ea typeface="Cambria Math" pitchFamily="18" charset="0"/>
              </a:rPr>
              <a:t>×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523" name="TextBox 522"/>
          <p:cNvSpPr txBox="1"/>
          <p:nvPr/>
        </p:nvSpPr>
        <p:spPr>
          <a:xfrm>
            <a:off x="2905846" y="2289186"/>
            <a:ext cx="423343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40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524" name="TextBox 523"/>
          <p:cNvSpPr txBox="1"/>
          <p:nvPr/>
        </p:nvSpPr>
        <p:spPr>
          <a:xfrm>
            <a:off x="3341139" y="2272863"/>
            <a:ext cx="573680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40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525" name="TextBox 524"/>
          <p:cNvSpPr txBox="1"/>
          <p:nvPr/>
        </p:nvSpPr>
        <p:spPr>
          <a:xfrm>
            <a:off x="3151178" y="2294109"/>
            <a:ext cx="331370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entury Schoolbook"/>
                <a:ea typeface="Cambria Math" pitchFamily="18" charset="0"/>
              </a:rPr>
              <a:t>=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526" name="TextBox 525"/>
          <p:cNvSpPr txBox="1"/>
          <p:nvPr/>
        </p:nvSpPr>
        <p:spPr>
          <a:xfrm>
            <a:off x="2905845" y="2213533"/>
            <a:ext cx="400102" cy="461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  <a:latin typeface="Cambria Math" pitchFamily="18" charset="0"/>
                <a:ea typeface="Cambria Math" pitchFamily="18" charset="0"/>
                <a:sym typeface="Symbol"/>
              </a:rPr>
              <a:t>? </a:t>
            </a:r>
            <a:endParaRPr lang="en-US" sz="2400" b="1" dirty="0">
              <a:solidFill>
                <a:srgbClr val="0000FF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527" name="TextBox 526"/>
          <p:cNvSpPr txBox="1"/>
          <p:nvPr/>
        </p:nvSpPr>
        <p:spPr>
          <a:xfrm>
            <a:off x="2225481" y="3017758"/>
            <a:ext cx="288944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×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528" name="Straight Connector 527"/>
          <p:cNvCxnSpPr/>
          <p:nvPr/>
        </p:nvCxnSpPr>
        <p:spPr>
          <a:xfrm>
            <a:off x="2138236" y="3323018"/>
            <a:ext cx="6772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9" name="TextBox 528"/>
          <p:cNvSpPr txBox="1"/>
          <p:nvPr/>
        </p:nvSpPr>
        <p:spPr>
          <a:xfrm>
            <a:off x="1974029" y="3031403"/>
            <a:ext cx="528949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–6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530" name="TextBox 529"/>
          <p:cNvSpPr txBox="1"/>
          <p:nvPr/>
        </p:nvSpPr>
        <p:spPr>
          <a:xfrm>
            <a:off x="2060533" y="3278288"/>
            <a:ext cx="301674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1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531" name="TextBox 530"/>
          <p:cNvSpPr txBox="1"/>
          <p:nvPr/>
        </p:nvSpPr>
        <p:spPr>
          <a:xfrm>
            <a:off x="2441707" y="3031403"/>
            <a:ext cx="473670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40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532" name="TextBox 531"/>
          <p:cNvSpPr txBox="1"/>
          <p:nvPr/>
        </p:nvSpPr>
        <p:spPr>
          <a:xfrm>
            <a:off x="2445821" y="3278288"/>
            <a:ext cx="469557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40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533" name="TextBox 532"/>
          <p:cNvSpPr txBox="1"/>
          <p:nvPr/>
        </p:nvSpPr>
        <p:spPr>
          <a:xfrm>
            <a:off x="2225481" y="3278288"/>
            <a:ext cx="288944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×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534" name="Rectangle 533"/>
          <p:cNvSpPr/>
          <p:nvPr/>
        </p:nvSpPr>
        <p:spPr>
          <a:xfrm>
            <a:off x="2771387" y="3143317"/>
            <a:ext cx="348596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solidFill>
                  <a:prstClr val="black"/>
                </a:solidFill>
                <a:latin typeface="Cambria" pitchFamily="18" charset="0"/>
              </a:rPr>
              <a:t>–</a:t>
            </a:r>
            <a:endParaRPr lang="en-IN" sz="16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sp>
        <p:nvSpPr>
          <p:cNvPr id="537" name="Cloud Callout 536"/>
          <p:cNvSpPr/>
          <p:nvPr/>
        </p:nvSpPr>
        <p:spPr>
          <a:xfrm>
            <a:off x="2766298" y="2176465"/>
            <a:ext cx="1741777" cy="668470"/>
          </a:xfrm>
          <a:prstGeom prst="cloudCallout">
            <a:avLst>
              <a:gd name="adj1" fmla="val -50811"/>
              <a:gd name="adj2" fmla="val 63187"/>
            </a:avLst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38" name="TextBox 537"/>
          <p:cNvSpPr txBox="1"/>
          <p:nvPr/>
        </p:nvSpPr>
        <p:spPr>
          <a:xfrm>
            <a:off x="2969891" y="2342986"/>
            <a:ext cx="423343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8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539" name="TextBox 538"/>
          <p:cNvSpPr txBox="1"/>
          <p:nvPr/>
        </p:nvSpPr>
        <p:spPr>
          <a:xfrm>
            <a:off x="3188950" y="2342986"/>
            <a:ext cx="331370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entury Schoolbook"/>
                <a:ea typeface="Cambria Math" pitchFamily="18" charset="0"/>
              </a:rPr>
              <a:t>×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540" name="TextBox 539"/>
          <p:cNvSpPr txBox="1"/>
          <p:nvPr/>
        </p:nvSpPr>
        <p:spPr>
          <a:xfrm>
            <a:off x="3428831" y="2338063"/>
            <a:ext cx="423343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5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541" name="TextBox 540"/>
          <p:cNvSpPr txBox="1"/>
          <p:nvPr/>
        </p:nvSpPr>
        <p:spPr>
          <a:xfrm>
            <a:off x="3864124" y="2321740"/>
            <a:ext cx="573680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40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542" name="TextBox 541"/>
          <p:cNvSpPr txBox="1"/>
          <p:nvPr/>
        </p:nvSpPr>
        <p:spPr>
          <a:xfrm>
            <a:off x="3674163" y="2342986"/>
            <a:ext cx="331370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entury Schoolbook"/>
                <a:ea typeface="Cambria Math" pitchFamily="18" charset="0"/>
              </a:rPr>
              <a:t>=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543" name="TextBox 542"/>
          <p:cNvSpPr txBox="1"/>
          <p:nvPr/>
        </p:nvSpPr>
        <p:spPr>
          <a:xfrm>
            <a:off x="3428830" y="2262409"/>
            <a:ext cx="400102" cy="461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  <a:latin typeface="Cambria Math" pitchFamily="18" charset="0"/>
                <a:ea typeface="Cambria Math" pitchFamily="18" charset="0"/>
                <a:sym typeface="Symbol"/>
              </a:rPr>
              <a:t>? </a:t>
            </a:r>
            <a:endParaRPr lang="en-US" sz="2400" b="1" dirty="0">
              <a:solidFill>
                <a:srgbClr val="0000FF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550" name="TextBox 549"/>
          <p:cNvSpPr txBox="1"/>
          <p:nvPr/>
        </p:nvSpPr>
        <p:spPr>
          <a:xfrm>
            <a:off x="3199088" y="3015476"/>
            <a:ext cx="288944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×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551" name="Straight Connector 550"/>
          <p:cNvCxnSpPr/>
          <p:nvPr/>
        </p:nvCxnSpPr>
        <p:spPr>
          <a:xfrm>
            <a:off x="3075523" y="3323018"/>
            <a:ext cx="55974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" name="TextBox 551"/>
          <p:cNvSpPr txBox="1"/>
          <p:nvPr/>
        </p:nvSpPr>
        <p:spPr>
          <a:xfrm>
            <a:off x="3042891" y="3029121"/>
            <a:ext cx="528949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3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553" name="TextBox 552"/>
          <p:cNvSpPr txBox="1"/>
          <p:nvPr/>
        </p:nvSpPr>
        <p:spPr>
          <a:xfrm>
            <a:off x="3034140" y="3276006"/>
            <a:ext cx="301674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8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554" name="TextBox 553"/>
          <p:cNvSpPr txBox="1"/>
          <p:nvPr/>
        </p:nvSpPr>
        <p:spPr>
          <a:xfrm>
            <a:off x="3415314" y="3029121"/>
            <a:ext cx="473670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5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555" name="TextBox 554"/>
          <p:cNvSpPr txBox="1"/>
          <p:nvPr/>
        </p:nvSpPr>
        <p:spPr>
          <a:xfrm>
            <a:off x="3419428" y="3276006"/>
            <a:ext cx="404487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5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556" name="TextBox 555"/>
          <p:cNvSpPr txBox="1"/>
          <p:nvPr/>
        </p:nvSpPr>
        <p:spPr>
          <a:xfrm>
            <a:off x="3199088" y="3276006"/>
            <a:ext cx="288944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×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557" name="Rectangle 556"/>
          <p:cNvSpPr/>
          <p:nvPr/>
        </p:nvSpPr>
        <p:spPr>
          <a:xfrm>
            <a:off x="916392" y="3628694"/>
            <a:ext cx="348596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solidFill>
                  <a:prstClr val="black"/>
                </a:solidFill>
                <a:latin typeface="Cambria" pitchFamily="18" charset="0"/>
              </a:rPr>
              <a:t>=</a:t>
            </a:r>
            <a:endParaRPr lang="en-IN" sz="16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sp>
        <p:nvSpPr>
          <p:cNvPr id="558" name="Rectangle 557"/>
          <p:cNvSpPr/>
          <p:nvPr/>
        </p:nvSpPr>
        <p:spPr>
          <a:xfrm>
            <a:off x="1171468" y="3524221"/>
            <a:ext cx="517954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solidFill>
                  <a:prstClr val="black"/>
                </a:solidFill>
                <a:latin typeface="Cambria" pitchFamily="18" charset="0"/>
              </a:rPr>
              <a:t>–48</a:t>
            </a:r>
            <a:endParaRPr lang="en-IN" sz="16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cxnSp>
        <p:nvCxnSpPr>
          <p:cNvPr id="559" name="Straight Connector 558"/>
          <p:cNvCxnSpPr/>
          <p:nvPr/>
        </p:nvCxnSpPr>
        <p:spPr>
          <a:xfrm>
            <a:off x="1336693" y="3818898"/>
            <a:ext cx="2903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0" name="Rectangle 559"/>
          <p:cNvSpPr/>
          <p:nvPr/>
        </p:nvSpPr>
        <p:spPr>
          <a:xfrm>
            <a:off x="1255713" y="3751330"/>
            <a:ext cx="539163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solidFill>
                  <a:prstClr val="black"/>
                </a:solidFill>
                <a:latin typeface="Cambria" pitchFamily="18" charset="0"/>
              </a:rPr>
              <a:t>40</a:t>
            </a:r>
            <a:endParaRPr lang="en-IN" sz="16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sp>
        <p:nvSpPr>
          <p:cNvPr id="561" name="Rectangle 560"/>
          <p:cNvSpPr/>
          <p:nvPr/>
        </p:nvSpPr>
        <p:spPr>
          <a:xfrm>
            <a:off x="1579686" y="3640336"/>
            <a:ext cx="228606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solidFill>
                  <a:prstClr val="black"/>
                </a:solidFill>
                <a:latin typeface="Cambria" pitchFamily="18" charset="0"/>
              </a:rPr>
              <a:t>–</a:t>
            </a:r>
            <a:endParaRPr lang="en-IN" sz="16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cxnSp>
        <p:nvCxnSpPr>
          <p:cNvPr id="562" name="Straight Connector 561"/>
          <p:cNvCxnSpPr/>
          <p:nvPr/>
        </p:nvCxnSpPr>
        <p:spPr>
          <a:xfrm>
            <a:off x="1828950" y="3818898"/>
            <a:ext cx="4166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" name="Rectangle 562"/>
          <p:cNvSpPr/>
          <p:nvPr/>
        </p:nvSpPr>
        <p:spPr>
          <a:xfrm>
            <a:off x="1774993" y="3524221"/>
            <a:ext cx="534629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solidFill>
                  <a:prstClr val="black"/>
                </a:solidFill>
                <a:latin typeface="Cambria" pitchFamily="18" charset="0"/>
              </a:rPr>
              <a:t>240</a:t>
            </a:r>
            <a:endParaRPr lang="en-IN" sz="16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sp>
        <p:nvSpPr>
          <p:cNvPr id="564" name="Rectangle 563"/>
          <p:cNvSpPr/>
          <p:nvPr/>
        </p:nvSpPr>
        <p:spPr>
          <a:xfrm>
            <a:off x="1837615" y="3751330"/>
            <a:ext cx="410547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solidFill>
                  <a:prstClr val="black"/>
                </a:solidFill>
                <a:latin typeface="Cambria" pitchFamily="18" charset="0"/>
              </a:rPr>
              <a:t>40</a:t>
            </a:r>
            <a:endParaRPr lang="en-IN" sz="16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sp>
        <p:nvSpPr>
          <p:cNvPr id="565" name="Rectangle 564"/>
          <p:cNvSpPr/>
          <p:nvPr/>
        </p:nvSpPr>
        <p:spPr>
          <a:xfrm>
            <a:off x="2211363" y="3633028"/>
            <a:ext cx="319068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solidFill>
                  <a:prstClr val="black"/>
                </a:solidFill>
                <a:latin typeface="Cambria" pitchFamily="18" charset="0"/>
              </a:rPr>
              <a:t>–</a:t>
            </a:r>
            <a:endParaRPr lang="en-IN" sz="16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cxnSp>
        <p:nvCxnSpPr>
          <p:cNvPr id="566" name="Straight Connector 565"/>
          <p:cNvCxnSpPr/>
          <p:nvPr/>
        </p:nvCxnSpPr>
        <p:spPr>
          <a:xfrm>
            <a:off x="2449054" y="3811589"/>
            <a:ext cx="3863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7" name="Rectangle 566"/>
          <p:cNvSpPr/>
          <p:nvPr/>
        </p:nvSpPr>
        <p:spPr>
          <a:xfrm>
            <a:off x="2430705" y="3516913"/>
            <a:ext cx="419585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solidFill>
                  <a:prstClr val="black"/>
                </a:solidFill>
                <a:latin typeface="Cambria" pitchFamily="18" charset="0"/>
              </a:rPr>
              <a:t>15</a:t>
            </a:r>
            <a:endParaRPr lang="en-IN" sz="16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sp>
        <p:nvSpPr>
          <p:cNvPr id="568" name="Rectangle 567"/>
          <p:cNvSpPr/>
          <p:nvPr/>
        </p:nvSpPr>
        <p:spPr>
          <a:xfrm>
            <a:off x="2430135" y="3744022"/>
            <a:ext cx="445587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solidFill>
                  <a:prstClr val="black"/>
                </a:solidFill>
                <a:latin typeface="Cambria" pitchFamily="18" charset="0"/>
              </a:rPr>
              <a:t>40</a:t>
            </a:r>
            <a:endParaRPr lang="en-IN" sz="16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sp>
        <p:nvSpPr>
          <p:cNvPr id="569" name="Rectangle 568"/>
          <p:cNvSpPr/>
          <p:nvPr/>
        </p:nvSpPr>
        <p:spPr>
          <a:xfrm>
            <a:off x="916392" y="4179263"/>
            <a:ext cx="348596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solidFill>
                  <a:prstClr val="black"/>
                </a:solidFill>
                <a:latin typeface="Cambria" pitchFamily="18" charset="0"/>
              </a:rPr>
              <a:t>=</a:t>
            </a:r>
            <a:endParaRPr lang="en-IN" sz="16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sp>
        <p:nvSpPr>
          <p:cNvPr id="570" name="Rectangle 569"/>
          <p:cNvSpPr/>
          <p:nvPr/>
        </p:nvSpPr>
        <p:spPr>
          <a:xfrm>
            <a:off x="1215754" y="4016217"/>
            <a:ext cx="585649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solidFill>
                  <a:prstClr val="black"/>
                </a:solidFill>
                <a:latin typeface="Cambria" pitchFamily="18" charset="0"/>
              </a:rPr>
              <a:t>–48</a:t>
            </a:r>
            <a:endParaRPr lang="en-IN" sz="16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cxnSp>
        <p:nvCxnSpPr>
          <p:cNvPr id="571" name="Straight Connector 570"/>
          <p:cNvCxnSpPr/>
          <p:nvPr/>
        </p:nvCxnSpPr>
        <p:spPr>
          <a:xfrm>
            <a:off x="1416436" y="4309010"/>
            <a:ext cx="13339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2" name="Rectangle 571"/>
          <p:cNvSpPr/>
          <p:nvPr/>
        </p:nvSpPr>
        <p:spPr>
          <a:xfrm>
            <a:off x="1904140" y="4279018"/>
            <a:ext cx="496897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solidFill>
                  <a:prstClr val="black"/>
                </a:solidFill>
                <a:latin typeface="Cambria" pitchFamily="18" charset="0"/>
              </a:rPr>
              <a:t>40</a:t>
            </a:r>
            <a:endParaRPr lang="en-IN" sz="16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sp>
        <p:nvSpPr>
          <p:cNvPr id="573" name="Rectangle 572"/>
          <p:cNvSpPr/>
          <p:nvPr/>
        </p:nvSpPr>
        <p:spPr>
          <a:xfrm>
            <a:off x="1844642" y="3995705"/>
            <a:ext cx="558416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solidFill>
                  <a:prstClr val="black"/>
                </a:solidFill>
                <a:latin typeface="Cambria" pitchFamily="18" charset="0"/>
              </a:rPr>
              <a:t>240</a:t>
            </a:r>
            <a:endParaRPr lang="en-IN" sz="16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sp>
        <p:nvSpPr>
          <p:cNvPr id="574" name="Rectangle 573"/>
          <p:cNvSpPr/>
          <p:nvPr/>
        </p:nvSpPr>
        <p:spPr>
          <a:xfrm>
            <a:off x="1661387" y="4009863"/>
            <a:ext cx="348596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solidFill>
                  <a:prstClr val="black"/>
                </a:solidFill>
                <a:latin typeface="Cambria" pitchFamily="18" charset="0"/>
              </a:rPr>
              <a:t>–</a:t>
            </a:r>
            <a:endParaRPr lang="en-IN" sz="16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sp>
        <p:nvSpPr>
          <p:cNvPr id="575" name="Rectangle 574"/>
          <p:cNvSpPr/>
          <p:nvPr/>
        </p:nvSpPr>
        <p:spPr>
          <a:xfrm>
            <a:off x="2437357" y="3995705"/>
            <a:ext cx="510493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solidFill>
                  <a:prstClr val="black"/>
                </a:solidFill>
                <a:latin typeface="Cambria" pitchFamily="18" charset="0"/>
              </a:rPr>
              <a:t>15</a:t>
            </a:r>
            <a:endParaRPr lang="en-IN" sz="16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sp>
        <p:nvSpPr>
          <p:cNvPr id="576" name="Rectangle 575"/>
          <p:cNvSpPr/>
          <p:nvPr/>
        </p:nvSpPr>
        <p:spPr>
          <a:xfrm>
            <a:off x="2293340" y="4009863"/>
            <a:ext cx="348596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solidFill>
                  <a:prstClr val="black"/>
                </a:solidFill>
                <a:latin typeface="Cambria" pitchFamily="18" charset="0"/>
              </a:rPr>
              <a:t>–</a:t>
            </a:r>
            <a:endParaRPr lang="en-IN" sz="16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sp>
        <p:nvSpPr>
          <p:cNvPr id="577" name="Rectangle 576"/>
          <p:cNvSpPr/>
          <p:nvPr/>
        </p:nvSpPr>
        <p:spPr>
          <a:xfrm>
            <a:off x="916392" y="4538932"/>
            <a:ext cx="348596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solidFill>
                  <a:prstClr val="black"/>
                </a:solidFill>
                <a:latin typeface="Cambria" pitchFamily="18" charset="0"/>
              </a:rPr>
              <a:t>=</a:t>
            </a:r>
            <a:endParaRPr lang="en-IN" sz="16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sp>
        <p:nvSpPr>
          <p:cNvPr id="578" name="Rectangle 577"/>
          <p:cNvSpPr/>
          <p:nvPr/>
        </p:nvSpPr>
        <p:spPr>
          <a:xfrm>
            <a:off x="1223177" y="4407660"/>
            <a:ext cx="911043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solidFill>
                  <a:prstClr val="black"/>
                </a:solidFill>
                <a:latin typeface="Cambria" pitchFamily="18" charset="0"/>
              </a:rPr>
              <a:t>–303</a:t>
            </a:r>
            <a:endParaRPr lang="en-IN" sz="16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cxnSp>
        <p:nvCxnSpPr>
          <p:cNvPr id="579" name="Straight Connector 578"/>
          <p:cNvCxnSpPr/>
          <p:nvPr/>
        </p:nvCxnSpPr>
        <p:spPr>
          <a:xfrm>
            <a:off x="1392541" y="4683974"/>
            <a:ext cx="38640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0" name="Rectangle 579"/>
          <p:cNvSpPr/>
          <p:nvPr/>
        </p:nvSpPr>
        <p:spPr>
          <a:xfrm>
            <a:off x="1364390" y="4603209"/>
            <a:ext cx="527741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solidFill>
                  <a:prstClr val="black"/>
                </a:solidFill>
                <a:latin typeface="Cambria" pitchFamily="18" charset="0"/>
              </a:rPr>
              <a:t>40</a:t>
            </a:r>
            <a:endParaRPr lang="en-IN" sz="16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sp>
        <p:nvSpPr>
          <p:cNvPr id="581" name="Rectangle 580"/>
          <p:cNvSpPr/>
          <p:nvPr/>
        </p:nvSpPr>
        <p:spPr>
          <a:xfrm>
            <a:off x="2787702" y="1732284"/>
            <a:ext cx="247322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solidFill>
                  <a:srgbClr val="0000FF"/>
                </a:solidFill>
                <a:latin typeface="Cambria" pitchFamily="18" charset="0"/>
              </a:rPr>
              <a:t>1</a:t>
            </a:r>
            <a:endParaRPr lang="en-IN" sz="1400" dirty="0" smtClean="0">
              <a:solidFill>
                <a:srgbClr val="0000FF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17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00"/>
                            </p:stCondLst>
                            <p:childTnLst>
                              <p:par>
                                <p:cTn id="1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00"/>
                            </p:stCondLst>
                            <p:childTnLst>
                              <p:par>
                                <p:cTn id="1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6"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1"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6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1"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6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1"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6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1"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6"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1"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6"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1" dur="5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6"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1" dur="5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6"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1" dur="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6" dur="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1"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4" dur="500" fill="hold"/>
                                        <p:tgtEl>
                                          <p:spTgt spid="4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5" dur="500" fill="hold"/>
                                        <p:tgtEl>
                                          <p:spTgt spid="4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6"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7" fill="hold">
                            <p:stCondLst>
                              <p:cond delay="500"/>
                            </p:stCondLst>
                            <p:childTnLst>
                              <p:par>
                                <p:cTn id="3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0" fill="hold">
                            <p:stCondLst>
                              <p:cond delay="500"/>
                            </p:stCondLst>
                            <p:childTnLst>
                              <p:par>
                                <p:cTn id="40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3" fill="hold">
                            <p:stCondLst>
                              <p:cond delay="500"/>
                            </p:stCondLst>
                            <p:childTnLst>
                              <p:par>
                                <p:cTn id="4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6" fill="hold">
                            <p:stCondLst>
                              <p:cond delay="500"/>
                            </p:stCondLst>
                            <p:childTnLst>
                              <p:par>
                                <p:cTn id="40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9" fill="hold">
                            <p:stCondLst>
                              <p:cond delay="500"/>
                            </p:stCondLst>
                            <p:childTnLst>
                              <p:par>
                                <p:cTn id="4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>
                      <p:stCondLst>
                        <p:cond delay="indefinite"/>
                      </p:stCondLst>
                      <p:childTnLst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presetID="35" presetClass="emph" presetSubtype="0" repeatCount="indefinite" fill="hold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15" dur="500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8" dur="5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0" fill="hold">
                      <p:stCondLst>
                        <p:cond delay="indefinite"/>
                      </p:stCondLst>
                      <p:childTnLst>
                        <p:par>
                          <p:cTn id="441" fill="hold">
                            <p:stCondLst>
                              <p:cond delay="0"/>
                            </p:stCondLst>
                            <p:childTnLst>
                              <p:par>
                                <p:cTn id="4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4" dur="5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5" fill="hold">
                            <p:stCondLst>
                              <p:cond delay="500"/>
                            </p:stCondLst>
                            <p:childTnLst>
                              <p:par>
                                <p:cTn id="4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8" dur="5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9" fill="hold">
                            <p:stCondLst>
                              <p:cond delay="1000"/>
                            </p:stCondLst>
                            <p:childTnLst>
                              <p:par>
                                <p:cTn id="4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2" dur="5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3" fill="hold">
                            <p:stCondLst>
                              <p:cond delay="1500"/>
                            </p:stCondLst>
                            <p:childTnLst>
                              <p:par>
                                <p:cTn id="4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6"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fill="hold">
                      <p:stCondLst>
                        <p:cond delay="indefinite"/>
                      </p:stCondLst>
                      <p:childTnLst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1" dur="5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2" fill="hold">
                            <p:stCondLst>
                              <p:cond delay="500"/>
                            </p:stCondLst>
                            <p:childTnLst>
                              <p:par>
                                <p:cTn id="4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5"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6" fill="hold">
                            <p:stCondLst>
                              <p:cond delay="1000"/>
                            </p:stCondLst>
                            <p:childTnLst>
                              <p:par>
                                <p:cTn id="4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9"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0" fill="hold">
                            <p:stCondLst>
                              <p:cond delay="1500"/>
                            </p:stCondLst>
                            <p:childTnLst>
                              <p:par>
                                <p:cTn id="4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3"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4" fill="hold">
                      <p:stCondLst>
                        <p:cond delay="indefinite"/>
                      </p:stCondLst>
                      <p:childTnLst>
                        <p:par>
                          <p:cTn id="475" fill="hold">
                            <p:stCondLst>
                              <p:cond delay="0"/>
                            </p:stCondLst>
                            <p:childTnLst>
                              <p:par>
                                <p:cTn id="4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8" dur="5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>
                      <p:stCondLst>
                        <p:cond delay="indefinite"/>
                      </p:stCondLst>
                      <p:childTnLst>
                        <p:par>
                          <p:cTn id="480" fill="hold">
                            <p:stCondLst>
                              <p:cond delay="0"/>
                            </p:stCondLst>
                            <p:childTnLst>
                              <p:par>
                                <p:cTn id="4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3" fill="hold">
                      <p:stCondLst>
                        <p:cond delay="indefinite"/>
                      </p:stCondLst>
                      <p:childTnLst>
                        <p:par>
                          <p:cTn id="484" fill="hold">
                            <p:stCondLst>
                              <p:cond delay="0"/>
                            </p:stCondLst>
                            <p:childTnLst>
                              <p:par>
                                <p:cTn id="48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7" dur="500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8" dur="500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9"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0" fill="hold">
                            <p:stCondLst>
                              <p:cond delay="500"/>
                            </p:stCondLst>
                            <p:childTnLst>
                              <p:par>
                                <p:cTn id="4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3" fill="hold">
                            <p:stCondLst>
                              <p:cond delay="500"/>
                            </p:stCondLst>
                            <p:childTnLst>
                              <p:par>
                                <p:cTn id="4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6" fill="hold">
                            <p:stCondLst>
                              <p:cond delay="500"/>
                            </p:stCondLst>
                            <p:childTnLst>
                              <p:par>
                                <p:cTn id="4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9" fill="hold">
                            <p:stCondLst>
                              <p:cond delay="500"/>
                            </p:stCondLst>
                            <p:childTnLst>
                              <p:par>
                                <p:cTn id="50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2" fill="hold">
                            <p:stCondLst>
                              <p:cond delay="500"/>
                            </p:stCondLst>
                            <p:childTnLst>
                              <p:par>
                                <p:cTn id="5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5" fill="hold">
                      <p:stCondLst>
                        <p:cond delay="indefinite"/>
                      </p:stCondLst>
                      <p:childTnLst>
                        <p:par>
                          <p:cTn id="506" fill="hold">
                            <p:stCondLst>
                              <p:cond delay="0"/>
                            </p:stCondLst>
                            <p:childTnLst>
                              <p:par>
                                <p:cTn id="507" presetID="35" presetClass="emph" presetSubtype="0" repeatCount="indefinite" fill="hold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08" dur="500" fill="hold"/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9" fill="hold">
                      <p:stCondLst>
                        <p:cond delay="indefinite"/>
                      </p:stCondLst>
                      <p:childTnLst>
                        <p:par>
                          <p:cTn id="510" fill="hold">
                            <p:stCondLst>
                              <p:cond delay="0"/>
                            </p:stCondLst>
                            <p:childTnLst>
                              <p:par>
                                <p:cTn id="5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3" fill="hold">
                            <p:stCondLst>
                              <p:cond delay="0"/>
                            </p:stCondLst>
                            <p:childTnLst>
                              <p:par>
                                <p:cTn id="5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6" fill="hold">
                      <p:stCondLst>
                        <p:cond delay="indefinite"/>
                      </p:stCondLst>
                      <p:childTnLst>
                        <p:par>
                          <p:cTn id="517" fill="hold">
                            <p:stCondLst>
                              <p:cond delay="0"/>
                            </p:stCondLst>
                            <p:childTnLst>
                              <p:par>
                                <p:cTn id="5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1" dur="5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3" fill="hold">
                            <p:stCondLst>
                              <p:cond delay="500"/>
                            </p:stCondLst>
                            <p:childTnLst>
                              <p:par>
                                <p:cTn id="5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6" dur="5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7" fill="hold">
                            <p:stCondLst>
                              <p:cond delay="1000"/>
                            </p:stCondLst>
                            <p:childTnLst>
                              <p:par>
                                <p:cTn id="5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0" dur="5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1" fill="hold">
                            <p:stCondLst>
                              <p:cond delay="1500"/>
                            </p:stCondLst>
                            <p:childTnLst>
                              <p:par>
                                <p:cTn id="5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4" dur="5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5" fill="hold">
                      <p:stCondLst>
                        <p:cond delay="indefinite"/>
                      </p:stCondLst>
                      <p:childTnLst>
                        <p:par>
                          <p:cTn id="546" fill="hold">
                            <p:stCondLst>
                              <p:cond delay="0"/>
                            </p:stCondLst>
                            <p:childTnLst>
                              <p:par>
                                <p:cTn id="5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9" dur="5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0" fill="hold">
                            <p:stCondLst>
                              <p:cond delay="500"/>
                            </p:stCondLst>
                            <p:childTnLst>
                              <p:par>
                                <p:cTn id="5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3" dur="5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7" dur="5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1" dur="5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2" fill="hold">
                      <p:stCondLst>
                        <p:cond delay="indefinite"/>
                      </p:stCondLst>
                      <p:childTnLst>
                        <p:par>
                          <p:cTn id="563" fill="hold">
                            <p:stCondLst>
                              <p:cond delay="0"/>
                            </p:stCondLst>
                            <p:childTnLst>
                              <p:par>
                                <p:cTn id="5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6" dur="5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7" fill="hold">
                      <p:stCondLst>
                        <p:cond delay="indefinite"/>
                      </p:stCondLst>
                      <p:childTnLst>
                        <p:par>
                          <p:cTn id="568" fill="hold">
                            <p:stCondLst>
                              <p:cond delay="0"/>
                            </p:stCondLst>
                            <p:childTnLst>
                              <p:par>
                                <p:cTn id="5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2" dur="5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4" fill="hold">
                      <p:stCondLst>
                        <p:cond delay="indefinite"/>
                      </p:stCondLst>
                      <p:childTnLst>
                        <p:par>
                          <p:cTn id="575" fill="hold">
                            <p:stCondLst>
                              <p:cond delay="0"/>
                            </p:stCondLst>
                            <p:childTnLst>
                              <p:par>
                                <p:cTn id="5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8" dur="500" fill="hold"/>
                                        <p:tgtEl>
                                          <p:spTgt spid="5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9" dur="500" fill="hold"/>
                                        <p:tgtEl>
                                          <p:spTgt spid="5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0" dur="5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1" fill="hold">
                            <p:stCondLst>
                              <p:cond delay="500"/>
                            </p:stCondLst>
                            <p:childTnLst>
                              <p:par>
                                <p:cTn id="5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4" fill="hold">
                            <p:stCondLst>
                              <p:cond delay="500"/>
                            </p:stCondLst>
                            <p:childTnLst>
                              <p:par>
                                <p:cTn id="5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7" fill="hold">
                            <p:stCondLst>
                              <p:cond delay="500"/>
                            </p:stCondLst>
                            <p:childTnLst>
                              <p:par>
                                <p:cTn id="5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0" fill="hold">
                            <p:stCondLst>
                              <p:cond delay="500"/>
                            </p:stCondLst>
                            <p:childTnLst>
                              <p:par>
                                <p:cTn id="5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3" fill="hold">
                            <p:stCondLst>
                              <p:cond delay="500"/>
                            </p:stCondLst>
                            <p:childTnLst>
                              <p:par>
                                <p:cTn id="5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6" fill="hold">
                      <p:stCondLst>
                        <p:cond delay="indefinite"/>
                      </p:stCondLst>
                      <p:childTnLst>
                        <p:par>
                          <p:cTn id="597" fill="hold">
                            <p:stCondLst>
                              <p:cond delay="0"/>
                            </p:stCondLst>
                            <p:childTnLst>
                              <p:par>
                                <p:cTn id="598" presetID="35" presetClass="emph" presetSubtype="0" repeatCount="indefinite" fill="hold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99" dur="500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0" fill="hold">
                      <p:stCondLst>
                        <p:cond delay="indefinite"/>
                      </p:stCondLst>
                      <p:childTnLst>
                        <p:par>
                          <p:cTn id="601" fill="hold">
                            <p:stCondLst>
                              <p:cond delay="0"/>
                            </p:stCondLst>
                            <p:childTnLst>
                              <p:par>
                                <p:cTn id="6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4" fill="hold">
                            <p:stCondLst>
                              <p:cond delay="0"/>
                            </p:stCondLst>
                            <p:childTnLst>
                              <p:par>
                                <p:cTn id="60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7" fill="hold">
                      <p:stCondLst>
                        <p:cond delay="indefinite"/>
                      </p:stCondLst>
                      <p:childTnLst>
                        <p:par>
                          <p:cTn id="608" fill="hold">
                            <p:stCondLst>
                              <p:cond delay="0"/>
                            </p:stCondLst>
                            <p:childTnLst>
                              <p:par>
                                <p:cTn id="6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1" fill="hold">
                            <p:stCondLst>
                              <p:cond delay="0"/>
                            </p:stCondLst>
                            <p:childTnLst>
                              <p:par>
                                <p:cTn id="6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4" dur="5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5" fill="hold">
                            <p:stCondLst>
                              <p:cond delay="500"/>
                            </p:stCondLst>
                            <p:childTnLst>
                              <p:par>
                                <p:cTn id="6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8" dur="5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9" fill="hold">
                            <p:stCondLst>
                              <p:cond delay="1000"/>
                            </p:stCondLst>
                            <p:childTnLst>
                              <p:par>
                                <p:cTn id="6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2" dur="5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3" fill="hold">
                      <p:stCondLst>
                        <p:cond delay="indefinite"/>
                      </p:stCondLst>
                      <p:childTnLst>
                        <p:par>
                          <p:cTn id="634" fill="hold">
                            <p:stCondLst>
                              <p:cond delay="0"/>
                            </p:stCondLst>
                            <p:childTnLst>
                              <p:par>
                                <p:cTn id="6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7" dur="5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8" fill="hold">
                            <p:stCondLst>
                              <p:cond delay="500"/>
                            </p:stCondLst>
                            <p:childTnLst>
                              <p:par>
                                <p:cTn id="6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1" dur="5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2" fill="hold">
                            <p:stCondLst>
                              <p:cond delay="1000"/>
                            </p:stCondLst>
                            <p:childTnLst>
                              <p:par>
                                <p:cTn id="6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5" dur="5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6" fill="hold">
                            <p:stCondLst>
                              <p:cond delay="1500"/>
                            </p:stCondLst>
                            <p:childTnLst>
                              <p:par>
                                <p:cTn id="6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9"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0" fill="hold">
                      <p:stCondLst>
                        <p:cond delay="indefinite"/>
                      </p:stCondLst>
                      <p:childTnLst>
                        <p:par>
                          <p:cTn id="651" fill="hold">
                            <p:stCondLst>
                              <p:cond delay="0"/>
                            </p:stCondLst>
                            <p:childTnLst>
                              <p:par>
                                <p:cTn id="6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4"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5" fill="hold">
                      <p:stCondLst>
                        <p:cond delay="indefinite"/>
                      </p:stCondLst>
                      <p:childTnLst>
                        <p:par>
                          <p:cTn id="656" fill="hold">
                            <p:stCondLst>
                              <p:cond delay="0"/>
                            </p:stCondLst>
                            <p:childTnLst>
                              <p:par>
                                <p:cTn id="6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9"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0" fill="hold">
                      <p:stCondLst>
                        <p:cond delay="indefinite"/>
                      </p:stCondLst>
                      <p:childTnLst>
                        <p:par>
                          <p:cTn id="661" fill="hold">
                            <p:stCondLst>
                              <p:cond delay="0"/>
                            </p:stCondLst>
                            <p:childTnLst>
                              <p:par>
                                <p:cTn id="6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4"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5" fill="hold">
                      <p:stCondLst>
                        <p:cond delay="indefinite"/>
                      </p:stCondLst>
                      <p:childTnLst>
                        <p:par>
                          <p:cTn id="666" fill="hold">
                            <p:stCondLst>
                              <p:cond delay="0"/>
                            </p:stCondLst>
                            <p:childTnLst>
                              <p:par>
                                <p:cTn id="6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9"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0" fill="hold">
                      <p:stCondLst>
                        <p:cond delay="indefinite"/>
                      </p:stCondLst>
                      <p:childTnLst>
                        <p:par>
                          <p:cTn id="671" fill="hold">
                            <p:stCondLst>
                              <p:cond delay="0"/>
                            </p:stCondLst>
                            <p:childTnLst>
                              <p:par>
                                <p:cTn id="6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4" dur="5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5" fill="hold">
                      <p:stCondLst>
                        <p:cond delay="indefinite"/>
                      </p:stCondLst>
                      <p:childTnLst>
                        <p:par>
                          <p:cTn id="676" fill="hold">
                            <p:stCondLst>
                              <p:cond delay="0"/>
                            </p:stCondLst>
                            <p:childTnLst>
                              <p:par>
                                <p:cTn id="6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9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0" fill="hold">
                      <p:stCondLst>
                        <p:cond delay="indefinite"/>
                      </p:stCondLst>
                      <p:childTnLst>
                        <p:par>
                          <p:cTn id="681" fill="hold">
                            <p:stCondLst>
                              <p:cond delay="0"/>
                            </p:stCondLst>
                            <p:childTnLst>
                              <p:par>
                                <p:cTn id="6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4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5" fill="hold">
                      <p:stCondLst>
                        <p:cond delay="indefinite"/>
                      </p:stCondLst>
                      <p:childTnLst>
                        <p:par>
                          <p:cTn id="686" fill="hold">
                            <p:stCondLst>
                              <p:cond delay="0"/>
                            </p:stCondLst>
                            <p:childTnLst>
                              <p:par>
                                <p:cTn id="6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9"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0" fill="hold">
                      <p:stCondLst>
                        <p:cond delay="indefinite"/>
                      </p:stCondLst>
                      <p:childTnLst>
                        <p:par>
                          <p:cTn id="691" fill="hold">
                            <p:stCondLst>
                              <p:cond delay="0"/>
                            </p:stCondLst>
                            <p:childTnLst>
                              <p:par>
                                <p:cTn id="6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4" dur="5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5" fill="hold">
                      <p:stCondLst>
                        <p:cond delay="indefinite"/>
                      </p:stCondLst>
                      <p:childTnLst>
                        <p:par>
                          <p:cTn id="696" fill="hold">
                            <p:stCondLst>
                              <p:cond delay="0"/>
                            </p:stCondLst>
                            <p:childTnLst>
                              <p:par>
                                <p:cTn id="6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9" dur="5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0" fill="hold">
                      <p:stCondLst>
                        <p:cond delay="indefinite"/>
                      </p:stCondLst>
                      <p:childTnLst>
                        <p:par>
                          <p:cTn id="701" fill="hold">
                            <p:stCondLst>
                              <p:cond delay="0"/>
                            </p:stCondLst>
                            <p:childTnLst>
                              <p:par>
                                <p:cTn id="7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4" dur="5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5" fill="hold">
                      <p:stCondLst>
                        <p:cond delay="indefinite"/>
                      </p:stCondLst>
                      <p:childTnLst>
                        <p:par>
                          <p:cTn id="706" fill="hold">
                            <p:stCondLst>
                              <p:cond delay="0"/>
                            </p:stCondLst>
                            <p:childTnLst>
                              <p:par>
                                <p:cTn id="7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9" dur="5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0" fill="hold">
                      <p:stCondLst>
                        <p:cond delay="indefinite"/>
                      </p:stCondLst>
                      <p:childTnLst>
                        <p:par>
                          <p:cTn id="711" fill="hold">
                            <p:stCondLst>
                              <p:cond delay="0"/>
                            </p:stCondLst>
                            <p:childTnLst>
                              <p:par>
                                <p:cTn id="7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4" dur="5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5" fill="hold">
                      <p:stCondLst>
                        <p:cond delay="indefinite"/>
                      </p:stCondLst>
                      <p:childTnLst>
                        <p:par>
                          <p:cTn id="716" fill="hold">
                            <p:stCondLst>
                              <p:cond delay="0"/>
                            </p:stCondLst>
                            <p:childTnLst>
                              <p:par>
                                <p:cTn id="7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9" dur="5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0" fill="hold">
                      <p:stCondLst>
                        <p:cond delay="indefinite"/>
                      </p:stCondLst>
                      <p:childTnLst>
                        <p:par>
                          <p:cTn id="721" fill="hold">
                            <p:stCondLst>
                              <p:cond delay="0"/>
                            </p:stCondLst>
                            <p:childTnLst>
                              <p:par>
                                <p:cTn id="7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4" dur="5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5" fill="hold">
                      <p:stCondLst>
                        <p:cond delay="indefinite"/>
                      </p:stCondLst>
                      <p:childTnLst>
                        <p:par>
                          <p:cTn id="726" fill="hold">
                            <p:stCondLst>
                              <p:cond delay="0"/>
                            </p:stCondLst>
                            <p:childTnLst>
                              <p:par>
                                <p:cTn id="7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9" dur="5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0" fill="hold">
                      <p:stCondLst>
                        <p:cond delay="indefinite"/>
                      </p:stCondLst>
                      <p:childTnLst>
                        <p:par>
                          <p:cTn id="731" fill="hold">
                            <p:stCondLst>
                              <p:cond delay="0"/>
                            </p:stCondLst>
                            <p:childTnLst>
                              <p:par>
                                <p:cTn id="7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4" dur="5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5" fill="hold">
                      <p:stCondLst>
                        <p:cond delay="indefinite"/>
                      </p:stCondLst>
                      <p:childTnLst>
                        <p:par>
                          <p:cTn id="736" fill="hold">
                            <p:stCondLst>
                              <p:cond delay="0"/>
                            </p:stCondLst>
                            <p:childTnLst>
                              <p:par>
                                <p:cTn id="7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9" dur="5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0" fill="hold">
                      <p:stCondLst>
                        <p:cond delay="indefinite"/>
                      </p:stCondLst>
                      <p:childTnLst>
                        <p:par>
                          <p:cTn id="741" fill="hold">
                            <p:stCondLst>
                              <p:cond delay="0"/>
                            </p:stCondLst>
                            <p:childTnLst>
                              <p:par>
                                <p:cTn id="7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4" dur="5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5" fill="hold">
                            <p:stCondLst>
                              <p:cond delay="500"/>
                            </p:stCondLst>
                            <p:childTnLst>
                              <p:par>
                                <p:cTn id="7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8"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9" fill="hold">
                      <p:stCondLst>
                        <p:cond delay="indefinite"/>
                      </p:stCondLst>
                      <p:childTnLst>
                        <p:par>
                          <p:cTn id="750" fill="hold">
                            <p:stCondLst>
                              <p:cond delay="0"/>
                            </p:stCondLst>
                            <p:childTnLst>
                              <p:par>
                                <p:cTn id="7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3" dur="5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4" fill="hold">
                      <p:stCondLst>
                        <p:cond delay="indefinite"/>
                      </p:stCondLst>
                      <p:childTnLst>
                        <p:par>
                          <p:cTn id="755" fill="hold">
                            <p:stCondLst>
                              <p:cond delay="0"/>
                            </p:stCondLst>
                            <p:childTnLst>
                              <p:par>
                                <p:cTn id="7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8" dur="5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9" fill="hold">
                      <p:stCondLst>
                        <p:cond delay="indefinite"/>
                      </p:stCondLst>
                      <p:childTnLst>
                        <p:par>
                          <p:cTn id="760" fill="hold">
                            <p:stCondLst>
                              <p:cond delay="0"/>
                            </p:stCondLst>
                            <p:childTnLst>
                              <p:par>
                                <p:cTn id="7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3" dur="5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4" fill="hold">
                      <p:stCondLst>
                        <p:cond delay="indefinite"/>
                      </p:stCondLst>
                      <p:childTnLst>
                        <p:par>
                          <p:cTn id="765" fill="hold">
                            <p:stCondLst>
                              <p:cond delay="0"/>
                            </p:stCondLst>
                            <p:childTnLst>
                              <p:par>
                                <p:cTn id="7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8" dur="5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animBg="1"/>
      <p:bldP spid="535" grpId="0" animBg="1"/>
      <p:bldP spid="535" grpId="1" animBg="1"/>
      <p:bldP spid="508" grpId="0" animBg="1"/>
      <p:bldP spid="508" grpId="1" animBg="1"/>
      <p:bldP spid="491" grpId="0" animBg="1"/>
      <p:bldP spid="491" grpId="1" animBg="1"/>
      <p:bldP spid="159" grpId="0" animBg="1"/>
      <p:bldP spid="228" grpId="0"/>
      <p:bldP spid="230" grpId="0"/>
      <p:bldP spid="232" grpId="0"/>
      <p:bldP spid="233" grpId="0"/>
      <p:bldP spid="234" grpId="0"/>
      <p:bldP spid="235" grpId="0"/>
      <p:bldP spid="236" grpId="0"/>
      <p:bldP spid="237" grpId="0"/>
      <p:bldP spid="239" grpId="0"/>
      <p:bldP spid="241" grpId="0"/>
      <p:bldP spid="242" grpId="0"/>
      <p:bldP spid="247" grpId="0"/>
      <p:bldP spid="257" grpId="0"/>
      <p:bldP spid="258" grpId="0"/>
      <p:bldP spid="259" grpId="0"/>
      <p:bldP spid="163" grpId="0"/>
      <p:bldP spid="165" grpId="0"/>
      <p:bldP spid="167" grpId="0"/>
      <p:bldP spid="168" grpId="0"/>
      <p:bldP spid="169" grpId="0"/>
      <p:bldP spid="170" grpId="0"/>
      <p:bldP spid="432" grpId="0"/>
      <p:bldP spid="434" grpId="0"/>
      <p:bldP spid="436" grpId="0"/>
      <p:bldP spid="438" grpId="0"/>
      <p:bldP spid="442" grpId="0"/>
      <p:bldP spid="443" grpId="0"/>
      <p:bldP spid="444" grpId="0"/>
      <p:bldP spid="446" grpId="0"/>
      <p:bldP spid="447" grpId="0"/>
      <p:bldP spid="448" grpId="0"/>
      <p:bldP spid="449" grpId="0"/>
      <p:bldP spid="450" grpId="0"/>
      <p:bldP spid="451" grpId="0"/>
      <p:bldP spid="452" grpId="0"/>
      <p:bldP spid="454" grpId="0"/>
      <p:bldP spid="455" grpId="0"/>
      <p:bldP spid="456" grpId="0"/>
      <p:bldP spid="457" grpId="0"/>
      <p:bldP spid="458" grpId="0"/>
      <p:bldP spid="459" grpId="0"/>
      <p:bldP spid="460" grpId="0"/>
      <p:bldP spid="462" grpId="0"/>
      <p:bldP spid="463" grpId="0"/>
      <p:bldP spid="464" grpId="0"/>
      <p:bldP spid="465" grpId="0"/>
      <p:bldP spid="466" grpId="0"/>
      <p:bldP spid="476" grpId="0"/>
      <p:bldP spid="477" grpId="0"/>
      <p:bldP spid="479" grpId="0"/>
      <p:bldP spid="480" grpId="0"/>
      <p:bldP spid="482" grpId="0"/>
      <p:bldP spid="483" grpId="0"/>
      <p:bldP spid="484" grpId="0"/>
      <p:bldP spid="486" grpId="0"/>
      <p:bldP spid="487" grpId="0"/>
      <p:bldP spid="492" grpId="0" animBg="1"/>
      <p:bldP spid="492" grpId="1" animBg="1"/>
      <p:bldP spid="493" grpId="0"/>
      <p:bldP spid="493" grpId="1"/>
      <p:bldP spid="494" grpId="0"/>
      <p:bldP spid="494" grpId="1"/>
      <p:bldP spid="495" grpId="0"/>
      <p:bldP spid="495" grpId="1"/>
      <p:bldP spid="496" grpId="0"/>
      <p:bldP spid="496" grpId="1"/>
      <p:bldP spid="497" grpId="0"/>
      <p:bldP spid="497" grpId="1"/>
      <p:bldP spid="498" grpId="0"/>
      <p:bldP spid="498" grpId="1"/>
      <p:bldP spid="498" grpId="2"/>
      <p:bldP spid="499" grpId="0"/>
      <p:bldP spid="500" grpId="0"/>
      <p:bldP spid="502" grpId="0"/>
      <p:bldP spid="503" grpId="0"/>
      <p:bldP spid="504" grpId="0"/>
      <p:bldP spid="505" grpId="0"/>
      <p:bldP spid="506" grpId="0"/>
      <p:bldP spid="507" grpId="0"/>
      <p:bldP spid="520" grpId="0" animBg="1"/>
      <p:bldP spid="520" grpId="1" animBg="1"/>
      <p:bldP spid="521" grpId="0"/>
      <p:bldP spid="521" grpId="1"/>
      <p:bldP spid="522" grpId="0"/>
      <p:bldP spid="522" grpId="1"/>
      <p:bldP spid="523" grpId="0"/>
      <p:bldP spid="523" grpId="1"/>
      <p:bldP spid="524" grpId="0"/>
      <p:bldP spid="524" grpId="1"/>
      <p:bldP spid="525" grpId="0"/>
      <p:bldP spid="525" grpId="1"/>
      <p:bldP spid="526" grpId="0"/>
      <p:bldP spid="526" grpId="1"/>
      <p:bldP spid="526" grpId="2"/>
      <p:bldP spid="527" grpId="0"/>
      <p:bldP spid="529" grpId="0"/>
      <p:bldP spid="530" grpId="0"/>
      <p:bldP spid="531" grpId="0"/>
      <p:bldP spid="532" grpId="0"/>
      <p:bldP spid="533" grpId="0"/>
      <p:bldP spid="534" grpId="0"/>
      <p:bldP spid="537" grpId="0" animBg="1"/>
      <p:bldP spid="537" grpId="1" animBg="1"/>
      <p:bldP spid="538" grpId="0"/>
      <p:bldP spid="538" grpId="1"/>
      <p:bldP spid="539" grpId="0"/>
      <p:bldP spid="539" grpId="1"/>
      <p:bldP spid="540" grpId="0"/>
      <p:bldP spid="540" grpId="1"/>
      <p:bldP spid="541" grpId="0"/>
      <p:bldP spid="541" grpId="1"/>
      <p:bldP spid="542" grpId="0"/>
      <p:bldP spid="542" grpId="1"/>
      <p:bldP spid="543" grpId="0"/>
      <p:bldP spid="543" grpId="1"/>
      <p:bldP spid="543" grpId="2"/>
      <p:bldP spid="550" grpId="0"/>
      <p:bldP spid="552" grpId="0"/>
      <p:bldP spid="553" grpId="0"/>
      <p:bldP spid="554" grpId="0"/>
      <p:bldP spid="555" grpId="0"/>
      <p:bldP spid="556" grpId="0"/>
      <p:bldP spid="557" grpId="0"/>
      <p:bldP spid="558" grpId="0"/>
      <p:bldP spid="560" grpId="0"/>
      <p:bldP spid="561" grpId="0"/>
      <p:bldP spid="563" grpId="0"/>
      <p:bldP spid="564" grpId="0"/>
      <p:bldP spid="565" grpId="0"/>
      <p:bldP spid="567" grpId="0"/>
      <p:bldP spid="568" grpId="0"/>
      <p:bldP spid="569" grpId="0"/>
      <p:bldP spid="570" grpId="0"/>
      <p:bldP spid="572" grpId="0"/>
      <p:bldP spid="573" grpId="0"/>
      <p:bldP spid="574" grpId="0"/>
      <p:bldP spid="575" grpId="0"/>
      <p:bldP spid="576" grpId="0"/>
      <p:bldP spid="577" grpId="0"/>
      <p:bldP spid="578" grpId="0"/>
      <p:bldP spid="580" grpId="0"/>
      <p:bldP spid="581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Rounded Rectangle 206"/>
          <p:cNvSpPr/>
          <p:nvPr/>
        </p:nvSpPr>
        <p:spPr>
          <a:xfrm>
            <a:off x="351471" y="840969"/>
            <a:ext cx="4940610" cy="4009464"/>
          </a:xfrm>
          <a:prstGeom prst="roundRect">
            <a:avLst/>
          </a:prstGeom>
          <a:gradFill flip="none" rotWithShape="1">
            <a:gsLst>
              <a:gs pos="0">
                <a:srgbClr val="FFFF00">
                  <a:alpha val="57000"/>
                </a:srgb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>
              <a:solidFill>
                <a:prstClr val="white"/>
              </a:solidFill>
              <a:latin typeface="Cambria" pitchFamily="18" charset="0"/>
            </a:endParaRPr>
          </a:p>
        </p:txBody>
      </p:sp>
      <p:sp>
        <p:nvSpPr>
          <p:cNvPr id="284" name="Rectangle 283"/>
          <p:cNvSpPr/>
          <p:nvPr/>
        </p:nvSpPr>
        <p:spPr>
          <a:xfrm>
            <a:off x="2174831" y="3649082"/>
            <a:ext cx="291730" cy="230301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>
              <a:solidFill>
                <a:prstClr val="white"/>
              </a:solidFill>
            </a:endParaRPr>
          </a:p>
        </p:txBody>
      </p:sp>
      <p:sp>
        <p:nvSpPr>
          <p:cNvPr id="270" name="Rectangle 269"/>
          <p:cNvSpPr/>
          <p:nvPr/>
        </p:nvSpPr>
        <p:spPr>
          <a:xfrm>
            <a:off x="1380406" y="3642738"/>
            <a:ext cx="291730" cy="230301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>
              <a:solidFill>
                <a:prstClr val="white"/>
              </a:solidFill>
            </a:endParaRPr>
          </a:p>
        </p:txBody>
      </p:sp>
      <p:sp>
        <p:nvSpPr>
          <p:cNvPr id="244" name="Rectangle 243"/>
          <p:cNvSpPr/>
          <p:nvPr/>
        </p:nvSpPr>
        <p:spPr>
          <a:xfrm>
            <a:off x="1329434" y="2564261"/>
            <a:ext cx="291730" cy="230301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>
              <a:solidFill>
                <a:prstClr val="white"/>
              </a:solidFill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1892501" y="2565575"/>
            <a:ext cx="291730" cy="230301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>
              <a:solidFill>
                <a:prstClr val="white"/>
              </a:solidFill>
            </a:endParaRPr>
          </a:p>
        </p:txBody>
      </p:sp>
      <p:sp>
        <p:nvSpPr>
          <p:cNvPr id="246" name="Rectangle 245"/>
          <p:cNvSpPr/>
          <p:nvPr/>
        </p:nvSpPr>
        <p:spPr>
          <a:xfrm>
            <a:off x="2465228" y="2548115"/>
            <a:ext cx="291730" cy="230301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>
              <a:solidFill>
                <a:prstClr val="white"/>
              </a:solidFill>
            </a:endParaRPr>
          </a:p>
        </p:txBody>
      </p:sp>
      <p:sp>
        <p:nvSpPr>
          <p:cNvPr id="208" name="Text Box 5"/>
          <p:cNvSpPr txBox="1">
            <a:spLocks noChangeArrowheads="1"/>
          </p:cNvSpPr>
          <p:nvPr/>
        </p:nvSpPr>
        <p:spPr bwMode="auto">
          <a:xfrm>
            <a:off x="437862" y="827264"/>
            <a:ext cx="608811" cy="475631"/>
          </a:xfrm>
          <a:prstGeom prst="flowChartDelay">
            <a:avLst/>
          </a:prstGeom>
          <a:ln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tabLst>
                <a:tab pos="514350" algn="l"/>
              </a:tabLst>
              <a:defRPr sz="1600">
                <a:latin typeface="Cambria Math" pitchFamily="18" charset="0"/>
                <a:ea typeface="Cambria Math" pitchFamily="18" charset="0"/>
              </a:defRPr>
            </a:lvl1pPr>
          </a:lstStyle>
          <a:p>
            <a:r>
              <a:rPr lang="en-US" dirty="0">
                <a:solidFill>
                  <a:prstClr val="white"/>
                </a:solidFill>
                <a:latin typeface="Cambria" pitchFamily="18" charset="0"/>
              </a:rPr>
              <a:t>Sol.</a:t>
            </a:r>
          </a:p>
        </p:txBody>
      </p:sp>
      <p:sp>
        <p:nvSpPr>
          <p:cNvPr id="2" name="Rectangle 1"/>
          <p:cNvSpPr/>
          <p:nvPr/>
        </p:nvSpPr>
        <p:spPr>
          <a:xfrm>
            <a:off x="428545" y="413942"/>
            <a:ext cx="691519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CC"/>
                </a:solidFill>
                <a:latin typeface="Cambria" pitchFamily="18" charset="0"/>
              </a:rPr>
              <a:t>Q.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992965" y="288658"/>
            <a:ext cx="3446103" cy="589191"/>
            <a:chOff x="1393014" y="376647"/>
            <a:chExt cx="3446103" cy="589737"/>
          </a:xfrm>
        </p:grpSpPr>
        <p:grpSp>
          <p:nvGrpSpPr>
            <p:cNvPr id="13" name="Group 12"/>
            <p:cNvGrpSpPr/>
            <p:nvPr/>
          </p:nvGrpSpPr>
          <p:grpSpPr>
            <a:xfrm>
              <a:off x="1393014" y="376647"/>
              <a:ext cx="1026964" cy="589737"/>
              <a:chOff x="1143944" y="704788"/>
              <a:chExt cx="435532" cy="589737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1145492" y="704788"/>
                <a:ext cx="193495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600" dirty="0" smtClean="0">
                    <a:solidFill>
                      <a:prstClr val="black"/>
                    </a:solidFill>
                    <a:latin typeface="Cambria" pitchFamily="18" charset="0"/>
                  </a:rPr>
                  <a:t>–7</a:t>
                </a:r>
                <a:endParaRPr lang="en-IN" sz="1600" dirty="0" smtClean="0">
                  <a:solidFill>
                    <a:prstClr val="black"/>
                  </a:solidFill>
                  <a:latin typeface="Cambria" pitchFamily="18" charset="0"/>
                </a:endParaRPr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>
                <a:off x="1186074" y="1002617"/>
                <a:ext cx="10175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ectangle 15"/>
              <p:cNvSpPr/>
              <p:nvPr/>
            </p:nvSpPr>
            <p:spPr>
              <a:xfrm>
                <a:off x="1143944" y="955971"/>
                <a:ext cx="24073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600" dirty="0" smtClean="0">
                    <a:solidFill>
                      <a:prstClr val="black"/>
                    </a:solidFill>
                    <a:latin typeface="Cambria" pitchFamily="18" charset="0"/>
                  </a:rPr>
                  <a:t>18</a:t>
                </a:r>
                <a:endParaRPr lang="en-IN" sz="1600" dirty="0" smtClean="0">
                  <a:solidFill>
                    <a:prstClr val="black"/>
                  </a:solidFill>
                  <a:latin typeface="Cambria" pitchFamily="18" charset="0"/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1290190" y="807109"/>
                <a:ext cx="103897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600" dirty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×</a:t>
                </a:r>
                <a:endParaRPr lang="en-IN" sz="1600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1370922" y="704788"/>
                <a:ext cx="20855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600" dirty="0" smtClean="0">
                    <a:solidFill>
                      <a:prstClr val="black"/>
                    </a:solidFill>
                    <a:latin typeface="Cambria" pitchFamily="18" charset="0"/>
                  </a:rPr>
                  <a:t>15</a:t>
                </a:r>
                <a:endParaRPr lang="en-IN" sz="1600" dirty="0" smtClean="0">
                  <a:solidFill>
                    <a:prstClr val="black"/>
                  </a:solidFill>
                  <a:latin typeface="Cambria" pitchFamily="18" charset="0"/>
                </a:endParaRPr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1359257" y="955971"/>
                <a:ext cx="196325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600" dirty="0">
                    <a:solidFill>
                      <a:prstClr val="black"/>
                    </a:solidFill>
                    <a:latin typeface="Cambria" pitchFamily="18" charset="0"/>
                  </a:rPr>
                  <a:t>–7</a:t>
                </a:r>
                <a:endParaRPr lang="en-IN" sz="1600" dirty="0" smtClean="0">
                  <a:solidFill>
                    <a:prstClr val="black"/>
                  </a:solidFill>
                  <a:latin typeface="Cambria" pitchFamily="18" charset="0"/>
                </a:endParaRPr>
              </a:p>
            </p:txBody>
          </p:sp>
          <p:cxnSp>
            <p:nvCxnSpPr>
              <p:cNvPr id="160" name="Straight Connector 159"/>
              <p:cNvCxnSpPr/>
              <p:nvPr/>
            </p:nvCxnSpPr>
            <p:spPr>
              <a:xfrm>
                <a:off x="1411900" y="1002243"/>
                <a:ext cx="12311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1" name="Double Bracket 160"/>
            <p:cNvSpPr/>
            <p:nvPr/>
          </p:nvSpPr>
          <p:spPr>
            <a:xfrm>
              <a:off x="1403648" y="427376"/>
              <a:ext cx="983590" cy="454235"/>
            </a:xfrm>
            <a:prstGeom prst="bracketPair">
              <a:avLst>
                <a:gd name="adj" fmla="val 219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mbria" pitchFamily="18" charset="0"/>
              </a:endParaRP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2407191" y="507165"/>
              <a:ext cx="34859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dirty="0" smtClean="0">
                  <a:solidFill>
                    <a:prstClr val="black"/>
                  </a:solidFill>
                  <a:latin typeface="Cambria" pitchFamily="18" charset="0"/>
                </a:rPr>
                <a:t>–</a:t>
              </a:r>
              <a:endParaRPr lang="en-IN" sz="1600" dirty="0">
                <a:solidFill>
                  <a:prstClr val="black"/>
                </a:solidFill>
                <a:latin typeface="Cambria" pitchFamily="18" charset="0"/>
              </a:endParaRPr>
            </a:p>
          </p:txBody>
        </p:sp>
        <p:grpSp>
          <p:nvGrpSpPr>
            <p:cNvPr id="129" name="Group 128"/>
            <p:cNvGrpSpPr/>
            <p:nvPr/>
          </p:nvGrpSpPr>
          <p:grpSpPr>
            <a:xfrm>
              <a:off x="2627784" y="376647"/>
              <a:ext cx="923042" cy="589737"/>
              <a:chOff x="1208618" y="686387"/>
              <a:chExt cx="391459" cy="589737"/>
            </a:xfrm>
          </p:grpSpPr>
          <p:sp>
            <p:nvSpPr>
              <p:cNvPr id="130" name="Rectangle 129"/>
              <p:cNvSpPr/>
              <p:nvPr/>
            </p:nvSpPr>
            <p:spPr>
              <a:xfrm>
                <a:off x="1208618" y="817125"/>
                <a:ext cx="17084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600" dirty="0" smtClean="0">
                    <a:solidFill>
                      <a:prstClr val="black"/>
                    </a:solidFill>
                    <a:latin typeface="Cambria" pitchFamily="18" charset="0"/>
                  </a:rPr>
                  <a:t>1</a:t>
                </a:r>
                <a:endParaRPr lang="en-IN" sz="1600" dirty="0" smtClean="0">
                  <a:solidFill>
                    <a:prstClr val="black"/>
                  </a:solidFill>
                  <a:latin typeface="Cambria" pitchFamily="18" charset="0"/>
                </a:endParaRPr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1290190" y="807109"/>
                <a:ext cx="103897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600" dirty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×</a:t>
                </a:r>
                <a:endParaRPr lang="en-IN" sz="1600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1399894" y="686387"/>
                <a:ext cx="20018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600" dirty="0" smtClean="0">
                    <a:solidFill>
                      <a:prstClr val="black"/>
                    </a:solidFill>
                    <a:latin typeface="Cambria" pitchFamily="18" charset="0"/>
                  </a:rPr>
                  <a:t>1</a:t>
                </a:r>
                <a:endParaRPr lang="en-IN" sz="1600" dirty="0" smtClean="0">
                  <a:solidFill>
                    <a:prstClr val="black"/>
                  </a:solidFill>
                  <a:latin typeface="Cambria" pitchFamily="18" charset="0"/>
                </a:endParaRPr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1395332" y="937570"/>
                <a:ext cx="1419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600" dirty="0" smtClean="0">
                    <a:solidFill>
                      <a:prstClr val="black"/>
                    </a:solidFill>
                    <a:latin typeface="Cambria" pitchFamily="18" charset="0"/>
                  </a:rPr>
                  <a:t>4</a:t>
                </a:r>
                <a:endParaRPr lang="en-IN" sz="1600" dirty="0" smtClean="0">
                  <a:solidFill>
                    <a:prstClr val="black"/>
                  </a:solidFill>
                  <a:latin typeface="Cambria" pitchFamily="18" charset="0"/>
                </a:endParaRPr>
              </a:p>
            </p:txBody>
          </p:sp>
          <p:cxnSp>
            <p:nvCxnSpPr>
              <p:cNvPr id="138" name="Straight Connector 137"/>
              <p:cNvCxnSpPr/>
              <p:nvPr/>
            </p:nvCxnSpPr>
            <p:spPr>
              <a:xfrm>
                <a:off x="1411900" y="992718"/>
                <a:ext cx="12311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9" name="Double Bracket 138"/>
            <p:cNvSpPr/>
            <p:nvPr/>
          </p:nvSpPr>
          <p:spPr>
            <a:xfrm>
              <a:off x="2689400" y="445777"/>
              <a:ext cx="780109" cy="454235"/>
            </a:xfrm>
            <a:prstGeom prst="bracketPair">
              <a:avLst>
                <a:gd name="adj" fmla="val 2536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mbria" pitchFamily="18" charset="0"/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3500090" y="526008"/>
              <a:ext cx="34859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dirty="0" smtClean="0">
                  <a:solidFill>
                    <a:prstClr val="black"/>
                  </a:solidFill>
                  <a:latin typeface="Cambria" pitchFamily="18" charset="0"/>
                </a:rPr>
                <a:t>+</a:t>
              </a:r>
              <a:endParaRPr lang="en-IN" sz="1600" dirty="0" smtClean="0">
                <a:solidFill>
                  <a:prstClr val="black"/>
                </a:solidFill>
                <a:latin typeface="Cambria" pitchFamily="18" charset="0"/>
              </a:endParaRPr>
            </a:p>
          </p:txBody>
        </p:sp>
        <p:grpSp>
          <p:nvGrpSpPr>
            <p:cNvPr id="141" name="Group 140"/>
            <p:cNvGrpSpPr/>
            <p:nvPr/>
          </p:nvGrpSpPr>
          <p:grpSpPr>
            <a:xfrm>
              <a:off x="3891070" y="376647"/>
              <a:ext cx="896246" cy="589737"/>
              <a:chOff x="1163528" y="667544"/>
              <a:chExt cx="380095" cy="589737"/>
            </a:xfrm>
          </p:grpSpPr>
          <p:sp>
            <p:nvSpPr>
              <p:cNvPr id="142" name="Rectangle 141"/>
              <p:cNvSpPr/>
              <p:nvPr/>
            </p:nvSpPr>
            <p:spPr>
              <a:xfrm>
                <a:off x="1163528" y="667544"/>
                <a:ext cx="17084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600" dirty="0" smtClean="0">
                    <a:solidFill>
                      <a:prstClr val="black"/>
                    </a:solidFill>
                    <a:latin typeface="Cambria" pitchFamily="18" charset="0"/>
                  </a:rPr>
                  <a:t>1</a:t>
                </a:r>
                <a:endParaRPr lang="en-IN" sz="1600" dirty="0" smtClean="0">
                  <a:solidFill>
                    <a:prstClr val="black"/>
                  </a:solidFill>
                  <a:latin typeface="Cambria" pitchFamily="18" charset="0"/>
                </a:endParaRPr>
              </a:p>
            </p:txBody>
          </p:sp>
          <p:cxnSp>
            <p:nvCxnSpPr>
              <p:cNvPr id="143" name="Straight Connector 142"/>
              <p:cNvCxnSpPr/>
              <p:nvPr/>
            </p:nvCxnSpPr>
            <p:spPr>
              <a:xfrm>
                <a:off x="1186074" y="970718"/>
                <a:ext cx="10175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Rectangle 143"/>
              <p:cNvSpPr/>
              <p:nvPr/>
            </p:nvSpPr>
            <p:spPr>
              <a:xfrm>
                <a:off x="1168037" y="918727"/>
                <a:ext cx="17179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600" dirty="0" smtClean="0">
                    <a:solidFill>
                      <a:prstClr val="black"/>
                    </a:solidFill>
                    <a:latin typeface="Cambria" pitchFamily="18" charset="0"/>
                  </a:rPr>
                  <a:t>2</a:t>
                </a:r>
                <a:endParaRPr lang="en-IN" sz="1600" dirty="0" smtClean="0">
                  <a:solidFill>
                    <a:prstClr val="black"/>
                  </a:solidFill>
                  <a:latin typeface="Cambria" pitchFamily="18" charset="0"/>
                </a:endParaRPr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1272154" y="807109"/>
                <a:ext cx="103897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600" dirty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×</a:t>
                </a:r>
                <a:endParaRPr lang="en-IN" sz="1600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1393222" y="667544"/>
                <a:ext cx="150401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600" dirty="0">
                    <a:solidFill>
                      <a:prstClr val="black"/>
                    </a:solidFill>
                    <a:latin typeface="Cambria" pitchFamily="18" charset="0"/>
                  </a:rPr>
                  <a:t>1</a:t>
                </a:r>
                <a:endParaRPr lang="en-IN" sz="1600" dirty="0" smtClean="0">
                  <a:solidFill>
                    <a:prstClr val="black"/>
                  </a:solidFill>
                  <a:latin typeface="Cambria" pitchFamily="18" charset="0"/>
                </a:endParaRP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1395332" y="918727"/>
                <a:ext cx="1419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600" dirty="0" smtClean="0">
                    <a:solidFill>
                      <a:prstClr val="black"/>
                    </a:solidFill>
                    <a:latin typeface="Cambria" pitchFamily="18" charset="0"/>
                  </a:rPr>
                  <a:t>4</a:t>
                </a:r>
                <a:endParaRPr lang="en-IN" sz="1600" dirty="0" smtClean="0">
                  <a:solidFill>
                    <a:prstClr val="black"/>
                  </a:solidFill>
                  <a:latin typeface="Cambria" pitchFamily="18" charset="0"/>
                </a:endParaRPr>
              </a:p>
            </p:txBody>
          </p:sp>
          <p:cxnSp>
            <p:nvCxnSpPr>
              <p:cNvPr id="148" name="Straight Connector 147"/>
              <p:cNvCxnSpPr/>
              <p:nvPr/>
            </p:nvCxnSpPr>
            <p:spPr>
              <a:xfrm>
                <a:off x="1403820" y="983193"/>
                <a:ext cx="12311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9" name="Double Bracket 148"/>
            <p:cNvSpPr/>
            <p:nvPr/>
          </p:nvSpPr>
          <p:spPr>
            <a:xfrm>
              <a:off x="3855527" y="464620"/>
              <a:ext cx="983590" cy="454235"/>
            </a:xfrm>
            <a:prstGeom prst="bracketPair">
              <a:avLst>
                <a:gd name="adj" fmla="val 2785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mbria" pitchFamily="18" charset="0"/>
              </a:endParaRPr>
            </a:p>
          </p:txBody>
        </p:sp>
      </p:grpSp>
      <p:sp>
        <p:nvSpPr>
          <p:cNvPr id="150" name="Rectangle 149"/>
          <p:cNvSpPr/>
          <p:nvPr/>
        </p:nvSpPr>
        <p:spPr>
          <a:xfrm>
            <a:off x="927150" y="1487155"/>
            <a:ext cx="348596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solidFill>
                  <a:prstClr val="black"/>
                </a:solidFill>
                <a:latin typeface="Cambria" pitchFamily="18" charset="0"/>
              </a:rPr>
              <a:t>=</a:t>
            </a:r>
            <a:endParaRPr lang="en-IN" sz="16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1227091" y="1338123"/>
            <a:ext cx="585649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solidFill>
                  <a:prstClr val="black"/>
                </a:solidFill>
                <a:latin typeface="Cambria" pitchFamily="18" charset="0"/>
              </a:rPr>
              <a:t>–7</a:t>
            </a:r>
            <a:endParaRPr lang="en-IN" sz="16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cxnSp>
        <p:nvCxnSpPr>
          <p:cNvPr id="153" name="Straight Connector 152"/>
          <p:cNvCxnSpPr/>
          <p:nvPr/>
        </p:nvCxnSpPr>
        <p:spPr>
          <a:xfrm>
            <a:off x="1317458" y="1636618"/>
            <a:ext cx="7529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/>
          <p:cNvSpPr/>
          <p:nvPr/>
        </p:nvSpPr>
        <p:spPr>
          <a:xfrm>
            <a:off x="1247364" y="1574970"/>
            <a:ext cx="545100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solidFill>
                  <a:prstClr val="black"/>
                </a:solidFill>
                <a:latin typeface="Cambria" pitchFamily="18" charset="0"/>
              </a:rPr>
              <a:t>18</a:t>
            </a:r>
            <a:endParaRPr lang="en-IN" sz="16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1536119" y="1338123"/>
            <a:ext cx="244984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×</a:t>
            </a:r>
            <a:endParaRPr lang="en-IN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1708716" y="1338123"/>
            <a:ext cx="481958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solidFill>
                  <a:prstClr val="black"/>
                </a:solidFill>
                <a:latin typeface="Cambria" pitchFamily="18" charset="0"/>
              </a:rPr>
              <a:t>15</a:t>
            </a:r>
            <a:endParaRPr lang="en-IN" sz="16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1677454" y="1574970"/>
            <a:ext cx="544482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solidFill>
                  <a:prstClr val="black"/>
                </a:solidFill>
                <a:latin typeface="Cambria" pitchFamily="18" charset="0"/>
              </a:rPr>
              <a:t>–7</a:t>
            </a:r>
            <a:endParaRPr lang="en-IN" sz="1600" dirty="0">
              <a:solidFill>
                <a:prstClr val="black"/>
              </a:solidFill>
              <a:latin typeface="Cambria" pitchFamily="18" charset="0"/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1536119" y="1574970"/>
            <a:ext cx="244984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×</a:t>
            </a:r>
            <a:endParaRPr lang="en-IN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2166731" y="1459672"/>
            <a:ext cx="348596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solidFill>
                  <a:prstClr val="black"/>
                </a:solidFill>
                <a:latin typeface="Cambria" pitchFamily="18" charset="0"/>
              </a:rPr>
              <a:t>–</a:t>
            </a:r>
            <a:endParaRPr lang="en-IN" sz="1600" dirty="0">
              <a:solidFill>
                <a:prstClr val="black"/>
              </a:solidFill>
              <a:latin typeface="Cambria" pitchFamily="18" charset="0"/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2461902" y="1338123"/>
            <a:ext cx="402840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solidFill>
                  <a:prstClr val="black"/>
                </a:solidFill>
                <a:latin typeface="Cambria" pitchFamily="18" charset="0"/>
              </a:rPr>
              <a:t>1</a:t>
            </a:r>
            <a:endParaRPr lang="en-IN" sz="16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cxnSp>
        <p:nvCxnSpPr>
          <p:cNvPr id="188" name="Straight Connector 187"/>
          <p:cNvCxnSpPr/>
          <p:nvPr/>
        </p:nvCxnSpPr>
        <p:spPr>
          <a:xfrm>
            <a:off x="2510385" y="1643927"/>
            <a:ext cx="56572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 188"/>
          <p:cNvSpPr/>
          <p:nvPr/>
        </p:nvSpPr>
        <p:spPr>
          <a:xfrm>
            <a:off x="2452377" y="1574970"/>
            <a:ext cx="405080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solidFill>
                  <a:prstClr val="black"/>
                </a:solidFill>
                <a:latin typeface="Cambria" pitchFamily="18" charset="0"/>
              </a:rPr>
              <a:t>1</a:t>
            </a:r>
            <a:endParaRPr lang="en-IN" sz="16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2626160" y="1338123"/>
            <a:ext cx="244985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×</a:t>
            </a:r>
            <a:endParaRPr lang="en-IN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2842097" y="1338123"/>
            <a:ext cx="571147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solidFill>
                  <a:prstClr val="black"/>
                </a:solidFill>
                <a:latin typeface="Cambria" pitchFamily="18" charset="0"/>
              </a:rPr>
              <a:t>1</a:t>
            </a:r>
            <a:endParaRPr lang="en-IN" sz="16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2826507" y="1574970"/>
            <a:ext cx="334778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solidFill>
                  <a:prstClr val="black"/>
                </a:solidFill>
                <a:latin typeface="Cambria" pitchFamily="18" charset="0"/>
              </a:rPr>
              <a:t>4</a:t>
            </a:r>
            <a:endParaRPr lang="en-IN" sz="16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2626160" y="1574970"/>
            <a:ext cx="244985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×</a:t>
            </a:r>
            <a:endParaRPr lang="en-IN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3124550" y="1459672"/>
            <a:ext cx="348596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solidFill>
                  <a:prstClr val="black"/>
                </a:solidFill>
                <a:latin typeface="Cambria" pitchFamily="18" charset="0"/>
              </a:rPr>
              <a:t>+</a:t>
            </a:r>
            <a:endParaRPr lang="en-IN" sz="16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3407071" y="1338123"/>
            <a:ext cx="402839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solidFill>
                  <a:prstClr val="black"/>
                </a:solidFill>
                <a:latin typeface="Cambria" pitchFamily="18" charset="0"/>
              </a:rPr>
              <a:t>1</a:t>
            </a:r>
            <a:endParaRPr lang="en-IN" sz="16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cxnSp>
        <p:nvCxnSpPr>
          <p:cNvPr id="218" name="Straight Connector 217"/>
          <p:cNvCxnSpPr/>
          <p:nvPr/>
        </p:nvCxnSpPr>
        <p:spPr>
          <a:xfrm>
            <a:off x="3459348" y="1643927"/>
            <a:ext cx="5657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tangle 218"/>
          <p:cNvSpPr/>
          <p:nvPr/>
        </p:nvSpPr>
        <p:spPr>
          <a:xfrm>
            <a:off x="3405951" y="1574970"/>
            <a:ext cx="405079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solidFill>
                  <a:prstClr val="black"/>
                </a:solidFill>
                <a:latin typeface="Cambria" pitchFamily="18" charset="0"/>
              </a:rPr>
              <a:t>2</a:t>
            </a:r>
            <a:endParaRPr lang="en-IN" sz="16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3559302" y="1338123"/>
            <a:ext cx="244984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×</a:t>
            </a:r>
            <a:endParaRPr lang="en-IN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3745758" y="1338123"/>
            <a:ext cx="354638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solidFill>
                  <a:prstClr val="black"/>
                </a:solidFill>
                <a:latin typeface="Cambria" pitchFamily="18" charset="0"/>
              </a:rPr>
              <a:t>1</a:t>
            </a:r>
            <a:endParaRPr lang="en-IN" sz="16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3755690" y="1574970"/>
            <a:ext cx="334777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solidFill>
                  <a:prstClr val="black"/>
                </a:solidFill>
                <a:latin typeface="Cambria" pitchFamily="18" charset="0"/>
              </a:rPr>
              <a:t>4</a:t>
            </a:r>
            <a:endParaRPr lang="en-IN" sz="16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3559302" y="1574970"/>
            <a:ext cx="244984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×</a:t>
            </a:r>
            <a:endParaRPr lang="en-IN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927150" y="1958908"/>
            <a:ext cx="348596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solidFill>
                  <a:prstClr val="black"/>
                </a:solidFill>
                <a:latin typeface="Cambria" pitchFamily="18" charset="0"/>
              </a:rPr>
              <a:t>=</a:t>
            </a:r>
            <a:endParaRPr lang="en-IN" sz="16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1322326" y="1817019"/>
            <a:ext cx="363644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solidFill>
                  <a:prstClr val="black"/>
                </a:solidFill>
                <a:latin typeface="Cambria" pitchFamily="18" charset="0"/>
              </a:rPr>
              <a:t>1</a:t>
            </a:r>
            <a:endParaRPr lang="en-IN" sz="16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cxnSp>
        <p:nvCxnSpPr>
          <p:cNvPr id="231" name="Straight Connector 230"/>
          <p:cNvCxnSpPr/>
          <p:nvPr/>
        </p:nvCxnSpPr>
        <p:spPr>
          <a:xfrm>
            <a:off x="1370856" y="2105057"/>
            <a:ext cx="56572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Rectangle 231"/>
          <p:cNvSpPr/>
          <p:nvPr/>
        </p:nvSpPr>
        <p:spPr>
          <a:xfrm>
            <a:off x="1315838" y="2036100"/>
            <a:ext cx="405080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solidFill>
                  <a:prstClr val="black"/>
                </a:solidFill>
                <a:latin typeface="Cambria" pitchFamily="18" charset="0"/>
              </a:rPr>
              <a:t>6</a:t>
            </a:r>
            <a:endParaRPr lang="en-IN" sz="16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1488191" y="1817019"/>
            <a:ext cx="244984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×</a:t>
            </a:r>
            <a:endParaRPr lang="en-IN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1697985" y="1817019"/>
            <a:ext cx="299807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solidFill>
                  <a:prstClr val="black"/>
                </a:solidFill>
                <a:latin typeface="Cambria" pitchFamily="18" charset="0"/>
              </a:rPr>
              <a:t>5</a:t>
            </a:r>
            <a:endParaRPr lang="en-IN" sz="16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1713573" y="2036100"/>
            <a:ext cx="334778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solidFill>
                  <a:prstClr val="black"/>
                </a:solidFill>
                <a:latin typeface="Cambria" pitchFamily="18" charset="0"/>
              </a:rPr>
              <a:t>1</a:t>
            </a:r>
            <a:endParaRPr lang="en-IN" sz="16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1488191" y="2036100"/>
            <a:ext cx="244984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×</a:t>
            </a:r>
            <a:endParaRPr lang="en-IN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1976690" y="1926114"/>
            <a:ext cx="348596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solidFill>
                  <a:prstClr val="black"/>
                </a:solidFill>
                <a:latin typeface="Cambria" pitchFamily="18" charset="0"/>
              </a:rPr>
              <a:t>–</a:t>
            </a:r>
            <a:endParaRPr lang="en-IN" sz="16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2252305" y="1817019"/>
            <a:ext cx="332925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solidFill>
                  <a:prstClr val="black"/>
                </a:solidFill>
                <a:latin typeface="Cambria" pitchFamily="18" charset="0"/>
              </a:rPr>
              <a:t>1</a:t>
            </a:r>
            <a:endParaRPr lang="en-IN" sz="16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cxnSp>
        <p:nvCxnSpPr>
          <p:cNvPr id="240" name="Straight Connector 239"/>
          <p:cNvCxnSpPr/>
          <p:nvPr/>
        </p:nvCxnSpPr>
        <p:spPr>
          <a:xfrm>
            <a:off x="2312524" y="2105057"/>
            <a:ext cx="56572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Rectangle 240"/>
          <p:cNvSpPr/>
          <p:nvPr/>
        </p:nvSpPr>
        <p:spPr>
          <a:xfrm>
            <a:off x="2251456" y="2036100"/>
            <a:ext cx="405080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solidFill>
                  <a:prstClr val="black"/>
                </a:solidFill>
                <a:latin typeface="Cambria" pitchFamily="18" charset="0"/>
              </a:rPr>
              <a:t>1</a:t>
            </a:r>
            <a:endParaRPr lang="en-IN" sz="16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sp>
        <p:nvSpPr>
          <p:cNvPr id="242" name="Rectangle 241"/>
          <p:cNvSpPr/>
          <p:nvPr/>
        </p:nvSpPr>
        <p:spPr>
          <a:xfrm>
            <a:off x="2424553" y="1817019"/>
            <a:ext cx="244985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×</a:t>
            </a:r>
            <a:endParaRPr lang="en-IN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47" name="Rectangle 246"/>
          <p:cNvSpPr/>
          <p:nvPr/>
        </p:nvSpPr>
        <p:spPr>
          <a:xfrm>
            <a:off x="2624623" y="1817019"/>
            <a:ext cx="316484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solidFill>
                  <a:prstClr val="black"/>
                </a:solidFill>
                <a:latin typeface="Cambria" pitchFamily="18" charset="0"/>
              </a:rPr>
              <a:t>1</a:t>
            </a:r>
            <a:endParaRPr lang="en-IN" sz="16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sp>
        <p:nvSpPr>
          <p:cNvPr id="257" name="Rectangle 256"/>
          <p:cNvSpPr/>
          <p:nvPr/>
        </p:nvSpPr>
        <p:spPr>
          <a:xfrm>
            <a:off x="2623541" y="2036100"/>
            <a:ext cx="334778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solidFill>
                  <a:prstClr val="black"/>
                </a:solidFill>
                <a:latin typeface="Cambria" pitchFamily="18" charset="0"/>
              </a:rPr>
              <a:t>4</a:t>
            </a:r>
            <a:endParaRPr lang="en-IN" sz="16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sp>
        <p:nvSpPr>
          <p:cNvPr id="258" name="Rectangle 257"/>
          <p:cNvSpPr/>
          <p:nvPr/>
        </p:nvSpPr>
        <p:spPr>
          <a:xfrm>
            <a:off x="2424553" y="2036100"/>
            <a:ext cx="244985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×</a:t>
            </a:r>
            <a:endParaRPr lang="en-IN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69" name="Rectangle 268"/>
          <p:cNvSpPr/>
          <p:nvPr/>
        </p:nvSpPr>
        <p:spPr>
          <a:xfrm>
            <a:off x="927150" y="2400502"/>
            <a:ext cx="348596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solidFill>
                  <a:prstClr val="black"/>
                </a:solidFill>
                <a:latin typeface="Cambria" pitchFamily="18" charset="0"/>
              </a:rPr>
              <a:t>=</a:t>
            </a:r>
            <a:endParaRPr lang="en-IN" sz="16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sp>
        <p:nvSpPr>
          <p:cNvPr id="271" name="Rectangle 270"/>
          <p:cNvSpPr/>
          <p:nvPr/>
        </p:nvSpPr>
        <p:spPr>
          <a:xfrm>
            <a:off x="1333573" y="2267481"/>
            <a:ext cx="363641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solidFill>
                  <a:prstClr val="black"/>
                </a:solidFill>
                <a:latin typeface="Cambria" pitchFamily="18" charset="0"/>
              </a:rPr>
              <a:t>5</a:t>
            </a:r>
            <a:endParaRPr lang="en-IN" sz="16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cxnSp>
        <p:nvCxnSpPr>
          <p:cNvPr id="272" name="Straight Connector 271"/>
          <p:cNvCxnSpPr/>
          <p:nvPr/>
        </p:nvCxnSpPr>
        <p:spPr>
          <a:xfrm>
            <a:off x="1360415" y="2555519"/>
            <a:ext cx="2639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Rectangle 305"/>
          <p:cNvSpPr/>
          <p:nvPr/>
        </p:nvSpPr>
        <p:spPr>
          <a:xfrm>
            <a:off x="1322329" y="2485074"/>
            <a:ext cx="334777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solidFill>
                  <a:prstClr val="black"/>
                </a:solidFill>
                <a:latin typeface="Cambria" pitchFamily="18" charset="0"/>
              </a:rPr>
              <a:t>6</a:t>
            </a:r>
            <a:endParaRPr lang="en-IN" sz="16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sp>
        <p:nvSpPr>
          <p:cNvPr id="317" name="Rectangle 316"/>
          <p:cNvSpPr/>
          <p:nvPr/>
        </p:nvSpPr>
        <p:spPr>
          <a:xfrm>
            <a:off x="1598618" y="2374079"/>
            <a:ext cx="348596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solidFill>
                  <a:prstClr val="black"/>
                </a:solidFill>
                <a:latin typeface="Cambria" pitchFamily="18" charset="0"/>
              </a:rPr>
              <a:t>–</a:t>
            </a:r>
            <a:endParaRPr lang="en-IN" sz="16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cxnSp>
        <p:nvCxnSpPr>
          <p:cNvPr id="324" name="Straight Connector 323"/>
          <p:cNvCxnSpPr/>
          <p:nvPr/>
        </p:nvCxnSpPr>
        <p:spPr>
          <a:xfrm>
            <a:off x="1902657" y="2555519"/>
            <a:ext cx="29030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Rectangle 326"/>
          <p:cNvSpPr/>
          <p:nvPr/>
        </p:nvSpPr>
        <p:spPr>
          <a:xfrm>
            <a:off x="1875842" y="2267481"/>
            <a:ext cx="429113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solidFill>
                  <a:prstClr val="black"/>
                </a:solidFill>
                <a:latin typeface="Cambria" pitchFamily="18" charset="0"/>
              </a:rPr>
              <a:t>1</a:t>
            </a:r>
            <a:endParaRPr lang="en-IN" sz="16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sp>
        <p:nvSpPr>
          <p:cNvPr id="329" name="Rectangle 328"/>
          <p:cNvSpPr/>
          <p:nvPr/>
        </p:nvSpPr>
        <p:spPr>
          <a:xfrm>
            <a:off x="1874293" y="2485074"/>
            <a:ext cx="334778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solidFill>
                  <a:prstClr val="black"/>
                </a:solidFill>
                <a:latin typeface="Cambria" pitchFamily="18" charset="0"/>
              </a:rPr>
              <a:t>4</a:t>
            </a:r>
            <a:endParaRPr lang="en-IN" sz="16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sp>
        <p:nvSpPr>
          <p:cNvPr id="335" name="Rectangle 334"/>
          <p:cNvSpPr/>
          <p:nvPr/>
        </p:nvSpPr>
        <p:spPr>
          <a:xfrm>
            <a:off x="2205757" y="2374079"/>
            <a:ext cx="348596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solidFill>
                  <a:prstClr val="black"/>
                </a:solidFill>
                <a:latin typeface="Cambria" pitchFamily="18" charset="0"/>
              </a:rPr>
              <a:t>+</a:t>
            </a:r>
            <a:endParaRPr lang="en-IN" sz="16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cxnSp>
        <p:nvCxnSpPr>
          <p:cNvPr id="341" name="Straight Connector 340"/>
          <p:cNvCxnSpPr/>
          <p:nvPr/>
        </p:nvCxnSpPr>
        <p:spPr>
          <a:xfrm>
            <a:off x="2492425" y="2547575"/>
            <a:ext cx="2399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Rectangle 341"/>
          <p:cNvSpPr/>
          <p:nvPr/>
        </p:nvSpPr>
        <p:spPr>
          <a:xfrm>
            <a:off x="2449428" y="2267481"/>
            <a:ext cx="354637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solidFill>
                  <a:prstClr val="black"/>
                </a:solidFill>
                <a:latin typeface="Cambria" pitchFamily="18" charset="0"/>
              </a:rPr>
              <a:t>1</a:t>
            </a:r>
            <a:endParaRPr lang="en-IN" sz="16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sp>
        <p:nvSpPr>
          <p:cNvPr id="343" name="Rectangle 342"/>
          <p:cNvSpPr/>
          <p:nvPr/>
        </p:nvSpPr>
        <p:spPr>
          <a:xfrm>
            <a:off x="2460777" y="2477130"/>
            <a:ext cx="334776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solidFill>
                  <a:prstClr val="black"/>
                </a:solidFill>
                <a:latin typeface="Cambria" pitchFamily="18" charset="0"/>
              </a:rPr>
              <a:t>8</a:t>
            </a:r>
            <a:endParaRPr lang="en-IN" sz="16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203740" y="856033"/>
            <a:ext cx="3446105" cy="557322"/>
            <a:chOff x="1222789" y="1069493"/>
            <a:chExt cx="3446105" cy="557838"/>
          </a:xfrm>
        </p:grpSpPr>
        <p:grpSp>
          <p:nvGrpSpPr>
            <p:cNvPr id="158" name="Group 157"/>
            <p:cNvGrpSpPr/>
            <p:nvPr/>
          </p:nvGrpSpPr>
          <p:grpSpPr>
            <a:xfrm>
              <a:off x="1222789" y="1069493"/>
              <a:ext cx="1026963" cy="557838"/>
              <a:chOff x="1143944" y="715421"/>
              <a:chExt cx="435532" cy="557838"/>
            </a:xfrm>
          </p:grpSpPr>
          <p:sp>
            <p:nvSpPr>
              <p:cNvPr id="159" name="Rectangle 158"/>
              <p:cNvSpPr/>
              <p:nvPr/>
            </p:nvSpPr>
            <p:spPr>
              <a:xfrm>
                <a:off x="1145492" y="715421"/>
                <a:ext cx="193495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600" dirty="0" smtClean="0">
                    <a:solidFill>
                      <a:prstClr val="black"/>
                    </a:solidFill>
                    <a:latin typeface="Cambria" pitchFamily="18" charset="0"/>
                  </a:rPr>
                  <a:t>–7</a:t>
                </a:r>
                <a:endParaRPr lang="en-IN" sz="1600" dirty="0" smtClean="0">
                  <a:solidFill>
                    <a:prstClr val="black"/>
                  </a:solidFill>
                  <a:latin typeface="Cambria" pitchFamily="18" charset="0"/>
                </a:endParaRPr>
              </a:p>
            </p:txBody>
          </p:sp>
          <p:cxnSp>
            <p:nvCxnSpPr>
              <p:cNvPr id="162" name="Straight Connector 161"/>
              <p:cNvCxnSpPr/>
              <p:nvPr/>
            </p:nvCxnSpPr>
            <p:spPr>
              <a:xfrm>
                <a:off x="1186074" y="998246"/>
                <a:ext cx="10175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Rectangle 162"/>
              <p:cNvSpPr/>
              <p:nvPr/>
            </p:nvSpPr>
            <p:spPr>
              <a:xfrm>
                <a:off x="1143944" y="934705"/>
                <a:ext cx="24073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600" dirty="0" smtClean="0">
                    <a:solidFill>
                      <a:prstClr val="black"/>
                    </a:solidFill>
                    <a:latin typeface="Cambria" pitchFamily="18" charset="0"/>
                  </a:rPr>
                  <a:t>18</a:t>
                </a:r>
                <a:endParaRPr lang="en-IN" sz="1600" dirty="0" smtClean="0">
                  <a:solidFill>
                    <a:prstClr val="black"/>
                  </a:solidFill>
                  <a:latin typeface="Cambria" pitchFamily="18" charset="0"/>
                </a:endParaRPr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1276663" y="828375"/>
                <a:ext cx="103897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600" dirty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×</a:t>
                </a:r>
                <a:endParaRPr lang="en-IN" sz="1600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1370922" y="715421"/>
                <a:ext cx="20855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600" dirty="0" smtClean="0">
                    <a:solidFill>
                      <a:prstClr val="black"/>
                    </a:solidFill>
                    <a:latin typeface="Cambria" pitchFamily="18" charset="0"/>
                  </a:rPr>
                  <a:t>15</a:t>
                </a:r>
                <a:endParaRPr lang="en-IN" sz="1600" dirty="0" smtClean="0">
                  <a:solidFill>
                    <a:prstClr val="black"/>
                  </a:solidFill>
                  <a:latin typeface="Cambria" pitchFamily="18" charset="0"/>
                </a:endParaRPr>
              </a:p>
            </p:txBody>
          </p:sp>
          <p:sp>
            <p:nvSpPr>
              <p:cNvPr id="167" name="Rectangle 166"/>
              <p:cNvSpPr/>
              <p:nvPr/>
            </p:nvSpPr>
            <p:spPr>
              <a:xfrm>
                <a:off x="1349854" y="934705"/>
                <a:ext cx="196325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600" dirty="0">
                    <a:solidFill>
                      <a:prstClr val="black"/>
                    </a:solidFill>
                    <a:latin typeface="Cambria" pitchFamily="18" charset="0"/>
                  </a:rPr>
                  <a:t>–7</a:t>
                </a:r>
                <a:endParaRPr lang="en-IN" sz="1600" dirty="0" smtClean="0">
                  <a:solidFill>
                    <a:prstClr val="black"/>
                  </a:solidFill>
                  <a:latin typeface="Cambria" pitchFamily="18" charset="0"/>
                </a:endParaRPr>
              </a:p>
            </p:txBody>
          </p:sp>
          <p:cxnSp>
            <p:nvCxnSpPr>
              <p:cNvPr id="168" name="Straight Connector 167"/>
              <p:cNvCxnSpPr/>
              <p:nvPr/>
            </p:nvCxnSpPr>
            <p:spPr>
              <a:xfrm>
                <a:off x="1411900" y="998246"/>
                <a:ext cx="12311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9" name="Double Bracket 168"/>
            <p:cNvSpPr/>
            <p:nvPr/>
          </p:nvSpPr>
          <p:spPr>
            <a:xfrm>
              <a:off x="1233425" y="1109589"/>
              <a:ext cx="983590" cy="454235"/>
            </a:xfrm>
            <a:prstGeom prst="bracketPair">
              <a:avLst>
                <a:gd name="adj" fmla="val 1909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mbria" pitchFamily="18" charset="0"/>
              </a:endParaRP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2236968" y="1182897"/>
              <a:ext cx="34859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dirty="0" smtClean="0">
                  <a:solidFill>
                    <a:prstClr val="black"/>
                  </a:solidFill>
                  <a:latin typeface="Cambria" pitchFamily="18" charset="0"/>
                </a:rPr>
                <a:t>–</a:t>
              </a:r>
              <a:endParaRPr lang="en-IN" sz="1600" dirty="0">
                <a:solidFill>
                  <a:prstClr val="black"/>
                </a:solidFill>
                <a:latin typeface="Cambria" pitchFamily="18" charset="0"/>
              </a:endParaRPr>
            </a:p>
          </p:txBody>
        </p:sp>
        <p:grpSp>
          <p:nvGrpSpPr>
            <p:cNvPr id="171" name="Group 170"/>
            <p:cNvGrpSpPr/>
            <p:nvPr/>
          </p:nvGrpSpPr>
          <p:grpSpPr>
            <a:xfrm>
              <a:off x="2487039" y="1069493"/>
              <a:ext cx="957362" cy="557838"/>
              <a:chOff x="1194063" y="697020"/>
              <a:chExt cx="406014" cy="557838"/>
            </a:xfrm>
          </p:grpSpPr>
          <p:sp>
            <p:nvSpPr>
              <p:cNvPr id="172" name="Rectangle 171"/>
              <p:cNvSpPr/>
              <p:nvPr/>
            </p:nvSpPr>
            <p:spPr>
              <a:xfrm>
                <a:off x="1199600" y="697020"/>
                <a:ext cx="17084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600" dirty="0" smtClean="0">
                    <a:solidFill>
                      <a:prstClr val="black"/>
                    </a:solidFill>
                    <a:latin typeface="Cambria" pitchFamily="18" charset="0"/>
                  </a:rPr>
                  <a:t>1</a:t>
                </a:r>
                <a:endParaRPr lang="en-IN" sz="1600" dirty="0" smtClean="0">
                  <a:solidFill>
                    <a:prstClr val="black"/>
                  </a:solidFill>
                  <a:latin typeface="Cambria" pitchFamily="18" charset="0"/>
                </a:endParaRPr>
              </a:p>
            </p:txBody>
          </p:sp>
          <p:sp>
            <p:nvSpPr>
              <p:cNvPr id="173" name="Rectangle 172"/>
              <p:cNvSpPr/>
              <p:nvPr/>
            </p:nvSpPr>
            <p:spPr>
              <a:xfrm>
                <a:off x="1303717" y="809974"/>
                <a:ext cx="103897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600" dirty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×</a:t>
                </a:r>
                <a:endParaRPr lang="en-IN" sz="1600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1399894" y="697020"/>
                <a:ext cx="20018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600" dirty="0" smtClean="0">
                    <a:solidFill>
                      <a:prstClr val="black"/>
                    </a:solidFill>
                    <a:latin typeface="Cambria" pitchFamily="18" charset="0"/>
                  </a:rPr>
                  <a:t>1</a:t>
                </a:r>
                <a:endParaRPr lang="en-IN" sz="1600" dirty="0" smtClean="0">
                  <a:solidFill>
                    <a:prstClr val="black"/>
                  </a:solidFill>
                  <a:latin typeface="Cambria" pitchFamily="18" charset="0"/>
                </a:endParaRPr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1395332" y="916304"/>
                <a:ext cx="1419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600" dirty="0" smtClean="0">
                    <a:solidFill>
                      <a:prstClr val="black"/>
                    </a:solidFill>
                    <a:latin typeface="Cambria" pitchFamily="18" charset="0"/>
                  </a:rPr>
                  <a:t>4</a:t>
                </a:r>
                <a:endParaRPr lang="en-IN" sz="1600" dirty="0" smtClean="0">
                  <a:solidFill>
                    <a:prstClr val="black"/>
                  </a:solidFill>
                  <a:latin typeface="Cambria" pitchFamily="18" charset="0"/>
                </a:endParaRPr>
              </a:p>
            </p:txBody>
          </p:sp>
          <p:cxnSp>
            <p:nvCxnSpPr>
              <p:cNvPr id="176" name="Straight Connector 175"/>
              <p:cNvCxnSpPr/>
              <p:nvPr/>
            </p:nvCxnSpPr>
            <p:spPr>
              <a:xfrm>
                <a:off x="1418916" y="979845"/>
                <a:ext cx="10234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Rectangle 192"/>
              <p:cNvSpPr/>
              <p:nvPr/>
            </p:nvSpPr>
            <p:spPr>
              <a:xfrm>
                <a:off x="1194063" y="916304"/>
                <a:ext cx="1419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600" dirty="0" smtClean="0">
                    <a:solidFill>
                      <a:prstClr val="black"/>
                    </a:solidFill>
                    <a:latin typeface="Cambria" pitchFamily="18" charset="0"/>
                  </a:rPr>
                  <a:t>1</a:t>
                </a:r>
                <a:endParaRPr lang="en-IN" sz="1600" dirty="0" smtClean="0">
                  <a:solidFill>
                    <a:prstClr val="black"/>
                  </a:solidFill>
                  <a:latin typeface="Cambria" pitchFamily="18" charset="0"/>
                </a:endParaRPr>
              </a:p>
            </p:txBody>
          </p:sp>
          <p:cxnSp>
            <p:nvCxnSpPr>
              <p:cNvPr id="196" name="Straight Connector 195"/>
              <p:cNvCxnSpPr/>
              <p:nvPr/>
            </p:nvCxnSpPr>
            <p:spPr>
              <a:xfrm>
                <a:off x="1217650" y="979845"/>
                <a:ext cx="10234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7" name="Double Bracket 176"/>
            <p:cNvSpPr/>
            <p:nvPr/>
          </p:nvSpPr>
          <p:spPr>
            <a:xfrm>
              <a:off x="2490804" y="1127990"/>
              <a:ext cx="858120" cy="454235"/>
            </a:xfrm>
            <a:prstGeom prst="bracketPair">
              <a:avLst>
                <a:gd name="adj" fmla="val 2260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mbria" pitchFamily="18" charset="0"/>
              </a:endParaRPr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3361671" y="1182897"/>
              <a:ext cx="34859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dirty="0" smtClean="0">
                  <a:solidFill>
                    <a:prstClr val="black"/>
                  </a:solidFill>
                  <a:latin typeface="Cambria" pitchFamily="18" charset="0"/>
                </a:rPr>
                <a:t>+</a:t>
              </a:r>
              <a:endParaRPr lang="en-IN" sz="1600" dirty="0" smtClean="0">
                <a:solidFill>
                  <a:prstClr val="black"/>
                </a:solidFill>
                <a:latin typeface="Cambria" pitchFamily="18" charset="0"/>
              </a:endParaRPr>
            </a:p>
          </p:txBody>
        </p:sp>
        <p:grpSp>
          <p:nvGrpSpPr>
            <p:cNvPr id="179" name="Group 178"/>
            <p:cNvGrpSpPr/>
            <p:nvPr/>
          </p:nvGrpSpPr>
          <p:grpSpPr>
            <a:xfrm>
              <a:off x="3720847" y="1069493"/>
              <a:ext cx="896246" cy="557838"/>
              <a:chOff x="1163528" y="678177"/>
              <a:chExt cx="380095" cy="557838"/>
            </a:xfrm>
          </p:grpSpPr>
          <p:sp>
            <p:nvSpPr>
              <p:cNvPr id="180" name="Rectangle 179"/>
              <p:cNvSpPr/>
              <p:nvPr/>
            </p:nvSpPr>
            <p:spPr>
              <a:xfrm>
                <a:off x="1163528" y="678177"/>
                <a:ext cx="17084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600" dirty="0" smtClean="0">
                    <a:solidFill>
                      <a:prstClr val="black"/>
                    </a:solidFill>
                    <a:latin typeface="Cambria" pitchFamily="18" charset="0"/>
                  </a:rPr>
                  <a:t>1</a:t>
                </a:r>
                <a:endParaRPr lang="en-IN" sz="1600" dirty="0" smtClean="0">
                  <a:solidFill>
                    <a:prstClr val="black"/>
                  </a:solidFill>
                  <a:latin typeface="Cambria" pitchFamily="18" charset="0"/>
                </a:endParaRPr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1186074" y="961002"/>
                <a:ext cx="10175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Rectangle 181"/>
              <p:cNvSpPr/>
              <p:nvPr/>
            </p:nvSpPr>
            <p:spPr>
              <a:xfrm>
                <a:off x="1168037" y="897461"/>
                <a:ext cx="17179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600" dirty="0" smtClean="0">
                    <a:solidFill>
                      <a:prstClr val="black"/>
                    </a:solidFill>
                    <a:latin typeface="Cambria" pitchFamily="18" charset="0"/>
                  </a:rPr>
                  <a:t>2</a:t>
                </a:r>
                <a:endParaRPr lang="en-IN" sz="1600" dirty="0" smtClean="0">
                  <a:solidFill>
                    <a:prstClr val="black"/>
                  </a:solidFill>
                  <a:latin typeface="Cambria" pitchFamily="18" charset="0"/>
                </a:endParaRPr>
              </a:p>
            </p:txBody>
          </p:sp>
          <p:sp>
            <p:nvSpPr>
              <p:cNvPr id="183" name="Rectangle 182"/>
              <p:cNvSpPr/>
              <p:nvPr/>
            </p:nvSpPr>
            <p:spPr>
              <a:xfrm>
                <a:off x="1276663" y="791131"/>
                <a:ext cx="103897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600" dirty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×</a:t>
                </a:r>
                <a:endParaRPr lang="en-IN" sz="1600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  <p:sp>
            <p:nvSpPr>
              <p:cNvPr id="184" name="Rectangle 183"/>
              <p:cNvSpPr/>
              <p:nvPr/>
            </p:nvSpPr>
            <p:spPr>
              <a:xfrm>
                <a:off x="1393222" y="678177"/>
                <a:ext cx="150401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600" dirty="0">
                    <a:solidFill>
                      <a:prstClr val="black"/>
                    </a:solidFill>
                    <a:latin typeface="Cambria" pitchFamily="18" charset="0"/>
                  </a:rPr>
                  <a:t>1</a:t>
                </a:r>
                <a:endParaRPr lang="en-IN" sz="1600" dirty="0" smtClean="0">
                  <a:solidFill>
                    <a:prstClr val="black"/>
                  </a:solidFill>
                  <a:latin typeface="Cambria" pitchFamily="18" charset="0"/>
                </a:endParaRPr>
              </a:p>
            </p:txBody>
          </p:sp>
          <p:sp>
            <p:nvSpPr>
              <p:cNvPr id="190" name="Rectangle 189"/>
              <p:cNvSpPr/>
              <p:nvPr/>
            </p:nvSpPr>
            <p:spPr>
              <a:xfrm>
                <a:off x="1395332" y="897461"/>
                <a:ext cx="1419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600" dirty="0" smtClean="0">
                    <a:solidFill>
                      <a:prstClr val="black"/>
                    </a:solidFill>
                    <a:latin typeface="Cambria" pitchFamily="18" charset="0"/>
                  </a:rPr>
                  <a:t>4</a:t>
                </a:r>
                <a:endParaRPr lang="en-IN" sz="1600" dirty="0" smtClean="0">
                  <a:solidFill>
                    <a:prstClr val="black"/>
                  </a:solidFill>
                  <a:latin typeface="Cambria" pitchFamily="18" charset="0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1412045" y="961002"/>
                <a:ext cx="9585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2" name="Double Bracket 191"/>
            <p:cNvSpPr/>
            <p:nvPr/>
          </p:nvSpPr>
          <p:spPr>
            <a:xfrm>
              <a:off x="3685304" y="1146833"/>
              <a:ext cx="983590" cy="454235"/>
            </a:xfrm>
            <a:prstGeom prst="bracketPair">
              <a:avLst>
                <a:gd name="adj" fmla="val 2302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mbria" pitchFamily="18" charset="0"/>
              </a:endParaRPr>
            </a:p>
          </p:txBody>
        </p:sp>
      </p:grpSp>
      <p:sp>
        <p:nvSpPr>
          <p:cNvPr id="197" name="Rectangle 196"/>
          <p:cNvSpPr/>
          <p:nvPr/>
        </p:nvSpPr>
        <p:spPr>
          <a:xfrm>
            <a:off x="2977403" y="1926114"/>
            <a:ext cx="348596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solidFill>
                  <a:prstClr val="black"/>
                </a:solidFill>
                <a:latin typeface="Cambria" pitchFamily="18" charset="0"/>
              </a:rPr>
              <a:t>+</a:t>
            </a:r>
            <a:endParaRPr lang="en-IN" sz="16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3253487" y="1817019"/>
            <a:ext cx="402839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solidFill>
                  <a:prstClr val="black"/>
                </a:solidFill>
                <a:latin typeface="Cambria" pitchFamily="18" charset="0"/>
              </a:rPr>
              <a:t>1</a:t>
            </a:r>
            <a:endParaRPr lang="en-IN" sz="16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cxnSp>
        <p:nvCxnSpPr>
          <p:cNvPr id="200" name="Straight Connector 199"/>
          <p:cNvCxnSpPr/>
          <p:nvPr/>
        </p:nvCxnSpPr>
        <p:spPr>
          <a:xfrm>
            <a:off x="3312201" y="2105057"/>
            <a:ext cx="5657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tangle 201"/>
          <p:cNvSpPr/>
          <p:nvPr/>
        </p:nvSpPr>
        <p:spPr>
          <a:xfrm>
            <a:off x="3273645" y="2036100"/>
            <a:ext cx="405079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solidFill>
                  <a:prstClr val="black"/>
                </a:solidFill>
                <a:latin typeface="Cambria" pitchFamily="18" charset="0"/>
              </a:rPr>
              <a:t>2</a:t>
            </a:r>
            <a:endParaRPr lang="en-IN" sz="16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3428527" y="1817019"/>
            <a:ext cx="244984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×</a:t>
            </a:r>
            <a:endParaRPr lang="en-IN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3626314" y="1817019"/>
            <a:ext cx="354638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solidFill>
                  <a:prstClr val="black"/>
                </a:solidFill>
                <a:latin typeface="Cambria" pitchFamily="18" charset="0"/>
              </a:rPr>
              <a:t>1</a:t>
            </a:r>
            <a:endParaRPr lang="en-IN" sz="16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3640813" y="2036100"/>
            <a:ext cx="334777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solidFill>
                  <a:prstClr val="black"/>
                </a:solidFill>
                <a:latin typeface="Cambria" pitchFamily="18" charset="0"/>
              </a:rPr>
              <a:t>4</a:t>
            </a:r>
            <a:endParaRPr lang="en-IN" sz="16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3433883" y="2036100"/>
            <a:ext cx="244984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×</a:t>
            </a:r>
            <a:endParaRPr lang="en-IN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209" name="Straight Connector 208"/>
          <p:cNvCxnSpPr/>
          <p:nvPr/>
        </p:nvCxnSpPr>
        <p:spPr>
          <a:xfrm flipH="1">
            <a:off x="1394408" y="1448778"/>
            <a:ext cx="163656" cy="8931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flipH="1">
            <a:off x="1869570" y="1648150"/>
            <a:ext cx="134031" cy="15074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/>
          <p:cNvSpPr/>
          <p:nvPr/>
        </p:nvSpPr>
        <p:spPr>
          <a:xfrm>
            <a:off x="1091233" y="1329020"/>
            <a:ext cx="247322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solidFill>
                  <a:srgbClr val="0000FF"/>
                </a:solidFill>
                <a:latin typeface="Cambria" pitchFamily="18" charset="0"/>
              </a:rPr>
              <a:t>1</a:t>
            </a:r>
            <a:endParaRPr lang="en-IN" sz="1400" dirty="0" smtClean="0">
              <a:solidFill>
                <a:srgbClr val="0000FF"/>
              </a:solidFill>
              <a:latin typeface="Cambria" pitchFamily="18" charset="0"/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1948414" y="1647168"/>
            <a:ext cx="247322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solidFill>
                  <a:srgbClr val="0000FF"/>
                </a:solidFill>
                <a:latin typeface="Cambria" pitchFamily="18" charset="0"/>
              </a:rPr>
              <a:t>1</a:t>
            </a:r>
            <a:endParaRPr lang="en-IN" sz="1400" dirty="0" smtClean="0">
              <a:solidFill>
                <a:srgbClr val="0000FF"/>
              </a:solidFill>
              <a:latin typeface="Cambria" pitchFamily="18" charset="0"/>
            </a:endParaRPr>
          </a:p>
        </p:txBody>
      </p:sp>
      <p:cxnSp>
        <p:nvCxnSpPr>
          <p:cNvPr id="213" name="Straight Connector 212"/>
          <p:cNvCxnSpPr/>
          <p:nvPr/>
        </p:nvCxnSpPr>
        <p:spPr>
          <a:xfrm flipH="1">
            <a:off x="1857847" y="1440590"/>
            <a:ext cx="153588" cy="15346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ectangle 213"/>
          <p:cNvSpPr/>
          <p:nvPr/>
        </p:nvSpPr>
        <p:spPr>
          <a:xfrm>
            <a:off x="1957939" y="1304659"/>
            <a:ext cx="247322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solidFill>
                  <a:srgbClr val="0000FF"/>
                </a:solidFill>
                <a:latin typeface="Cambria" pitchFamily="18" charset="0"/>
              </a:rPr>
              <a:t>5</a:t>
            </a:r>
            <a:endParaRPr lang="en-IN" sz="1400" dirty="0" smtClean="0">
              <a:solidFill>
                <a:srgbClr val="0000FF"/>
              </a:solidFill>
              <a:latin typeface="Cambria" pitchFamily="18" charset="0"/>
            </a:endParaRPr>
          </a:p>
        </p:txBody>
      </p:sp>
      <p:cxnSp>
        <p:nvCxnSpPr>
          <p:cNvPr id="223" name="Straight Connector 222"/>
          <p:cNvCxnSpPr/>
          <p:nvPr/>
        </p:nvCxnSpPr>
        <p:spPr>
          <a:xfrm flipH="1">
            <a:off x="1400006" y="1686069"/>
            <a:ext cx="154770" cy="1528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Rectangle 242"/>
          <p:cNvSpPr/>
          <p:nvPr/>
        </p:nvSpPr>
        <p:spPr>
          <a:xfrm>
            <a:off x="1125141" y="1647168"/>
            <a:ext cx="247322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solidFill>
                  <a:srgbClr val="0000FF"/>
                </a:solidFill>
                <a:latin typeface="Cambria" pitchFamily="18" charset="0"/>
              </a:rPr>
              <a:t>6</a:t>
            </a:r>
            <a:endParaRPr lang="en-IN" sz="1400" dirty="0" smtClean="0">
              <a:solidFill>
                <a:srgbClr val="0000FF"/>
              </a:solidFill>
              <a:latin typeface="Cambria" pitchFamily="18" charset="0"/>
            </a:endParaRPr>
          </a:p>
        </p:txBody>
      </p:sp>
      <p:grpSp>
        <p:nvGrpSpPr>
          <p:cNvPr id="248" name="Group 247"/>
          <p:cNvGrpSpPr/>
          <p:nvPr/>
        </p:nvGrpSpPr>
        <p:grpSpPr>
          <a:xfrm>
            <a:off x="5631988" y="620075"/>
            <a:ext cx="2950463" cy="1013284"/>
            <a:chOff x="1715137" y="3283446"/>
            <a:chExt cx="3066047" cy="741305"/>
          </a:xfrm>
        </p:grpSpPr>
        <p:sp>
          <p:nvSpPr>
            <p:cNvPr id="249" name="Cloud 248"/>
            <p:cNvSpPr/>
            <p:nvPr>
              <p:custDataLst>
                <p:tags r:id="rId1"/>
              </p:custDataLst>
            </p:nvPr>
          </p:nvSpPr>
          <p:spPr>
            <a:xfrm>
              <a:off x="1715137" y="3283446"/>
              <a:ext cx="3066047" cy="741305"/>
            </a:xfrm>
            <a:prstGeom prst="cloud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50" name="TextBox 249"/>
            <p:cNvSpPr txBox="1"/>
            <p:nvPr>
              <p:custDataLst>
                <p:tags r:id="rId2"/>
              </p:custDataLst>
            </p:nvPr>
          </p:nvSpPr>
          <p:spPr>
            <a:xfrm>
              <a:off x="1943458" y="3407306"/>
              <a:ext cx="2697546" cy="427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Lets make them equal by taking L.C.M</a:t>
              </a:r>
              <a:endParaRPr lang="en-US" sz="1600" b="1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</p:grpSp>
      <p:pic>
        <p:nvPicPr>
          <p:cNvPr id="251" name="Picture 25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586" y="702923"/>
            <a:ext cx="2030132" cy="2659072"/>
          </a:xfrm>
          <a:prstGeom prst="rect">
            <a:avLst/>
          </a:prstGeom>
        </p:spPr>
      </p:pic>
      <p:grpSp>
        <p:nvGrpSpPr>
          <p:cNvPr id="252" name="Group 251"/>
          <p:cNvGrpSpPr/>
          <p:nvPr/>
        </p:nvGrpSpPr>
        <p:grpSpPr>
          <a:xfrm>
            <a:off x="6629909" y="838294"/>
            <a:ext cx="1331682" cy="1602197"/>
            <a:chOff x="6175710" y="1807647"/>
            <a:chExt cx="2151165" cy="2003884"/>
          </a:xfrm>
        </p:grpSpPr>
        <p:cxnSp>
          <p:nvCxnSpPr>
            <p:cNvPr id="253" name="Straight Connector 252"/>
            <p:cNvCxnSpPr/>
            <p:nvPr/>
          </p:nvCxnSpPr>
          <p:spPr>
            <a:xfrm flipV="1">
              <a:off x="6597109" y="1807647"/>
              <a:ext cx="0" cy="200388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>
              <a:off x="6175710" y="2102546"/>
              <a:ext cx="2151165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5" name="TextBox 254"/>
          <p:cNvSpPr txBox="1"/>
          <p:nvPr/>
        </p:nvSpPr>
        <p:spPr>
          <a:xfrm>
            <a:off x="6911305" y="779706"/>
            <a:ext cx="875560" cy="338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  <a:cs typeface="Arial" charset="0"/>
              </a:rPr>
              <a:t>6</a:t>
            </a:r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cs typeface="Arial" charset="0"/>
              </a:rPr>
              <a:t>, 4, 8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  <a:cs typeface="Arial" charset="0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6597982" y="788476"/>
            <a:ext cx="320921" cy="338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cs typeface="Arial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6899043" y="1106948"/>
            <a:ext cx="391454" cy="338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cs typeface="Arial" charset="0"/>
              </a:rPr>
              <a:t>3,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  <a:cs typeface="Arial" charset="0"/>
            </a:endParaRPr>
          </a:p>
        </p:txBody>
      </p:sp>
      <p:cxnSp>
        <p:nvCxnSpPr>
          <p:cNvPr id="260" name="Straight Connector 259"/>
          <p:cNvCxnSpPr/>
          <p:nvPr/>
        </p:nvCxnSpPr>
        <p:spPr>
          <a:xfrm>
            <a:off x="6596228" y="1423567"/>
            <a:ext cx="1374172" cy="15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1" name="TextBox 260"/>
          <p:cNvSpPr txBox="1"/>
          <p:nvPr/>
        </p:nvSpPr>
        <p:spPr>
          <a:xfrm>
            <a:off x="6597980" y="1110184"/>
            <a:ext cx="320922" cy="338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cs typeface="Arial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7474332" y="1101052"/>
            <a:ext cx="320921" cy="338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cs typeface="Arial" charset="0"/>
              </a:rPr>
              <a:t>4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  <a:cs typeface="Arial" charset="0"/>
            </a:endParaRPr>
          </a:p>
        </p:txBody>
      </p:sp>
      <p:cxnSp>
        <p:nvCxnSpPr>
          <p:cNvPr id="263" name="Straight Connector 262"/>
          <p:cNvCxnSpPr/>
          <p:nvPr/>
        </p:nvCxnSpPr>
        <p:spPr>
          <a:xfrm>
            <a:off x="6596228" y="1738618"/>
            <a:ext cx="1374172" cy="15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4" name="TextBox 263"/>
          <p:cNvSpPr txBox="1"/>
          <p:nvPr/>
        </p:nvSpPr>
        <p:spPr>
          <a:xfrm>
            <a:off x="7222579" y="1107543"/>
            <a:ext cx="391454" cy="338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cs typeface="Arial" charset="0"/>
              </a:rPr>
              <a:t>2,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6597980" y="1410064"/>
            <a:ext cx="320922" cy="338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  <a:cs typeface="Arial" charset="0"/>
              </a:rPr>
              <a:t>2</a:t>
            </a:r>
          </a:p>
        </p:txBody>
      </p:sp>
      <p:sp>
        <p:nvSpPr>
          <p:cNvPr id="266" name="TextBox 265"/>
          <p:cNvSpPr txBox="1"/>
          <p:nvPr/>
        </p:nvSpPr>
        <p:spPr>
          <a:xfrm>
            <a:off x="6887630" y="1410064"/>
            <a:ext cx="461986" cy="338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cs typeface="Arial" charset="0"/>
              </a:rPr>
              <a:t>3, 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67" name="Rounded Rectangle 266"/>
          <p:cNvSpPr/>
          <p:nvPr/>
        </p:nvSpPr>
        <p:spPr>
          <a:xfrm rot="5400000">
            <a:off x="6553851" y="2896134"/>
            <a:ext cx="270967" cy="368569"/>
          </a:xfrm>
          <a:prstGeom prst="roundRect">
            <a:avLst/>
          </a:prstGeom>
          <a:noFill/>
          <a:ln w="38100" cap="flat" cmpd="sng" algn="ctr">
            <a:solidFill>
              <a:srgbClr val="FFFF00"/>
            </a:solidFill>
            <a:prstDash val="sysDash"/>
          </a:ln>
          <a:effectLst>
            <a:glow rad="12700">
              <a:schemeClr val="bg1"/>
            </a:glow>
          </a:effectLst>
        </p:spPr>
        <p:txBody>
          <a:bodyPr rtlCol="0" anchor="ctr"/>
          <a:lstStyle/>
          <a:p>
            <a:pPr algn="ctr"/>
            <a:endParaRPr lang="en-US" kern="0">
              <a:solidFill>
                <a:srgbClr val="FFFF00"/>
              </a:solidFill>
            </a:endParaRPr>
          </a:p>
        </p:txBody>
      </p:sp>
      <p:sp>
        <p:nvSpPr>
          <p:cNvPr id="268" name="Rectangle 267"/>
          <p:cNvSpPr/>
          <p:nvPr/>
        </p:nvSpPr>
        <p:spPr>
          <a:xfrm>
            <a:off x="6122095" y="2374958"/>
            <a:ext cx="1694695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600" b="1" dirty="0" smtClean="0">
                <a:solidFill>
                  <a:prstClr val="white"/>
                </a:solidFill>
                <a:latin typeface="Cambria" pitchFamily="18" charset="0"/>
              </a:rPr>
              <a:t>L.C.M of  </a:t>
            </a:r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cs typeface="Arial" charset="0"/>
              </a:rPr>
              <a:t>6</a:t>
            </a:r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  <a:cs typeface="Arial" charset="0"/>
              </a:rPr>
              <a:t>, 4, 8</a:t>
            </a:r>
          </a:p>
        </p:txBody>
      </p:sp>
      <p:sp>
        <p:nvSpPr>
          <p:cNvPr id="273" name="Rectangle 272"/>
          <p:cNvSpPr/>
          <p:nvPr/>
        </p:nvSpPr>
        <p:spPr>
          <a:xfrm>
            <a:off x="6266284" y="2650993"/>
            <a:ext cx="306494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ambria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Cambria" pitchFamily="18" charset="0"/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6486525" y="2650993"/>
            <a:ext cx="1306768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ambria" pitchFamily="18" charset="0"/>
              </a:rPr>
              <a:t>2 × 2 × 2 × 3</a:t>
            </a:r>
            <a:endParaRPr lang="en-US" sz="1600" b="1" dirty="0">
              <a:solidFill>
                <a:prstClr val="white"/>
              </a:solidFill>
              <a:latin typeface="Cambria" pitchFamily="18" charset="0"/>
            </a:endParaRPr>
          </a:p>
        </p:txBody>
      </p:sp>
      <p:sp>
        <p:nvSpPr>
          <p:cNvPr id="275" name="Rectangle 274"/>
          <p:cNvSpPr/>
          <p:nvPr/>
        </p:nvSpPr>
        <p:spPr>
          <a:xfrm>
            <a:off x="6274113" y="2898906"/>
            <a:ext cx="306494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ambria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Cambria" pitchFamily="18" charset="0"/>
            </a:endParaRPr>
          </a:p>
        </p:txBody>
      </p:sp>
      <p:sp>
        <p:nvSpPr>
          <p:cNvPr id="276" name="Rectangle 275"/>
          <p:cNvSpPr/>
          <p:nvPr/>
        </p:nvSpPr>
        <p:spPr>
          <a:xfrm>
            <a:off x="6475524" y="2895494"/>
            <a:ext cx="428322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ambria" pitchFamily="18" charset="0"/>
              </a:rPr>
              <a:t>24</a:t>
            </a:r>
            <a:endParaRPr lang="en-US" sz="1600" b="1" dirty="0">
              <a:solidFill>
                <a:prstClr val="white"/>
              </a:solidFill>
              <a:latin typeface="Cambria" pitchFamily="18" charset="0"/>
            </a:endParaRPr>
          </a:p>
        </p:txBody>
      </p:sp>
      <p:sp>
        <p:nvSpPr>
          <p:cNvPr id="277" name="TextBox 276"/>
          <p:cNvSpPr txBox="1"/>
          <p:nvPr/>
        </p:nvSpPr>
        <p:spPr>
          <a:xfrm>
            <a:off x="7198507" y="1418008"/>
            <a:ext cx="391453" cy="338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cs typeface="Arial" charset="0"/>
              </a:rPr>
              <a:t>1,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78" name="TextBox 277"/>
          <p:cNvSpPr txBox="1"/>
          <p:nvPr/>
        </p:nvSpPr>
        <p:spPr>
          <a:xfrm>
            <a:off x="7474332" y="1420687"/>
            <a:ext cx="320921" cy="338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cs typeface="Arial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79" name="TextBox 278"/>
          <p:cNvSpPr txBox="1"/>
          <p:nvPr/>
        </p:nvSpPr>
        <p:spPr>
          <a:xfrm>
            <a:off x="6597980" y="1727278"/>
            <a:ext cx="320922" cy="338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cs typeface="Arial" charset="0"/>
              </a:rPr>
              <a:t>3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6875190" y="1733232"/>
            <a:ext cx="391454" cy="338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cs typeface="Arial" charset="0"/>
              </a:rPr>
              <a:t>3,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81" name="TextBox 280"/>
          <p:cNvSpPr txBox="1"/>
          <p:nvPr/>
        </p:nvSpPr>
        <p:spPr>
          <a:xfrm>
            <a:off x="7206678" y="1741176"/>
            <a:ext cx="391453" cy="338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cs typeface="Arial" charset="0"/>
              </a:rPr>
              <a:t>1,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82" name="TextBox 281"/>
          <p:cNvSpPr txBox="1"/>
          <p:nvPr/>
        </p:nvSpPr>
        <p:spPr>
          <a:xfrm>
            <a:off x="7478821" y="1733232"/>
            <a:ext cx="391453" cy="338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cs typeface="Arial" charset="0"/>
              </a:rPr>
              <a:t>1 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283" name="Straight Connector 282"/>
          <p:cNvCxnSpPr/>
          <p:nvPr/>
        </p:nvCxnSpPr>
        <p:spPr>
          <a:xfrm>
            <a:off x="6596228" y="2066573"/>
            <a:ext cx="1374172" cy="15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5" name="TextBox 284"/>
          <p:cNvSpPr txBox="1"/>
          <p:nvPr/>
        </p:nvSpPr>
        <p:spPr>
          <a:xfrm>
            <a:off x="6875190" y="2063538"/>
            <a:ext cx="391454" cy="338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cs typeface="Arial" charset="0"/>
              </a:rPr>
              <a:t>1,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86" name="TextBox 285"/>
          <p:cNvSpPr txBox="1"/>
          <p:nvPr/>
        </p:nvSpPr>
        <p:spPr>
          <a:xfrm>
            <a:off x="7194878" y="2071482"/>
            <a:ext cx="461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cs typeface="Arial" charset="0"/>
              </a:rPr>
              <a:t>1, 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87" name="TextBox 286"/>
          <p:cNvSpPr txBox="1"/>
          <p:nvPr/>
        </p:nvSpPr>
        <p:spPr>
          <a:xfrm>
            <a:off x="7474331" y="2063538"/>
            <a:ext cx="320921" cy="338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cs typeface="Arial" charset="0"/>
              </a:rPr>
              <a:t>1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  <a:cs typeface="Arial" charset="0"/>
            </a:endParaRPr>
          </a:p>
        </p:txBody>
      </p:sp>
      <p:sp>
        <p:nvSpPr>
          <p:cNvPr id="292" name="Cloud Callout 291"/>
          <p:cNvSpPr/>
          <p:nvPr/>
        </p:nvSpPr>
        <p:spPr>
          <a:xfrm>
            <a:off x="1911765" y="1897380"/>
            <a:ext cx="1741777" cy="668470"/>
          </a:xfrm>
          <a:prstGeom prst="cloudCallout">
            <a:avLst>
              <a:gd name="adj1" fmla="val -66604"/>
              <a:gd name="adj2" fmla="val 71649"/>
            </a:avLst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2067652" y="2063902"/>
            <a:ext cx="423343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6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94" name="TextBox 293"/>
          <p:cNvSpPr txBox="1"/>
          <p:nvPr/>
        </p:nvSpPr>
        <p:spPr>
          <a:xfrm>
            <a:off x="2282602" y="2054385"/>
            <a:ext cx="331370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entury Schoolbook"/>
                <a:ea typeface="Cambria Math" pitchFamily="18" charset="0"/>
              </a:rPr>
              <a:t>×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2510939" y="2058978"/>
            <a:ext cx="423343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4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96" name="TextBox 295"/>
          <p:cNvSpPr txBox="1"/>
          <p:nvPr/>
        </p:nvSpPr>
        <p:spPr>
          <a:xfrm>
            <a:off x="2941306" y="2042655"/>
            <a:ext cx="573680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24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97" name="TextBox 296"/>
          <p:cNvSpPr txBox="1"/>
          <p:nvPr/>
        </p:nvSpPr>
        <p:spPr>
          <a:xfrm>
            <a:off x="2751345" y="2063902"/>
            <a:ext cx="331370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entury Schoolbook"/>
                <a:ea typeface="Cambria Math" pitchFamily="18" charset="0"/>
              </a:rPr>
              <a:t>=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98" name="TextBox 297"/>
          <p:cNvSpPr txBox="1"/>
          <p:nvPr/>
        </p:nvSpPr>
        <p:spPr>
          <a:xfrm>
            <a:off x="2510938" y="1983325"/>
            <a:ext cx="400102" cy="461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  <a:latin typeface="Cambria Math" pitchFamily="18" charset="0"/>
                <a:ea typeface="Cambria Math" pitchFamily="18" charset="0"/>
                <a:sym typeface="Symbol"/>
              </a:rPr>
              <a:t>? </a:t>
            </a:r>
            <a:endParaRPr lang="en-US" sz="2400" b="1" dirty="0">
              <a:solidFill>
                <a:srgbClr val="0000FF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99" name="Rectangle 298"/>
          <p:cNvSpPr/>
          <p:nvPr/>
        </p:nvSpPr>
        <p:spPr>
          <a:xfrm>
            <a:off x="927150" y="2822164"/>
            <a:ext cx="348596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solidFill>
                  <a:prstClr val="black"/>
                </a:solidFill>
                <a:latin typeface="Cambria" pitchFamily="18" charset="0"/>
              </a:rPr>
              <a:t>=</a:t>
            </a:r>
            <a:endParaRPr lang="en-IN" sz="16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sp>
        <p:nvSpPr>
          <p:cNvPr id="300" name="TextBox 299"/>
          <p:cNvSpPr txBox="1"/>
          <p:nvPr/>
        </p:nvSpPr>
        <p:spPr>
          <a:xfrm>
            <a:off x="1502532" y="2678281"/>
            <a:ext cx="288944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×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301" name="Straight Connector 300"/>
          <p:cNvCxnSpPr/>
          <p:nvPr/>
        </p:nvCxnSpPr>
        <p:spPr>
          <a:xfrm>
            <a:off x="1378967" y="2985570"/>
            <a:ext cx="55974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TextBox 301"/>
          <p:cNvSpPr txBox="1"/>
          <p:nvPr/>
        </p:nvSpPr>
        <p:spPr>
          <a:xfrm>
            <a:off x="1302284" y="2691925"/>
            <a:ext cx="287149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5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1301009" y="2938810"/>
            <a:ext cx="301674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6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04" name="TextBox 303"/>
          <p:cNvSpPr txBox="1"/>
          <p:nvPr/>
        </p:nvSpPr>
        <p:spPr>
          <a:xfrm>
            <a:off x="1718758" y="2691925"/>
            <a:ext cx="473670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4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1702344" y="2938810"/>
            <a:ext cx="489430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4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1502532" y="2938810"/>
            <a:ext cx="288944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×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08" name="Rectangle 307"/>
          <p:cNvSpPr/>
          <p:nvPr/>
        </p:nvSpPr>
        <p:spPr>
          <a:xfrm>
            <a:off x="2011435" y="2784099"/>
            <a:ext cx="348596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solidFill>
                  <a:prstClr val="black"/>
                </a:solidFill>
                <a:latin typeface="Cambria" pitchFamily="18" charset="0"/>
              </a:rPr>
              <a:t>–</a:t>
            </a:r>
            <a:endParaRPr lang="en-IN" sz="16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sp>
        <p:nvSpPr>
          <p:cNvPr id="309" name="Cloud Callout 308"/>
          <p:cNvSpPr/>
          <p:nvPr/>
        </p:nvSpPr>
        <p:spPr>
          <a:xfrm>
            <a:off x="2322122" y="1821025"/>
            <a:ext cx="1741777" cy="668470"/>
          </a:xfrm>
          <a:prstGeom prst="cloudCallout">
            <a:avLst>
              <a:gd name="adj1" fmla="val -55667"/>
              <a:gd name="adj2" fmla="val 77343"/>
            </a:avLst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10" name="TextBox 309"/>
          <p:cNvSpPr txBox="1"/>
          <p:nvPr/>
        </p:nvSpPr>
        <p:spPr>
          <a:xfrm>
            <a:off x="2478009" y="1987546"/>
            <a:ext cx="423343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4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11" name="TextBox 310"/>
          <p:cNvSpPr txBox="1"/>
          <p:nvPr/>
        </p:nvSpPr>
        <p:spPr>
          <a:xfrm>
            <a:off x="2672636" y="1987546"/>
            <a:ext cx="331370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entury Schoolbook"/>
                <a:ea typeface="Cambria Math" pitchFamily="18" charset="0"/>
              </a:rPr>
              <a:t>×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12" name="TextBox 311"/>
          <p:cNvSpPr txBox="1"/>
          <p:nvPr/>
        </p:nvSpPr>
        <p:spPr>
          <a:xfrm>
            <a:off x="2921296" y="1982623"/>
            <a:ext cx="423343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6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13" name="TextBox 312"/>
          <p:cNvSpPr txBox="1"/>
          <p:nvPr/>
        </p:nvSpPr>
        <p:spPr>
          <a:xfrm>
            <a:off x="3351663" y="1966300"/>
            <a:ext cx="573680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24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3161702" y="1987546"/>
            <a:ext cx="331370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entury Schoolbook"/>
                <a:ea typeface="Cambria Math" pitchFamily="18" charset="0"/>
              </a:rPr>
              <a:t>=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15" name="TextBox 314"/>
          <p:cNvSpPr txBox="1"/>
          <p:nvPr/>
        </p:nvSpPr>
        <p:spPr>
          <a:xfrm>
            <a:off x="2921295" y="1906970"/>
            <a:ext cx="400102" cy="461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  <a:latin typeface="Cambria Math" pitchFamily="18" charset="0"/>
                <a:ea typeface="Cambria Math" pitchFamily="18" charset="0"/>
                <a:sym typeface="Symbol"/>
              </a:rPr>
              <a:t>? </a:t>
            </a:r>
            <a:endParaRPr lang="en-US" sz="2400" b="1" dirty="0">
              <a:solidFill>
                <a:srgbClr val="0000FF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16" name="TextBox 315"/>
          <p:cNvSpPr txBox="1"/>
          <p:nvPr/>
        </p:nvSpPr>
        <p:spPr>
          <a:xfrm>
            <a:off x="2474727" y="2660821"/>
            <a:ext cx="288944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×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319" name="Straight Connector 318"/>
          <p:cNvCxnSpPr/>
          <p:nvPr/>
        </p:nvCxnSpPr>
        <p:spPr>
          <a:xfrm>
            <a:off x="2351162" y="2977627"/>
            <a:ext cx="55974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TextBox 319"/>
          <p:cNvSpPr txBox="1"/>
          <p:nvPr/>
        </p:nvSpPr>
        <p:spPr>
          <a:xfrm>
            <a:off x="2274480" y="2674465"/>
            <a:ext cx="287149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1</a:t>
            </a:r>
          </a:p>
        </p:txBody>
      </p:sp>
      <p:sp>
        <p:nvSpPr>
          <p:cNvPr id="321" name="TextBox 320"/>
          <p:cNvSpPr txBox="1"/>
          <p:nvPr/>
        </p:nvSpPr>
        <p:spPr>
          <a:xfrm>
            <a:off x="2273204" y="2921351"/>
            <a:ext cx="301674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4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22" name="TextBox 321"/>
          <p:cNvSpPr txBox="1"/>
          <p:nvPr/>
        </p:nvSpPr>
        <p:spPr>
          <a:xfrm>
            <a:off x="2692303" y="2674465"/>
            <a:ext cx="391463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6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23" name="TextBox 322"/>
          <p:cNvSpPr txBox="1"/>
          <p:nvPr/>
        </p:nvSpPr>
        <p:spPr>
          <a:xfrm>
            <a:off x="2674539" y="2921351"/>
            <a:ext cx="489430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6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25" name="TextBox 324"/>
          <p:cNvSpPr txBox="1"/>
          <p:nvPr/>
        </p:nvSpPr>
        <p:spPr>
          <a:xfrm>
            <a:off x="2474727" y="2921351"/>
            <a:ext cx="288944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×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26" name="Rectangle 325"/>
          <p:cNvSpPr/>
          <p:nvPr/>
        </p:nvSpPr>
        <p:spPr>
          <a:xfrm>
            <a:off x="2954710" y="2776155"/>
            <a:ext cx="348596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solidFill>
                  <a:prstClr val="black"/>
                </a:solidFill>
                <a:latin typeface="Cambria" pitchFamily="18" charset="0"/>
              </a:rPr>
              <a:t>+</a:t>
            </a:r>
            <a:endParaRPr lang="en-IN" sz="16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sp>
        <p:nvSpPr>
          <p:cNvPr id="328" name="Cloud Callout 327"/>
          <p:cNvSpPr/>
          <p:nvPr/>
        </p:nvSpPr>
        <p:spPr>
          <a:xfrm>
            <a:off x="3111043" y="2033972"/>
            <a:ext cx="1741777" cy="668470"/>
          </a:xfrm>
          <a:prstGeom prst="cloudCallout">
            <a:avLst>
              <a:gd name="adj1" fmla="val -65510"/>
              <a:gd name="adj2" fmla="val 44601"/>
            </a:avLst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30" name="TextBox 329"/>
          <p:cNvSpPr txBox="1"/>
          <p:nvPr/>
        </p:nvSpPr>
        <p:spPr>
          <a:xfrm>
            <a:off x="3266930" y="2200493"/>
            <a:ext cx="423343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8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31" name="TextBox 330"/>
          <p:cNvSpPr txBox="1"/>
          <p:nvPr/>
        </p:nvSpPr>
        <p:spPr>
          <a:xfrm>
            <a:off x="3467020" y="2200493"/>
            <a:ext cx="331370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entury Schoolbook"/>
                <a:ea typeface="Cambria Math" pitchFamily="18" charset="0"/>
              </a:rPr>
              <a:t>×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32" name="TextBox 331"/>
          <p:cNvSpPr txBox="1"/>
          <p:nvPr/>
        </p:nvSpPr>
        <p:spPr>
          <a:xfrm>
            <a:off x="3710217" y="2195570"/>
            <a:ext cx="423343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3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33" name="TextBox 332"/>
          <p:cNvSpPr txBox="1"/>
          <p:nvPr/>
        </p:nvSpPr>
        <p:spPr>
          <a:xfrm>
            <a:off x="4140584" y="2179247"/>
            <a:ext cx="573680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24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34" name="TextBox 333"/>
          <p:cNvSpPr txBox="1"/>
          <p:nvPr/>
        </p:nvSpPr>
        <p:spPr>
          <a:xfrm>
            <a:off x="3950623" y="2200493"/>
            <a:ext cx="331370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entury Schoolbook"/>
                <a:ea typeface="Cambria Math" pitchFamily="18" charset="0"/>
              </a:rPr>
              <a:t>=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37" name="TextBox 336"/>
          <p:cNvSpPr txBox="1"/>
          <p:nvPr/>
        </p:nvSpPr>
        <p:spPr>
          <a:xfrm>
            <a:off x="3710216" y="2119916"/>
            <a:ext cx="400102" cy="461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  <a:latin typeface="Cambria Math" pitchFamily="18" charset="0"/>
                <a:ea typeface="Cambria Math" pitchFamily="18" charset="0"/>
                <a:sym typeface="Symbol"/>
              </a:rPr>
              <a:t>? </a:t>
            </a:r>
            <a:endParaRPr lang="en-US" sz="2400" b="1" dirty="0">
              <a:solidFill>
                <a:srgbClr val="0000FF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38" name="TextBox 337"/>
          <p:cNvSpPr txBox="1"/>
          <p:nvPr/>
        </p:nvSpPr>
        <p:spPr>
          <a:xfrm>
            <a:off x="3463789" y="2656614"/>
            <a:ext cx="288944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×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339" name="Straight Connector 338"/>
          <p:cNvCxnSpPr/>
          <p:nvPr/>
        </p:nvCxnSpPr>
        <p:spPr>
          <a:xfrm>
            <a:off x="3340223" y="2977627"/>
            <a:ext cx="55974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TextBox 339"/>
          <p:cNvSpPr txBox="1"/>
          <p:nvPr/>
        </p:nvSpPr>
        <p:spPr>
          <a:xfrm>
            <a:off x="3263542" y="2670258"/>
            <a:ext cx="287149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1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44" name="TextBox 343"/>
          <p:cNvSpPr txBox="1"/>
          <p:nvPr/>
        </p:nvSpPr>
        <p:spPr>
          <a:xfrm>
            <a:off x="3262266" y="2917144"/>
            <a:ext cx="301674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8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45" name="TextBox 344"/>
          <p:cNvSpPr txBox="1"/>
          <p:nvPr/>
        </p:nvSpPr>
        <p:spPr>
          <a:xfrm>
            <a:off x="3680015" y="2670258"/>
            <a:ext cx="473670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3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46" name="TextBox 345"/>
          <p:cNvSpPr txBox="1"/>
          <p:nvPr/>
        </p:nvSpPr>
        <p:spPr>
          <a:xfrm>
            <a:off x="3663601" y="2917144"/>
            <a:ext cx="489430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3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47" name="TextBox 346"/>
          <p:cNvSpPr txBox="1"/>
          <p:nvPr/>
        </p:nvSpPr>
        <p:spPr>
          <a:xfrm>
            <a:off x="3463789" y="2917144"/>
            <a:ext cx="288944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×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48" name="Rectangle 347"/>
          <p:cNvSpPr/>
          <p:nvPr/>
        </p:nvSpPr>
        <p:spPr>
          <a:xfrm>
            <a:off x="927150" y="3265984"/>
            <a:ext cx="348596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solidFill>
                  <a:prstClr val="black"/>
                </a:solidFill>
                <a:latin typeface="Cambria" pitchFamily="18" charset="0"/>
              </a:rPr>
              <a:t>=</a:t>
            </a:r>
            <a:endParaRPr lang="en-IN" sz="16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cxnSp>
        <p:nvCxnSpPr>
          <p:cNvPr id="349" name="Straight Connector 348"/>
          <p:cNvCxnSpPr/>
          <p:nvPr/>
        </p:nvCxnSpPr>
        <p:spPr>
          <a:xfrm>
            <a:off x="1329369" y="3427881"/>
            <a:ext cx="3855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TextBox 349"/>
          <p:cNvSpPr txBox="1"/>
          <p:nvPr/>
        </p:nvSpPr>
        <p:spPr>
          <a:xfrm>
            <a:off x="1289586" y="3148352"/>
            <a:ext cx="622815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20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66" name="TextBox 365"/>
          <p:cNvSpPr txBox="1"/>
          <p:nvPr/>
        </p:nvSpPr>
        <p:spPr>
          <a:xfrm>
            <a:off x="1292759" y="3371580"/>
            <a:ext cx="485849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24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67" name="TextBox 366"/>
          <p:cNvSpPr txBox="1"/>
          <p:nvPr/>
        </p:nvSpPr>
        <p:spPr>
          <a:xfrm>
            <a:off x="1737728" y="3243266"/>
            <a:ext cx="423343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–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68" name="TextBox 367"/>
          <p:cNvSpPr txBox="1"/>
          <p:nvPr/>
        </p:nvSpPr>
        <p:spPr>
          <a:xfrm>
            <a:off x="2036149" y="3148352"/>
            <a:ext cx="358511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6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369" name="Straight Connector 368"/>
          <p:cNvCxnSpPr/>
          <p:nvPr/>
        </p:nvCxnSpPr>
        <p:spPr>
          <a:xfrm>
            <a:off x="2033232" y="3427881"/>
            <a:ext cx="3186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TextBox 369"/>
          <p:cNvSpPr txBox="1"/>
          <p:nvPr/>
        </p:nvSpPr>
        <p:spPr>
          <a:xfrm>
            <a:off x="1939957" y="3371580"/>
            <a:ext cx="451750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24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71" name="Rectangle 370"/>
          <p:cNvSpPr/>
          <p:nvPr/>
        </p:nvSpPr>
        <p:spPr>
          <a:xfrm>
            <a:off x="2347539" y="3243266"/>
            <a:ext cx="348596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" pitchFamily="18" charset="0"/>
                <a:ea typeface="Cambria Math" pitchFamily="18" charset="0"/>
              </a:rPr>
              <a:t>+</a:t>
            </a:r>
            <a:endParaRPr lang="en-US" sz="1600" dirty="0">
              <a:solidFill>
                <a:prstClr val="black"/>
              </a:solidFill>
              <a:latin typeface="Cambria" pitchFamily="18" charset="0"/>
              <a:ea typeface="Cambria Math" pitchFamily="18" charset="0"/>
            </a:endParaRPr>
          </a:p>
        </p:txBody>
      </p:sp>
      <p:cxnSp>
        <p:nvCxnSpPr>
          <p:cNvPr id="372" name="Straight Connector 371"/>
          <p:cNvCxnSpPr/>
          <p:nvPr/>
        </p:nvCxnSpPr>
        <p:spPr>
          <a:xfrm>
            <a:off x="2651828" y="3427881"/>
            <a:ext cx="3855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TextBox 372"/>
          <p:cNvSpPr txBox="1"/>
          <p:nvPr/>
        </p:nvSpPr>
        <p:spPr>
          <a:xfrm>
            <a:off x="2709147" y="3148352"/>
            <a:ext cx="351563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3</a:t>
            </a:r>
          </a:p>
        </p:txBody>
      </p:sp>
      <p:sp>
        <p:nvSpPr>
          <p:cNvPr id="375" name="TextBox 374"/>
          <p:cNvSpPr txBox="1"/>
          <p:nvPr/>
        </p:nvSpPr>
        <p:spPr>
          <a:xfrm>
            <a:off x="2615218" y="3371580"/>
            <a:ext cx="485849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24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10" name="Rectangle 409"/>
          <p:cNvSpPr/>
          <p:nvPr/>
        </p:nvSpPr>
        <p:spPr>
          <a:xfrm>
            <a:off x="927150" y="3692106"/>
            <a:ext cx="348596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solidFill>
                  <a:prstClr val="black"/>
                </a:solidFill>
                <a:latin typeface="Cambria" pitchFamily="18" charset="0"/>
              </a:rPr>
              <a:t>=</a:t>
            </a:r>
            <a:endParaRPr lang="en-IN" sz="16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sp>
        <p:nvSpPr>
          <p:cNvPr id="411" name="Rectangle 410"/>
          <p:cNvSpPr/>
          <p:nvPr/>
        </p:nvSpPr>
        <p:spPr>
          <a:xfrm>
            <a:off x="1314606" y="3586110"/>
            <a:ext cx="440006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solidFill>
                  <a:prstClr val="black"/>
                </a:solidFill>
                <a:latin typeface="Cambria" pitchFamily="18" charset="0"/>
              </a:rPr>
              <a:t>20</a:t>
            </a:r>
            <a:endParaRPr lang="en-IN" sz="16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cxnSp>
        <p:nvCxnSpPr>
          <p:cNvPr id="412" name="Straight Connector 411"/>
          <p:cNvCxnSpPr/>
          <p:nvPr/>
        </p:nvCxnSpPr>
        <p:spPr>
          <a:xfrm>
            <a:off x="1357857" y="3888074"/>
            <a:ext cx="11231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" name="Rectangle 412"/>
          <p:cNvSpPr/>
          <p:nvPr/>
        </p:nvSpPr>
        <p:spPr>
          <a:xfrm>
            <a:off x="1726038" y="3820282"/>
            <a:ext cx="546587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solidFill>
                  <a:prstClr val="black"/>
                </a:solidFill>
                <a:latin typeface="Cambria" pitchFamily="18" charset="0"/>
              </a:rPr>
              <a:t>24</a:t>
            </a:r>
            <a:endParaRPr lang="en-IN" sz="16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sp>
        <p:nvSpPr>
          <p:cNvPr id="414" name="Rectangle 413"/>
          <p:cNvSpPr/>
          <p:nvPr/>
        </p:nvSpPr>
        <p:spPr>
          <a:xfrm>
            <a:off x="1841400" y="3586110"/>
            <a:ext cx="690973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solidFill>
                  <a:prstClr val="black"/>
                </a:solidFill>
                <a:latin typeface="Cambria" pitchFamily="18" charset="0"/>
              </a:rPr>
              <a:t>6</a:t>
            </a:r>
            <a:endParaRPr lang="en-IN" sz="16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sp>
        <p:nvSpPr>
          <p:cNvPr id="415" name="Rectangle 414"/>
          <p:cNvSpPr/>
          <p:nvPr/>
        </p:nvSpPr>
        <p:spPr>
          <a:xfrm>
            <a:off x="1615399" y="3586110"/>
            <a:ext cx="348596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solidFill>
                  <a:prstClr val="black"/>
                </a:solidFill>
                <a:latin typeface="Cambria" pitchFamily="18" charset="0"/>
              </a:rPr>
              <a:t>–</a:t>
            </a:r>
            <a:endParaRPr lang="en-IN" sz="16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sp>
        <p:nvSpPr>
          <p:cNvPr id="416" name="Rectangle 415"/>
          <p:cNvSpPr/>
          <p:nvPr/>
        </p:nvSpPr>
        <p:spPr>
          <a:xfrm>
            <a:off x="2161378" y="3586110"/>
            <a:ext cx="444602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solidFill>
                  <a:prstClr val="black"/>
                </a:solidFill>
                <a:latin typeface="Cambria" pitchFamily="18" charset="0"/>
              </a:rPr>
              <a:t>3</a:t>
            </a:r>
            <a:endParaRPr lang="en-IN" sz="16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sp>
        <p:nvSpPr>
          <p:cNvPr id="417" name="Rectangle 416"/>
          <p:cNvSpPr/>
          <p:nvPr/>
        </p:nvSpPr>
        <p:spPr>
          <a:xfrm>
            <a:off x="1989928" y="3586110"/>
            <a:ext cx="348596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solidFill>
                  <a:prstClr val="black"/>
                </a:solidFill>
                <a:latin typeface="Cambria" pitchFamily="18" charset="0"/>
              </a:rPr>
              <a:t>+</a:t>
            </a:r>
            <a:endParaRPr lang="en-IN" sz="16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sp>
        <p:nvSpPr>
          <p:cNvPr id="418" name="Rectangle 417"/>
          <p:cNvSpPr/>
          <p:nvPr/>
        </p:nvSpPr>
        <p:spPr>
          <a:xfrm>
            <a:off x="927150" y="4118061"/>
            <a:ext cx="348596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solidFill>
                  <a:prstClr val="black"/>
                </a:solidFill>
                <a:latin typeface="Cambria" pitchFamily="18" charset="0"/>
              </a:rPr>
              <a:t>=</a:t>
            </a:r>
            <a:endParaRPr lang="en-IN" sz="16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sp>
        <p:nvSpPr>
          <p:cNvPr id="419" name="Rectangle 418"/>
          <p:cNvSpPr/>
          <p:nvPr/>
        </p:nvSpPr>
        <p:spPr>
          <a:xfrm>
            <a:off x="1286322" y="4002677"/>
            <a:ext cx="911043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solidFill>
                  <a:prstClr val="black"/>
                </a:solidFill>
                <a:latin typeface="Cambria" pitchFamily="18" charset="0"/>
              </a:rPr>
              <a:t>23 – 6</a:t>
            </a:r>
            <a:endParaRPr lang="en-IN" sz="16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cxnSp>
        <p:nvCxnSpPr>
          <p:cNvPr id="420" name="Straight Connector 419"/>
          <p:cNvCxnSpPr/>
          <p:nvPr/>
        </p:nvCxnSpPr>
        <p:spPr>
          <a:xfrm>
            <a:off x="1393372" y="4278991"/>
            <a:ext cx="5657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Rectangle 420"/>
          <p:cNvSpPr/>
          <p:nvPr/>
        </p:nvSpPr>
        <p:spPr>
          <a:xfrm>
            <a:off x="1427505" y="4217207"/>
            <a:ext cx="546587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solidFill>
                  <a:prstClr val="black"/>
                </a:solidFill>
                <a:latin typeface="Cambria" pitchFamily="18" charset="0"/>
              </a:rPr>
              <a:t>24</a:t>
            </a:r>
            <a:endParaRPr lang="en-IN" sz="16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sp>
        <p:nvSpPr>
          <p:cNvPr id="422" name="Rectangle 421"/>
          <p:cNvSpPr/>
          <p:nvPr/>
        </p:nvSpPr>
        <p:spPr>
          <a:xfrm>
            <a:off x="927150" y="4521753"/>
            <a:ext cx="348596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solidFill>
                  <a:prstClr val="black"/>
                </a:solidFill>
                <a:latin typeface="Cambria" pitchFamily="18" charset="0"/>
              </a:rPr>
              <a:t>=</a:t>
            </a:r>
            <a:endParaRPr lang="en-IN" sz="16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sp>
        <p:nvSpPr>
          <p:cNvPr id="423" name="Rectangle 422"/>
          <p:cNvSpPr/>
          <p:nvPr/>
        </p:nvSpPr>
        <p:spPr>
          <a:xfrm>
            <a:off x="1458239" y="4415804"/>
            <a:ext cx="514260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solidFill>
                  <a:prstClr val="black"/>
                </a:solidFill>
                <a:latin typeface="Cambria" pitchFamily="18" charset="0"/>
              </a:rPr>
              <a:t>17</a:t>
            </a:r>
            <a:endParaRPr lang="en-IN" sz="16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cxnSp>
        <p:nvCxnSpPr>
          <p:cNvPr id="424" name="Straight Connector 423"/>
          <p:cNvCxnSpPr/>
          <p:nvPr/>
        </p:nvCxnSpPr>
        <p:spPr>
          <a:xfrm>
            <a:off x="1479058" y="4695343"/>
            <a:ext cx="3787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Rectangle 424"/>
          <p:cNvSpPr/>
          <p:nvPr/>
        </p:nvSpPr>
        <p:spPr>
          <a:xfrm>
            <a:off x="1439132" y="4613405"/>
            <a:ext cx="546587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solidFill>
                  <a:prstClr val="black"/>
                </a:solidFill>
                <a:latin typeface="Cambria" pitchFamily="18" charset="0"/>
              </a:rPr>
              <a:t>24</a:t>
            </a:r>
            <a:endParaRPr lang="en-IN" sz="16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954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00"/>
                            </p:stCondLst>
                            <p:childTnLst>
                              <p:par>
                                <p:cTn id="1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5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0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5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0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0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5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0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5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0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3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7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0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3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7" fill="hold">
                            <p:stCondLst>
                              <p:cond delay="500"/>
                            </p:stCondLst>
                            <p:childTnLst>
                              <p:par>
                                <p:cTn id="38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2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7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2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7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2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0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5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0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5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6" fill="hold">
                      <p:stCondLst>
                        <p:cond delay="indefinite"/>
                      </p:stCondLst>
                      <p:childTnLst>
                        <p:par>
                          <p:cTn id="437" fill="hold">
                            <p:stCondLst>
                              <p:cond delay="0"/>
                            </p:stCondLst>
                            <p:childTnLst>
                              <p:par>
                                <p:cTn id="4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0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5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8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>
                      <p:stCondLst>
                        <p:cond delay="indefinite"/>
                      </p:stCondLst>
                      <p:childTnLst>
                        <p:par>
                          <p:cTn id="450" fill="hold">
                            <p:stCondLst>
                              <p:cond delay="0"/>
                            </p:stCondLst>
                            <p:childTnLst>
                              <p:par>
                                <p:cTn id="4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3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4" fill="hold">
                      <p:stCondLst>
                        <p:cond delay="indefinite"/>
                      </p:stCondLst>
                      <p:childTnLst>
                        <p:par>
                          <p:cTn id="455" fill="hold">
                            <p:stCondLst>
                              <p:cond delay="0"/>
                            </p:stCondLst>
                            <p:childTnLst>
                              <p:par>
                                <p:cTn id="4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8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9" fill="hold">
                      <p:stCondLst>
                        <p:cond delay="indefinite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3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4" fill="hold">
                      <p:stCondLst>
                        <p:cond delay="indefinite"/>
                      </p:stCondLst>
                      <p:childTnLst>
                        <p:par>
                          <p:cTn id="465" fill="hold">
                            <p:stCondLst>
                              <p:cond delay="0"/>
                            </p:stCondLst>
                            <p:childTnLst>
                              <p:par>
                                <p:cTn id="4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8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1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2" fill="hold">
                      <p:stCondLst>
                        <p:cond delay="indefinite"/>
                      </p:stCondLst>
                      <p:childTnLst>
                        <p:par>
                          <p:cTn id="473" fill="hold">
                            <p:stCondLst>
                              <p:cond delay="0"/>
                            </p:stCondLst>
                            <p:childTnLst>
                              <p:par>
                                <p:cTn id="4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6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7" fill="hold">
                      <p:stCondLst>
                        <p:cond delay="indefinite"/>
                      </p:stCondLst>
                      <p:childTnLst>
                        <p:par>
                          <p:cTn id="478" fill="hold">
                            <p:stCondLst>
                              <p:cond delay="0"/>
                            </p:stCondLst>
                            <p:childTnLst>
                              <p:par>
                                <p:cTn id="4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1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2" fill="hold">
                      <p:stCondLst>
                        <p:cond delay="indefinite"/>
                      </p:stCondLst>
                      <p:childTnLst>
                        <p:par>
                          <p:cTn id="483" fill="hold">
                            <p:stCondLst>
                              <p:cond delay="0"/>
                            </p:stCondLst>
                            <p:childTnLst>
                              <p:par>
                                <p:cTn id="4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6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7" fill="hold">
                      <p:stCondLst>
                        <p:cond delay="indefinite"/>
                      </p:stCondLst>
                      <p:childTnLst>
                        <p:par>
                          <p:cTn id="488" fill="hold">
                            <p:stCondLst>
                              <p:cond delay="0"/>
                            </p:stCondLst>
                            <p:childTnLst>
                              <p:par>
                                <p:cTn id="4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1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2" fill="hold">
                      <p:stCondLst>
                        <p:cond delay="indefinite"/>
                      </p:stCondLst>
                      <p:childTnLst>
                        <p:par>
                          <p:cTn id="493" fill="hold">
                            <p:stCondLst>
                              <p:cond delay="0"/>
                            </p:stCondLst>
                            <p:childTnLst>
                              <p:par>
                                <p:cTn id="4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6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7" fill="hold">
                      <p:stCondLst>
                        <p:cond delay="indefinite"/>
                      </p:stCondLst>
                      <p:childTnLst>
                        <p:par>
                          <p:cTn id="498" fill="hold">
                            <p:stCondLst>
                              <p:cond delay="0"/>
                            </p:stCondLst>
                            <p:childTnLst>
                              <p:par>
                                <p:cTn id="4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1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2" fill="hold">
                      <p:stCondLst>
                        <p:cond delay="indefinite"/>
                      </p:stCondLst>
                      <p:childTnLst>
                        <p:par>
                          <p:cTn id="503" fill="hold">
                            <p:stCondLst>
                              <p:cond delay="0"/>
                            </p:stCondLst>
                            <p:childTnLst>
                              <p:par>
                                <p:cTn id="5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6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7" fill="hold">
                      <p:stCondLst>
                        <p:cond delay="indefinite"/>
                      </p:stCondLst>
                      <p:childTnLst>
                        <p:par>
                          <p:cTn id="508" fill="hold">
                            <p:stCondLst>
                              <p:cond delay="0"/>
                            </p:stCondLst>
                            <p:childTnLst>
                              <p:par>
                                <p:cTn id="5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1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2" fill="hold">
                      <p:stCondLst>
                        <p:cond delay="indefinite"/>
                      </p:stCondLst>
                      <p:childTnLst>
                        <p:par>
                          <p:cTn id="513" fill="hold">
                            <p:stCondLst>
                              <p:cond delay="0"/>
                            </p:stCondLst>
                            <p:childTnLst>
                              <p:par>
                                <p:cTn id="5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6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7" fill="hold">
                            <p:stCondLst>
                              <p:cond delay="500"/>
                            </p:stCondLst>
                            <p:childTnLst>
                              <p:par>
                                <p:cTn id="518" presetID="35" presetClass="emph" presetSubtype="0" repeatCount="444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19" dur="4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0" fill="hold">
                      <p:stCondLst>
                        <p:cond delay="indefinite"/>
                      </p:stCondLst>
                      <p:childTnLst>
                        <p:par>
                          <p:cTn id="521" fill="hold">
                            <p:stCondLst>
                              <p:cond delay="0"/>
                            </p:stCondLst>
                            <p:childTnLst>
                              <p:par>
                                <p:cTn id="5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3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6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9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2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5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8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1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4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7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0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3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6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9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2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5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8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1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4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7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0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3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6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9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2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5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8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1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4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7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9" fill="hold">
                      <p:stCondLst>
                        <p:cond delay="indefinite"/>
                      </p:stCondLst>
                      <p:childTnLst>
                        <p:par>
                          <p:cTn id="610" fill="hold">
                            <p:stCondLst>
                              <p:cond delay="0"/>
                            </p:stCondLst>
                            <p:childTnLst>
                              <p:par>
                                <p:cTn id="6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3" fill="hold">
                      <p:stCondLst>
                        <p:cond delay="indefinite"/>
                      </p:stCondLst>
                      <p:childTnLst>
                        <p:par>
                          <p:cTn id="614" fill="hold">
                            <p:stCondLst>
                              <p:cond delay="0"/>
                            </p:stCondLst>
                            <p:childTnLst>
                              <p:par>
                                <p:cTn id="6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7" dur="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8" dur="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9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0" fill="hold">
                            <p:stCondLst>
                              <p:cond delay="500"/>
                            </p:stCondLst>
                            <p:childTnLst>
                              <p:par>
                                <p:cTn id="6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3" fill="hold">
                            <p:stCondLst>
                              <p:cond delay="500"/>
                            </p:stCondLst>
                            <p:childTnLst>
                              <p:par>
                                <p:cTn id="6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6" fill="hold">
                            <p:stCondLst>
                              <p:cond delay="500"/>
                            </p:stCondLst>
                            <p:childTnLst>
                              <p:par>
                                <p:cTn id="6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9" fill="hold">
                            <p:stCondLst>
                              <p:cond delay="500"/>
                            </p:stCondLst>
                            <p:childTnLst>
                              <p:par>
                                <p:cTn id="6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2" fill="hold">
                            <p:stCondLst>
                              <p:cond delay="500"/>
                            </p:stCondLst>
                            <p:childTnLst>
                              <p:par>
                                <p:cTn id="6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5" fill="hold">
                      <p:stCondLst>
                        <p:cond delay="indefinite"/>
                      </p:stCondLst>
                      <p:childTnLst>
                        <p:par>
                          <p:cTn id="636" fill="hold">
                            <p:stCondLst>
                              <p:cond delay="0"/>
                            </p:stCondLst>
                            <p:childTnLst>
                              <p:par>
                                <p:cTn id="637" presetID="35" presetClass="emph" presetSubtype="0" repeatCount="indefinite" fill="hold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38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9" fill="hold">
                      <p:stCondLst>
                        <p:cond delay="indefinite"/>
                      </p:stCondLst>
                      <p:childTnLst>
                        <p:par>
                          <p:cTn id="640" fill="hold">
                            <p:stCondLst>
                              <p:cond delay="0"/>
                            </p:stCondLst>
                            <p:childTnLst>
                              <p:par>
                                <p:cTn id="6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3" fill="hold">
                            <p:stCondLst>
                              <p:cond delay="0"/>
                            </p:stCondLst>
                            <p:childTnLst>
                              <p:par>
                                <p:cTn id="6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6" fill="hold">
                      <p:stCondLst>
                        <p:cond delay="indefinite"/>
                      </p:stCondLst>
                      <p:childTnLst>
                        <p:par>
                          <p:cTn id="647" fill="hold">
                            <p:stCondLst>
                              <p:cond delay="0"/>
                            </p:stCondLst>
                            <p:childTnLst>
                              <p:par>
                                <p:cTn id="6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1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3" fill="hold">
                      <p:stCondLst>
                        <p:cond delay="indefinite"/>
                      </p:stCondLst>
                      <p:childTnLst>
                        <p:par>
                          <p:cTn id="664" fill="hold">
                            <p:stCondLst>
                              <p:cond delay="0"/>
                            </p:stCondLst>
                            <p:childTnLst>
                              <p:par>
                                <p:cTn id="6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7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8" fill="hold">
                            <p:stCondLst>
                              <p:cond delay="500"/>
                            </p:stCondLst>
                            <p:childTnLst>
                              <p:par>
                                <p:cTn id="6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1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2" fill="hold">
                            <p:stCondLst>
                              <p:cond delay="1000"/>
                            </p:stCondLst>
                            <p:childTnLst>
                              <p:par>
                                <p:cTn id="6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5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9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0" fill="hold">
                      <p:stCondLst>
                        <p:cond delay="indefinite"/>
                      </p:stCondLst>
                      <p:childTnLst>
                        <p:par>
                          <p:cTn id="681" fill="hold">
                            <p:stCondLst>
                              <p:cond delay="0"/>
                            </p:stCondLst>
                            <p:childTnLst>
                              <p:par>
                                <p:cTn id="6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4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5" fill="hold">
                            <p:stCondLst>
                              <p:cond delay="500"/>
                            </p:stCondLst>
                            <p:childTnLst>
                              <p:par>
                                <p:cTn id="6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8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9" fill="hold">
                            <p:stCondLst>
                              <p:cond delay="1000"/>
                            </p:stCondLst>
                            <p:childTnLst>
                              <p:par>
                                <p:cTn id="6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2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3" fill="hold">
                            <p:stCondLst>
                              <p:cond delay="1500"/>
                            </p:stCondLst>
                            <p:childTnLst>
                              <p:par>
                                <p:cTn id="6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6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7" fill="hold">
                      <p:stCondLst>
                        <p:cond delay="indefinite"/>
                      </p:stCondLst>
                      <p:childTnLst>
                        <p:par>
                          <p:cTn id="698" fill="hold">
                            <p:stCondLst>
                              <p:cond delay="0"/>
                            </p:stCondLst>
                            <p:childTnLst>
                              <p:par>
                                <p:cTn id="6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1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2" fill="hold">
                      <p:stCondLst>
                        <p:cond delay="indefinite"/>
                      </p:stCondLst>
                      <p:childTnLst>
                        <p:par>
                          <p:cTn id="703" fill="hold">
                            <p:stCondLst>
                              <p:cond delay="0"/>
                            </p:stCondLst>
                            <p:childTnLst>
                              <p:par>
                                <p:cTn id="704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6" fill="hold">
                      <p:stCondLst>
                        <p:cond delay="indefinite"/>
                      </p:stCondLst>
                      <p:childTnLst>
                        <p:par>
                          <p:cTn id="707" fill="hold">
                            <p:stCondLst>
                              <p:cond delay="0"/>
                            </p:stCondLst>
                            <p:childTnLst>
                              <p:par>
                                <p:cTn id="70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0" dur="5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1" dur="5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2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3" fill="hold">
                            <p:stCondLst>
                              <p:cond delay="500"/>
                            </p:stCondLst>
                            <p:childTnLst>
                              <p:par>
                                <p:cTn id="7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6" fill="hold">
                            <p:stCondLst>
                              <p:cond delay="500"/>
                            </p:stCondLst>
                            <p:childTnLst>
                              <p:par>
                                <p:cTn id="7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9" fill="hold">
                            <p:stCondLst>
                              <p:cond delay="500"/>
                            </p:stCondLst>
                            <p:childTnLst>
                              <p:par>
                                <p:cTn id="7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2" fill="hold">
                            <p:stCondLst>
                              <p:cond delay="500"/>
                            </p:stCondLst>
                            <p:childTnLst>
                              <p:par>
                                <p:cTn id="7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5" fill="hold">
                            <p:stCondLst>
                              <p:cond delay="500"/>
                            </p:stCondLst>
                            <p:childTnLst>
                              <p:par>
                                <p:cTn id="7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8" fill="hold">
                      <p:stCondLst>
                        <p:cond delay="indefinite"/>
                      </p:stCondLst>
                      <p:childTnLst>
                        <p:par>
                          <p:cTn id="729" fill="hold">
                            <p:stCondLst>
                              <p:cond delay="0"/>
                            </p:stCondLst>
                            <p:childTnLst>
                              <p:par>
                                <p:cTn id="730" presetID="35" presetClass="emph" presetSubtype="0" repeatCount="indefinite" fill="hold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731" dur="5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2" fill="hold">
                      <p:stCondLst>
                        <p:cond delay="indefinite"/>
                      </p:stCondLst>
                      <p:childTnLst>
                        <p:par>
                          <p:cTn id="733" fill="hold">
                            <p:stCondLst>
                              <p:cond delay="0"/>
                            </p:stCondLst>
                            <p:childTnLst>
                              <p:par>
                                <p:cTn id="7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6" fill="hold">
                            <p:stCondLst>
                              <p:cond delay="0"/>
                            </p:stCondLst>
                            <p:childTnLst>
                              <p:par>
                                <p:cTn id="7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9" fill="hold">
                      <p:stCondLst>
                        <p:cond delay="indefinite"/>
                      </p:stCondLst>
                      <p:childTnLst>
                        <p:par>
                          <p:cTn id="740" fill="hold">
                            <p:stCondLst>
                              <p:cond delay="0"/>
                            </p:stCondLst>
                            <p:childTnLst>
                              <p:par>
                                <p:cTn id="7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4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6" fill="hold">
                            <p:stCondLst>
                              <p:cond delay="500"/>
                            </p:stCondLst>
                            <p:childTnLst>
                              <p:par>
                                <p:cTn id="7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9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0" fill="hold">
                            <p:stCondLst>
                              <p:cond delay="1000"/>
                            </p:stCondLst>
                            <p:childTnLst>
                              <p:par>
                                <p:cTn id="7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3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4" fill="hold">
                            <p:stCondLst>
                              <p:cond delay="1500"/>
                            </p:stCondLst>
                            <p:childTnLst>
                              <p:par>
                                <p:cTn id="7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7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8" fill="hold">
                      <p:stCondLst>
                        <p:cond delay="indefinite"/>
                      </p:stCondLst>
                      <p:childTnLst>
                        <p:par>
                          <p:cTn id="769" fill="hold">
                            <p:stCondLst>
                              <p:cond delay="0"/>
                            </p:stCondLst>
                            <p:childTnLst>
                              <p:par>
                                <p:cTn id="7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2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3" fill="hold">
                            <p:stCondLst>
                              <p:cond delay="500"/>
                            </p:stCondLst>
                            <p:childTnLst>
                              <p:par>
                                <p:cTn id="7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6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0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1" fill="hold">
                            <p:stCondLst>
                              <p:cond delay="1500"/>
                            </p:stCondLst>
                            <p:childTnLst>
                              <p:par>
                                <p:cTn id="7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4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5" fill="hold">
                      <p:stCondLst>
                        <p:cond delay="indefinite"/>
                      </p:stCondLst>
                      <p:childTnLst>
                        <p:par>
                          <p:cTn id="786" fill="hold">
                            <p:stCondLst>
                              <p:cond delay="0"/>
                            </p:stCondLst>
                            <p:childTnLst>
                              <p:par>
                                <p:cTn id="7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9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0" fill="hold">
                      <p:stCondLst>
                        <p:cond delay="indefinite"/>
                      </p:stCondLst>
                      <p:childTnLst>
                        <p:par>
                          <p:cTn id="791" fill="hold">
                            <p:stCondLst>
                              <p:cond delay="0"/>
                            </p:stCondLst>
                            <p:childTnLst>
                              <p:par>
                                <p:cTn id="792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4" fill="hold">
                      <p:stCondLst>
                        <p:cond delay="indefinite"/>
                      </p:stCondLst>
                      <p:childTnLst>
                        <p:par>
                          <p:cTn id="795" fill="hold">
                            <p:stCondLst>
                              <p:cond delay="0"/>
                            </p:stCondLst>
                            <p:childTnLst>
                              <p:par>
                                <p:cTn id="7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8" dur="5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9" dur="5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0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1" fill="hold">
                            <p:stCondLst>
                              <p:cond delay="500"/>
                            </p:stCondLst>
                            <p:childTnLst>
                              <p:par>
                                <p:cTn id="80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4" fill="hold">
                            <p:stCondLst>
                              <p:cond delay="500"/>
                            </p:stCondLst>
                            <p:childTnLst>
                              <p:par>
                                <p:cTn id="80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7" fill="hold">
                            <p:stCondLst>
                              <p:cond delay="500"/>
                            </p:stCondLst>
                            <p:childTnLst>
                              <p:par>
                                <p:cTn id="80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0" fill="hold">
                            <p:stCondLst>
                              <p:cond delay="500"/>
                            </p:stCondLst>
                            <p:childTnLst>
                              <p:par>
                                <p:cTn id="8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3" fill="hold">
                            <p:stCondLst>
                              <p:cond delay="500"/>
                            </p:stCondLst>
                            <p:childTnLst>
                              <p:par>
                                <p:cTn id="8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6" fill="hold">
                      <p:stCondLst>
                        <p:cond delay="indefinite"/>
                      </p:stCondLst>
                      <p:childTnLst>
                        <p:par>
                          <p:cTn id="817" fill="hold">
                            <p:stCondLst>
                              <p:cond delay="0"/>
                            </p:stCondLst>
                            <p:childTnLst>
                              <p:par>
                                <p:cTn id="818" presetID="35" presetClass="emph" presetSubtype="0" repeatCount="indefinite" fill="hold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819" dur="5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0" fill="hold">
                      <p:stCondLst>
                        <p:cond delay="indefinite"/>
                      </p:stCondLst>
                      <p:childTnLst>
                        <p:par>
                          <p:cTn id="821" fill="hold">
                            <p:stCondLst>
                              <p:cond delay="0"/>
                            </p:stCondLst>
                            <p:childTnLst>
                              <p:par>
                                <p:cTn id="8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4" fill="hold">
                            <p:stCondLst>
                              <p:cond delay="0"/>
                            </p:stCondLst>
                            <p:childTnLst>
                              <p:par>
                                <p:cTn id="8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7" fill="hold">
                      <p:stCondLst>
                        <p:cond delay="indefinite"/>
                      </p:stCondLst>
                      <p:childTnLst>
                        <p:par>
                          <p:cTn id="828" fill="hold">
                            <p:stCondLst>
                              <p:cond delay="0"/>
                            </p:stCondLst>
                            <p:childTnLst>
                              <p:par>
                                <p:cTn id="8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1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2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4" fill="hold">
                            <p:stCondLst>
                              <p:cond delay="500"/>
                            </p:stCondLst>
                            <p:childTnLst>
                              <p:par>
                                <p:cTn id="8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7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8" fill="hold">
                            <p:stCondLst>
                              <p:cond delay="1000"/>
                            </p:stCondLst>
                            <p:childTnLst>
                              <p:par>
                                <p:cTn id="8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1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2" fill="hold">
                            <p:stCondLst>
                              <p:cond delay="1500"/>
                            </p:stCondLst>
                            <p:childTnLst>
                              <p:par>
                                <p:cTn id="8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5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6" fill="hold">
                      <p:stCondLst>
                        <p:cond delay="indefinite"/>
                      </p:stCondLst>
                      <p:childTnLst>
                        <p:par>
                          <p:cTn id="857" fill="hold">
                            <p:stCondLst>
                              <p:cond delay="0"/>
                            </p:stCondLst>
                            <p:childTnLst>
                              <p:par>
                                <p:cTn id="8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0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1" fill="hold">
                            <p:stCondLst>
                              <p:cond delay="500"/>
                            </p:stCondLst>
                            <p:childTnLst>
                              <p:par>
                                <p:cTn id="8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4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8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9" fill="hold">
                            <p:stCondLst>
                              <p:cond delay="1500"/>
                            </p:stCondLst>
                            <p:childTnLst>
                              <p:par>
                                <p:cTn id="8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2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3" fill="hold">
                      <p:stCondLst>
                        <p:cond delay="indefinite"/>
                      </p:stCondLst>
                      <p:childTnLst>
                        <p:par>
                          <p:cTn id="874" fill="hold">
                            <p:stCondLst>
                              <p:cond delay="0"/>
                            </p:stCondLst>
                            <p:childTnLst>
                              <p:par>
                                <p:cTn id="8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7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8" fill="hold">
                            <p:stCondLst>
                              <p:cond delay="500"/>
                            </p:stCondLst>
                            <p:childTnLst>
                              <p:par>
                                <p:cTn id="8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1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2" fill="hold">
                      <p:stCondLst>
                        <p:cond delay="indefinite"/>
                      </p:stCondLst>
                      <p:childTnLst>
                        <p:par>
                          <p:cTn id="883" fill="hold">
                            <p:stCondLst>
                              <p:cond delay="0"/>
                            </p:stCondLst>
                            <p:childTnLst>
                              <p:par>
                                <p:cTn id="8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6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0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1" fill="hold">
                      <p:stCondLst>
                        <p:cond delay="indefinite"/>
                      </p:stCondLst>
                      <p:childTnLst>
                        <p:par>
                          <p:cTn id="892" fill="hold">
                            <p:stCondLst>
                              <p:cond delay="0"/>
                            </p:stCondLst>
                            <p:childTnLst>
                              <p:par>
                                <p:cTn id="8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5" fill="hold">
                            <p:stCondLst>
                              <p:cond delay="0"/>
                            </p:stCondLst>
                            <p:childTnLst>
                              <p:par>
                                <p:cTn id="8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8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9" fill="hold">
                      <p:stCondLst>
                        <p:cond delay="indefinite"/>
                      </p:stCondLst>
                      <p:childTnLst>
                        <p:par>
                          <p:cTn id="900" fill="hold">
                            <p:stCondLst>
                              <p:cond delay="0"/>
                            </p:stCondLst>
                            <p:childTnLst>
                              <p:par>
                                <p:cTn id="9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3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4" fill="hold">
                            <p:stCondLst>
                              <p:cond delay="500"/>
                            </p:stCondLst>
                            <p:childTnLst>
                              <p:par>
                                <p:cTn id="9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7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8" fill="hold">
                      <p:stCondLst>
                        <p:cond delay="indefinite"/>
                      </p:stCondLst>
                      <p:childTnLst>
                        <p:par>
                          <p:cTn id="909" fill="hold">
                            <p:stCondLst>
                              <p:cond delay="0"/>
                            </p:stCondLst>
                            <p:childTnLst>
                              <p:par>
                                <p:cTn id="9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2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3" fill="hold">
                            <p:stCondLst>
                              <p:cond delay="500"/>
                            </p:stCondLst>
                            <p:childTnLst>
                              <p:par>
                                <p:cTn id="9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6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7" fill="hold">
                      <p:stCondLst>
                        <p:cond delay="indefinite"/>
                      </p:stCondLst>
                      <p:childTnLst>
                        <p:par>
                          <p:cTn id="918" fill="hold">
                            <p:stCondLst>
                              <p:cond delay="0"/>
                            </p:stCondLst>
                            <p:childTnLst>
                              <p:par>
                                <p:cTn id="9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1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2" fill="hold">
                            <p:stCondLst>
                              <p:cond delay="500"/>
                            </p:stCondLst>
                            <p:childTnLst>
                              <p:par>
                                <p:cTn id="9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5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6" fill="hold">
                      <p:stCondLst>
                        <p:cond delay="indefinite"/>
                      </p:stCondLst>
                      <p:childTnLst>
                        <p:par>
                          <p:cTn id="927" fill="hold">
                            <p:stCondLst>
                              <p:cond delay="0"/>
                            </p:stCondLst>
                            <p:childTnLst>
                              <p:par>
                                <p:cTn id="9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0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1" fill="hold">
                      <p:stCondLst>
                        <p:cond delay="indefinite"/>
                      </p:stCondLst>
                      <p:childTnLst>
                        <p:par>
                          <p:cTn id="932" fill="hold">
                            <p:stCondLst>
                              <p:cond delay="0"/>
                            </p:stCondLst>
                            <p:childTnLst>
                              <p:par>
                                <p:cTn id="9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5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6" fill="hold">
                      <p:stCondLst>
                        <p:cond delay="indefinite"/>
                      </p:stCondLst>
                      <p:childTnLst>
                        <p:par>
                          <p:cTn id="937" fill="hold">
                            <p:stCondLst>
                              <p:cond delay="0"/>
                            </p:stCondLst>
                            <p:childTnLst>
                              <p:par>
                                <p:cTn id="9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0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1" fill="hold">
                      <p:stCondLst>
                        <p:cond delay="indefinite"/>
                      </p:stCondLst>
                      <p:childTnLst>
                        <p:par>
                          <p:cTn id="942" fill="hold">
                            <p:stCondLst>
                              <p:cond delay="0"/>
                            </p:stCondLst>
                            <p:childTnLst>
                              <p:par>
                                <p:cTn id="9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5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6" fill="hold">
                      <p:stCondLst>
                        <p:cond delay="indefinite"/>
                      </p:stCondLst>
                      <p:childTnLst>
                        <p:par>
                          <p:cTn id="947" fill="hold">
                            <p:stCondLst>
                              <p:cond delay="0"/>
                            </p:stCondLst>
                            <p:childTnLst>
                              <p:par>
                                <p:cTn id="9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0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1" fill="hold">
                      <p:stCondLst>
                        <p:cond delay="indefinite"/>
                      </p:stCondLst>
                      <p:childTnLst>
                        <p:par>
                          <p:cTn id="952" fill="hold">
                            <p:stCondLst>
                              <p:cond delay="0"/>
                            </p:stCondLst>
                            <p:childTnLst>
                              <p:par>
                                <p:cTn id="9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5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6" fill="hold">
                      <p:stCondLst>
                        <p:cond delay="indefinite"/>
                      </p:stCondLst>
                      <p:childTnLst>
                        <p:par>
                          <p:cTn id="957" fill="hold">
                            <p:stCondLst>
                              <p:cond delay="0"/>
                            </p:stCondLst>
                            <p:childTnLst>
                              <p:par>
                                <p:cTn id="9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0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1" fill="hold">
                      <p:stCondLst>
                        <p:cond delay="indefinite"/>
                      </p:stCondLst>
                      <p:childTnLst>
                        <p:par>
                          <p:cTn id="962" fill="hold">
                            <p:stCondLst>
                              <p:cond delay="0"/>
                            </p:stCondLst>
                            <p:childTnLst>
                              <p:par>
                                <p:cTn id="9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5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6" fill="hold">
                      <p:stCondLst>
                        <p:cond delay="indefinite"/>
                      </p:stCondLst>
                      <p:childTnLst>
                        <p:par>
                          <p:cTn id="967" fill="hold">
                            <p:stCondLst>
                              <p:cond delay="0"/>
                            </p:stCondLst>
                            <p:childTnLst>
                              <p:par>
                                <p:cTn id="9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0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1" fill="hold">
                      <p:stCondLst>
                        <p:cond delay="indefinite"/>
                      </p:stCondLst>
                      <p:childTnLst>
                        <p:par>
                          <p:cTn id="972" fill="hold">
                            <p:stCondLst>
                              <p:cond delay="0"/>
                            </p:stCondLst>
                            <p:childTnLst>
                              <p:par>
                                <p:cTn id="9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7" fill="hold">
                      <p:stCondLst>
                        <p:cond delay="indefinite"/>
                      </p:stCondLst>
                      <p:childTnLst>
                        <p:par>
                          <p:cTn id="978" fill="hold">
                            <p:stCondLst>
                              <p:cond delay="0"/>
                            </p:stCondLst>
                            <p:childTnLst>
                              <p:par>
                                <p:cTn id="9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1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2" fill="hold">
                      <p:stCondLst>
                        <p:cond delay="indefinite"/>
                      </p:stCondLst>
                      <p:childTnLst>
                        <p:par>
                          <p:cTn id="983" fill="hold">
                            <p:stCondLst>
                              <p:cond delay="0"/>
                            </p:stCondLst>
                            <p:childTnLst>
                              <p:par>
                                <p:cTn id="9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6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7" fill="hold">
                      <p:stCondLst>
                        <p:cond delay="indefinite"/>
                      </p:stCondLst>
                      <p:childTnLst>
                        <p:par>
                          <p:cTn id="988" fill="hold">
                            <p:stCondLst>
                              <p:cond delay="0"/>
                            </p:stCondLst>
                            <p:childTnLst>
                              <p:par>
                                <p:cTn id="9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1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2" fill="hold">
                      <p:stCondLst>
                        <p:cond delay="indefinite"/>
                      </p:stCondLst>
                      <p:childTnLst>
                        <p:par>
                          <p:cTn id="993" fill="hold">
                            <p:stCondLst>
                              <p:cond delay="0"/>
                            </p:stCondLst>
                            <p:childTnLst>
                              <p:par>
                                <p:cTn id="9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6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7" fill="hold">
                      <p:stCondLst>
                        <p:cond delay="indefinite"/>
                      </p:stCondLst>
                      <p:childTnLst>
                        <p:par>
                          <p:cTn id="998" fill="hold">
                            <p:stCondLst>
                              <p:cond delay="0"/>
                            </p:stCondLst>
                            <p:childTnLst>
                              <p:par>
                                <p:cTn id="9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1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2" fill="hold">
                      <p:stCondLst>
                        <p:cond delay="indefinite"/>
                      </p:stCondLst>
                      <p:childTnLst>
                        <p:par>
                          <p:cTn id="1003" fill="hold">
                            <p:stCondLst>
                              <p:cond delay="0"/>
                            </p:stCondLst>
                            <p:childTnLst>
                              <p:par>
                                <p:cTn id="10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6"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7" fill="hold">
                      <p:stCondLst>
                        <p:cond delay="indefinite"/>
                      </p:stCondLst>
                      <p:childTnLst>
                        <p:par>
                          <p:cTn id="1008" fill="hold">
                            <p:stCondLst>
                              <p:cond delay="0"/>
                            </p:stCondLst>
                            <p:childTnLst>
                              <p:par>
                                <p:cTn id="10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1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3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6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" grpId="0" animBg="1"/>
      <p:bldP spid="284" grpId="0" animBg="1"/>
      <p:bldP spid="284" grpId="1" animBg="1"/>
      <p:bldP spid="270" grpId="0" animBg="1"/>
      <p:bldP spid="270" grpId="1" animBg="1"/>
      <p:bldP spid="244" grpId="0" animBg="1"/>
      <p:bldP spid="244" grpId="1" animBg="1"/>
      <p:bldP spid="244" grpId="2" animBg="1"/>
      <p:bldP spid="244" grpId="3" animBg="1"/>
      <p:bldP spid="245" grpId="0" animBg="1"/>
      <p:bldP spid="245" grpId="1" animBg="1"/>
      <p:bldP spid="245" grpId="2" animBg="1"/>
      <p:bldP spid="245" grpId="3" animBg="1"/>
      <p:bldP spid="246" grpId="0" animBg="1"/>
      <p:bldP spid="246" grpId="1" animBg="1"/>
      <p:bldP spid="246" grpId="2" animBg="1"/>
      <p:bldP spid="246" grpId="3" animBg="1"/>
      <p:bldP spid="208" grpId="0" animBg="1"/>
      <p:bldP spid="150" grpId="0"/>
      <p:bldP spid="152" grpId="0"/>
      <p:bldP spid="154" grpId="0"/>
      <p:bldP spid="155" grpId="0"/>
      <p:bldP spid="156" grpId="0"/>
      <p:bldP spid="157" grpId="0"/>
      <p:bldP spid="225" grpId="0"/>
      <p:bldP spid="185" grpId="0"/>
      <p:bldP spid="187" grpId="0"/>
      <p:bldP spid="189" grpId="0"/>
      <p:bldP spid="194" grpId="0"/>
      <p:bldP spid="195" grpId="0"/>
      <p:bldP spid="201" grpId="0"/>
      <p:bldP spid="226" grpId="0"/>
      <p:bldP spid="215" grpId="0"/>
      <p:bldP spid="217" grpId="0"/>
      <p:bldP spid="219" grpId="0"/>
      <p:bldP spid="220" grpId="0"/>
      <p:bldP spid="221" grpId="0"/>
      <p:bldP spid="222" grpId="0"/>
      <p:bldP spid="227" grpId="0"/>
      <p:bldP spid="228" grpId="0"/>
      <p:bldP spid="230" grpId="0"/>
      <p:bldP spid="232" grpId="0"/>
      <p:bldP spid="233" grpId="0"/>
      <p:bldP spid="234" grpId="0"/>
      <p:bldP spid="235" grpId="0"/>
      <p:bldP spid="236" grpId="0"/>
      <p:bldP spid="237" grpId="0"/>
      <p:bldP spid="239" grpId="0"/>
      <p:bldP spid="241" grpId="0"/>
      <p:bldP spid="242" grpId="0"/>
      <p:bldP spid="247" grpId="0"/>
      <p:bldP spid="257" grpId="0"/>
      <p:bldP spid="258" grpId="0"/>
      <p:bldP spid="269" grpId="0"/>
      <p:bldP spid="271" grpId="0"/>
      <p:bldP spid="306" grpId="0"/>
      <p:bldP spid="317" grpId="0"/>
      <p:bldP spid="327" grpId="0"/>
      <p:bldP spid="329" grpId="0"/>
      <p:bldP spid="335" grpId="0"/>
      <p:bldP spid="342" grpId="0"/>
      <p:bldP spid="343" grpId="0"/>
      <p:bldP spid="197" grpId="0"/>
      <p:bldP spid="199" grpId="0"/>
      <p:bldP spid="202" grpId="0"/>
      <p:bldP spid="203" grpId="0"/>
      <p:bldP spid="204" grpId="0"/>
      <p:bldP spid="205" grpId="0"/>
      <p:bldP spid="206" grpId="0"/>
      <p:bldP spid="211" grpId="0"/>
      <p:bldP spid="212" grpId="0"/>
      <p:bldP spid="214" grpId="0"/>
      <p:bldP spid="243" grpId="0"/>
      <p:bldP spid="255" grpId="0"/>
      <p:bldP spid="255" grpId="1"/>
      <p:bldP spid="256" grpId="0"/>
      <p:bldP spid="256" grpId="1"/>
      <p:bldP spid="259" grpId="0"/>
      <p:bldP spid="259" grpId="1"/>
      <p:bldP spid="261" grpId="0"/>
      <p:bldP spid="261" grpId="1"/>
      <p:bldP spid="262" grpId="0"/>
      <p:bldP spid="262" grpId="1"/>
      <p:bldP spid="264" grpId="0"/>
      <p:bldP spid="264" grpId="1"/>
      <p:bldP spid="265" grpId="0"/>
      <p:bldP spid="265" grpId="1"/>
      <p:bldP spid="266" grpId="0"/>
      <p:bldP spid="266" grpId="1"/>
      <p:bldP spid="267" grpId="0" animBg="1"/>
      <p:bldP spid="267" grpId="1" animBg="1"/>
      <p:bldP spid="267" grpId="2" animBg="1"/>
      <p:bldP spid="267" grpId="3" animBg="1"/>
      <p:bldP spid="268" grpId="0"/>
      <p:bldP spid="268" grpId="1"/>
      <p:bldP spid="273" grpId="0"/>
      <p:bldP spid="273" grpId="1"/>
      <p:bldP spid="274" grpId="0"/>
      <p:bldP spid="274" grpId="1"/>
      <p:bldP spid="275" grpId="0"/>
      <p:bldP spid="275" grpId="1"/>
      <p:bldP spid="276" grpId="0"/>
      <p:bldP spid="276" grpId="1"/>
      <p:bldP spid="277" grpId="0"/>
      <p:bldP spid="277" grpId="1"/>
      <p:bldP spid="278" grpId="0"/>
      <p:bldP spid="278" grpId="1"/>
      <p:bldP spid="279" grpId="0"/>
      <p:bldP spid="279" grpId="1"/>
      <p:bldP spid="280" grpId="0"/>
      <p:bldP spid="280" grpId="1"/>
      <p:bldP spid="281" grpId="0"/>
      <p:bldP spid="281" grpId="1"/>
      <p:bldP spid="282" grpId="0"/>
      <p:bldP spid="282" grpId="1"/>
      <p:bldP spid="285" grpId="0"/>
      <p:bldP spid="285" grpId="1"/>
      <p:bldP spid="286" grpId="0"/>
      <p:bldP spid="286" grpId="1"/>
      <p:bldP spid="287" grpId="0"/>
      <p:bldP spid="287" grpId="1"/>
      <p:bldP spid="292" grpId="0" animBg="1"/>
      <p:bldP spid="292" grpId="1" animBg="1"/>
      <p:bldP spid="293" grpId="0"/>
      <p:bldP spid="293" grpId="1"/>
      <p:bldP spid="294" grpId="0"/>
      <p:bldP spid="294" grpId="1"/>
      <p:bldP spid="295" grpId="0"/>
      <p:bldP spid="295" grpId="1"/>
      <p:bldP spid="296" grpId="0"/>
      <p:bldP spid="296" grpId="1"/>
      <p:bldP spid="297" grpId="0"/>
      <p:bldP spid="297" grpId="1"/>
      <p:bldP spid="298" grpId="0"/>
      <p:bldP spid="298" grpId="1"/>
      <p:bldP spid="298" grpId="2"/>
      <p:bldP spid="299" grpId="0"/>
      <p:bldP spid="300" grpId="0"/>
      <p:bldP spid="302" grpId="0"/>
      <p:bldP spid="303" grpId="0"/>
      <p:bldP spid="304" grpId="0"/>
      <p:bldP spid="305" grpId="0"/>
      <p:bldP spid="307" grpId="0"/>
      <p:bldP spid="308" grpId="0"/>
      <p:bldP spid="309" grpId="0" animBg="1"/>
      <p:bldP spid="309" grpId="1" animBg="1"/>
      <p:bldP spid="310" grpId="0"/>
      <p:bldP spid="310" grpId="1"/>
      <p:bldP spid="311" grpId="0"/>
      <p:bldP spid="311" grpId="1"/>
      <p:bldP spid="312" grpId="0"/>
      <p:bldP spid="312" grpId="1"/>
      <p:bldP spid="313" grpId="0"/>
      <p:bldP spid="313" grpId="1"/>
      <p:bldP spid="314" grpId="0"/>
      <p:bldP spid="314" grpId="1"/>
      <p:bldP spid="315" grpId="0"/>
      <p:bldP spid="315" grpId="1"/>
      <p:bldP spid="315" grpId="2"/>
      <p:bldP spid="316" grpId="0"/>
      <p:bldP spid="320" grpId="0"/>
      <p:bldP spid="321" grpId="0"/>
      <p:bldP spid="322" grpId="0"/>
      <p:bldP spid="323" grpId="0"/>
      <p:bldP spid="325" grpId="0"/>
      <p:bldP spid="326" grpId="0"/>
      <p:bldP spid="328" grpId="0" animBg="1"/>
      <p:bldP spid="328" grpId="1" animBg="1"/>
      <p:bldP spid="330" grpId="0"/>
      <p:bldP spid="330" grpId="1"/>
      <p:bldP spid="331" grpId="0"/>
      <p:bldP spid="331" grpId="1"/>
      <p:bldP spid="332" grpId="0"/>
      <p:bldP spid="332" grpId="1"/>
      <p:bldP spid="333" grpId="0"/>
      <p:bldP spid="333" grpId="1"/>
      <p:bldP spid="334" grpId="0"/>
      <p:bldP spid="334" grpId="1"/>
      <p:bldP spid="337" grpId="0"/>
      <p:bldP spid="337" grpId="1"/>
      <p:bldP spid="337" grpId="2"/>
      <p:bldP spid="338" grpId="0"/>
      <p:bldP spid="340" grpId="0"/>
      <p:bldP spid="344" grpId="0"/>
      <p:bldP spid="345" grpId="0"/>
      <p:bldP spid="346" grpId="0"/>
      <p:bldP spid="347" grpId="0"/>
      <p:bldP spid="348" grpId="0"/>
      <p:bldP spid="350" grpId="0"/>
      <p:bldP spid="366" grpId="0"/>
      <p:bldP spid="367" grpId="0"/>
      <p:bldP spid="368" grpId="0"/>
      <p:bldP spid="370" grpId="0"/>
      <p:bldP spid="371" grpId="0"/>
      <p:bldP spid="373" grpId="0"/>
      <p:bldP spid="375" grpId="0"/>
      <p:bldP spid="410" grpId="0"/>
      <p:bldP spid="411" grpId="0"/>
      <p:bldP spid="413" grpId="0"/>
      <p:bldP spid="414" grpId="0"/>
      <p:bldP spid="415" grpId="0"/>
      <p:bldP spid="416" grpId="0"/>
      <p:bldP spid="417" grpId="0"/>
      <p:bldP spid="418" grpId="0"/>
      <p:bldP spid="419" grpId="0"/>
      <p:bldP spid="421" grpId="0"/>
      <p:bldP spid="422" grpId="0"/>
      <p:bldP spid="423" grpId="0"/>
      <p:bldP spid="425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32704" y="2387084"/>
            <a:ext cx="147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Module 15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06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16942" y="1382431"/>
            <a:ext cx="290942" cy="479746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761192" y="1469728"/>
            <a:ext cx="281761" cy="296011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922017" y="4326565"/>
            <a:ext cx="408669" cy="45844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87169" y="815751"/>
            <a:ext cx="2091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Q.  Fill in the blanks :  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69324" y="2858414"/>
            <a:ext cx="334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=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69328" y="3379470"/>
            <a:ext cx="303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=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576199" y="3064103"/>
            <a:ext cx="3324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442071" y="2753020"/>
            <a:ext cx="639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–15 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10186" y="2995769"/>
            <a:ext cx="4203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 Math" pitchFamily="18" charset="0"/>
                <a:ea typeface="Cambria Math" pitchFamily="18" charset="0"/>
                <a:sym typeface="Symbol"/>
              </a:rPr>
              <a:t>8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69328" y="2086988"/>
            <a:ext cx="321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 Math" pitchFamily="18" charset="0"/>
                <a:ea typeface="Cambria Math" pitchFamily="18" charset="0"/>
              </a:rPr>
              <a:t>=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75045" y="1989148"/>
            <a:ext cx="640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–15 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2845742" y="3064103"/>
            <a:ext cx="2508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847527" y="2773235"/>
            <a:ext cx="297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 Math" pitchFamily="18" charset="0"/>
                <a:ea typeface="Cambria Math" pitchFamily="18" charset="0"/>
                <a:sym typeface="Symbol"/>
              </a:rPr>
              <a:t>b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44575" y="2983330"/>
            <a:ext cx="303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a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3534316" y="2292013"/>
            <a:ext cx="4306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660146" y="2226711"/>
            <a:ext cx="276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 Math" pitchFamily="18" charset="0"/>
                <a:ea typeface="Cambria Math" pitchFamily="18" charset="0"/>
                <a:sym typeface="Symbol"/>
              </a:rPr>
              <a:t>8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52867" y="2883189"/>
            <a:ext cx="331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entury Schoolbook"/>
                <a:ea typeface="Cambria Math" pitchFamily="18" charset="0"/>
              </a:rPr>
              <a:t>∴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69326" y="3833783"/>
            <a:ext cx="317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=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3652259" y="4003060"/>
            <a:ext cx="2818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622026" y="3696970"/>
            <a:ext cx="402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–9 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07740" y="3959324"/>
            <a:ext cx="430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10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2404168" y="1617732"/>
            <a:ext cx="3217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345694" y="1287879"/>
            <a:ext cx="413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27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43816" y="1573074"/>
            <a:ext cx="4174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16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3172858" y="1611732"/>
            <a:ext cx="178549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115531" y="1303754"/>
            <a:ext cx="300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 Math" pitchFamily="18" charset="0"/>
                <a:ea typeface="Cambria Math" pitchFamily="18" charset="0"/>
                <a:sym typeface="Symbol"/>
              </a:rPr>
              <a:t>a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18118" y="1554024"/>
            <a:ext cx="295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 Math" pitchFamily="18" charset="0"/>
                <a:ea typeface="Cambria Math" pitchFamily="18" charset="0"/>
                <a:sym typeface="Symbol"/>
              </a:rPr>
              <a:t>b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742672" y="1420812"/>
            <a:ext cx="279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÷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437597" y="1420812"/>
            <a:ext cx="240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=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3784683" y="1624349"/>
            <a:ext cx="3964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668698" y="1276350"/>
            <a:ext cx="54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–15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36525" y="1579691"/>
            <a:ext cx="268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 Math" pitchFamily="18" charset="0"/>
                <a:ea typeface="Cambria Math" pitchFamily="18" charset="0"/>
                <a:sym typeface="Symbol"/>
              </a:rPr>
              <a:t>8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2768093" y="937962"/>
            <a:ext cx="3772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756222" y="633162"/>
            <a:ext cx="469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27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743204" y="904208"/>
            <a:ext cx="469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16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137315" y="753257"/>
            <a:ext cx="240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 Math" pitchFamily="18" charset="0"/>
                <a:ea typeface="Cambria Math" pitchFamily="18" charset="0"/>
                <a:sym typeface="Symbol"/>
              </a:rPr>
              <a:t>÷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67372" y="751808"/>
            <a:ext cx="603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….)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4143818" y="949216"/>
            <a:ext cx="502554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074851" y="661459"/>
            <a:ext cx="601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 15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264501" y="904208"/>
            <a:ext cx="4203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 Math" pitchFamily="18" charset="0"/>
                <a:ea typeface="Cambria Math" pitchFamily="18" charset="0"/>
                <a:sym typeface="Symbol"/>
              </a:rPr>
              <a:t>8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34889" y="791357"/>
            <a:ext cx="240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 Math" pitchFamily="18" charset="0"/>
                <a:ea typeface="Cambria Math" pitchFamily="18" charset="0"/>
                <a:sym typeface="Symbol"/>
              </a:rPr>
              <a:t>=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352359" y="1993911"/>
            <a:ext cx="446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27 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3038168" y="2291444"/>
            <a:ext cx="1587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989235" y="1976705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 Math" pitchFamily="18" charset="0"/>
                <a:ea typeface="Cambria Math" pitchFamily="18" charset="0"/>
                <a:sym typeface="Symbol"/>
              </a:rPr>
              <a:t>b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003473" y="2206047"/>
            <a:ext cx="276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 Math" pitchFamily="18" charset="0"/>
                <a:ea typeface="Cambria Math" pitchFamily="18" charset="0"/>
                <a:sym typeface="Symbol"/>
              </a:rPr>
              <a:t>a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2395254" y="2296776"/>
            <a:ext cx="381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352354" y="2231474"/>
            <a:ext cx="446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16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740487" y="2086988"/>
            <a:ext cx="331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entury Schoolbook"/>
                <a:ea typeface="Cambria Math" pitchFamily="18" charset="0"/>
              </a:rPr>
              <a:t>×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293620" y="3857745"/>
            <a:ext cx="316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 Math" pitchFamily="18" charset="0"/>
                <a:ea typeface="Cambria Math" pitchFamily="18" charset="0"/>
              </a:rPr>
              <a:t>∴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878531" y="2862974"/>
            <a:ext cx="327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 Math" pitchFamily="18" charset="0"/>
                <a:ea typeface="Cambria Math" pitchFamily="18" charset="0"/>
              </a:rPr>
              <a:t>×</a:t>
            </a:r>
          </a:p>
        </p:txBody>
      </p:sp>
      <p:cxnSp>
        <p:nvCxnSpPr>
          <p:cNvPr id="52" name="Straight Connector 51"/>
          <p:cNvCxnSpPr/>
          <p:nvPr/>
        </p:nvCxnSpPr>
        <p:spPr>
          <a:xfrm>
            <a:off x="3657810" y="3548747"/>
            <a:ext cx="2763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473507" y="3265170"/>
            <a:ext cx="523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–10 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599001" y="3493770"/>
            <a:ext cx="272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 Math" pitchFamily="18" charset="0"/>
                <a:ea typeface="Cambria Math" pitchFamily="18" charset="0"/>
                <a:sym typeface="Symbol"/>
              </a:rPr>
              <a:t>9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2908616" y="4003060"/>
            <a:ext cx="2333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882319" y="3696970"/>
            <a:ext cx="3088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 Math" pitchFamily="18" charset="0"/>
                <a:ea typeface="Cambria Math" pitchFamily="18" charset="0"/>
                <a:sym typeface="Symbol"/>
              </a:rPr>
              <a:t>a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895605" y="3959324"/>
            <a:ext cx="2497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 Math" pitchFamily="18" charset="0"/>
                <a:ea typeface="Cambria Math" pitchFamily="18" charset="0"/>
                <a:sym typeface="Symbol"/>
              </a:rPr>
              <a:t>b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4199024" y="3064103"/>
            <a:ext cx="2806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129617" y="275302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16 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138204" y="2995769"/>
            <a:ext cx="4203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27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61" name="Cloud Callout 60"/>
          <p:cNvSpPr/>
          <p:nvPr/>
        </p:nvSpPr>
        <p:spPr>
          <a:xfrm>
            <a:off x="4686300" y="120985"/>
            <a:ext cx="2467592" cy="957012"/>
          </a:xfrm>
          <a:prstGeom prst="cloudCallout">
            <a:avLst>
              <a:gd name="adj1" fmla="val -90783"/>
              <a:gd name="adj2" fmla="val 17703"/>
            </a:avLst>
          </a:prstGeom>
          <a:solidFill>
            <a:srgbClr val="FF7C80"/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en-US" kern="0" dirty="0">
                <a:solidFill>
                  <a:sysClr val="windowText" lastClr="000000"/>
                </a:solidFill>
                <a:latin typeface="Cambria Math" pitchFamily="18" charset="0"/>
                <a:ea typeface="Cambria Math" pitchFamily="18" charset="0"/>
              </a:rPr>
              <a:t>Let us assume     </a:t>
            </a:r>
          </a:p>
        </p:txBody>
      </p:sp>
      <p:cxnSp>
        <p:nvCxnSpPr>
          <p:cNvPr id="62" name="Straight Connector 61"/>
          <p:cNvCxnSpPr/>
          <p:nvPr/>
        </p:nvCxnSpPr>
        <p:spPr>
          <a:xfrm>
            <a:off x="6609495" y="537912"/>
            <a:ext cx="1995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582653" y="233112"/>
            <a:ext cx="312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 Math" pitchFamily="18" charset="0"/>
                <a:ea typeface="Cambria Math" pitchFamily="18" charset="0"/>
                <a:sym typeface="Symbol"/>
              </a:rPr>
              <a:t>a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581938" y="472408"/>
            <a:ext cx="3135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 Math" pitchFamily="18" charset="0"/>
                <a:ea typeface="Cambria Math" pitchFamily="18" charset="0"/>
                <a:sym typeface="Symbol"/>
              </a:rPr>
              <a:t>b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6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34509" y="120985"/>
            <a:ext cx="668639" cy="813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Double Bracket 65"/>
          <p:cNvSpPr/>
          <p:nvPr/>
        </p:nvSpPr>
        <p:spPr>
          <a:xfrm>
            <a:off x="3085917" y="1333224"/>
            <a:ext cx="362062" cy="564257"/>
          </a:xfrm>
          <a:prstGeom prst="bracketPair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1824694" y="4312277"/>
            <a:ext cx="312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 Math" pitchFamily="18" charset="0"/>
                <a:ea typeface="Cambria Math" pitchFamily="18" charset="0"/>
              </a:rPr>
              <a:t>Hence, the missing number is 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5007030" y="4572424"/>
            <a:ext cx="2452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913319" y="4278523"/>
            <a:ext cx="416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–9 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899034" y="4507123"/>
            <a:ext cx="4203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10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587862" y="2089824"/>
            <a:ext cx="1424169" cy="854213"/>
            <a:chOff x="4377579" y="4060553"/>
            <a:chExt cx="2314712" cy="810454"/>
          </a:xfrm>
          <a:solidFill>
            <a:srgbClr val="FFC000"/>
          </a:solidFill>
        </p:grpSpPr>
        <p:sp>
          <p:nvSpPr>
            <p:cNvPr id="72" name="Cloud 71"/>
            <p:cNvSpPr/>
            <p:nvPr/>
          </p:nvSpPr>
          <p:spPr>
            <a:xfrm>
              <a:off x="4377579" y="4060553"/>
              <a:ext cx="2314712" cy="810454"/>
            </a:xfrm>
            <a:prstGeom prst="cloud">
              <a:avLst/>
            </a:prstGeom>
            <a:solidFill>
              <a:srgbClr val="FF7C80"/>
            </a:solidFill>
            <a:ln w="9525" cap="flat" cmpd="sng" algn="ctr">
              <a:noFill/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/>
              <a:endParaRPr lang="en-US" kern="0" dirty="0">
                <a:solidFill>
                  <a:sysClr val="windowText" lastClr="00000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640461" y="4237011"/>
              <a:ext cx="1815640" cy="5548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kern="0" noProof="0" dirty="0" smtClean="0">
                  <a:latin typeface="Cambria Math" pitchFamily="18" charset="0"/>
                  <a:ea typeface="Cambria Math" pitchFamily="18" charset="0"/>
                  <a:sym typeface="Symbol"/>
                </a:rPr>
                <a:t>To convert   ÷ to  ×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mbria Math" pitchFamily="18" charset="0"/>
                <a:ea typeface="Cambria Math" pitchFamily="18" charset="0"/>
              </a:endParaRPr>
            </a:p>
          </p:txBody>
        </p:sp>
      </p:grpSp>
      <p:sp>
        <p:nvSpPr>
          <p:cNvPr id="74" name="Down Arrow 73"/>
          <p:cNvSpPr/>
          <p:nvPr/>
        </p:nvSpPr>
        <p:spPr>
          <a:xfrm>
            <a:off x="2849303" y="1800234"/>
            <a:ext cx="115832" cy="268349"/>
          </a:xfrm>
          <a:prstGeom prst="down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/>
          <p:cNvGrpSpPr/>
          <p:nvPr/>
        </p:nvGrpSpPr>
        <p:grpSpPr>
          <a:xfrm>
            <a:off x="4358860" y="1154882"/>
            <a:ext cx="2437339" cy="913701"/>
            <a:chOff x="4377579" y="4060553"/>
            <a:chExt cx="2314712" cy="647958"/>
          </a:xfrm>
          <a:solidFill>
            <a:srgbClr val="B848A8"/>
          </a:solidFill>
        </p:grpSpPr>
        <p:sp>
          <p:nvSpPr>
            <p:cNvPr id="76" name="Cloud 75"/>
            <p:cNvSpPr/>
            <p:nvPr/>
          </p:nvSpPr>
          <p:spPr>
            <a:xfrm>
              <a:off x="4377579" y="4060553"/>
              <a:ext cx="2314712" cy="647958"/>
            </a:xfrm>
            <a:prstGeom prst="cloud">
              <a:avLst/>
            </a:prstGeom>
            <a:solidFill>
              <a:srgbClr val="CC66FF"/>
            </a:solidFill>
            <a:ln w="9525" cap="flat" cmpd="sng" algn="ctr">
              <a:noFill/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4808362" y="4171197"/>
                  <a:ext cx="1647738" cy="472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0" cap="none" spc="0" normalizeH="0" baseline="0" noProof="0" dirty="0" smtClean="0">
                      <a:ln>
                        <a:noFill/>
                      </a:ln>
                      <a:effectLst/>
                      <a:uLnTx/>
                      <a:uFillTx/>
                      <a:latin typeface="Cambria Math" pitchFamily="18" charset="0"/>
                      <a:ea typeface="Cambria Math" pitchFamily="18" charset="0"/>
                    </a:rPr>
                    <a:t>What</a:t>
                  </a:r>
                  <a:r>
                    <a:rPr kumimoji="0" lang="en-US" sz="1600" b="1" i="0" u="none" strike="noStrike" kern="0" cap="none" spc="0" normalizeH="0" noProof="0" dirty="0" smtClean="0">
                      <a:ln>
                        <a:noFill/>
                      </a:ln>
                      <a:effectLst/>
                      <a:uLnTx/>
                      <a:uFillTx/>
                      <a:latin typeface="Cambria Math" pitchFamily="18" charset="0"/>
                      <a:ea typeface="Cambria Math" pitchFamily="18" charset="0"/>
                    </a:rPr>
                    <a:t> is the reciprocal of 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kumimoji="0" lang="en-US" sz="1600" b="1" i="1" u="none" strike="noStrike" kern="0" cap="none" spc="0" normalizeH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/>
                              <a:ea typeface="Cambria Math" pitchFamily="18" charset="0"/>
                            </a:rPr>
                          </m:ctrlPr>
                        </m:fPr>
                        <m:num>
                          <m:r>
                            <a:rPr kumimoji="0" lang="en-US" sz="1600" b="1" i="1" u="none" strike="noStrike" kern="0" cap="none" spc="0" normalizeH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/>
                              <a:ea typeface="Cambria Math" pitchFamily="18" charset="0"/>
                            </a:rPr>
                            <m:t>𝒂</m:t>
                          </m:r>
                        </m:num>
                        <m:den>
                          <m:r>
                            <a:rPr kumimoji="0" lang="en-US" sz="1600" b="1" i="1" u="none" strike="noStrike" kern="0" cap="none" spc="0" normalizeH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/>
                              <a:ea typeface="Cambria Math" pitchFamily="18" charset="0"/>
                            </a:rPr>
                            <m:t>𝒃</m:t>
                          </m:r>
                        </m:den>
                      </m:f>
                    </m:oMath>
                  </a14:m>
                  <a:r>
                    <a:rPr kumimoji="0" lang="en-US" sz="1600" b="1" i="0" u="none" strike="noStrike" kern="0" cap="none" spc="0" normalizeH="0" baseline="0" noProof="0" dirty="0" smtClean="0">
                      <a:ln>
                        <a:noFill/>
                      </a:ln>
                      <a:effectLst/>
                      <a:uLnTx/>
                      <a:uFillTx/>
                      <a:latin typeface="Cambria Math" pitchFamily="18" charset="0"/>
                      <a:ea typeface="Cambria Math" pitchFamily="18" charset="0"/>
                    </a:rPr>
                    <a:t> ?</a:t>
                  </a:r>
                  <a:endParaRPr kumimoji="0" lang="en-US" sz="1600" b="1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</a:endParaRPr>
                </a:p>
              </p:txBody>
            </p:sp>
          </mc:Choice>
          <mc:Fallback xmlns="">
            <p:sp>
              <p:nvSpPr>
                <p:cNvPr id="151" name="TextBox 1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8362" y="4171197"/>
                  <a:ext cx="1647738" cy="447333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3846" b="-67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8" name="Group 77"/>
          <p:cNvGrpSpPr/>
          <p:nvPr/>
        </p:nvGrpSpPr>
        <p:grpSpPr>
          <a:xfrm>
            <a:off x="6436314" y="1431472"/>
            <a:ext cx="1446739" cy="854213"/>
            <a:chOff x="4377579" y="4060553"/>
            <a:chExt cx="2314712" cy="810454"/>
          </a:xfrm>
        </p:grpSpPr>
        <p:sp>
          <p:nvSpPr>
            <p:cNvPr id="79" name="Cloud 78"/>
            <p:cNvSpPr/>
            <p:nvPr/>
          </p:nvSpPr>
          <p:spPr>
            <a:xfrm>
              <a:off x="4377579" y="4060553"/>
              <a:ext cx="2314712" cy="810454"/>
            </a:xfrm>
            <a:prstGeom prst="cloud">
              <a:avLst/>
            </a:prstGeom>
            <a:solidFill>
              <a:srgbClr val="FF7C80"/>
            </a:solidFill>
            <a:ln w="9525" cap="flat" cmpd="sng" algn="ctr">
              <a:noFill/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/>
              <a:endParaRPr lang="en-US" kern="0" dirty="0">
                <a:solidFill>
                  <a:sysClr val="windowText" lastClr="00000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4861815" y="4171197"/>
                  <a:ext cx="1381891" cy="599047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>
                  <a:defPPr>
                    <a:defRPr lang="en-US"/>
                  </a:defPPr>
                  <a:lvl1pPr marR="0" lvl="0" indent="0" algn="ctr" fontAlgn="auto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b="0" i="0" u="none" strike="noStrike" kern="0" cap="none" spc="0" normalizeH="0" baseline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mbria Math" pitchFamily="18" charset="0"/>
                      <a:ea typeface="Cambria Math" pitchFamily="18" charset="0"/>
                    </a:defRPr>
                  </a:lvl1pPr>
                </a:lstStyle>
                <a:p>
                  <a:r>
                    <a:rPr lang="en-US" dirty="0"/>
                    <a:t>=  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/>
                            </a:rPr>
                            <m:t>𝒃</m:t>
                          </m:r>
                        </m:num>
                        <m:den>
                          <m:r>
                            <a:rPr lang="en-US">
                              <a:latin typeface="Cambria Math"/>
                            </a:rPr>
                            <m:t>𝒂</m:t>
                          </m:r>
                        </m:den>
                      </m:f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5" name="TextBox 1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1815" y="4171197"/>
                  <a:ext cx="1381891" cy="59904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9525" cap="flat" cmpd="sng" algn="ctr">
                  <a:noFill/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8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8791" y="1986216"/>
            <a:ext cx="593413" cy="692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53464" y="1452314"/>
            <a:ext cx="668639" cy="813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860" y="4172339"/>
            <a:ext cx="803369" cy="1096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4" name="Straight Connector 83"/>
          <p:cNvCxnSpPr/>
          <p:nvPr/>
        </p:nvCxnSpPr>
        <p:spPr>
          <a:xfrm>
            <a:off x="2931084" y="3548747"/>
            <a:ext cx="2410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2893970" y="3265170"/>
            <a:ext cx="297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 Math" pitchFamily="18" charset="0"/>
                <a:ea typeface="Cambria Math" pitchFamily="18" charset="0"/>
                <a:sym typeface="Symbol"/>
              </a:rPr>
              <a:t>b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922608" y="3451324"/>
            <a:ext cx="303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a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286000" y="3375124"/>
            <a:ext cx="331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entury Schoolbook"/>
                <a:ea typeface="Cambria Math" pitchFamily="18" charset="0"/>
              </a:rPr>
              <a:t>∴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 flipH="1">
            <a:off x="3648139" y="2858414"/>
            <a:ext cx="268146" cy="14342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4259276" y="3101286"/>
            <a:ext cx="268146" cy="14342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>
            <a:off x="4224867" y="2852813"/>
            <a:ext cx="268146" cy="14342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3624087" y="3125257"/>
            <a:ext cx="268146" cy="14342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3472068" y="2599355"/>
            <a:ext cx="246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ambria Math" pitchFamily="18" charset="0"/>
                <a:ea typeface="Cambria Math" pitchFamily="18" charset="0"/>
              </a:rPr>
              <a:t>5</a:t>
            </a:r>
            <a:endParaRPr lang="en-US" sz="14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434421" y="3135730"/>
            <a:ext cx="246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mbria Math" pitchFamily="18" charset="0"/>
                <a:ea typeface="Cambria Math" pitchFamily="18" charset="0"/>
              </a:rPr>
              <a:t>9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413915" y="3154235"/>
            <a:ext cx="246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mbria Math" pitchFamily="18" charset="0"/>
                <a:ea typeface="Cambria Math" pitchFamily="18" charset="0"/>
              </a:rPr>
              <a:t>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437716" y="2599355"/>
            <a:ext cx="246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mbria Math" pitchFamily="18" charset="0"/>
                <a:ea typeface="Cambria Math" pitchFamily="18" charset="0"/>
              </a:rPr>
              <a:t>2</a:t>
            </a:r>
          </a:p>
        </p:txBody>
      </p:sp>
      <p:sp>
        <p:nvSpPr>
          <p:cNvPr id="96" name="Curved Down Arrow 95"/>
          <p:cNvSpPr/>
          <p:nvPr/>
        </p:nvSpPr>
        <p:spPr>
          <a:xfrm>
            <a:off x="3624676" y="2385947"/>
            <a:ext cx="1038342" cy="292585"/>
          </a:xfrm>
          <a:prstGeom prst="curvedDownArrow">
            <a:avLst>
              <a:gd name="adj1" fmla="val 25000"/>
              <a:gd name="adj2" fmla="val 40371"/>
              <a:gd name="adj3" fmla="val 2500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7" name="Curved Up Arrow 96"/>
          <p:cNvSpPr/>
          <p:nvPr/>
        </p:nvSpPr>
        <p:spPr>
          <a:xfrm>
            <a:off x="3608997" y="3363787"/>
            <a:ext cx="1023120" cy="311864"/>
          </a:xfrm>
          <a:prstGeom prst="curved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8" name="Curved Up Arrow 97"/>
          <p:cNvSpPr/>
          <p:nvPr/>
        </p:nvSpPr>
        <p:spPr>
          <a:xfrm rot="1102498" flipV="1">
            <a:off x="2718604" y="2136367"/>
            <a:ext cx="1785445" cy="495197"/>
          </a:xfrm>
          <a:prstGeom prst="curvedUpArrow">
            <a:avLst>
              <a:gd name="adj1" fmla="val 25000"/>
              <a:gd name="adj2" fmla="val 35249"/>
              <a:gd name="adj3" fmla="val 2500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02" name="Group 101"/>
          <p:cNvGrpSpPr/>
          <p:nvPr/>
        </p:nvGrpSpPr>
        <p:grpSpPr>
          <a:xfrm>
            <a:off x="4949563" y="2675620"/>
            <a:ext cx="2437339" cy="910294"/>
            <a:chOff x="4447747" y="4109662"/>
            <a:chExt cx="2314712" cy="610523"/>
          </a:xfrm>
          <a:solidFill>
            <a:srgbClr val="FFC000"/>
          </a:solidFill>
        </p:grpSpPr>
        <p:sp>
          <p:nvSpPr>
            <p:cNvPr id="103" name="Cloud 102"/>
            <p:cNvSpPr/>
            <p:nvPr/>
          </p:nvSpPr>
          <p:spPr>
            <a:xfrm>
              <a:off x="4447747" y="4109662"/>
              <a:ext cx="2314712" cy="610523"/>
            </a:xfrm>
            <a:prstGeom prst="cloud">
              <a:avLst/>
            </a:prstGeom>
            <a:solidFill>
              <a:srgbClr val="CC66FF"/>
            </a:solidFill>
            <a:ln w="9525" cap="flat" cmpd="sng" algn="ctr">
              <a:noFill/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/>
              <a:endParaRPr lang="en-US" kern="0" dirty="0">
                <a:solidFill>
                  <a:sysClr val="windowText" lastClr="00000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/>
                <p:cNvSpPr txBox="1"/>
                <p:nvPr/>
              </p:nvSpPr>
              <p:spPr>
                <a:xfrm>
                  <a:off x="4808362" y="4171197"/>
                  <a:ext cx="1647738" cy="4760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0" cap="none" spc="0" normalizeH="0" baseline="0" noProof="0" dirty="0" smtClean="0">
                      <a:ln>
                        <a:noFill/>
                      </a:ln>
                      <a:effectLst/>
                      <a:uLnTx/>
                      <a:uFillTx/>
                      <a:latin typeface="Cambria Math" pitchFamily="18" charset="0"/>
                      <a:ea typeface="Cambria Math" pitchFamily="18" charset="0"/>
                    </a:rPr>
                    <a:t>What</a:t>
                  </a:r>
                  <a:r>
                    <a:rPr kumimoji="0" lang="en-US" sz="1600" b="1" i="0" u="none" strike="noStrike" kern="0" cap="none" spc="0" normalizeH="0" noProof="0" dirty="0" smtClean="0">
                      <a:ln>
                        <a:noFill/>
                      </a:ln>
                      <a:effectLst/>
                      <a:uLnTx/>
                      <a:uFillTx/>
                      <a:latin typeface="Cambria Math" pitchFamily="18" charset="0"/>
                      <a:ea typeface="Cambria Math" pitchFamily="18" charset="0"/>
                    </a:rPr>
                    <a:t> is the reciprocal of 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kumimoji="0" lang="en-US" sz="1600" b="1" i="1" u="none" strike="noStrike" kern="0" cap="none" spc="0" normalizeH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/>
                              <a:ea typeface="Cambria Math" pitchFamily="18" charset="0"/>
                            </a:rPr>
                          </m:ctrlPr>
                        </m:fPr>
                        <m:num>
                          <m:r>
                            <a:rPr kumimoji="0" lang="en-US" sz="1600" b="1" i="1" u="none" strike="noStrike" kern="0" cap="none" spc="0" normalizeH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/>
                              <a:ea typeface="Cambria Math" pitchFamily="18" charset="0"/>
                            </a:rPr>
                            <m:t>–</m:t>
                          </m:r>
                          <m:r>
                            <a:rPr kumimoji="0" lang="en-US" sz="1600" b="1" i="1" u="none" strike="noStrike" kern="0" cap="none" spc="0" normalizeH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/>
                              <a:ea typeface="Cambria Math" pitchFamily="18" charset="0"/>
                            </a:rPr>
                            <m:t>𝟏𝟎</m:t>
                          </m:r>
                        </m:num>
                        <m:den>
                          <m:r>
                            <a:rPr kumimoji="0" lang="en-US" sz="1600" b="1" i="1" u="none" strike="noStrike" kern="0" cap="none" spc="0" normalizeH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/>
                              <a:ea typeface="Cambria Math" pitchFamily="18" charset="0"/>
                            </a:rPr>
                            <m:t>𝟗</m:t>
                          </m:r>
                        </m:den>
                      </m:f>
                    </m:oMath>
                  </a14:m>
                  <a:r>
                    <a:rPr kumimoji="0" lang="en-US" sz="1600" b="1" i="0" u="none" strike="noStrike" kern="0" cap="none" spc="0" normalizeH="0" baseline="0" noProof="0" dirty="0" smtClean="0">
                      <a:ln>
                        <a:noFill/>
                      </a:ln>
                      <a:effectLst/>
                      <a:uLnTx/>
                      <a:uFillTx/>
                      <a:latin typeface="Cambria Math" pitchFamily="18" charset="0"/>
                      <a:ea typeface="Cambria Math" pitchFamily="18" charset="0"/>
                    </a:rPr>
                    <a:t> ?</a:t>
                  </a:r>
                  <a:endParaRPr kumimoji="0" lang="en-US" sz="1600" b="1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</a:endParaRPr>
                </a:p>
              </p:txBody>
            </p:sp>
          </mc:Choice>
          <mc:Fallback xmlns="">
            <p:sp>
              <p:nvSpPr>
                <p:cNvPr id="172" name="TextBox 1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8362" y="4171197"/>
                  <a:ext cx="1647738" cy="476018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1754" t="-3419" r="-1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5" name="Group 104"/>
          <p:cNvGrpSpPr/>
          <p:nvPr/>
        </p:nvGrpSpPr>
        <p:grpSpPr>
          <a:xfrm>
            <a:off x="7064311" y="2725500"/>
            <a:ext cx="1446739" cy="854213"/>
            <a:chOff x="4377579" y="4060553"/>
            <a:chExt cx="2314712" cy="810454"/>
          </a:xfrm>
        </p:grpSpPr>
        <p:sp>
          <p:nvSpPr>
            <p:cNvPr id="106" name="Cloud 105"/>
            <p:cNvSpPr/>
            <p:nvPr/>
          </p:nvSpPr>
          <p:spPr>
            <a:xfrm>
              <a:off x="4377579" y="4060553"/>
              <a:ext cx="2314712" cy="810454"/>
            </a:xfrm>
            <a:prstGeom prst="cloud">
              <a:avLst/>
            </a:prstGeom>
            <a:solidFill>
              <a:srgbClr val="FF7C80"/>
            </a:solidFill>
            <a:ln w="9525" cap="flat" cmpd="sng" algn="ctr">
              <a:noFill/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/>
              <a:endParaRPr lang="en-US" kern="0" dirty="0">
                <a:solidFill>
                  <a:sysClr val="windowText" lastClr="00000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/>
                <p:cNvSpPr txBox="1"/>
                <p:nvPr/>
              </p:nvSpPr>
              <p:spPr>
                <a:xfrm>
                  <a:off x="4861815" y="4171197"/>
                  <a:ext cx="1381891" cy="6158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0" cap="none" spc="0" normalizeH="0" baseline="0" noProof="0" dirty="0" smtClean="0">
                      <a:ln>
                        <a:noFill/>
                      </a:ln>
                      <a:effectLst/>
                      <a:uLnTx/>
                      <a:uFillTx/>
                      <a:latin typeface="Cambria Math" pitchFamily="18" charset="0"/>
                      <a:ea typeface="Cambria Math" pitchFamily="18" charset="0"/>
                    </a:rPr>
                    <a:t>=  </a:t>
                  </a:r>
                  <a:r>
                    <a:rPr kumimoji="0" lang="en-US" sz="1600" b="1" i="0" u="none" strike="noStrike" kern="0" cap="none" spc="0" normalizeH="0" noProof="0" dirty="0" smtClean="0">
                      <a:ln>
                        <a:noFill/>
                      </a:ln>
                      <a:effectLst/>
                      <a:uLnTx/>
                      <a:uFillTx/>
                      <a:latin typeface="Cambria Math" pitchFamily="18" charset="0"/>
                      <a:ea typeface="Cambria Math" pitchFamily="18" charset="0"/>
                    </a:rPr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kumimoji="0" lang="en-US" sz="2400" b="1" i="1" u="none" strike="noStrike" kern="0" cap="none" spc="0" normalizeH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/>
                              <a:ea typeface="Cambria Math" pitchFamily="18" charset="0"/>
                            </a:rPr>
                          </m:ctrlPr>
                        </m:fPr>
                        <m:num>
                          <m:r>
                            <a:rPr kumimoji="0" lang="en-US" sz="2400" b="1" i="1" u="none" strike="noStrike" kern="0" cap="none" spc="0" normalizeH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/>
                              <a:ea typeface="Cambria Math" pitchFamily="18" charset="0"/>
                            </a:rPr>
                            <m:t>–</m:t>
                          </m:r>
                          <m:r>
                            <a:rPr kumimoji="0" lang="en-US" sz="2400" b="1" i="1" u="none" strike="noStrike" kern="0" cap="none" spc="0" normalizeH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/>
                              <a:ea typeface="Cambria Math" pitchFamily="18" charset="0"/>
                            </a:rPr>
                            <m:t>𝟗</m:t>
                          </m:r>
                        </m:num>
                        <m:den>
                          <m:r>
                            <a:rPr kumimoji="0" lang="en-US" sz="2400" b="1" i="1" u="none" strike="noStrike" kern="0" cap="none" spc="0" normalizeH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/>
                              <a:ea typeface="Cambria Math" pitchFamily="18" charset="0"/>
                            </a:rPr>
                            <m:t>𝟏𝟎</m:t>
                          </m:r>
                        </m:den>
                      </m:f>
                    </m:oMath>
                  </a14:m>
                  <a:endParaRPr kumimoji="0" lang="en-US" sz="2400" b="1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</a:endParaRPr>
                </a:p>
              </p:txBody>
            </p:sp>
          </mc:Choice>
          <mc:Fallback xmlns="">
            <p:sp>
              <p:nvSpPr>
                <p:cNvPr id="175" name="TextBox 1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1815" y="4171197"/>
                  <a:ext cx="1381891" cy="61583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0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83359" y="2986087"/>
            <a:ext cx="593413" cy="692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75745" y="2859127"/>
            <a:ext cx="668639" cy="813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0" name="Group 109"/>
          <p:cNvGrpSpPr/>
          <p:nvPr/>
        </p:nvGrpSpPr>
        <p:grpSpPr>
          <a:xfrm>
            <a:off x="204354" y="3109945"/>
            <a:ext cx="2048517" cy="1051882"/>
            <a:chOff x="4377579" y="4060553"/>
            <a:chExt cx="2314712" cy="839213"/>
          </a:xfrm>
        </p:grpSpPr>
        <p:sp>
          <p:nvSpPr>
            <p:cNvPr id="111" name="Cloud 110"/>
            <p:cNvSpPr/>
            <p:nvPr/>
          </p:nvSpPr>
          <p:spPr>
            <a:xfrm>
              <a:off x="4377579" y="4060553"/>
              <a:ext cx="2314712" cy="810454"/>
            </a:xfrm>
            <a:prstGeom prst="cloud">
              <a:avLst/>
            </a:prstGeom>
            <a:solidFill>
              <a:srgbClr val="FF7C80"/>
            </a:solidFill>
            <a:ln w="9525" cap="flat" cmpd="sng" algn="ctr">
              <a:noFill/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/>
              <a:endParaRPr lang="en-US" kern="0" dirty="0">
                <a:solidFill>
                  <a:sysClr val="windowText" lastClr="00000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/>
                <p:cNvSpPr txBox="1"/>
                <p:nvPr/>
              </p:nvSpPr>
              <p:spPr>
                <a:xfrm>
                  <a:off x="4712828" y="4171197"/>
                  <a:ext cx="1696218" cy="7285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600" b="1" kern="0" noProof="0" dirty="0" smtClean="0">
                      <a:latin typeface="Cambria Math" pitchFamily="18" charset="0"/>
                      <a:ea typeface="Cambria Math" pitchFamily="18" charset="0"/>
                      <a:sym typeface="Symbol"/>
                    </a:rPr>
                    <a:t>But, we have to find the value of 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600" b="1" i="1" kern="0" noProof="0" smtClean="0">
                              <a:latin typeface="Cambria Math"/>
                              <a:ea typeface="Cambria Math" pitchFamily="18" charset="0"/>
                              <a:sym typeface="Symbol"/>
                            </a:rPr>
                          </m:ctrlPr>
                        </m:fPr>
                        <m:num>
                          <m:r>
                            <a:rPr lang="en-US" sz="1600" b="1" i="1" kern="0" noProof="0" smtClean="0">
                              <a:latin typeface="Cambria Math"/>
                              <a:ea typeface="Cambria Math" pitchFamily="18" charset="0"/>
                              <a:sym typeface="Symbol"/>
                            </a:rPr>
                            <m:t>𝒂</m:t>
                          </m:r>
                        </m:num>
                        <m:den>
                          <m:r>
                            <a:rPr lang="en-US" sz="1600" b="1" i="1" kern="0" noProof="0" smtClean="0">
                              <a:latin typeface="Cambria Math"/>
                              <a:ea typeface="Cambria Math" pitchFamily="18" charset="0"/>
                              <a:sym typeface="Symbol"/>
                            </a:rPr>
                            <m:t>𝒃</m:t>
                          </m:r>
                        </m:den>
                      </m:f>
                    </m:oMath>
                  </a14:m>
                  <a:r>
                    <a:rPr lang="en-US" sz="1600" b="1" kern="0" noProof="0" dirty="0" smtClean="0">
                      <a:latin typeface="Cambria Math" pitchFamily="18" charset="0"/>
                      <a:ea typeface="Cambria Math" pitchFamily="18" charset="0"/>
                      <a:sym typeface="Symbol"/>
                    </a:rPr>
                    <a:t> </a:t>
                  </a:r>
                  <a:endParaRPr kumimoji="0" lang="en-US" sz="1600" b="1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</a:endParaRPr>
                </a:p>
              </p:txBody>
            </p:sp>
          </mc:Choice>
          <mc:Fallback xmlns="">
            <p:sp>
              <p:nvSpPr>
                <p:cNvPr id="112" name="TextBox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2828" y="4171197"/>
                  <a:ext cx="1696218" cy="72856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2033" t="-2667" r="-4472" b="-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4" name="Group 113"/>
          <p:cNvGrpSpPr/>
          <p:nvPr/>
        </p:nvGrpSpPr>
        <p:grpSpPr>
          <a:xfrm>
            <a:off x="457620" y="173949"/>
            <a:ext cx="2072267" cy="586495"/>
            <a:chOff x="527161" y="281568"/>
            <a:chExt cx="2647950" cy="842382"/>
          </a:xfrm>
          <a:effectLst/>
        </p:grpSpPr>
        <p:pic>
          <p:nvPicPr>
            <p:cNvPr id="115" name="Picture 114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51" b="51621"/>
            <a:stretch/>
          </p:blipFill>
          <p:spPr>
            <a:xfrm>
              <a:off x="527161" y="281568"/>
              <a:ext cx="2647950" cy="84238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16" name="Rectangle 115"/>
            <p:cNvSpPr/>
            <p:nvPr/>
          </p:nvSpPr>
          <p:spPr>
            <a:xfrm>
              <a:off x="991958" y="305257"/>
              <a:ext cx="1636611" cy="574678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rgbClr val="FFFF00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rPr>
                <a:t>EXERCISE</a:t>
              </a:r>
              <a:endParaRPr lang="en-US" sz="2000" dirty="0">
                <a:solidFill>
                  <a:srgbClr val="FFFF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endParaRPr>
            </a:p>
          </p:txBody>
        </p:sp>
      </p:grpSp>
      <p:sp>
        <p:nvSpPr>
          <p:cNvPr id="117" name="Text Box 5"/>
          <p:cNvSpPr txBox="1">
            <a:spLocks noChangeArrowheads="1"/>
          </p:cNvSpPr>
          <p:nvPr/>
        </p:nvSpPr>
        <p:spPr bwMode="auto">
          <a:xfrm>
            <a:off x="531228" y="1286060"/>
            <a:ext cx="608811" cy="475631"/>
          </a:xfrm>
          <a:prstGeom prst="flowChartDelay">
            <a:avLst/>
          </a:prstGeom>
          <a:ln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tabLst>
                <a:tab pos="514350" algn="l"/>
              </a:tabLst>
              <a:defRPr sz="1600">
                <a:latin typeface="Cambria Math" pitchFamily="18" charset="0"/>
                <a:ea typeface="Cambria Math" pitchFamily="18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Sol.</a:t>
            </a:r>
          </a:p>
        </p:txBody>
      </p:sp>
    </p:spTree>
    <p:extLst>
      <p:ext uri="{BB962C8B-B14F-4D97-AF65-F5344CB8AC3E}">
        <p14:creationId xmlns:p14="http://schemas.microsoft.com/office/powerpoint/2010/main" val="4064687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000"/>
                            </p:stCondLst>
                            <p:childTnLst>
                              <p:par>
                                <p:cTn id="1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500"/>
                            </p:stCondLst>
                            <p:childTnLst>
                              <p:par>
                                <p:cTn id="2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500"/>
                            </p:stCondLst>
                            <p:childTnLst>
                              <p:par>
                                <p:cTn id="2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1000"/>
                            </p:stCondLst>
                            <p:childTnLst>
                              <p:par>
                                <p:cTn id="2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500"/>
                            </p:stCondLst>
                            <p:childTnLst>
                              <p:par>
                                <p:cTn id="2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1000"/>
                            </p:stCondLst>
                            <p:childTnLst>
                              <p:par>
                                <p:cTn id="2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500"/>
                            </p:stCondLst>
                            <p:childTnLst>
                              <p:par>
                                <p:cTn id="2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1000"/>
                            </p:stCondLst>
                            <p:childTnLst>
                              <p:par>
                                <p:cTn id="2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500"/>
                            </p:stCondLst>
                            <p:childTnLst>
                              <p:par>
                                <p:cTn id="2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1000"/>
                            </p:stCondLst>
                            <p:childTnLst>
                              <p:par>
                                <p:cTn id="3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5" fill="hold">
                            <p:stCondLst>
                              <p:cond delay="500"/>
                            </p:stCondLst>
                            <p:childTnLst>
                              <p:par>
                                <p:cTn id="3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>
                            <p:stCondLst>
                              <p:cond delay="500"/>
                            </p:stCondLst>
                            <p:childTnLst>
                              <p:par>
                                <p:cTn id="3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500"/>
                            </p:stCondLst>
                            <p:childTnLst>
                              <p:par>
                                <p:cTn id="3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>
                            <p:stCondLst>
                              <p:cond delay="500"/>
                            </p:stCondLst>
                            <p:childTnLst>
                              <p:par>
                                <p:cTn id="3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8" fill="hold">
                            <p:stCondLst>
                              <p:cond delay="500"/>
                            </p:stCondLst>
                            <p:childTnLst>
                              <p:par>
                                <p:cTn id="3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500"/>
                            </p:stCondLst>
                            <p:childTnLst>
                              <p:par>
                                <p:cTn id="3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7" fill="hold">
                            <p:stCondLst>
                              <p:cond delay="1000"/>
                            </p:stCondLst>
                            <p:childTnLst>
                              <p:par>
                                <p:cTn id="3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7" fill="hold">
                            <p:stCondLst>
                              <p:cond delay="500"/>
                            </p:stCondLst>
                            <p:childTnLst>
                              <p:par>
                                <p:cTn id="4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1" fill="hold">
                            <p:stCondLst>
                              <p:cond delay="1000"/>
                            </p:stCondLst>
                            <p:childTnLst>
                              <p:par>
                                <p:cTn id="4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5" fill="hold">
                            <p:stCondLst>
                              <p:cond delay="1500"/>
                            </p:stCondLst>
                            <p:childTnLst>
                              <p:par>
                                <p:cTn id="43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8" fill="hold">
                            <p:stCondLst>
                              <p:cond delay="1500"/>
                            </p:stCondLst>
                            <p:childTnLst>
                              <p:par>
                                <p:cTn id="43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4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6" fill="hold">
                      <p:stCondLst>
                        <p:cond delay="indefinite"/>
                      </p:stCondLst>
                      <p:childTnLst>
                        <p:par>
                          <p:cTn id="447" fill="hold">
                            <p:stCondLst>
                              <p:cond delay="0"/>
                            </p:stCondLst>
                            <p:childTnLst>
                              <p:par>
                                <p:cTn id="4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1" fill="hold">
                      <p:stCondLst>
                        <p:cond delay="indefinite"/>
                      </p:stCondLst>
                      <p:childTnLst>
                        <p:par>
                          <p:cTn id="452" fill="hold">
                            <p:stCondLst>
                              <p:cond delay="0"/>
                            </p:stCondLst>
                            <p:childTnLst>
                              <p:par>
                                <p:cTn id="4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6" fill="hold">
                            <p:stCondLst>
                              <p:cond delay="500"/>
                            </p:stCondLst>
                            <p:childTnLst>
                              <p:par>
                                <p:cTn id="4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0" fill="hold">
                            <p:stCondLst>
                              <p:cond delay="1000"/>
                            </p:stCondLst>
                            <p:childTnLst>
                              <p:par>
                                <p:cTn id="4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4" fill="hold">
                      <p:stCondLst>
                        <p:cond delay="indefinite"/>
                      </p:stCondLst>
                      <p:childTnLst>
                        <p:par>
                          <p:cTn id="465" fill="hold">
                            <p:stCondLst>
                              <p:cond delay="0"/>
                            </p:stCondLst>
                            <p:childTnLst>
                              <p:par>
                                <p:cTn id="4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9" fill="hold">
                            <p:stCondLst>
                              <p:cond delay="500"/>
                            </p:stCondLst>
                            <p:childTnLst>
                              <p:par>
                                <p:cTn id="4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4" grpId="0" animBg="1"/>
      <p:bldP spid="5" grpId="0"/>
      <p:bldP spid="6" grpId="0"/>
      <p:bldP spid="7" grpId="0"/>
      <p:bldP spid="9" grpId="0"/>
      <p:bldP spid="10" grpId="0"/>
      <p:bldP spid="11" grpId="0"/>
      <p:bldP spid="12" grpId="0"/>
      <p:bldP spid="14" grpId="0"/>
      <p:bldP spid="15" grpId="0"/>
      <p:bldP spid="17" grpId="0"/>
      <p:bldP spid="18" grpId="0"/>
      <p:bldP spid="19" grpId="0"/>
      <p:bldP spid="21" grpId="0"/>
      <p:bldP spid="22" grpId="0"/>
      <p:bldP spid="24" grpId="0"/>
      <p:bldP spid="25" grpId="0"/>
      <p:bldP spid="27" grpId="0"/>
      <p:bldP spid="28" grpId="0"/>
      <p:bldP spid="29" grpId="0"/>
      <p:bldP spid="30" grpId="0"/>
      <p:bldP spid="32" grpId="0"/>
      <p:bldP spid="33" grpId="0"/>
      <p:bldP spid="35" grpId="0"/>
      <p:bldP spid="36" grpId="0"/>
      <p:bldP spid="37" grpId="0"/>
      <p:bldP spid="38" grpId="0"/>
      <p:bldP spid="40" grpId="0"/>
      <p:bldP spid="41" grpId="0"/>
      <p:bldP spid="42" grpId="0"/>
      <p:bldP spid="43" grpId="0"/>
      <p:bldP spid="45" grpId="0"/>
      <p:bldP spid="46" grpId="0"/>
      <p:bldP spid="48" grpId="0"/>
      <p:bldP spid="49" grpId="0"/>
      <p:bldP spid="50" grpId="0"/>
      <p:bldP spid="51" grpId="0"/>
      <p:bldP spid="53" grpId="0"/>
      <p:bldP spid="54" grpId="0"/>
      <p:bldP spid="56" grpId="0"/>
      <p:bldP spid="57" grpId="0"/>
      <p:bldP spid="59" grpId="0"/>
      <p:bldP spid="60" grpId="0"/>
      <p:bldP spid="61" grpId="0" animBg="1"/>
      <p:bldP spid="61" grpId="1" animBg="1"/>
      <p:bldP spid="63" grpId="0"/>
      <p:bldP spid="63" grpId="1"/>
      <p:bldP spid="64" grpId="0"/>
      <p:bldP spid="64" grpId="1"/>
      <p:bldP spid="66" grpId="0" animBg="1"/>
      <p:bldP spid="67" grpId="0"/>
      <p:bldP spid="69" grpId="0"/>
      <p:bldP spid="70" grpId="0"/>
      <p:bldP spid="74" grpId="0" animBg="1"/>
      <p:bldP spid="85" grpId="0"/>
      <p:bldP spid="86" grpId="0"/>
      <p:bldP spid="87" grpId="0"/>
      <p:bldP spid="92" grpId="0"/>
      <p:bldP spid="93" grpId="0"/>
      <p:bldP spid="94" grpId="0"/>
      <p:bldP spid="95" grpId="0"/>
      <p:bldP spid="96" grpId="0" animBg="1"/>
      <p:bldP spid="96" grpId="1" animBg="1"/>
      <p:bldP spid="97" grpId="0" animBg="1"/>
      <p:bldP spid="97" grpId="1" animBg="1"/>
      <p:bldP spid="98" grpId="0" animBg="1"/>
      <p:bldP spid="98" grpId="1" animBg="1"/>
      <p:bldP spid="117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/>
          <p:cNvSpPr/>
          <p:nvPr/>
        </p:nvSpPr>
        <p:spPr>
          <a:xfrm>
            <a:off x="4186398" y="3710315"/>
            <a:ext cx="314011" cy="213241"/>
          </a:xfrm>
          <a:prstGeom prst="flowChartProcess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Flowchart: Process 2"/>
          <p:cNvSpPr/>
          <p:nvPr/>
        </p:nvSpPr>
        <p:spPr>
          <a:xfrm>
            <a:off x="4800600" y="1285183"/>
            <a:ext cx="269522" cy="247553"/>
          </a:xfrm>
          <a:prstGeom prst="flowChartProcess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lowchart: Process 3"/>
          <p:cNvSpPr/>
          <p:nvPr/>
        </p:nvSpPr>
        <p:spPr>
          <a:xfrm>
            <a:off x="4191000" y="2333644"/>
            <a:ext cx="620734" cy="590575"/>
          </a:xfrm>
          <a:prstGeom prst="flowChartProcess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86689" y="3423623"/>
            <a:ext cx="779821" cy="23805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43375" y="949115"/>
            <a:ext cx="559410" cy="225685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20654" y="819152"/>
            <a:ext cx="254315" cy="451371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05254" y="819153"/>
            <a:ext cx="249053" cy="451371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07870" y="895350"/>
            <a:ext cx="549730" cy="299268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87172" y="822875"/>
                <a:ext cx="4637027" cy="462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Cambria Math" pitchFamily="18" charset="0"/>
                    <a:ea typeface="Cambria Math" pitchFamily="18" charset="0"/>
                  </a:rPr>
                  <a:t>Q.   What number should be added to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/>
                            <a:ea typeface="Cambria Math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/>
                            <a:ea typeface="Cambria Math" pitchFamily="18" charset="0"/>
                          </a:rPr>
                          <m:t>–7</m:t>
                        </m:r>
                      </m:num>
                      <m:den>
                        <m:r>
                          <a:rPr lang="en-US" sz="1600" b="0" i="1" smtClean="0">
                            <a:latin typeface="Cambria Math"/>
                            <a:ea typeface="Cambria Math" pitchFamily="18" charset="0"/>
                          </a:rPr>
                          <m:t>8</m:t>
                        </m:r>
                      </m:den>
                    </m:f>
                    <m:r>
                      <a:rPr lang="en-US" sz="1600" b="0" i="0" smtClean="0">
                        <a:latin typeface="Cambria Math"/>
                        <a:ea typeface="Cambria Math" pitchFamily="18" charset="0"/>
                      </a:rPr>
                      <m:t> </m:t>
                    </m:r>
                  </m:oMath>
                </a14:m>
                <a:r>
                  <a:rPr lang="en-US" sz="1600" dirty="0" smtClean="0">
                    <a:latin typeface="Cambria Math" pitchFamily="18" charset="0"/>
                    <a:ea typeface="Cambria Math" pitchFamily="18" charset="0"/>
                  </a:rPr>
                  <a:t>to get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/>
                            <a:ea typeface="Cambria Math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/>
                            <a:ea typeface="Cambria Math" pitchFamily="18" charset="0"/>
                          </a:rPr>
                          <m:t>4</m:t>
                        </m:r>
                      </m:num>
                      <m:den>
                        <m:r>
                          <a:rPr lang="en-US" sz="1600" b="0" i="1" smtClean="0">
                            <a:latin typeface="Cambria Math"/>
                            <a:ea typeface="Cambria Math" pitchFamily="18" charset="0"/>
                          </a:rPr>
                          <m:t>9</m:t>
                        </m:r>
                      </m:den>
                    </m:f>
                    <m:r>
                      <a:rPr lang="en-US" sz="1600" b="0" i="1" smtClean="0">
                        <a:latin typeface="Cambria Math"/>
                        <a:ea typeface="Cambria Math" pitchFamily="18" charset="0"/>
                      </a:rPr>
                      <m:t> ?</m:t>
                    </m:r>
                  </m:oMath>
                </a14:m>
                <a:endParaRPr lang="en-US" sz="1600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168" y="822875"/>
                <a:ext cx="4637027" cy="462306"/>
              </a:xfrm>
              <a:prstGeom prst="rect">
                <a:avLst/>
              </a:prstGeom>
              <a:blipFill rotWithShape="1">
                <a:blip r:embed="rId2"/>
                <a:stretch>
                  <a:fillRect l="-657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4136975" y="4445136"/>
            <a:ext cx="509635" cy="56607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751124" y="1958334"/>
            <a:ext cx="312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entury Schoolbook"/>
                <a:ea typeface="Cambria Math" pitchFamily="18" charset="0"/>
              </a:rPr>
              <a:t>+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48761" y="1958334"/>
            <a:ext cx="394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 Math" pitchFamily="18" charset="0"/>
                <a:ea typeface="Cambria Math" pitchFamily="18" charset="0"/>
              </a:rPr>
              <a:t>=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48792" y="2478092"/>
            <a:ext cx="394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x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48761" y="2478092"/>
            <a:ext cx="394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=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14804" y="2437935"/>
            <a:ext cx="357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600" dirty="0">
                <a:latin typeface="Century Schoolbook"/>
                <a:ea typeface="Cambria Math" pitchFamily="18" charset="0"/>
              </a:rPr>
              <a:t>–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53889" y="2983807"/>
            <a:ext cx="394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 Math" pitchFamily="18" charset="0"/>
                <a:ea typeface="Cambria Math" pitchFamily="18" charset="0"/>
              </a:rPr>
              <a:t>∴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51030" y="2983807"/>
            <a:ext cx="394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x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67774" y="2983807"/>
            <a:ext cx="394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=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53889" y="3904027"/>
            <a:ext cx="394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 Math" pitchFamily="18" charset="0"/>
                <a:ea typeface="Cambria Math" pitchFamily="18" charset="0"/>
              </a:rPr>
              <a:t>∴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51030" y="3904027"/>
            <a:ext cx="394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x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67774" y="3904027"/>
            <a:ext cx="394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=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3056486" y="2135878"/>
            <a:ext cx="38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048000" y="1834601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</a:t>
            </a:r>
            <a:r>
              <a:rPr lang="en-US" sz="1600" dirty="0">
                <a:latin typeface="Cambria Math" pitchFamily="18" charset="0"/>
                <a:ea typeface="Cambria Math" pitchFamily="18" charset="0"/>
                <a:sym typeface="Symbol"/>
              </a:rPr>
              <a:t>7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24204" y="2070577"/>
            <a:ext cx="304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 Math" pitchFamily="18" charset="0"/>
                <a:ea typeface="Cambria Math" pitchFamily="18" charset="0"/>
                <a:sym typeface="Symbol"/>
              </a:rPr>
              <a:t>8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770640" y="2899622"/>
            <a:ext cx="344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 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4419600" y="3184462"/>
            <a:ext cx="3249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19600" y="2857176"/>
            <a:ext cx="32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7 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467988" y="3107910"/>
            <a:ext cx="327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 Math" pitchFamily="18" charset="0"/>
                <a:ea typeface="Cambria Math" pitchFamily="18" charset="0"/>
                <a:sym typeface="Symbol"/>
              </a:rPr>
              <a:t>8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3773695" y="3184462"/>
            <a:ext cx="3483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782192" y="3130412"/>
            <a:ext cx="4203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 Math" pitchFamily="18" charset="0"/>
                <a:ea typeface="Cambria Math" pitchFamily="18" charset="0"/>
                <a:sym typeface="Symbol"/>
              </a:rPr>
              <a:t>9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136618" y="3009576"/>
            <a:ext cx="331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entury Schoolbook"/>
                <a:ea typeface="Cambria Math" pitchFamily="18" charset="0"/>
              </a:rPr>
              <a:t>+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67774" y="3517841"/>
            <a:ext cx="394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=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3885687" y="3692727"/>
            <a:ext cx="7690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791586" y="3365441"/>
            <a:ext cx="5518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(32  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122115" y="3627426"/>
            <a:ext cx="442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72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3856228" y="4127523"/>
            <a:ext cx="3347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809188" y="3833622"/>
            <a:ext cx="442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95 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20290" y="4062222"/>
            <a:ext cx="4203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72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95404" y="4481076"/>
            <a:ext cx="2807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Hence, the required number is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4239349" y="4723066"/>
            <a:ext cx="3314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179386" y="4389616"/>
            <a:ext cx="441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95 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189774" y="4657765"/>
            <a:ext cx="4203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72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355014" y="2505443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366089" y="2319289"/>
            <a:ext cx="421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–7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427793" y="2615904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8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4470090" y="2657843"/>
            <a:ext cx="2316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Double Bracket 48"/>
          <p:cNvSpPr/>
          <p:nvPr/>
        </p:nvSpPr>
        <p:spPr>
          <a:xfrm>
            <a:off x="4392247" y="2374805"/>
            <a:ext cx="404031" cy="501692"/>
          </a:xfrm>
          <a:prstGeom prst="bracketPair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3987797" y="3009578"/>
            <a:ext cx="565097" cy="272435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4013722" y="3054476"/>
            <a:ext cx="550964" cy="20021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3749178" y="2135878"/>
            <a:ext cx="3347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750130" y="1841977"/>
            <a:ext cx="3646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 Math" pitchFamily="18" charset="0"/>
                <a:ea typeface="Cambria Math" pitchFamily="18" charset="0"/>
                <a:sym typeface="Symbol"/>
              </a:rPr>
              <a:t>4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770635" y="2070577"/>
            <a:ext cx="327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 Math" pitchFamily="18" charset="0"/>
                <a:ea typeface="Cambria Math" pitchFamily="18" charset="0"/>
                <a:sym typeface="Symbol"/>
              </a:rPr>
              <a:t>9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3779950" y="2655636"/>
            <a:ext cx="3347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798518" y="2336007"/>
            <a:ext cx="338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 Math" pitchFamily="18" charset="0"/>
                <a:ea typeface="Cambria Math" pitchFamily="18" charset="0"/>
                <a:sym typeface="Symbol"/>
              </a:rPr>
              <a:t>4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801407" y="2590335"/>
            <a:ext cx="327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 Math" pitchFamily="18" charset="0"/>
                <a:ea typeface="Cambria Math" pitchFamily="18" charset="0"/>
                <a:sym typeface="Symbol"/>
              </a:rPr>
              <a:t>9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514600" y="1951931"/>
            <a:ext cx="312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entury Schoolbook"/>
                <a:ea typeface="Cambria Math" pitchFamily="18" charset="0"/>
              </a:rPr>
              <a:t>x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8841" l="0" r="100000">
                        <a14:foregroundMark x1="36161" y1="88116" x2="36161" y2="88116"/>
                        <a14:foregroundMark x1="24107" y1="93043" x2="24107" y2="93043"/>
                        <a14:foregroundMark x1="25446" y1="92464" x2="25446" y2="92464"/>
                        <a14:foregroundMark x1="31250" y1="91594" x2="31250" y2="91594"/>
                        <a14:foregroundMark x1="37500" y1="89855" x2="37500" y2="89855"/>
                        <a14:foregroundMark x1="33482" y1="94783" x2="33482" y2="94783"/>
                        <a14:foregroundMark x1="65179" y1="95362" x2="65179" y2="95362"/>
                        <a14:foregroundMark x1="58929" y1="92464" x2="58929" y2="92464"/>
                        <a14:foregroundMark x1="60714" y1="96522" x2="60714" y2="96522"/>
                        <a14:foregroundMark x1="65625" y1="97681" x2="65625" y2="97681"/>
                        <a14:foregroundMark x1="62946" y1="93043" x2="62946" y2="93043"/>
                        <a14:foregroundMark x1="57143" y1="88696" x2="57143" y2="88696"/>
                        <a14:foregroundMark x1="55804" y1="85507" x2="55804" y2="85507"/>
                        <a14:foregroundMark x1="56696" y1="86957" x2="56696" y2="86957"/>
                        <a14:foregroundMark x1="37054" y1="86957" x2="37054" y2="86957"/>
                        <a14:foregroundMark x1="37946" y1="86377" x2="37946" y2="863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72000" y="4138422"/>
            <a:ext cx="652195" cy="1004502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sp>
        <p:nvSpPr>
          <p:cNvPr id="60" name="TextBox 59"/>
          <p:cNvSpPr txBox="1"/>
          <p:nvPr/>
        </p:nvSpPr>
        <p:spPr>
          <a:xfrm>
            <a:off x="2867792" y="2497258"/>
            <a:ext cx="394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 Math" pitchFamily="18" charset="0"/>
                <a:ea typeface="Cambria Math" pitchFamily="18" charset="0"/>
              </a:rPr>
              <a:t>∴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355156" y="1771798"/>
            <a:ext cx="2174731" cy="940457"/>
            <a:chOff x="4493204" y="1906183"/>
            <a:chExt cx="4099376" cy="940457"/>
          </a:xfrm>
        </p:grpSpPr>
        <p:sp>
          <p:nvSpPr>
            <p:cNvPr id="62" name="Cloud 61"/>
            <p:cNvSpPr/>
            <p:nvPr/>
          </p:nvSpPr>
          <p:spPr>
            <a:xfrm>
              <a:off x="4493204" y="1906183"/>
              <a:ext cx="4099376" cy="940457"/>
            </a:xfrm>
            <a:prstGeom prst="cloud">
              <a:avLst/>
            </a:prstGeom>
            <a:solidFill>
              <a:srgbClr val="FF66CC"/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Camberic maths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884927" y="2015297"/>
              <a:ext cx="34260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dirty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We have to find the value of  x</a:t>
              </a: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4124199" y="3365441"/>
            <a:ext cx="371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 Math" pitchFamily="18" charset="0"/>
                <a:ea typeface="Cambria Math" pitchFamily="18" charset="0"/>
                <a:sym typeface="Symbol"/>
              </a:rPr>
              <a:t>+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  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276599" y="3365441"/>
            <a:ext cx="524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63)  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3987797" y="3299689"/>
            <a:ext cx="611959" cy="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865560" y="3508780"/>
            <a:ext cx="394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 Math" pitchFamily="18" charset="0"/>
                <a:ea typeface="Cambria Math" pitchFamily="18" charset="0"/>
              </a:rPr>
              <a:t>∴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262701" y="3508780"/>
            <a:ext cx="394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x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69" name="Curved Down Arrow 68"/>
          <p:cNvSpPr/>
          <p:nvPr/>
        </p:nvSpPr>
        <p:spPr>
          <a:xfrm>
            <a:off x="3228571" y="1606004"/>
            <a:ext cx="1468021" cy="304799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1343" y="2152800"/>
            <a:ext cx="593413" cy="692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1508170" y="1208981"/>
            <a:ext cx="4206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Let the other number to  be added be x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457620" y="173949"/>
            <a:ext cx="2072267" cy="586495"/>
            <a:chOff x="527161" y="281568"/>
            <a:chExt cx="2647950" cy="842382"/>
          </a:xfrm>
          <a:effectLst/>
        </p:grpSpPr>
        <p:pic>
          <p:nvPicPr>
            <p:cNvPr id="76" name="Picture 75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51" b="51621"/>
            <a:stretch/>
          </p:blipFill>
          <p:spPr>
            <a:xfrm>
              <a:off x="527161" y="281568"/>
              <a:ext cx="2647950" cy="84238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77" name="Rectangle 76"/>
            <p:cNvSpPr/>
            <p:nvPr/>
          </p:nvSpPr>
          <p:spPr>
            <a:xfrm>
              <a:off x="991958" y="305257"/>
              <a:ext cx="1636611" cy="574678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rgbClr val="FFFF00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rPr>
                <a:t>EXERCISE</a:t>
              </a:r>
              <a:endParaRPr lang="en-US" sz="2000" dirty="0">
                <a:solidFill>
                  <a:srgbClr val="FFFF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endParaRPr>
            </a:p>
          </p:txBody>
        </p:sp>
      </p:grpSp>
      <p:sp>
        <p:nvSpPr>
          <p:cNvPr id="78" name="Text Box 5"/>
          <p:cNvSpPr txBox="1">
            <a:spLocks noChangeArrowheads="1"/>
          </p:cNvSpPr>
          <p:nvPr/>
        </p:nvSpPr>
        <p:spPr bwMode="auto">
          <a:xfrm>
            <a:off x="531228" y="1286060"/>
            <a:ext cx="608811" cy="475631"/>
          </a:xfrm>
          <a:prstGeom prst="flowChartDelay">
            <a:avLst/>
          </a:prstGeom>
          <a:ln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tabLst>
                <a:tab pos="514350" algn="l"/>
              </a:tabLst>
              <a:defRPr sz="1600">
                <a:latin typeface="Cambria Math" pitchFamily="18" charset="0"/>
                <a:ea typeface="Cambria Math" pitchFamily="18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Sol.</a:t>
            </a:r>
          </a:p>
        </p:txBody>
      </p:sp>
    </p:spTree>
    <p:extLst>
      <p:ext uri="{BB962C8B-B14F-4D97-AF65-F5344CB8AC3E}">
        <p14:creationId xmlns:p14="http://schemas.microsoft.com/office/powerpoint/2010/main" val="3559315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5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0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000"/>
                            </p:stCondLst>
                            <p:childTnLst>
                              <p:par>
                                <p:cTn id="1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000"/>
                            </p:stCondLst>
                            <p:childTnLst>
                              <p:par>
                                <p:cTn id="1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500"/>
                            </p:stCondLst>
                            <p:childTnLst>
                              <p:par>
                                <p:cTn id="2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1000"/>
                            </p:stCondLst>
                            <p:childTnLst>
                              <p:par>
                                <p:cTn id="2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500"/>
                            </p:stCondLst>
                            <p:childTnLst>
                              <p:par>
                                <p:cTn id="2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1500"/>
                            </p:stCondLst>
                            <p:childTnLst>
                              <p:par>
                                <p:cTn id="23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>
                            <p:stCondLst>
                              <p:cond delay="500"/>
                            </p:stCondLst>
                            <p:childTnLst>
                              <p:par>
                                <p:cTn id="3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500"/>
                            </p:stCondLst>
                            <p:childTnLst>
                              <p:par>
                                <p:cTn id="34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500"/>
                            </p:stCondLst>
                            <p:childTnLst>
                              <p:par>
                                <p:cTn id="3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1000"/>
                            </p:stCondLst>
                            <p:childTnLst>
                              <p:par>
                                <p:cTn id="3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6" fill="hold">
                            <p:stCondLst>
                              <p:cond delay="500"/>
                            </p:stCondLst>
                            <p:childTnLst>
                              <p:par>
                                <p:cTn id="3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/>
      <p:bldP spid="11" grpId="0" animBg="1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5" grpId="0"/>
      <p:bldP spid="26" grpId="0"/>
      <p:bldP spid="27" grpId="0"/>
      <p:bldP spid="29" grpId="0"/>
      <p:bldP spid="30" grpId="0"/>
      <p:bldP spid="32" grpId="0"/>
      <p:bldP spid="33" grpId="0"/>
      <p:bldP spid="34" grpId="0"/>
      <p:bldP spid="36" grpId="0"/>
      <p:bldP spid="37" grpId="0"/>
      <p:bldP spid="39" grpId="0"/>
      <p:bldP spid="40" grpId="0"/>
      <p:bldP spid="41" grpId="0"/>
      <p:bldP spid="43" grpId="0"/>
      <p:bldP spid="44" grpId="0"/>
      <p:bldP spid="45" grpId="0"/>
      <p:bldP spid="46" grpId="0"/>
      <p:bldP spid="47" grpId="0"/>
      <p:bldP spid="49" grpId="0" animBg="1"/>
      <p:bldP spid="53" grpId="0"/>
      <p:bldP spid="54" grpId="0"/>
      <p:bldP spid="56" grpId="0"/>
      <p:bldP spid="57" grpId="0"/>
      <p:bldP spid="58" grpId="0"/>
      <p:bldP spid="60" grpId="0"/>
      <p:bldP spid="64" grpId="0"/>
      <p:bldP spid="65" grpId="0"/>
      <p:bldP spid="67" grpId="0"/>
      <p:bldP spid="68" grpId="0"/>
      <p:bldP spid="69" grpId="0" animBg="1"/>
      <p:bldP spid="69" grpId="1" animBg="1"/>
      <p:bldP spid="74" grpId="0"/>
      <p:bldP spid="7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68161" y="3061152"/>
            <a:ext cx="768951" cy="23805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Process 1"/>
          <p:cNvSpPr/>
          <p:nvPr/>
        </p:nvSpPr>
        <p:spPr>
          <a:xfrm>
            <a:off x="4179739" y="3354048"/>
            <a:ext cx="233442" cy="247553"/>
          </a:xfrm>
          <a:prstGeom prst="flowChartProcess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Flowchart: Process 2"/>
          <p:cNvSpPr/>
          <p:nvPr/>
        </p:nvSpPr>
        <p:spPr>
          <a:xfrm>
            <a:off x="5140837" y="1291286"/>
            <a:ext cx="193167" cy="217328"/>
          </a:xfrm>
          <a:prstGeom prst="flowChartProcess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lowchart: Process 3"/>
          <p:cNvSpPr/>
          <p:nvPr/>
        </p:nvSpPr>
        <p:spPr>
          <a:xfrm>
            <a:off x="4227199" y="1920212"/>
            <a:ext cx="652816" cy="537545"/>
          </a:xfrm>
          <a:prstGeom prst="flowChartProcess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99237" y="861260"/>
            <a:ext cx="559410" cy="225685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70980" y="861260"/>
            <a:ext cx="254315" cy="225685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77345" y="781890"/>
            <a:ext cx="732658" cy="384424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93214" y="861259"/>
            <a:ext cx="952926" cy="225685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87168" y="742950"/>
                <a:ext cx="5363875" cy="462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Cambria Math" pitchFamily="18" charset="0"/>
                    <a:ea typeface="Cambria Math" pitchFamily="18" charset="0"/>
                  </a:rPr>
                  <a:t>Q.   What number should be subtracted from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/>
                            <a:ea typeface="Cambria Math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/>
                            <a:ea typeface="Cambria Math" pitchFamily="18" charset="0"/>
                          </a:rPr>
                          <m:t>–5</m:t>
                        </m:r>
                      </m:num>
                      <m:den>
                        <m:r>
                          <a:rPr lang="en-US" sz="1600" b="0" i="1" smtClean="0">
                            <a:latin typeface="Cambria Math"/>
                            <a:ea typeface="Cambria Math" pitchFamily="18" charset="0"/>
                          </a:rPr>
                          <m:t>7</m:t>
                        </m:r>
                      </m:den>
                    </m:f>
                    <m:r>
                      <a:rPr lang="en-US" sz="1600" b="0" i="0" smtClean="0">
                        <a:latin typeface="Cambria Math"/>
                        <a:ea typeface="Cambria Math" pitchFamily="18" charset="0"/>
                      </a:rPr>
                      <m:t> </m:t>
                    </m:r>
                  </m:oMath>
                </a14:m>
                <a:r>
                  <a:rPr lang="en-US" sz="1600" dirty="0" smtClean="0">
                    <a:latin typeface="Cambria Math" pitchFamily="18" charset="0"/>
                    <a:ea typeface="Cambria Math" pitchFamily="18" charset="0"/>
                  </a:rPr>
                  <a:t>to get  –1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  <a:ea typeface="Cambria Math" pitchFamily="18" charset="0"/>
                      </a:rPr>
                      <m:t>?</m:t>
                    </m:r>
                  </m:oMath>
                </a14:m>
                <a:endParaRPr lang="en-US" sz="1600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168" y="742950"/>
                <a:ext cx="5363875" cy="462306"/>
              </a:xfrm>
              <a:prstGeom prst="rect">
                <a:avLst/>
              </a:prstGeom>
              <a:blipFill rotWithShape="1">
                <a:blip r:embed="rId4"/>
                <a:stretch>
                  <a:fillRect l="-568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4163152" y="4553766"/>
            <a:ext cx="391896" cy="48524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963876" y="1657350"/>
            <a:ext cx="312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entury Schoolbook"/>
                <a:ea typeface="Cambria Math" pitchFamily="18" charset="0"/>
              </a:rPr>
              <a:t>–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48761" y="1669813"/>
            <a:ext cx="394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 Math" pitchFamily="18" charset="0"/>
                <a:ea typeface="Cambria Math" pitchFamily="18" charset="0"/>
              </a:rPr>
              <a:t>=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00404" y="2051103"/>
            <a:ext cx="394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–x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48761" y="2051103"/>
            <a:ext cx="394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=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36105" y="2010946"/>
            <a:ext cx="3415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600" dirty="0">
                <a:latin typeface="Century Schoolbook"/>
                <a:ea typeface="Cambria Math" pitchFamily="18" charset="0"/>
              </a:rPr>
              <a:t>–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53889" y="2545981"/>
            <a:ext cx="394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 Math" pitchFamily="18" charset="0"/>
                <a:ea typeface="Cambria Math" pitchFamily="18" charset="0"/>
              </a:rPr>
              <a:t>∴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00404" y="2545981"/>
            <a:ext cx="394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–x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67774" y="2545981"/>
            <a:ext cx="394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=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53889" y="3569255"/>
            <a:ext cx="394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 Math" pitchFamily="18" charset="0"/>
                <a:ea typeface="Cambria Math" pitchFamily="18" charset="0"/>
              </a:rPr>
              <a:t>∴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00404" y="3569255"/>
            <a:ext cx="394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–x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67774" y="3569255"/>
            <a:ext cx="394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=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2591364" y="1856675"/>
            <a:ext cx="38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582876" y="158115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</a:t>
            </a:r>
            <a:r>
              <a:rPr lang="en-US" sz="1600" dirty="0">
                <a:latin typeface="Cambria Math" pitchFamily="18" charset="0"/>
                <a:ea typeface="Cambria Math" pitchFamily="18" charset="0"/>
                <a:sym typeface="Symbol"/>
              </a:rPr>
              <a:t>5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59080" y="1817126"/>
            <a:ext cx="304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 Math" pitchFamily="18" charset="0"/>
                <a:ea typeface="Cambria Math" pitchFamily="18" charset="0"/>
                <a:sym typeface="Symbol"/>
              </a:rPr>
              <a:t>7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70640" y="2461796"/>
            <a:ext cx="407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–1 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4419600" y="2746636"/>
            <a:ext cx="3249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419600" y="2419350"/>
            <a:ext cx="32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 Math" pitchFamily="18" charset="0"/>
                <a:ea typeface="Cambria Math" pitchFamily="18" charset="0"/>
                <a:sym typeface="Symbol"/>
              </a:rPr>
              <a:t>5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467988" y="2724150"/>
            <a:ext cx="327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 Math" pitchFamily="18" charset="0"/>
                <a:ea typeface="Cambria Math" pitchFamily="18" charset="0"/>
                <a:sym typeface="Symbol"/>
              </a:rPr>
              <a:t>7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3773695" y="2746636"/>
            <a:ext cx="3483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782189" y="2724150"/>
            <a:ext cx="285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 Math" pitchFamily="18" charset="0"/>
                <a:ea typeface="Cambria Math" pitchFamily="18" charset="0"/>
                <a:sym typeface="Symbol"/>
              </a:rPr>
              <a:t>1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136618" y="2571750"/>
            <a:ext cx="331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entury Schoolbook"/>
                <a:ea typeface="Cambria Math" pitchFamily="18" charset="0"/>
              </a:rPr>
              <a:t>+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467774" y="3148330"/>
            <a:ext cx="394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=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3870077" y="3323216"/>
            <a:ext cx="8003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791586" y="2995930"/>
            <a:ext cx="5518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(–7  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133221" y="3300730"/>
            <a:ext cx="286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7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3875269" y="3792751"/>
            <a:ext cx="2689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782189" y="3498850"/>
            <a:ext cx="408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–2 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58389" y="3727450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7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95404" y="4571921"/>
            <a:ext cx="2807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Hence, the required number is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4226781" y="4813911"/>
            <a:ext cx="2533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197089" y="4520010"/>
            <a:ext cx="2987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 Math" pitchFamily="18" charset="0"/>
                <a:ea typeface="Cambria Math" pitchFamily="18" charset="0"/>
                <a:sym typeface="Symbol"/>
              </a:rPr>
              <a:t>2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216356" y="4748610"/>
            <a:ext cx="287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7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419604" y="2078454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430676" y="1892300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–5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26948" y="2188915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mbria Math" pitchFamily="18" charset="0"/>
                <a:ea typeface="Cambria Math" pitchFamily="18" charset="0"/>
              </a:rPr>
              <a:t>7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4511966" y="2202895"/>
            <a:ext cx="2770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Double Bracket 47"/>
          <p:cNvSpPr/>
          <p:nvPr/>
        </p:nvSpPr>
        <p:spPr>
          <a:xfrm>
            <a:off x="4443471" y="1932358"/>
            <a:ext cx="412681" cy="499139"/>
          </a:xfrm>
          <a:prstGeom prst="bracketPair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3987797" y="2571752"/>
            <a:ext cx="565097" cy="272435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013722" y="2616648"/>
            <a:ext cx="550964" cy="20021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750130" y="1664726"/>
            <a:ext cx="4284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–1 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798518" y="2036515"/>
            <a:ext cx="4178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–1 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192476" y="1657350"/>
            <a:ext cx="312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 Math" pitchFamily="18" charset="0"/>
                <a:ea typeface="Cambria Math" pitchFamily="18" charset="0"/>
              </a:rPr>
              <a:t>x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867792" y="2070269"/>
            <a:ext cx="394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 Math" pitchFamily="18" charset="0"/>
                <a:ea typeface="Cambria Math" pitchFamily="18" charset="0"/>
              </a:rPr>
              <a:t>∴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604" y="2079480"/>
            <a:ext cx="2174731" cy="940457"/>
            <a:chOff x="4493204" y="1906183"/>
            <a:chExt cx="4099376" cy="940457"/>
          </a:xfrm>
        </p:grpSpPr>
        <p:sp>
          <p:nvSpPr>
            <p:cNvPr id="56" name="Cloud 55"/>
            <p:cNvSpPr/>
            <p:nvPr/>
          </p:nvSpPr>
          <p:spPr>
            <a:xfrm>
              <a:off x="4493204" y="1906183"/>
              <a:ext cx="4099376" cy="940457"/>
            </a:xfrm>
            <a:prstGeom prst="cloud">
              <a:avLst/>
            </a:prstGeom>
            <a:solidFill>
              <a:srgbClr val="FF66CC"/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Camberic maths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884927" y="2015297"/>
              <a:ext cx="34260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dirty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We have to find the value of  x</a:t>
              </a: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4124199" y="2995930"/>
            <a:ext cx="371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 Math" pitchFamily="18" charset="0"/>
                <a:ea typeface="Cambria Math" pitchFamily="18" charset="0"/>
                <a:sym typeface="Symbol"/>
              </a:rPr>
              <a:t>+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  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307747" y="2995930"/>
            <a:ext cx="524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 Math" pitchFamily="18" charset="0"/>
                <a:ea typeface="Cambria Math" pitchFamily="18" charset="0"/>
                <a:sym typeface="Symbol"/>
              </a:rPr>
              <a:t>5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)  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3962404" y="2883697"/>
            <a:ext cx="619125" cy="11905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865560" y="3139269"/>
            <a:ext cx="394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 Math" pitchFamily="18" charset="0"/>
                <a:ea typeface="Cambria Math" pitchFamily="18" charset="0"/>
              </a:rPr>
              <a:t>∴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200404" y="3139269"/>
            <a:ext cx="394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–x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63" name="Curved Down Arrow 62"/>
          <p:cNvSpPr/>
          <p:nvPr/>
        </p:nvSpPr>
        <p:spPr>
          <a:xfrm>
            <a:off x="2819401" y="1415374"/>
            <a:ext cx="1757274" cy="254440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789" y="2460482"/>
            <a:ext cx="593413" cy="692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/>
          <p:cNvSpPr txBox="1"/>
          <p:nvPr/>
        </p:nvSpPr>
        <p:spPr>
          <a:xfrm>
            <a:off x="2877428" y="4051220"/>
            <a:ext cx="394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 Math" pitchFamily="18" charset="0"/>
                <a:ea typeface="Cambria Math" pitchFamily="18" charset="0"/>
              </a:rPr>
              <a:t>∴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262701" y="4051220"/>
            <a:ext cx="394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x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491312" y="4051220"/>
            <a:ext cx="394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=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3896284" y="4274716"/>
            <a:ext cx="2410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874675" y="3980815"/>
            <a:ext cx="316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2 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881931" y="4209415"/>
            <a:ext cx="309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  <a:sym typeface="Symbol"/>
              </a:rPr>
              <a:t>7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564" y="4101887"/>
            <a:ext cx="730453" cy="99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1508168" y="1196431"/>
            <a:ext cx="4511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mbria Math" pitchFamily="18" charset="0"/>
                <a:ea typeface="Cambria Math" pitchFamily="18" charset="0"/>
              </a:rPr>
              <a:t>Let the other </a:t>
            </a:r>
            <a:r>
              <a:rPr lang="en-US" sz="1600" b="1" dirty="0" smtClean="0">
                <a:latin typeface="Cambria Math" pitchFamily="18" charset="0"/>
                <a:ea typeface="Cambria Math" pitchFamily="18" charset="0"/>
              </a:rPr>
              <a:t>number to  </a:t>
            </a:r>
            <a:r>
              <a:rPr lang="en-US" sz="1600" b="1" dirty="0">
                <a:latin typeface="Cambria Math" pitchFamily="18" charset="0"/>
                <a:ea typeface="Cambria Math" pitchFamily="18" charset="0"/>
              </a:rPr>
              <a:t>be </a:t>
            </a:r>
            <a:r>
              <a:rPr lang="en-US" sz="1600" b="1" dirty="0" smtClean="0">
                <a:latin typeface="Cambria Math" pitchFamily="18" charset="0"/>
                <a:ea typeface="Cambria Math" pitchFamily="18" charset="0"/>
              </a:rPr>
              <a:t>subtracted be x</a:t>
            </a:r>
            <a:endParaRPr lang="en-US" sz="1600" b="1" dirty="0">
              <a:latin typeface="Cambria Math" pitchFamily="18" charset="0"/>
              <a:ea typeface="Cambria Math" pitchFamily="18" charset="0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457620" y="173949"/>
            <a:ext cx="2072267" cy="586495"/>
            <a:chOff x="527161" y="281568"/>
            <a:chExt cx="2647950" cy="842382"/>
          </a:xfrm>
          <a:effectLst/>
        </p:grpSpPr>
        <p:pic>
          <p:nvPicPr>
            <p:cNvPr id="78" name="Picture 77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51" b="51621"/>
            <a:stretch/>
          </p:blipFill>
          <p:spPr>
            <a:xfrm>
              <a:off x="527161" y="281568"/>
              <a:ext cx="2647950" cy="84238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79" name="Rectangle 78"/>
            <p:cNvSpPr/>
            <p:nvPr/>
          </p:nvSpPr>
          <p:spPr>
            <a:xfrm>
              <a:off x="991958" y="305257"/>
              <a:ext cx="1636611" cy="574678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rgbClr val="FFFF00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rPr>
                <a:t>EXERCISE</a:t>
              </a:r>
              <a:endParaRPr lang="en-US" sz="2000" dirty="0">
                <a:solidFill>
                  <a:srgbClr val="FFFF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endParaRPr>
            </a:p>
          </p:txBody>
        </p:sp>
      </p:grpSp>
      <p:sp>
        <p:nvSpPr>
          <p:cNvPr id="82" name="Text Box 5"/>
          <p:cNvSpPr txBox="1">
            <a:spLocks noChangeArrowheads="1"/>
          </p:cNvSpPr>
          <p:nvPr/>
        </p:nvSpPr>
        <p:spPr bwMode="auto">
          <a:xfrm>
            <a:off x="531228" y="1286060"/>
            <a:ext cx="608811" cy="475631"/>
          </a:xfrm>
          <a:prstGeom prst="flowChartDelay">
            <a:avLst/>
          </a:prstGeom>
          <a:ln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tabLst>
                <a:tab pos="514350" algn="l"/>
              </a:tabLst>
              <a:defRPr sz="1600">
                <a:latin typeface="Cambria Math" pitchFamily="18" charset="0"/>
                <a:ea typeface="Cambria Math" pitchFamily="18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Sol.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5370976" y="196578"/>
            <a:ext cx="3024066" cy="1065814"/>
            <a:chOff x="4181893" y="1436368"/>
            <a:chExt cx="3024066" cy="1065814"/>
          </a:xfrm>
        </p:grpSpPr>
        <p:sp>
          <p:nvSpPr>
            <p:cNvPr id="81" name="Cloud Callout 80"/>
            <p:cNvSpPr/>
            <p:nvPr>
              <p:custDataLst>
                <p:tags r:id="rId1"/>
              </p:custDataLst>
            </p:nvPr>
          </p:nvSpPr>
          <p:spPr>
            <a:xfrm>
              <a:off x="4181893" y="1436368"/>
              <a:ext cx="3024066" cy="1065814"/>
            </a:xfrm>
            <a:prstGeom prst="cloudCallout">
              <a:avLst>
                <a:gd name="adj1" fmla="val -46609"/>
                <a:gd name="adj2" fmla="val 63777"/>
              </a:avLst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4344245" y="1631001"/>
              <a:ext cx="2327651" cy="784751"/>
              <a:chOff x="4344245" y="1631001"/>
              <a:chExt cx="2327651" cy="784751"/>
            </a:xfrm>
          </p:grpSpPr>
          <p:sp>
            <p:nvSpPr>
              <p:cNvPr id="84" name="TextBox 83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4344245" y="1631001"/>
                <a:ext cx="232765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Since x is subtracted from </a:t>
                </a:r>
                <a:endParaRPr lang="en-US" sz="1600" b="1" dirty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  <p:grpSp>
            <p:nvGrpSpPr>
              <p:cNvPr id="85" name="Group 84"/>
              <p:cNvGrpSpPr/>
              <p:nvPr/>
            </p:nvGrpSpPr>
            <p:grpSpPr>
              <a:xfrm>
                <a:off x="5782093" y="1830084"/>
                <a:ext cx="511881" cy="585668"/>
                <a:chOff x="5997567" y="1878513"/>
                <a:chExt cx="511881" cy="585668"/>
              </a:xfrm>
            </p:grpSpPr>
            <p:cxnSp>
              <p:nvCxnSpPr>
                <p:cNvPr id="86" name="Straight Connector 85"/>
                <p:cNvCxnSpPr/>
                <p:nvPr/>
              </p:nvCxnSpPr>
              <p:spPr>
                <a:xfrm>
                  <a:off x="6048281" y="2175428"/>
                  <a:ext cx="318523" cy="0"/>
                </a:xfrm>
                <a:prstGeom prst="line">
                  <a:avLst/>
                </a:prstGeom>
                <a:ln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7" name="TextBox 86"/>
                <p:cNvSpPr txBox="1"/>
                <p:nvPr/>
              </p:nvSpPr>
              <p:spPr>
                <a:xfrm>
                  <a:off x="5997567" y="1878513"/>
                  <a:ext cx="51188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solidFill>
                        <a:srgbClr val="002060"/>
                      </a:solidFill>
                      <a:latin typeface="Cambria Math" pitchFamily="18" charset="0"/>
                      <a:ea typeface="Cambria Math" pitchFamily="18" charset="0"/>
                    </a:rPr>
                    <a:t>–7</a:t>
                  </a:r>
                  <a:endParaRPr lang="en-US" sz="1600" dirty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endParaRPr>
                </a:p>
              </p:txBody>
            </p:sp>
            <p:sp>
              <p:nvSpPr>
                <p:cNvPr id="88" name="TextBox 87"/>
                <p:cNvSpPr txBox="1"/>
                <p:nvPr/>
              </p:nvSpPr>
              <p:spPr>
                <a:xfrm>
                  <a:off x="6046054" y="2125627"/>
                  <a:ext cx="42304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solidFill>
                        <a:srgbClr val="002060"/>
                      </a:solidFill>
                      <a:latin typeface="Cambria Math" pitchFamily="18" charset="0"/>
                      <a:ea typeface="Cambria Math" pitchFamily="18" charset="0"/>
                    </a:rPr>
                    <a:t>16</a:t>
                  </a:r>
                  <a:endParaRPr lang="en-US" sz="1600" dirty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3849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"/>
                            </p:stCondLst>
                            <p:childTnLst>
                              <p:par>
                                <p:cTn id="1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500"/>
                            </p:stCondLst>
                            <p:childTnLst>
                              <p:par>
                                <p:cTn id="22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500"/>
                            </p:stCondLst>
                            <p:childTnLst>
                              <p:par>
                                <p:cTn id="25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500"/>
                            </p:stCondLst>
                            <p:childTnLst>
                              <p:par>
                                <p:cTn id="27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500"/>
                            </p:stCondLst>
                            <p:childTnLst>
                              <p:par>
                                <p:cTn id="29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500"/>
                            </p:stCondLst>
                            <p:childTnLst>
                              <p:par>
                                <p:cTn id="32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500"/>
                            </p:stCondLst>
                            <p:childTnLst>
                              <p:par>
                                <p:cTn id="33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5" fill="hold">
                            <p:stCondLst>
                              <p:cond delay="500"/>
                            </p:stCondLst>
                            <p:childTnLst>
                              <p:par>
                                <p:cTn id="3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2" grpId="0" animBg="1"/>
      <p:bldP spid="2" grpId="1" animBg="1"/>
      <p:bldP spid="3" grpId="0" animBg="1"/>
      <p:bldP spid="3" grpId="1" animBg="1"/>
      <p:bldP spid="4" grpId="0" animBg="1"/>
      <p:bldP spid="4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/>
      <p:bldP spid="11" grpId="0" animBg="1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4" grpId="0"/>
      <p:bldP spid="25" grpId="0"/>
      <p:bldP spid="26" grpId="0"/>
      <p:bldP spid="28" grpId="0"/>
      <p:bldP spid="29" grpId="0"/>
      <p:bldP spid="31" grpId="0"/>
      <p:bldP spid="32" grpId="0"/>
      <p:bldP spid="33" grpId="0"/>
      <p:bldP spid="35" grpId="0"/>
      <p:bldP spid="36" grpId="0"/>
      <p:bldP spid="38" grpId="0"/>
      <p:bldP spid="39" grpId="0"/>
      <p:bldP spid="40" grpId="0"/>
      <p:bldP spid="42" grpId="0"/>
      <p:bldP spid="43" grpId="0"/>
      <p:bldP spid="44" grpId="0"/>
      <p:bldP spid="45" grpId="0"/>
      <p:bldP spid="46" grpId="0"/>
      <p:bldP spid="48" grpId="0" animBg="1"/>
      <p:bldP spid="51" grpId="0"/>
      <p:bldP spid="52" grpId="0"/>
      <p:bldP spid="53" grpId="0"/>
      <p:bldP spid="54" grpId="0"/>
      <p:bldP spid="58" grpId="0"/>
      <p:bldP spid="59" grpId="0"/>
      <p:bldP spid="61" grpId="0"/>
      <p:bldP spid="62" grpId="0"/>
      <p:bldP spid="63" grpId="0" animBg="1"/>
      <p:bldP spid="63" grpId="1" animBg="1"/>
      <p:bldP spid="65" grpId="0"/>
      <p:bldP spid="66" grpId="0"/>
      <p:bldP spid="67" grpId="0"/>
      <p:bldP spid="69" grpId="0"/>
      <p:bldP spid="70" grpId="0"/>
      <p:bldP spid="76" grpId="0"/>
      <p:bldP spid="82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/>
          <p:cNvSpPr/>
          <p:nvPr/>
        </p:nvSpPr>
        <p:spPr>
          <a:xfrm>
            <a:off x="4093851" y="3311723"/>
            <a:ext cx="300880" cy="291493"/>
          </a:xfrm>
          <a:prstGeom prst="flowChartProcess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white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Flowchart: Process 2"/>
          <p:cNvSpPr/>
          <p:nvPr/>
        </p:nvSpPr>
        <p:spPr>
          <a:xfrm>
            <a:off x="4055269" y="1711327"/>
            <a:ext cx="723900" cy="624948"/>
          </a:xfrm>
          <a:prstGeom prst="flowChartProcess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lowchart: Process 3"/>
          <p:cNvSpPr/>
          <p:nvPr/>
        </p:nvSpPr>
        <p:spPr>
          <a:xfrm>
            <a:off x="3747880" y="3012283"/>
            <a:ext cx="959908" cy="304800"/>
          </a:xfrm>
          <a:prstGeom prst="flowChartProcess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white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Flowchart: Process 4"/>
          <p:cNvSpPr/>
          <p:nvPr/>
        </p:nvSpPr>
        <p:spPr>
          <a:xfrm>
            <a:off x="6674907" y="876414"/>
            <a:ext cx="1401216" cy="251282"/>
          </a:xfrm>
          <a:prstGeom prst="flowChartProcess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4977491" y="714377"/>
            <a:ext cx="1668560" cy="521780"/>
          </a:xfrm>
          <a:prstGeom prst="flowChartProcess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4537253" y="834266"/>
            <a:ext cx="233732" cy="260866"/>
          </a:xfrm>
          <a:prstGeom prst="flowChartProcess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4283509" y="855401"/>
            <a:ext cx="245595" cy="239733"/>
          </a:xfrm>
          <a:prstGeom prst="flowChartProcess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white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1752604" y="855401"/>
            <a:ext cx="435913" cy="258557"/>
          </a:xfrm>
          <a:prstGeom prst="flowChartProcess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white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2353328" y="829055"/>
            <a:ext cx="1936111" cy="284903"/>
          </a:xfrm>
          <a:prstGeom prst="flowChartProcess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white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248476" y="752855"/>
                <a:ext cx="7209724" cy="447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The  sum of two rational numbers  is  -5. If one of them is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/>
                            <a:ea typeface="Cambria Math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/>
                            <a:ea typeface="Cambria Math" pitchFamily="18" charset="0"/>
                          </a:rPr>
                          <m:t>−13</m:t>
                        </m:r>
                      </m:num>
                      <m:den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/>
                            <a:ea typeface="Cambria Math" pitchFamily="18" charset="0"/>
                          </a:rPr>
                          <m:t>6</m:t>
                        </m:r>
                      </m:den>
                    </m:f>
                    <m:r>
                      <a:rPr lang="en-US" sz="1600" i="1">
                        <a:solidFill>
                          <a:prstClr val="black"/>
                        </a:solidFill>
                        <a:latin typeface="Cambria Math"/>
                        <a:ea typeface="Cambria Math" pitchFamily="18" charset="0"/>
                      </a:rPr>
                      <m:t>. </m:t>
                    </m:r>
                    <m:r>
                      <m:rPr>
                        <m:sty m:val="p"/>
                      </m:rPr>
                      <a:rPr lang="en-US" sz="1600" i="1">
                        <a:solidFill>
                          <a:prstClr val="black"/>
                        </a:solidFill>
                        <a:latin typeface="Cambria Math"/>
                        <a:ea typeface="Cambria Math" pitchFamily="18" charset="0"/>
                      </a:rPr>
                      <m:t>Find</m:t>
                    </m:r>
                    <m:r>
                      <a:rPr lang="en-US" sz="1600">
                        <a:solidFill>
                          <a:prstClr val="black"/>
                        </a:solidFill>
                        <a:latin typeface="Cambria Math"/>
                        <a:ea typeface="Cambria Math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i="1">
                        <a:solidFill>
                          <a:prstClr val="black"/>
                        </a:solidFill>
                        <a:latin typeface="Cambria Math"/>
                        <a:ea typeface="Cambria Math" pitchFamily="18" charset="0"/>
                      </a:rPr>
                      <m:t>the</m:t>
                    </m:r>
                    <m:r>
                      <a:rPr lang="en-US" sz="1600">
                        <a:solidFill>
                          <a:prstClr val="black"/>
                        </a:solidFill>
                        <a:latin typeface="Cambria Math"/>
                        <a:ea typeface="Cambria Math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i="1">
                        <a:solidFill>
                          <a:prstClr val="black"/>
                        </a:solidFill>
                        <a:latin typeface="Cambria Math"/>
                        <a:ea typeface="Cambria Math" pitchFamily="18" charset="0"/>
                      </a:rPr>
                      <m:t>other</m:t>
                    </m:r>
                  </m:oMath>
                </a14:m>
                <a:endParaRPr lang="en-US" sz="1600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476" y="752853"/>
                <a:ext cx="7209724" cy="447943"/>
              </a:xfrm>
              <a:prstGeom prst="rect">
                <a:avLst/>
              </a:prstGeom>
              <a:blipFill rotWithShape="1">
                <a:blip r:embed="rId2"/>
                <a:stretch>
                  <a:fillRect l="-507" b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587169" y="832778"/>
            <a:ext cx="544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Q . 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798518" y="4095752"/>
            <a:ext cx="530240" cy="59205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90804" y="1828338"/>
            <a:ext cx="394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∴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156472" y="1828338"/>
            <a:ext cx="394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x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2041" y="1828338"/>
            <a:ext cx="394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=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19504" y="1828338"/>
            <a:ext cx="475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–</a:t>
            </a:r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5  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55881" y="2356728"/>
            <a:ext cx="404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–5 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90804" y="2414285"/>
            <a:ext cx="394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∴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94568" y="2414285"/>
            <a:ext cx="394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x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40141" y="2414285"/>
            <a:ext cx="394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=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590804" y="3632755"/>
            <a:ext cx="394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∴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194568" y="3632755"/>
            <a:ext cx="394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x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40141" y="3632755"/>
            <a:ext cx="394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=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4474010" y="2682786"/>
            <a:ext cx="250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388704" y="2364249"/>
            <a:ext cx="411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13 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78698" y="2617485"/>
            <a:ext cx="323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6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8" name="Double Bracket 27"/>
          <p:cNvSpPr/>
          <p:nvPr/>
        </p:nvSpPr>
        <p:spPr>
          <a:xfrm>
            <a:off x="3750774" y="2378805"/>
            <a:ext cx="1098623" cy="531697"/>
          </a:xfrm>
          <a:prstGeom prst="bracketPair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3832572" y="2673262"/>
            <a:ext cx="2982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850477" y="2620631"/>
            <a:ext cx="281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1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088593" y="2496803"/>
            <a:ext cx="273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entury Schoolbook"/>
                <a:ea typeface="Cambria Math" pitchFamily="18" charset="0"/>
              </a:rPr>
              <a:t>+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40141" y="3135791"/>
            <a:ext cx="394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=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3810000" y="3321945"/>
            <a:ext cx="957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657600" y="3017145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(30  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93851" y="3288191"/>
            <a:ext cx="267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6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3767100" y="3856251"/>
            <a:ext cx="4837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33800" y="3562350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17 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923038" y="3790950"/>
            <a:ext cx="4203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6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66804" y="4172564"/>
            <a:ext cx="2807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Hence, the required number is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3831818" y="4414554"/>
            <a:ext cx="4837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798518" y="4095750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17 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87756" y="4349253"/>
            <a:ext cx="4203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6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2776499" y="1622600"/>
            <a:ext cx="4837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743199" y="1328699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13 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932437" y="1557299"/>
            <a:ext cx="4203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6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471700" y="1374121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+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367017" y="1398976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=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643128" y="134475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–5</a:t>
            </a:r>
            <a:endParaRPr lang="en-US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229104" y="1720166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–13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381500" y="2016781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6</a:t>
            </a:r>
          </a:p>
        </p:txBody>
      </p:sp>
      <p:cxnSp>
        <p:nvCxnSpPr>
          <p:cNvPr id="51" name="Straight Connector 50"/>
          <p:cNvCxnSpPr/>
          <p:nvPr/>
        </p:nvCxnSpPr>
        <p:spPr>
          <a:xfrm>
            <a:off x="4316455" y="2058720"/>
            <a:ext cx="37720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Double Bracket 51"/>
          <p:cNvSpPr/>
          <p:nvPr/>
        </p:nvSpPr>
        <p:spPr>
          <a:xfrm>
            <a:off x="4263061" y="1734468"/>
            <a:ext cx="470781" cy="597042"/>
          </a:xfrm>
          <a:prstGeom prst="bracketPair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4071904" y="2513886"/>
            <a:ext cx="490309" cy="337799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4071454" y="2502144"/>
            <a:ext cx="550965" cy="361288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8841" l="0" r="100000">
                        <a14:foregroundMark x1="36161" y1="88116" x2="36161" y2="88116"/>
                        <a14:foregroundMark x1="24107" y1="93043" x2="24107" y2="93043"/>
                        <a14:foregroundMark x1="25446" y1="92464" x2="25446" y2="92464"/>
                        <a14:foregroundMark x1="31250" y1="91594" x2="31250" y2="91594"/>
                        <a14:foregroundMark x1="37500" y1="89855" x2="37500" y2="89855"/>
                        <a14:foregroundMark x1="33482" y1="94783" x2="33482" y2="94783"/>
                        <a14:foregroundMark x1="65179" y1="95362" x2="65179" y2="95362"/>
                        <a14:foregroundMark x1="58929" y1="92464" x2="58929" y2="92464"/>
                        <a14:foregroundMark x1="60714" y1="96522" x2="60714" y2="96522"/>
                        <a14:foregroundMark x1="65625" y1="97681" x2="65625" y2="97681"/>
                        <a14:foregroundMark x1="62946" y1="93043" x2="62946" y2="93043"/>
                        <a14:foregroundMark x1="57143" y1="88696" x2="57143" y2="88696"/>
                        <a14:foregroundMark x1="55804" y1="85507" x2="55804" y2="85507"/>
                        <a14:foregroundMark x1="56696" y1="86957" x2="56696" y2="86957"/>
                        <a14:foregroundMark x1="37054" y1="86957" x2="37054" y2="86957"/>
                        <a14:foregroundMark x1="37946" y1="86377" x2="37946" y2="863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43400" y="3920012"/>
            <a:ext cx="905698" cy="1394938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cxnSp>
        <p:nvCxnSpPr>
          <p:cNvPr id="56" name="Straight Connector 55"/>
          <p:cNvCxnSpPr/>
          <p:nvPr/>
        </p:nvCxnSpPr>
        <p:spPr>
          <a:xfrm>
            <a:off x="2036903" y="1622600"/>
            <a:ext cx="50055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743204" y="1622600"/>
            <a:ext cx="5527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lowchart: Process 57"/>
          <p:cNvSpPr/>
          <p:nvPr/>
        </p:nvSpPr>
        <p:spPr>
          <a:xfrm>
            <a:off x="2123492" y="1328701"/>
            <a:ext cx="307271" cy="271075"/>
          </a:xfrm>
          <a:prstGeom prst="flowChartProcess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white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59" name="Group 58"/>
          <p:cNvGrpSpPr/>
          <p:nvPr/>
        </p:nvGrpSpPr>
        <p:grpSpPr>
          <a:xfrm rot="1399949">
            <a:off x="401039" y="1646836"/>
            <a:ext cx="1887292" cy="1075331"/>
            <a:chOff x="4321798" y="-430496"/>
            <a:chExt cx="1788068" cy="1895895"/>
          </a:xfrm>
        </p:grpSpPr>
        <p:sp>
          <p:nvSpPr>
            <p:cNvPr id="60" name="Cloud Callout 59"/>
            <p:cNvSpPr/>
            <p:nvPr/>
          </p:nvSpPr>
          <p:spPr>
            <a:xfrm rot="20612844">
              <a:off x="4499313" y="-430496"/>
              <a:ext cx="1537169" cy="1895895"/>
            </a:xfrm>
            <a:prstGeom prst="cloudCallout">
              <a:avLst>
                <a:gd name="adj1" fmla="val 32831"/>
                <a:gd name="adj2" fmla="val -65238"/>
              </a:avLst>
            </a:prstGeom>
            <a:solidFill>
              <a:srgbClr val="FFFF00"/>
            </a:solidFill>
            <a:ln>
              <a:noFill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 rot="20065858">
              <a:off x="4321798" y="-331371"/>
              <a:ext cx="1788068" cy="103005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  <a:sym typeface="Symbol"/>
                </a:rPr>
                <a:t>Let the other number be x.</a:t>
              </a:r>
              <a:endParaRPr lang="en-US" sz="1600" b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114800" y="301714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entury Schoolbook"/>
              </a:rPr>
              <a:t>+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312108" y="3017145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13)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4033072" y="2828291"/>
            <a:ext cx="616458" cy="18879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590804" y="3135791"/>
            <a:ext cx="394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∴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194568" y="3135791"/>
            <a:ext cx="394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x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137909" y="1404899"/>
            <a:ext cx="2946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x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68" name="Curved Down Arrow 67"/>
          <p:cNvSpPr/>
          <p:nvPr/>
        </p:nvSpPr>
        <p:spPr>
          <a:xfrm>
            <a:off x="3018385" y="1171334"/>
            <a:ext cx="1343433" cy="227644"/>
          </a:xfrm>
          <a:prstGeom prst="curvedDownArrow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007643" y="182544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–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457620" y="173949"/>
            <a:ext cx="2072267" cy="586495"/>
            <a:chOff x="527161" y="281568"/>
            <a:chExt cx="2647950" cy="842382"/>
          </a:xfrm>
          <a:effectLst/>
        </p:grpSpPr>
        <p:pic>
          <p:nvPicPr>
            <p:cNvPr id="77" name="Picture 76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51" b="51621"/>
            <a:stretch/>
          </p:blipFill>
          <p:spPr>
            <a:xfrm>
              <a:off x="527161" y="281568"/>
              <a:ext cx="2647950" cy="84238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78" name="Rectangle 77"/>
            <p:cNvSpPr/>
            <p:nvPr/>
          </p:nvSpPr>
          <p:spPr>
            <a:xfrm>
              <a:off x="991958" y="305257"/>
              <a:ext cx="1636611" cy="574678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rgbClr val="FFFF00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rPr>
                <a:t>EXERCISE</a:t>
              </a:r>
              <a:endParaRPr lang="en-US" sz="2000" dirty="0">
                <a:solidFill>
                  <a:srgbClr val="FFFF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endParaRPr>
            </a:p>
          </p:txBody>
        </p:sp>
      </p:grpSp>
      <p:sp>
        <p:nvSpPr>
          <p:cNvPr id="79" name="Text Box 5"/>
          <p:cNvSpPr txBox="1">
            <a:spLocks noChangeArrowheads="1"/>
          </p:cNvSpPr>
          <p:nvPr/>
        </p:nvSpPr>
        <p:spPr bwMode="auto">
          <a:xfrm>
            <a:off x="531228" y="1286060"/>
            <a:ext cx="608811" cy="475631"/>
          </a:xfrm>
          <a:prstGeom prst="flowChartDelay">
            <a:avLst/>
          </a:prstGeom>
          <a:ln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tabLst>
                <a:tab pos="514350" algn="l"/>
              </a:tabLst>
              <a:defRPr sz="1600">
                <a:latin typeface="Cambria Math" pitchFamily="18" charset="0"/>
                <a:ea typeface="Cambria Math" pitchFamily="18" charset="0"/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Sol.</a:t>
            </a:r>
          </a:p>
        </p:txBody>
      </p:sp>
    </p:spTree>
    <p:extLst>
      <p:ext uri="{BB962C8B-B14F-4D97-AF65-F5344CB8AC3E}">
        <p14:creationId xmlns:p14="http://schemas.microsoft.com/office/powerpoint/2010/main" val="362299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"/>
                            </p:stCondLst>
                            <p:childTnLst>
                              <p:par>
                                <p:cTn id="1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000"/>
                            </p:stCondLst>
                            <p:childTnLst>
                              <p:par>
                                <p:cTn id="1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500"/>
                            </p:stCondLst>
                            <p:childTnLst>
                              <p:par>
                                <p:cTn id="17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500"/>
                            </p:stCondLst>
                            <p:childTnLst>
                              <p:par>
                                <p:cTn id="2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1000"/>
                            </p:stCondLst>
                            <p:childTnLst>
                              <p:par>
                                <p:cTn id="2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500"/>
                            </p:stCondLst>
                            <p:childTnLst>
                              <p:par>
                                <p:cTn id="2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1500"/>
                            </p:stCondLst>
                            <p:childTnLst>
                              <p:par>
                                <p:cTn id="23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500"/>
                            </p:stCondLst>
                            <p:childTnLst>
                              <p:par>
                                <p:cTn id="25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500"/>
                            </p:stCondLst>
                            <p:childTnLst>
                              <p:par>
                                <p:cTn id="27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500"/>
                            </p:stCondLst>
                            <p:childTnLst>
                              <p:par>
                                <p:cTn id="29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500"/>
                            </p:stCondLst>
                            <p:childTnLst>
                              <p:par>
                                <p:cTn id="32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" fill="hold">
                            <p:stCondLst>
                              <p:cond delay="1500"/>
                            </p:stCondLst>
                            <p:childTnLst>
                              <p:par>
                                <p:cTn id="34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500"/>
                            </p:stCondLst>
                            <p:childTnLst>
                              <p:par>
                                <p:cTn id="3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6" fill="hold">
                            <p:stCondLst>
                              <p:cond delay="1000"/>
                            </p:stCondLst>
                            <p:childTnLst>
                              <p:par>
                                <p:cTn id="3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500"/>
                            </p:stCondLst>
                            <p:childTnLst>
                              <p:par>
                                <p:cTn id="3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/>
      <p:bldP spid="12" grpId="0"/>
      <p:bldP spid="13" grpId="0" animBg="1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6" grpId="0"/>
      <p:bldP spid="27" grpId="0"/>
      <p:bldP spid="28" grpId="0" animBg="1"/>
      <p:bldP spid="30" grpId="0"/>
      <p:bldP spid="31" grpId="0"/>
      <p:bldP spid="32" grpId="0"/>
      <p:bldP spid="34" grpId="0"/>
      <p:bldP spid="35" grpId="0"/>
      <p:bldP spid="37" grpId="0"/>
      <p:bldP spid="38" grpId="0"/>
      <p:bldP spid="39" grpId="0"/>
      <p:bldP spid="41" grpId="0"/>
      <p:bldP spid="42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2" grpId="0" animBg="1"/>
      <p:bldP spid="58" grpId="0" animBg="1"/>
      <p:bldP spid="58" grpId="1" animBg="1"/>
      <p:bldP spid="62" grpId="0"/>
      <p:bldP spid="63" grpId="0"/>
      <p:bldP spid="65" grpId="0"/>
      <p:bldP spid="66" grpId="0"/>
      <p:bldP spid="67" grpId="0"/>
      <p:bldP spid="68" grpId="0" animBg="1"/>
      <p:bldP spid="68" grpId="1" animBg="1"/>
      <p:bldP spid="6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4" y="502983"/>
            <a:ext cx="1569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Natural Numbers :</a:t>
            </a:r>
            <a:endParaRPr lang="en-US" sz="1400" b="1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24200" y="502983"/>
            <a:ext cx="1412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 , 2 , 3 , 4  , 5 …..</a:t>
            </a:r>
            <a:endParaRPr lang="en-US" sz="1400" b="1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120" name="TextBox 5119"/>
          <p:cNvSpPr txBox="1"/>
          <p:nvPr/>
        </p:nvSpPr>
        <p:spPr>
          <a:xfrm>
            <a:off x="519870" y="252172"/>
            <a:ext cx="1944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 </a:t>
            </a:r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Integers Number </a:t>
            </a:r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5029200" y="2419352"/>
            <a:ext cx="2514600" cy="733387"/>
            <a:chOff x="5056139" y="220768"/>
            <a:chExt cx="2063579" cy="1055583"/>
          </a:xfrm>
        </p:grpSpPr>
        <p:sp>
          <p:nvSpPr>
            <p:cNvPr id="24" name="Cloud Callout 23"/>
            <p:cNvSpPr/>
            <p:nvPr/>
          </p:nvSpPr>
          <p:spPr>
            <a:xfrm>
              <a:off x="5056139" y="220768"/>
              <a:ext cx="2063579" cy="1055583"/>
            </a:xfrm>
            <a:prstGeom prst="cloudCallout">
              <a:avLst>
                <a:gd name="adj1" fmla="val -75778"/>
                <a:gd name="adj2" fmla="val -5212"/>
              </a:avLst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235013" y="330445"/>
              <a:ext cx="1884705" cy="7530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ln w="0"/>
                  <a:latin typeface="Cambria Math" panose="02040503050406030204" pitchFamily="18" charset="0"/>
                  <a:ea typeface="Cambria Math" panose="02040503050406030204" pitchFamily="18" charset="0"/>
                </a:rPr>
                <a:t>Whole  numbers </a:t>
              </a:r>
              <a:r>
                <a:rPr lang="en-US" sz="1400" dirty="0" smtClean="0">
                  <a:ln w="0"/>
                  <a:latin typeface="Cambria Math" panose="02040503050406030204" pitchFamily="18" charset="0"/>
                  <a:ea typeface="Cambria Math" panose="02040503050406030204" pitchFamily="18" charset="0"/>
                </a:rPr>
                <a:t>start from 0 and goes “to infinity”</a:t>
              </a:r>
              <a:endParaRPr lang="en-US" sz="1400" dirty="0">
                <a:ln w="0"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3124200" y="821309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0 ,</a:t>
            </a:r>
            <a:endParaRPr lang="en-US" sz="1400" b="1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34845" y="821309"/>
            <a:ext cx="1412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 , 2 , 3 , 4  , 5 …..</a:t>
            </a:r>
            <a:endParaRPr lang="en-US" sz="1400" b="1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299479" y="814684"/>
            <a:ext cx="1489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Whole Numbers :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19870" y="2488287"/>
            <a:ext cx="3722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 Write the biggest whole number.</a:t>
            </a:r>
            <a:endParaRPr lang="en-US" dirty="0">
              <a:solidFill>
                <a:srgbClr val="0000FF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05175" y="2819196"/>
            <a:ext cx="5394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It is not possible to determine biggest whole number.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6477000" y="3028296"/>
            <a:ext cx="990600" cy="245958"/>
          </a:xfrm>
          <a:prstGeom prst="wedgeRectCallout">
            <a:avLst>
              <a:gd name="adj1" fmla="val -20833"/>
              <a:gd name="adj2" fmla="val -7117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No limit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552238" y="1504950"/>
            <a:ext cx="8027540" cy="3313414"/>
            <a:chOff x="609600" y="1276348"/>
            <a:chExt cx="7772400" cy="3429002"/>
          </a:xfrm>
        </p:grpSpPr>
        <p:pic>
          <p:nvPicPr>
            <p:cNvPr id="46" name="Picture 3" descr="D:\Nitin\ROBOMATE\Images\1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938"/>
            <a:stretch/>
          </p:blipFill>
          <p:spPr bwMode="auto">
            <a:xfrm flipV="1">
              <a:off x="609600" y="1276348"/>
              <a:ext cx="7772400" cy="3429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Rectangle 46"/>
            <p:cNvSpPr/>
            <p:nvPr/>
          </p:nvSpPr>
          <p:spPr>
            <a:xfrm>
              <a:off x="609600" y="1276349"/>
              <a:ext cx="7772400" cy="34290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softEdge rad="317500"/>
            </a:effectLst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48" name="Rectangle 47"/>
          <p:cNvSpPr/>
          <p:nvPr/>
        </p:nvSpPr>
        <p:spPr>
          <a:xfrm>
            <a:off x="1012579" y="1758574"/>
            <a:ext cx="3337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eric maths"/>
              </a:rPr>
              <a:t>3</a:t>
            </a:r>
            <a:endParaRPr lang="en-US" sz="200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eric maths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57054" y="2120464"/>
            <a:ext cx="5661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eric maths"/>
              </a:rPr>
              <a:t>+ 4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792480" y="2532597"/>
            <a:ext cx="73152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012579" y="2532598"/>
            <a:ext cx="3337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eric maths"/>
              </a:rPr>
              <a:t>7</a:t>
            </a:r>
            <a:endParaRPr lang="en-US" sz="200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eric maths"/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792480" y="2972192"/>
            <a:ext cx="73152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965079" y="3498664"/>
            <a:ext cx="3337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eric maths"/>
              </a:rPr>
              <a:t>2</a:t>
            </a:r>
            <a:endParaRPr lang="en-US" sz="200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eric maths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65797" y="3860554"/>
            <a:ext cx="5020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eric maths"/>
              </a:rPr>
              <a:t>- 3</a:t>
            </a:r>
            <a:endParaRPr lang="en-US" sz="200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eric maths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744980" y="4272685"/>
            <a:ext cx="73152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857000" y="4272685"/>
            <a:ext cx="4251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eric maths"/>
              </a:rPr>
              <a:t>-1</a:t>
            </a:r>
            <a:endParaRPr lang="en-US" sz="200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eric maths"/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744980" y="4712280"/>
            <a:ext cx="73152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loud Callout 68"/>
          <p:cNvSpPr/>
          <p:nvPr/>
        </p:nvSpPr>
        <p:spPr>
          <a:xfrm>
            <a:off x="2001010" y="1659491"/>
            <a:ext cx="3340241" cy="1101916"/>
          </a:xfrm>
          <a:prstGeom prst="cloudCallout">
            <a:avLst>
              <a:gd name="adj1" fmla="val -65510"/>
              <a:gd name="adj2" fmla="val 44601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286000" y="1878819"/>
            <a:ext cx="21820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eric maths"/>
              </a:rPr>
              <a:t>It is a Natural Number</a:t>
            </a:r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eric maths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286004" y="2183182"/>
            <a:ext cx="21018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eric maths"/>
              </a:rPr>
              <a:t>It is a Whole Number</a:t>
            </a:r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eric maths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380100" y="1809569"/>
            <a:ext cx="43633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amberic maths"/>
                <a:sym typeface="Wingdings" panose="05000000000000000000" pitchFamily="2" charset="2"/>
              </a:rPr>
              <a:t></a:t>
            </a:r>
            <a:endParaRPr lang="en-US" sz="2500" dirty="0">
              <a:latin typeface="Camberic maths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380100" y="2113932"/>
            <a:ext cx="43633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amberic maths"/>
                <a:sym typeface="Wingdings" panose="05000000000000000000" pitchFamily="2" charset="2"/>
              </a:rPr>
              <a:t></a:t>
            </a:r>
            <a:endParaRPr lang="en-US" sz="2500" dirty="0">
              <a:latin typeface="Camberic maths"/>
            </a:endParaRPr>
          </a:p>
        </p:txBody>
      </p:sp>
      <p:sp>
        <p:nvSpPr>
          <p:cNvPr id="73" name="Cloud Callout 72"/>
          <p:cNvSpPr/>
          <p:nvPr/>
        </p:nvSpPr>
        <p:spPr>
          <a:xfrm>
            <a:off x="1915747" y="3413243"/>
            <a:ext cx="3340241" cy="1101916"/>
          </a:xfrm>
          <a:prstGeom prst="cloudCallout">
            <a:avLst>
              <a:gd name="adj1" fmla="val -63229"/>
              <a:gd name="adj2" fmla="val 45754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324100" y="3619991"/>
            <a:ext cx="21820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mberic maths"/>
              </a:rPr>
              <a:t>It is a Natural </a:t>
            </a:r>
            <a:r>
              <a:rPr lang="en-US" sz="16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mberic maths"/>
              </a:rPr>
              <a:t>Number</a:t>
            </a:r>
            <a:endParaRPr lang="en-US" sz="16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mberic maths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324104" y="3949100"/>
            <a:ext cx="21018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mberic maths"/>
              </a:rPr>
              <a:t>It is a Whole </a:t>
            </a:r>
            <a:r>
              <a:rPr lang="en-US" sz="16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mberic maths"/>
              </a:rPr>
              <a:t>Number</a:t>
            </a:r>
            <a:endParaRPr lang="en-US" sz="16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mberic maths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381500" y="3550741"/>
            <a:ext cx="38824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solidFill>
                  <a:srgbClr val="FF0000"/>
                </a:solidFill>
                <a:latin typeface="Camberic maths"/>
                <a:sym typeface="Wingdings" panose="05000000000000000000" pitchFamily="2" charset="2"/>
              </a:rPr>
              <a:t></a:t>
            </a:r>
            <a:endParaRPr lang="en-US" sz="2500" dirty="0">
              <a:solidFill>
                <a:srgbClr val="FF0000"/>
              </a:solidFill>
              <a:latin typeface="Camberic maths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381500" y="3879850"/>
            <a:ext cx="38824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solidFill>
                  <a:srgbClr val="FF0000"/>
                </a:solidFill>
                <a:latin typeface="Camberic maths"/>
                <a:sym typeface="Wingdings" panose="05000000000000000000" pitchFamily="2" charset="2"/>
              </a:rPr>
              <a:t></a:t>
            </a:r>
            <a:endParaRPr lang="en-US" sz="2500" dirty="0">
              <a:solidFill>
                <a:srgbClr val="FF0000"/>
              </a:solidFill>
              <a:latin typeface="Camberic maths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255558" y="1121333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0 ,</a:t>
            </a:r>
            <a:endParaRPr lang="en-US" sz="1400" b="1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466203" y="1121333"/>
            <a:ext cx="1412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 , 2 , 3 , 4  , 5 …..</a:t>
            </a:r>
            <a:endParaRPr lang="en-US" sz="1400" b="1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145401" y="1121333"/>
            <a:ext cx="1245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… - 3 , - 2 , - 1 ,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899006" y="1121333"/>
            <a:ext cx="889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Integers :</a:t>
            </a:r>
          </a:p>
        </p:txBody>
      </p:sp>
    </p:spTree>
    <p:extLst>
      <p:ext uri="{BB962C8B-B14F-4D97-AF65-F5344CB8AC3E}">
        <p14:creationId xmlns:p14="http://schemas.microsoft.com/office/powerpoint/2010/main" val="655922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4" grpId="0"/>
      <p:bldP spid="6" grpId="0" animBg="1"/>
      <p:bldP spid="6" grpId="1" animBg="1"/>
      <p:bldP spid="48" grpId="0"/>
      <p:bldP spid="49" grpId="0"/>
      <p:bldP spid="51" grpId="0"/>
      <p:bldP spid="53" grpId="0"/>
      <p:bldP spid="54" grpId="0"/>
      <p:bldP spid="56" grpId="0"/>
      <p:bldP spid="69" grpId="0" animBg="1"/>
      <p:bldP spid="59" grpId="0"/>
      <p:bldP spid="60" grpId="0"/>
      <p:bldP spid="64" grpId="0"/>
      <p:bldP spid="65" grpId="0"/>
      <p:bldP spid="73" grpId="0" animBg="1"/>
      <p:bldP spid="62" grpId="0"/>
      <p:bldP spid="63" grpId="0"/>
      <p:bldP spid="66" grpId="0"/>
      <p:bldP spid="67" grpId="0"/>
      <p:bldP spid="74" grpId="0"/>
      <p:bldP spid="75" grpId="0"/>
      <p:bldP spid="76" grpId="0"/>
      <p:bldP spid="77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32704" y="2387084"/>
            <a:ext cx="147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Module 16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16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40"/>
          <p:cNvSpPr/>
          <p:nvPr/>
        </p:nvSpPr>
        <p:spPr>
          <a:xfrm>
            <a:off x="1088645" y="1450439"/>
            <a:ext cx="257339" cy="696182"/>
          </a:xfrm>
          <a:prstGeom prst="roundRect">
            <a:avLst/>
          </a:prstGeom>
          <a:solidFill>
            <a:srgbClr val="FFFF00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1057701" y="1857378"/>
            <a:ext cx="31077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Bookman Old Style" pitchFamily="18" charset="0"/>
                <a:sym typeface="Symbol"/>
              </a:rPr>
              <a:t>a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Bookman Old Style" pitchFamily="18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1472044" y="1450439"/>
            <a:ext cx="212677" cy="696182"/>
          </a:xfrm>
          <a:prstGeom prst="roundRect">
            <a:avLst/>
          </a:prstGeom>
          <a:solidFill>
            <a:srgbClr val="FFFF00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1428164" y="1857378"/>
            <a:ext cx="31077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Bookman Old Style" pitchFamily="18" charset="0"/>
                <a:sym typeface="Symbol"/>
              </a:rPr>
              <a:t>b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Bookman Old Style" pitchFamily="18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1798353" y="1450439"/>
            <a:ext cx="283073" cy="696182"/>
          </a:xfrm>
          <a:prstGeom prst="roundRect">
            <a:avLst/>
          </a:prstGeom>
          <a:solidFill>
            <a:srgbClr val="FFFF00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1761974" y="1857378"/>
            <a:ext cx="31077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Bookman Old Style" pitchFamily="18" charset="0"/>
                <a:sym typeface="Symbol"/>
              </a:rPr>
              <a:t>c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Bookman Old Style" pitchFamily="18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2501910" y="1446850"/>
            <a:ext cx="283073" cy="696182"/>
          </a:xfrm>
          <a:prstGeom prst="roundRect">
            <a:avLst/>
          </a:prstGeom>
          <a:solidFill>
            <a:srgbClr val="FFFF00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2515330" y="1871593"/>
            <a:ext cx="31077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Bookman Old Style" pitchFamily="18" charset="0"/>
                <a:sym typeface="Symbol"/>
              </a:rPr>
              <a:t>a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Bookman Old Style" pitchFamily="18" charset="0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2841205" y="1446850"/>
            <a:ext cx="233945" cy="696182"/>
          </a:xfrm>
          <a:prstGeom prst="roundRect">
            <a:avLst/>
          </a:prstGeom>
          <a:solidFill>
            <a:srgbClr val="FFFF00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2818358" y="1871593"/>
            <a:ext cx="31077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Bookman Old Style" pitchFamily="18" charset="0"/>
                <a:sym typeface="Symbol"/>
              </a:rPr>
              <a:t>b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Bookman Old Style" pitchFamily="18" charset="0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3201540" y="1446850"/>
            <a:ext cx="257339" cy="696182"/>
          </a:xfrm>
          <a:prstGeom prst="roundRect">
            <a:avLst/>
          </a:prstGeom>
          <a:solidFill>
            <a:srgbClr val="FFFF00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3169738" y="1871593"/>
            <a:ext cx="31077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Bookman Old Style" pitchFamily="18" charset="0"/>
                <a:sym typeface="Symbol"/>
              </a:rPr>
              <a:t>c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Bookman Old Style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57620" y="173949"/>
            <a:ext cx="2072267" cy="586495"/>
            <a:chOff x="527161" y="281568"/>
            <a:chExt cx="2647950" cy="842382"/>
          </a:xfrm>
          <a:effectLst/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51" b="51621"/>
            <a:stretch/>
          </p:blipFill>
          <p:spPr>
            <a:xfrm>
              <a:off x="527161" y="281568"/>
              <a:ext cx="2647950" cy="84238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4" name="Rectangle 3"/>
            <p:cNvSpPr/>
            <p:nvPr/>
          </p:nvSpPr>
          <p:spPr>
            <a:xfrm>
              <a:off x="991958" y="305257"/>
              <a:ext cx="1636611" cy="574678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rgbClr val="FFFF00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rPr>
                <a:t>EXERCISE</a:t>
              </a:r>
              <a:endParaRPr lang="en-US" sz="2000" dirty="0">
                <a:solidFill>
                  <a:srgbClr val="FFFF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51445" y="915505"/>
            <a:ext cx="4325355" cy="338554"/>
            <a:chOff x="551445" y="915505"/>
            <a:chExt cx="4325355" cy="338554"/>
          </a:xfrm>
        </p:grpSpPr>
        <p:sp>
          <p:nvSpPr>
            <p:cNvPr id="6" name="TextBox 5"/>
            <p:cNvSpPr txBox="1"/>
            <p:nvPr/>
          </p:nvSpPr>
          <p:spPr>
            <a:xfrm>
              <a:off x="551445" y="915505"/>
              <a:ext cx="5817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mbria Math" pitchFamily="18" charset="0"/>
                  <a:ea typeface="Cambria Math" pitchFamily="18" charset="0"/>
                </a:rPr>
                <a:t>Q.</a:t>
              </a:r>
              <a:endParaRPr lang="en-US" sz="1600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62628" y="915505"/>
              <a:ext cx="39141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mbria Math" pitchFamily="18" charset="0"/>
                  <a:ea typeface="Cambria Math" pitchFamily="18" charset="0"/>
                </a:rPr>
                <a:t>Tell what property allows you to compute</a:t>
              </a:r>
              <a:endParaRPr lang="en-US" sz="1600" dirty="0">
                <a:latin typeface="Cambria Math" pitchFamily="18" charset="0"/>
                <a:ea typeface="Cambria Math" pitchFamily="18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050599" y="1391784"/>
            <a:ext cx="2452841" cy="585668"/>
            <a:chOff x="4812367" y="843082"/>
            <a:chExt cx="2452841" cy="585668"/>
          </a:xfrm>
        </p:grpSpPr>
        <p:grpSp>
          <p:nvGrpSpPr>
            <p:cNvPr id="9" name="Group 8"/>
            <p:cNvGrpSpPr/>
            <p:nvPr/>
          </p:nvGrpSpPr>
          <p:grpSpPr>
            <a:xfrm>
              <a:off x="4812367" y="851206"/>
              <a:ext cx="410600" cy="570279"/>
              <a:chOff x="1629808" y="2726684"/>
              <a:chExt cx="410600" cy="570279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1663689" y="3004129"/>
                <a:ext cx="23931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1641427" y="2726684"/>
                <a:ext cx="32935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endParaRPr lang="en-US" sz="1600" dirty="0">
                  <a:latin typeface="Cambria Math" pitchFamily="18" charset="0"/>
                  <a:ea typeface="Cambria Math" pitchFamily="18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629808" y="2958409"/>
                <a:ext cx="4106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Cambria Math" pitchFamily="18" charset="0"/>
                    <a:ea typeface="Cambria Math" pitchFamily="18" charset="0"/>
                  </a:rPr>
                  <a:t>3</a:t>
                </a:r>
                <a:endParaRPr lang="en-US" sz="1600" dirty="0">
                  <a:latin typeface="Cambria Math" pitchFamily="18" charset="0"/>
                  <a:ea typeface="Cambria Math" pitchFamily="18" charset="0"/>
                </a:endParaRPr>
              </a:p>
            </p:txBody>
          </p:sp>
        </p:grpSp>
        <p:cxnSp>
          <p:nvCxnSpPr>
            <p:cNvPr id="20" name="Straight Connector 19"/>
            <p:cNvCxnSpPr/>
            <p:nvPr/>
          </p:nvCxnSpPr>
          <p:spPr>
            <a:xfrm>
              <a:off x="5581355" y="1135916"/>
              <a:ext cx="23931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551891" y="843082"/>
              <a:ext cx="3274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mbria Math" pitchFamily="18" charset="0"/>
                  <a:ea typeface="Cambria Math" pitchFamily="18" charset="0"/>
                </a:rPr>
                <a:t>4</a:t>
              </a:r>
              <a:endParaRPr lang="en-US" sz="1600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51889" y="1090196"/>
              <a:ext cx="3274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mbria Math" pitchFamily="18" charset="0"/>
                  <a:ea typeface="Cambria Math" pitchFamily="18" charset="0"/>
                </a:rPr>
                <a:t>3</a:t>
              </a:r>
              <a:endParaRPr lang="en-US" sz="1600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168646" y="942829"/>
              <a:ext cx="2460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mbria Math" pitchFamily="18" charset="0"/>
                  <a:ea typeface="Cambria Math" pitchFamily="18" charset="0"/>
                </a:rPr>
                <a:t>6</a:t>
              </a:r>
              <a:endParaRPr lang="en-US" sz="1600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033888" y="942829"/>
              <a:ext cx="2601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ambria Math" pitchFamily="18" charset="0"/>
                  <a:ea typeface="Cambria Math" pitchFamily="18" charset="0"/>
                  <a:sym typeface="Symbol"/>
                </a:rPr>
                <a:t>×</a:t>
              </a:r>
              <a:endParaRPr lang="en-US" sz="1600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345319" y="942829"/>
              <a:ext cx="2601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ambria Math" pitchFamily="18" charset="0"/>
                  <a:ea typeface="Cambria Math" pitchFamily="18" charset="0"/>
                  <a:sym typeface="Symbol"/>
                </a:rPr>
                <a:t>×</a:t>
              </a:r>
              <a:endParaRPr lang="en-US" sz="1600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26" name="Double Bracket 25"/>
            <p:cNvSpPr/>
            <p:nvPr/>
          </p:nvSpPr>
          <p:spPr>
            <a:xfrm>
              <a:off x="5245894" y="896455"/>
              <a:ext cx="621507" cy="499139"/>
            </a:xfrm>
            <a:prstGeom prst="bracketPair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915028" y="915505"/>
              <a:ext cx="3962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Cambria Math" pitchFamily="18" charset="0"/>
                  <a:ea typeface="Cambria Math" pitchFamily="18" charset="0"/>
                </a:rPr>
                <a:t>as</a:t>
              </a:r>
              <a:endParaRPr lang="en-US" dirty="0"/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6290967" y="1135916"/>
              <a:ext cx="23931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261503" y="843082"/>
              <a:ext cx="3274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mbria Math" pitchFamily="18" charset="0"/>
                  <a:ea typeface="Cambria Math" pitchFamily="18" charset="0"/>
                </a:rPr>
                <a:t>1</a:t>
              </a:r>
              <a:endParaRPr lang="en-US" sz="1600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261501" y="1090196"/>
              <a:ext cx="3274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mbria Math" pitchFamily="18" charset="0"/>
                  <a:ea typeface="Cambria Math" pitchFamily="18" charset="0"/>
                </a:rPr>
                <a:t>3</a:t>
              </a:r>
              <a:endParaRPr lang="en-US" sz="1600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587871" y="942829"/>
              <a:ext cx="2460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mbria Math" pitchFamily="18" charset="0"/>
                  <a:ea typeface="Cambria Math" pitchFamily="18" charset="0"/>
                </a:rPr>
                <a:t>6</a:t>
              </a:r>
              <a:endParaRPr lang="en-US" sz="1600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472163" y="942829"/>
              <a:ext cx="2601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ambria Math" pitchFamily="18" charset="0"/>
                  <a:ea typeface="Cambria Math" pitchFamily="18" charset="0"/>
                  <a:sym typeface="Symbol"/>
                </a:rPr>
                <a:t>×</a:t>
              </a:r>
              <a:endParaRPr lang="en-US" sz="1600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764544" y="942829"/>
              <a:ext cx="2601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ambria Math" pitchFamily="18" charset="0"/>
                  <a:ea typeface="Cambria Math" pitchFamily="18" charset="0"/>
                  <a:sym typeface="Symbol"/>
                </a:rPr>
                <a:t>×</a:t>
              </a:r>
              <a:endParaRPr lang="en-US" sz="1600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34" name="Double Bracket 33"/>
            <p:cNvSpPr/>
            <p:nvPr/>
          </p:nvSpPr>
          <p:spPr>
            <a:xfrm>
              <a:off x="6250783" y="896455"/>
              <a:ext cx="561974" cy="499139"/>
            </a:xfrm>
            <a:prstGeom prst="bracketPair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6967242" y="1135916"/>
              <a:ext cx="23931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6937778" y="843082"/>
              <a:ext cx="3274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mbria Math" pitchFamily="18" charset="0"/>
                  <a:ea typeface="Cambria Math" pitchFamily="18" charset="0"/>
                </a:rPr>
                <a:t>4</a:t>
              </a:r>
              <a:endParaRPr lang="en-US" sz="1600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937776" y="1090196"/>
              <a:ext cx="3274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mbria Math" pitchFamily="18" charset="0"/>
                  <a:ea typeface="Cambria Math" pitchFamily="18" charset="0"/>
                </a:rPr>
                <a:t>3</a:t>
              </a:r>
              <a:endParaRPr lang="en-US" sz="1600" dirty="0">
                <a:latin typeface="Cambria Math" pitchFamily="18" charset="0"/>
                <a:ea typeface="Cambria Math" pitchFamily="18" charset="0"/>
              </a:endParaRPr>
            </a:p>
          </p:txBody>
        </p:sp>
      </p:grpSp>
      <p:sp>
        <p:nvSpPr>
          <p:cNvPr id="47" name="Snip Diagonal Corner Rectangle 46"/>
          <p:cNvSpPr/>
          <p:nvPr/>
        </p:nvSpPr>
        <p:spPr>
          <a:xfrm>
            <a:off x="4191004" y="1312807"/>
            <a:ext cx="4571999" cy="548640"/>
          </a:xfrm>
          <a:prstGeom prst="snip2Diag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Is this in the form of </a:t>
            </a:r>
            <a:r>
              <a:rPr lang="en-US" sz="16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 </a:t>
            </a:r>
            <a:r>
              <a:rPr lang="en-US" sz="1600" b="1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×(b </a:t>
            </a:r>
            <a:r>
              <a:rPr lang="en-US" sz="16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× </a:t>
            </a:r>
            <a:r>
              <a:rPr lang="en-US" sz="1600" b="1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c) = (a </a:t>
            </a:r>
            <a:r>
              <a:rPr lang="en-US" sz="16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× </a:t>
            </a:r>
            <a:r>
              <a:rPr lang="en-US" sz="1600" b="1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b)</a:t>
            </a:r>
            <a:r>
              <a:rPr lang="en-US" sz="16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× c</a:t>
            </a:r>
            <a:endParaRPr lang="en-US" sz="1600" b="1" baseline="30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48" name="Picture 3" descr="C:\Users\MT-Educare\Desktop\yes copy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415" y="1439966"/>
            <a:ext cx="685587" cy="417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Snip Diagonal Corner Rectangle 54"/>
          <p:cNvSpPr/>
          <p:nvPr/>
        </p:nvSpPr>
        <p:spPr>
          <a:xfrm>
            <a:off x="4876800" y="2008527"/>
            <a:ext cx="3886200" cy="548640"/>
          </a:xfrm>
          <a:prstGeom prst="snip2Diag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So what is the property called as ?</a:t>
            </a:r>
            <a:endParaRPr lang="en-US" sz="1600" b="1" baseline="30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6" name="Snip Diagonal Corner Rectangle 55"/>
          <p:cNvSpPr/>
          <p:nvPr/>
        </p:nvSpPr>
        <p:spPr>
          <a:xfrm>
            <a:off x="5339830" y="2716949"/>
            <a:ext cx="3423173" cy="439216"/>
          </a:xfrm>
          <a:prstGeom prst="snip2Diag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0000FF"/>
                </a:solidFill>
                <a:latin typeface="Cambria Math" pitchFamily="18" charset="0"/>
                <a:ea typeface="Cambria Math" pitchFamily="18" charset="0"/>
              </a:rPr>
              <a:t>Associativity</a:t>
            </a:r>
            <a:endParaRPr lang="en-US" sz="1600" b="1" dirty="0">
              <a:solidFill>
                <a:srgbClr val="0000FF"/>
              </a:solidFill>
              <a:latin typeface="Cambria Math" pitchFamily="18" charset="0"/>
              <a:ea typeface="Cambria Math" pitchFamily="18" charset="0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332090" y="2343622"/>
            <a:ext cx="4075699" cy="911876"/>
            <a:chOff x="457616" y="3350417"/>
            <a:chExt cx="4075699" cy="911876"/>
          </a:xfrm>
        </p:grpSpPr>
        <p:sp>
          <p:nvSpPr>
            <p:cNvPr id="58" name="Rectangle 57"/>
            <p:cNvSpPr/>
            <p:nvPr/>
          </p:nvSpPr>
          <p:spPr>
            <a:xfrm>
              <a:off x="457616" y="3465850"/>
              <a:ext cx="15472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Cambria Math" pitchFamily="18" charset="0"/>
                  <a:ea typeface="Cambria Math" pitchFamily="18" charset="0"/>
                </a:rPr>
                <a:t>In computing </a:t>
              </a:r>
              <a:endParaRPr lang="en-US" dirty="0">
                <a:latin typeface="Cambria Math" pitchFamily="18" charset="0"/>
                <a:ea typeface="Cambria Math" pitchFamily="18" charset="0"/>
              </a:endParaRPr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2046787" y="3350417"/>
              <a:ext cx="2486528" cy="592933"/>
              <a:chOff x="4778680" y="835817"/>
              <a:chExt cx="2486528" cy="592933"/>
            </a:xfrm>
          </p:grpSpPr>
          <p:grpSp>
            <p:nvGrpSpPr>
              <p:cNvPr id="60" name="Group 59"/>
              <p:cNvGrpSpPr/>
              <p:nvPr/>
            </p:nvGrpSpPr>
            <p:grpSpPr>
              <a:xfrm>
                <a:off x="4778680" y="835817"/>
                <a:ext cx="323911" cy="585668"/>
                <a:chOff x="1596121" y="2711295"/>
                <a:chExt cx="323911" cy="585668"/>
              </a:xfrm>
            </p:grpSpPr>
            <p:cxnSp>
              <p:nvCxnSpPr>
                <p:cNvPr id="79" name="Straight Connector 78"/>
                <p:cNvCxnSpPr/>
                <p:nvPr/>
              </p:nvCxnSpPr>
              <p:spPr>
                <a:xfrm>
                  <a:off x="1654510" y="3004129"/>
                  <a:ext cx="17979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" name="TextBox 79"/>
                <p:cNvSpPr txBox="1"/>
                <p:nvPr/>
              </p:nvSpPr>
              <p:spPr>
                <a:xfrm>
                  <a:off x="1602159" y="2711295"/>
                  <a:ext cx="31787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Cambria Math" pitchFamily="18" charset="0"/>
                      <a:ea typeface="Cambria Math" pitchFamily="18" charset="0"/>
                    </a:rPr>
                    <a:t>1</a:t>
                  </a:r>
                  <a:endParaRPr lang="en-US" sz="1600" dirty="0">
                    <a:latin typeface="Cambria Math" pitchFamily="18" charset="0"/>
                    <a:ea typeface="Cambria Math" pitchFamily="18" charset="0"/>
                  </a:endParaRPr>
                </a:p>
              </p:txBody>
            </p:sp>
            <p:sp>
              <p:nvSpPr>
                <p:cNvPr id="81" name="TextBox 80"/>
                <p:cNvSpPr txBox="1"/>
                <p:nvPr/>
              </p:nvSpPr>
              <p:spPr>
                <a:xfrm>
                  <a:off x="1596121" y="2958409"/>
                  <a:ext cx="30948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Cambria Math" pitchFamily="18" charset="0"/>
                      <a:ea typeface="Cambria Math" pitchFamily="18" charset="0"/>
                    </a:rPr>
                    <a:t>3</a:t>
                  </a:r>
                  <a:endParaRPr lang="en-US" sz="1600" dirty="0">
                    <a:latin typeface="Cambria Math" pitchFamily="18" charset="0"/>
                    <a:ea typeface="Cambria Math" pitchFamily="18" charset="0"/>
                  </a:endParaRPr>
                </a:p>
              </p:txBody>
            </p:sp>
          </p:grpSp>
          <p:cxnSp>
            <p:nvCxnSpPr>
              <p:cNvPr id="61" name="Straight Connector 60"/>
              <p:cNvCxnSpPr/>
              <p:nvPr/>
            </p:nvCxnSpPr>
            <p:spPr>
              <a:xfrm>
                <a:off x="5581355" y="1135916"/>
                <a:ext cx="23931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/>
              <p:cNvSpPr txBox="1"/>
              <p:nvPr/>
            </p:nvSpPr>
            <p:spPr>
              <a:xfrm>
                <a:off x="5551891" y="843082"/>
                <a:ext cx="32743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Cambria Math" pitchFamily="18" charset="0"/>
                    <a:ea typeface="Cambria Math" pitchFamily="18" charset="0"/>
                  </a:rPr>
                  <a:t>4</a:t>
                </a:r>
                <a:endParaRPr lang="en-US" sz="1600" dirty="0">
                  <a:latin typeface="Cambria Math" pitchFamily="18" charset="0"/>
                  <a:ea typeface="Cambria Math" pitchFamily="18" charset="0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5551889" y="1090196"/>
                <a:ext cx="3274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Cambria Math" pitchFamily="18" charset="0"/>
                    <a:ea typeface="Cambria Math" pitchFamily="18" charset="0"/>
                  </a:rPr>
                  <a:t>3</a:t>
                </a:r>
                <a:endParaRPr lang="en-US" sz="1600" dirty="0">
                  <a:latin typeface="Cambria Math" pitchFamily="18" charset="0"/>
                  <a:ea typeface="Cambria Math" pitchFamily="18" charset="0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168646" y="942829"/>
                <a:ext cx="2460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Cambria Math" pitchFamily="18" charset="0"/>
                    <a:ea typeface="Cambria Math" pitchFamily="18" charset="0"/>
                  </a:rPr>
                  <a:t>6</a:t>
                </a:r>
                <a:endParaRPr lang="en-US" sz="1600" dirty="0">
                  <a:latin typeface="Cambria Math" pitchFamily="18" charset="0"/>
                  <a:ea typeface="Cambria Math" pitchFamily="18" charset="0"/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002138" y="942829"/>
                <a:ext cx="26013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Cambria Math" pitchFamily="18" charset="0"/>
                    <a:ea typeface="Cambria Math" pitchFamily="18" charset="0"/>
                    <a:sym typeface="Symbol"/>
                  </a:rPr>
                  <a:t>×</a:t>
                </a:r>
                <a:endParaRPr lang="en-US" sz="1600" dirty="0">
                  <a:latin typeface="Cambria Math" pitchFamily="18" charset="0"/>
                  <a:ea typeface="Cambria Math" pitchFamily="18" charset="0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5345319" y="942829"/>
                <a:ext cx="26013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Cambria Math" pitchFamily="18" charset="0"/>
                    <a:ea typeface="Cambria Math" pitchFamily="18" charset="0"/>
                    <a:sym typeface="Symbol"/>
                  </a:rPr>
                  <a:t>×</a:t>
                </a:r>
                <a:endParaRPr lang="en-US" sz="1600" dirty="0">
                  <a:latin typeface="Cambria Math" pitchFamily="18" charset="0"/>
                  <a:ea typeface="Cambria Math" pitchFamily="18" charset="0"/>
                </a:endParaRPr>
              </a:p>
            </p:txBody>
          </p:sp>
          <p:sp>
            <p:nvSpPr>
              <p:cNvPr id="67" name="Double Bracket 66"/>
              <p:cNvSpPr/>
              <p:nvPr/>
            </p:nvSpPr>
            <p:spPr>
              <a:xfrm>
                <a:off x="5245894" y="896455"/>
                <a:ext cx="621507" cy="499139"/>
              </a:xfrm>
              <a:prstGeom prst="bracketPair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5915028" y="915505"/>
                <a:ext cx="3962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as</a:t>
                </a:r>
                <a:endParaRPr lang="en-US" dirty="0"/>
              </a:p>
            </p:txBody>
          </p:sp>
          <p:cxnSp>
            <p:nvCxnSpPr>
              <p:cNvPr id="69" name="Straight Connector 68"/>
              <p:cNvCxnSpPr/>
              <p:nvPr/>
            </p:nvCxnSpPr>
            <p:spPr>
              <a:xfrm>
                <a:off x="6290967" y="1135916"/>
                <a:ext cx="23931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/>
              <p:cNvSpPr txBox="1"/>
              <p:nvPr/>
            </p:nvSpPr>
            <p:spPr>
              <a:xfrm>
                <a:off x="6261503" y="843082"/>
                <a:ext cx="32743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endParaRPr lang="en-US" sz="1600" dirty="0">
                  <a:latin typeface="Cambria Math" pitchFamily="18" charset="0"/>
                  <a:ea typeface="Cambria Math" pitchFamily="18" charset="0"/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6261501" y="1090196"/>
                <a:ext cx="3274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Cambria Math" pitchFamily="18" charset="0"/>
                    <a:ea typeface="Cambria Math" pitchFamily="18" charset="0"/>
                  </a:rPr>
                  <a:t>3</a:t>
                </a:r>
                <a:endParaRPr lang="en-US" sz="1600" dirty="0">
                  <a:latin typeface="Cambria Math" pitchFamily="18" charset="0"/>
                  <a:ea typeface="Cambria Math" pitchFamily="18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6587871" y="942829"/>
                <a:ext cx="2460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Cambria Math" pitchFamily="18" charset="0"/>
                    <a:ea typeface="Cambria Math" pitchFamily="18" charset="0"/>
                  </a:rPr>
                  <a:t>6</a:t>
                </a:r>
                <a:endParaRPr lang="en-US" sz="1600" dirty="0">
                  <a:latin typeface="Cambria Math" pitchFamily="18" charset="0"/>
                  <a:ea typeface="Cambria Math" pitchFamily="18" charset="0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6472163" y="942829"/>
                <a:ext cx="26013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Cambria Math" pitchFamily="18" charset="0"/>
                    <a:ea typeface="Cambria Math" pitchFamily="18" charset="0"/>
                    <a:sym typeface="Symbol"/>
                  </a:rPr>
                  <a:t>×</a:t>
                </a:r>
                <a:endParaRPr lang="en-US" sz="1600" dirty="0">
                  <a:latin typeface="Cambria Math" pitchFamily="18" charset="0"/>
                  <a:ea typeface="Cambria Math" pitchFamily="18" charset="0"/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764544" y="942829"/>
                <a:ext cx="26013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Cambria Math" pitchFamily="18" charset="0"/>
                    <a:ea typeface="Cambria Math" pitchFamily="18" charset="0"/>
                    <a:sym typeface="Symbol"/>
                  </a:rPr>
                  <a:t>×</a:t>
                </a:r>
                <a:endParaRPr lang="en-US" sz="1600" dirty="0">
                  <a:latin typeface="Cambria Math" pitchFamily="18" charset="0"/>
                  <a:ea typeface="Cambria Math" pitchFamily="18" charset="0"/>
                </a:endParaRPr>
              </a:p>
            </p:txBody>
          </p:sp>
          <p:sp>
            <p:nvSpPr>
              <p:cNvPr id="75" name="Double Bracket 74"/>
              <p:cNvSpPr/>
              <p:nvPr/>
            </p:nvSpPr>
            <p:spPr>
              <a:xfrm>
                <a:off x="6250783" y="896455"/>
                <a:ext cx="561974" cy="499139"/>
              </a:xfrm>
              <a:prstGeom prst="bracketPair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6" name="Straight Connector 75"/>
              <p:cNvCxnSpPr/>
              <p:nvPr/>
            </p:nvCxnSpPr>
            <p:spPr>
              <a:xfrm>
                <a:off x="6967242" y="1135916"/>
                <a:ext cx="23931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/>
              <p:cNvSpPr txBox="1"/>
              <p:nvPr/>
            </p:nvSpPr>
            <p:spPr>
              <a:xfrm>
                <a:off x="6937778" y="843082"/>
                <a:ext cx="32743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Cambria Math" pitchFamily="18" charset="0"/>
                    <a:ea typeface="Cambria Math" pitchFamily="18" charset="0"/>
                  </a:rPr>
                  <a:t>4</a:t>
                </a:r>
                <a:endParaRPr lang="en-US" sz="1600" dirty="0">
                  <a:latin typeface="Cambria Math" pitchFamily="18" charset="0"/>
                  <a:ea typeface="Cambria Math" pitchFamily="18" charset="0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6937776" y="1090196"/>
                <a:ext cx="3274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Cambria Math" pitchFamily="18" charset="0"/>
                    <a:ea typeface="Cambria Math" pitchFamily="18" charset="0"/>
                  </a:rPr>
                  <a:t>3</a:t>
                </a:r>
                <a:endParaRPr lang="en-US" sz="1600" dirty="0">
                  <a:latin typeface="Cambria Math" pitchFamily="18" charset="0"/>
                  <a:ea typeface="Cambria Math" pitchFamily="18" charset="0"/>
                </a:endParaRPr>
              </a:p>
            </p:txBody>
          </p:sp>
        </p:grpSp>
        <p:sp>
          <p:nvSpPr>
            <p:cNvPr id="82" name="Rectangle 81"/>
            <p:cNvSpPr/>
            <p:nvPr/>
          </p:nvSpPr>
          <p:spPr>
            <a:xfrm>
              <a:off x="457616" y="3892961"/>
              <a:ext cx="25094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Cambria Math" pitchFamily="18" charset="0"/>
                  <a:ea typeface="Cambria Math" pitchFamily="18" charset="0"/>
                </a:rPr>
                <a:t>we use the </a:t>
              </a:r>
              <a:r>
                <a:rPr lang="en-US" b="1" dirty="0" smtClean="0">
                  <a:solidFill>
                    <a:srgbClr val="C00000"/>
                  </a:solidFill>
                  <a:latin typeface="Cambria Math" pitchFamily="18" charset="0"/>
                  <a:ea typeface="Cambria Math" pitchFamily="18" charset="0"/>
                </a:rPr>
                <a:t>associativity</a:t>
              </a:r>
              <a:endParaRPr lang="en-US" b="1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163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42" grpId="0"/>
      <p:bldP spid="42" grpId="1"/>
      <p:bldP spid="43" grpId="0" animBg="1"/>
      <p:bldP spid="43" grpId="1" animBg="1"/>
      <p:bldP spid="44" grpId="0"/>
      <p:bldP spid="44" grpId="1"/>
      <p:bldP spid="45" grpId="0" animBg="1"/>
      <p:bldP spid="45" grpId="1" animBg="1"/>
      <p:bldP spid="46" grpId="0"/>
      <p:bldP spid="46" grpId="1"/>
      <p:bldP spid="49" grpId="0" animBg="1"/>
      <p:bldP spid="49" grpId="1" animBg="1"/>
      <p:bldP spid="50" grpId="0"/>
      <p:bldP spid="50" grpId="1"/>
      <p:bldP spid="51" grpId="0" animBg="1"/>
      <p:bldP spid="51" grpId="1" animBg="1"/>
      <p:bldP spid="52" grpId="0"/>
      <p:bldP spid="52" grpId="1"/>
      <p:bldP spid="53" grpId="0" animBg="1"/>
      <p:bldP spid="53" grpId="1" animBg="1"/>
      <p:bldP spid="54" grpId="0"/>
      <p:bldP spid="54" grpId="1"/>
      <p:bldP spid="47" grpId="0" animBg="1"/>
      <p:bldP spid="47" grpId="1" animBg="1"/>
      <p:bldP spid="55" grpId="0" animBg="1"/>
      <p:bldP spid="55" grpId="1" animBg="1"/>
      <p:bldP spid="56" grpId="0" animBg="1"/>
      <p:bldP spid="56" grpId="1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Rectangle 210"/>
          <p:cNvSpPr/>
          <p:nvPr/>
        </p:nvSpPr>
        <p:spPr>
          <a:xfrm>
            <a:off x="5283897" y="2650702"/>
            <a:ext cx="320083" cy="594148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/>
          <p:cNvSpPr/>
          <p:nvPr/>
        </p:nvSpPr>
        <p:spPr>
          <a:xfrm>
            <a:off x="984254" y="1593850"/>
            <a:ext cx="320083" cy="49951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457620" y="173949"/>
            <a:ext cx="2072267" cy="586495"/>
            <a:chOff x="527161" y="281568"/>
            <a:chExt cx="2647950" cy="842382"/>
          </a:xfrm>
          <a:effectLst/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4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51" b="51621"/>
            <a:stretch/>
          </p:blipFill>
          <p:spPr>
            <a:xfrm>
              <a:off x="527161" y="281568"/>
              <a:ext cx="2647950" cy="84238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4" name="Rectangle 3"/>
            <p:cNvSpPr/>
            <p:nvPr/>
          </p:nvSpPr>
          <p:spPr>
            <a:xfrm>
              <a:off x="991958" y="305257"/>
              <a:ext cx="1636611" cy="574678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rgbClr val="FFFF00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rPr>
                <a:t>EXERCISE</a:t>
              </a:r>
              <a:endParaRPr lang="en-US" sz="2000" dirty="0">
                <a:solidFill>
                  <a:srgbClr val="FFFF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76259" y="1520595"/>
            <a:ext cx="728105" cy="585668"/>
            <a:chOff x="570078" y="1659523"/>
            <a:chExt cx="728105" cy="585668"/>
          </a:xfrm>
        </p:grpSpPr>
        <p:sp>
          <p:nvSpPr>
            <p:cNvPr id="6" name="TextBox 5"/>
            <p:cNvSpPr txBox="1"/>
            <p:nvPr/>
          </p:nvSpPr>
          <p:spPr>
            <a:xfrm>
              <a:off x="570078" y="1762393"/>
              <a:ext cx="5070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mbria Math" pitchFamily="18" charset="0"/>
                  <a:ea typeface="Cambria Math" pitchFamily="18" charset="0"/>
                </a:rPr>
                <a:t>Q.</a:t>
              </a:r>
              <a:endParaRPr lang="en-US" sz="1600" dirty="0">
                <a:latin typeface="Cambria Math" pitchFamily="18" charset="0"/>
                <a:ea typeface="Cambria Math" pitchFamily="18" charset="0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979660" y="1952357"/>
              <a:ext cx="31852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984423" y="1659523"/>
              <a:ext cx="2889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mbria Math" pitchFamily="18" charset="0"/>
                  <a:ea typeface="Cambria Math" pitchFamily="18" charset="0"/>
                </a:rPr>
                <a:t>7</a:t>
              </a:r>
              <a:endParaRPr lang="en-US" sz="1600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84423" y="1906637"/>
              <a:ext cx="2889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mbria Math" pitchFamily="18" charset="0"/>
                  <a:ea typeface="Cambria Math" pitchFamily="18" charset="0"/>
                </a:rPr>
                <a:t>4</a:t>
              </a:r>
              <a:endParaRPr lang="en-US" sz="1600" dirty="0">
                <a:latin typeface="Cambria Math" pitchFamily="18" charset="0"/>
                <a:ea typeface="Cambria Math" pitchFamily="18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442785" y="2575684"/>
            <a:ext cx="4567614" cy="497716"/>
            <a:chOff x="1515070" y="1266856"/>
            <a:chExt cx="4488359" cy="574406"/>
          </a:xfrm>
        </p:grpSpPr>
        <p:sp>
          <p:nvSpPr>
            <p:cNvPr id="11" name="Rectangle 10"/>
            <p:cNvSpPr/>
            <p:nvPr/>
          </p:nvSpPr>
          <p:spPr>
            <a:xfrm>
              <a:off x="1515070" y="1266856"/>
              <a:ext cx="4488359" cy="57440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 rot="5400000">
              <a:off x="1578605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162007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66154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1682547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1786469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182793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>
              <a:off x="186940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1866535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1940392" y="1329093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latin typeface="Symbol"/>
                </a:rPr>
                <a:t>1</a:t>
              </a:r>
              <a:endParaRPr lang="en-US" sz="1000" b="1" baseline="50000" dirty="0">
                <a:latin typeface="Bookman Old Style" pitchFamily="18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 rot="5400000">
              <a:off x="1537136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1744227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000208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2041677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2083146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2104150" y="1332566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>
              <a:off x="2208072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5400000">
              <a:off x="2249541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2291010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>
              <a:off x="2288138" y="1356439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2373823" y="1325578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latin typeface="Symbol"/>
                </a:rPr>
                <a:t>2</a:t>
              </a:r>
              <a:endParaRPr lang="en-US" sz="1000" b="1" baseline="50000" dirty="0">
                <a:latin typeface="Bookman Old Style" pitchFamily="18" charset="0"/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>
            <a:xfrm rot="5400000">
              <a:off x="1958738" y="131210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2165828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2418355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245982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250129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2522297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2626219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>
              <a:off x="266768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270915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2706285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2783100" y="1329093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latin typeface="Symbol"/>
                </a:rPr>
                <a:t>3</a:t>
              </a:r>
              <a:endParaRPr lang="en-US" sz="1000" b="1" baseline="50000" dirty="0">
                <a:latin typeface="Bookman Old Style" pitchFamily="18" charset="0"/>
              </a:endParaRPr>
            </a:p>
          </p:txBody>
        </p:sp>
        <p:cxnSp>
          <p:nvCxnSpPr>
            <p:cNvPr id="43" name="Straight Connector 42"/>
            <p:cNvCxnSpPr/>
            <p:nvPr/>
          </p:nvCxnSpPr>
          <p:spPr>
            <a:xfrm rot="5400000">
              <a:off x="2376887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583977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2836503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2877972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>
              <a:off x="2919441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5400000">
              <a:off x="2940445" y="1335409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5400000">
              <a:off x="3044367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3085836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5400000">
              <a:off x="3127305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124433" y="1359285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/>
            <p:cNvSpPr/>
            <p:nvPr/>
          </p:nvSpPr>
          <p:spPr>
            <a:xfrm>
              <a:off x="3200794" y="1334778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latin typeface="Symbol"/>
                </a:rPr>
                <a:t>4</a:t>
              </a:r>
              <a:endParaRPr lang="en-US" sz="1000" b="1" baseline="50000" dirty="0">
                <a:latin typeface="Bookman Old Style" pitchFamily="18" charset="0"/>
              </a:endParaRPr>
            </a:p>
          </p:txBody>
        </p:sp>
        <p:cxnSp>
          <p:nvCxnSpPr>
            <p:cNvPr id="54" name="Straight Connector 53"/>
            <p:cNvCxnSpPr/>
            <p:nvPr/>
          </p:nvCxnSpPr>
          <p:spPr>
            <a:xfrm rot="5400000">
              <a:off x="2795033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5400000">
              <a:off x="3002123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258106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3299575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3341044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362048" y="1335409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3465970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>
              <a:off x="3507439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5400000">
              <a:off x="3548908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3546036" y="1359285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/>
            <p:cNvSpPr/>
            <p:nvPr/>
          </p:nvSpPr>
          <p:spPr>
            <a:xfrm>
              <a:off x="3623768" y="1334778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latin typeface="Symbol"/>
                </a:rPr>
                <a:t>5</a:t>
              </a:r>
              <a:endParaRPr lang="en-US" sz="1000" b="1" baseline="50000" dirty="0">
                <a:latin typeface="Bookman Old Style" pitchFamily="18" charset="0"/>
              </a:endParaRPr>
            </a:p>
          </p:txBody>
        </p:sp>
        <p:cxnSp>
          <p:nvCxnSpPr>
            <p:cNvPr id="65" name="Straight Connector 64"/>
            <p:cNvCxnSpPr/>
            <p:nvPr/>
          </p:nvCxnSpPr>
          <p:spPr>
            <a:xfrm rot="5400000">
              <a:off x="3216635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>
              <a:off x="3423726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3676253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5400000">
              <a:off x="3717722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>
              <a:off x="3759191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3780195" y="1335409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5400000">
              <a:off x="3884117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5400000">
              <a:off x="3925586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5400000">
              <a:off x="3967055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5400000">
              <a:off x="3964183" y="1359285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/>
            <p:cNvSpPr/>
            <p:nvPr/>
          </p:nvSpPr>
          <p:spPr>
            <a:xfrm>
              <a:off x="4041915" y="1334778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latin typeface="Symbol"/>
                </a:rPr>
                <a:t>6</a:t>
              </a:r>
              <a:endParaRPr lang="en-US" sz="1000" b="1" baseline="50000" dirty="0">
                <a:latin typeface="Bookman Old Style" pitchFamily="18" charset="0"/>
              </a:endParaRPr>
            </a:p>
          </p:txBody>
        </p:sp>
        <p:cxnSp>
          <p:nvCxnSpPr>
            <p:cNvPr id="76" name="Straight Connector 75"/>
            <p:cNvCxnSpPr/>
            <p:nvPr/>
          </p:nvCxnSpPr>
          <p:spPr>
            <a:xfrm rot="5400000">
              <a:off x="3634782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3841873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5400000">
              <a:off x="409094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413241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4173882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5400000">
              <a:off x="4194886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429880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434027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5400000">
              <a:off x="4381746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5400000">
              <a:off x="4378874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/>
            <p:cNvSpPr/>
            <p:nvPr/>
          </p:nvSpPr>
          <p:spPr>
            <a:xfrm>
              <a:off x="4474492" y="1329093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latin typeface="Symbol"/>
                </a:rPr>
                <a:t>7</a:t>
              </a:r>
              <a:endParaRPr lang="en-US" sz="1000" b="1" baseline="50000" dirty="0">
                <a:latin typeface="Bookman Old Style" pitchFamily="18" charset="0"/>
              </a:endParaRPr>
            </a:p>
          </p:txBody>
        </p:sp>
        <p:cxnSp>
          <p:nvCxnSpPr>
            <p:cNvPr id="87" name="Straight Connector 86"/>
            <p:cNvCxnSpPr/>
            <p:nvPr/>
          </p:nvCxnSpPr>
          <p:spPr>
            <a:xfrm rot="5400000">
              <a:off x="4049473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256564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4512548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5400000">
              <a:off x="4554017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rot="5400000">
              <a:off x="4595486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5400000">
              <a:off x="4616490" y="1332566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5400000">
              <a:off x="4720412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rot="5400000">
              <a:off x="4761881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rot="5400000">
              <a:off x="4803350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rot="5400000">
              <a:off x="4800478" y="1356442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ectangle 96"/>
            <p:cNvSpPr/>
            <p:nvPr/>
          </p:nvSpPr>
          <p:spPr>
            <a:xfrm>
              <a:off x="4896097" y="1331935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latin typeface="Symbol"/>
                </a:rPr>
                <a:t>8</a:t>
              </a:r>
              <a:endParaRPr lang="en-US" sz="1000" b="1" baseline="50000" dirty="0">
                <a:latin typeface="Bookman Old Style" pitchFamily="18" charset="0"/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>
            <a:xfrm rot="5400000">
              <a:off x="4471077" y="1312092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rot="5400000">
              <a:off x="4678168" y="1312092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5400000">
              <a:off x="4930695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rot="5400000">
              <a:off x="497216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5400000">
              <a:off x="501363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rot="5400000">
              <a:off x="5034637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5400000">
              <a:off x="5138559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5400000">
              <a:off x="518002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522149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rot="5400000">
              <a:off x="5218625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Rectangle 107"/>
            <p:cNvSpPr/>
            <p:nvPr/>
          </p:nvSpPr>
          <p:spPr>
            <a:xfrm>
              <a:off x="5314245" y="1329091"/>
              <a:ext cx="98035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latin typeface="Symbol"/>
                </a:rPr>
                <a:t>9</a:t>
              </a:r>
              <a:endParaRPr lang="en-US" sz="1000" b="1" baseline="50000" dirty="0">
                <a:latin typeface="Bookman Old Style" pitchFamily="18" charset="0"/>
              </a:endParaRPr>
            </a:p>
          </p:txBody>
        </p:sp>
        <p:cxnSp>
          <p:nvCxnSpPr>
            <p:cNvPr id="109" name="Straight Connector 108"/>
            <p:cNvCxnSpPr/>
            <p:nvPr/>
          </p:nvCxnSpPr>
          <p:spPr>
            <a:xfrm rot="5400000">
              <a:off x="4889226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5400000">
              <a:off x="5096571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5400000">
              <a:off x="5343658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5385128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rot="5400000">
              <a:off x="542659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rot="5400000">
              <a:off x="5447601" y="1338251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rot="5400000">
              <a:off x="555152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rot="5400000">
              <a:off x="559299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rot="5400000">
              <a:off x="563446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rot="5400000">
              <a:off x="5631589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 118"/>
            <p:cNvSpPr/>
            <p:nvPr/>
          </p:nvSpPr>
          <p:spPr>
            <a:xfrm>
              <a:off x="5643507" y="1337617"/>
              <a:ext cx="315133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latin typeface="Symbol"/>
                </a:rPr>
                <a:t>10</a:t>
              </a:r>
              <a:endParaRPr lang="en-US" sz="1000" b="1" baseline="50000" dirty="0">
                <a:latin typeface="Bookman Old Style" pitchFamily="18" charset="0"/>
              </a:endParaRPr>
            </a:p>
          </p:txBody>
        </p:sp>
        <p:cxnSp>
          <p:nvCxnSpPr>
            <p:cNvPr id="120" name="Straight Connector 119"/>
            <p:cNvCxnSpPr/>
            <p:nvPr/>
          </p:nvCxnSpPr>
          <p:spPr>
            <a:xfrm rot="5400000">
              <a:off x="530218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5400000">
              <a:off x="550953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2" name="Group 121"/>
            <p:cNvGrpSpPr/>
            <p:nvPr/>
          </p:nvGrpSpPr>
          <p:grpSpPr>
            <a:xfrm>
              <a:off x="5753402" y="1276380"/>
              <a:ext cx="125790" cy="81861"/>
              <a:chOff x="6246410" y="1268760"/>
              <a:chExt cx="125790" cy="81861"/>
            </a:xfrm>
          </p:grpSpPr>
          <p:cxnSp>
            <p:nvCxnSpPr>
              <p:cNvPr id="124" name="Straight Connector 123"/>
              <p:cNvCxnSpPr/>
              <p:nvPr/>
            </p:nvCxnSpPr>
            <p:spPr>
              <a:xfrm rot="5400000">
                <a:off x="6247898" y="1309259"/>
                <a:ext cx="81861" cy="86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 rot="5400000">
                <a:off x="6289368" y="1309259"/>
                <a:ext cx="81861" cy="86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 rot="5400000">
                <a:off x="6330837" y="1309259"/>
                <a:ext cx="81861" cy="86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rot="5400000">
                <a:off x="6205911" y="1309259"/>
                <a:ext cx="81861" cy="86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3" name="Straight Connector 122"/>
            <p:cNvCxnSpPr/>
            <p:nvPr/>
          </p:nvCxnSpPr>
          <p:spPr>
            <a:xfrm rot="5400000">
              <a:off x="5839208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/>
          <p:cNvGrpSpPr/>
          <p:nvPr/>
        </p:nvGrpSpPr>
        <p:grpSpPr>
          <a:xfrm>
            <a:off x="3283055" y="1209498"/>
            <a:ext cx="1828799" cy="838200"/>
            <a:chOff x="1981199" y="3409950"/>
            <a:chExt cx="2533923" cy="612648"/>
          </a:xfrm>
        </p:grpSpPr>
        <p:sp>
          <p:nvSpPr>
            <p:cNvPr id="129" name="Cloud Callout 128"/>
            <p:cNvSpPr/>
            <p:nvPr>
              <p:custDataLst>
                <p:tags r:id="rId41"/>
              </p:custDataLst>
            </p:nvPr>
          </p:nvSpPr>
          <p:spPr>
            <a:xfrm>
              <a:off x="1981199" y="3409950"/>
              <a:ext cx="2533923" cy="612648"/>
            </a:xfrm>
            <a:prstGeom prst="cloudCallout">
              <a:avLst>
                <a:gd name="adj1" fmla="val -46609"/>
                <a:gd name="adj2" fmla="val 63777"/>
              </a:avLst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30" name="TextBox 129"/>
            <p:cNvSpPr txBox="1"/>
            <p:nvPr>
              <p:custDataLst>
                <p:tags r:id="rId42"/>
              </p:custDataLst>
            </p:nvPr>
          </p:nvSpPr>
          <p:spPr>
            <a:xfrm>
              <a:off x="2215845" y="3496669"/>
              <a:ext cx="2082421" cy="427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Draw a number line</a:t>
              </a:r>
              <a:endParaRPr lang="en-US" sz="1600" b="1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</p:grpSp>
      <p:cxnSp>
        <p:nvCxnSpPr>
          <p:cNvPr id="132" name="Straight Connector 131"/>
          <p:cNvCxnSpPr/>
          <p:nvPr/>
        </p:nvCxnSpPr>
        <p:spPr>
          <a:xfrm>
            <a:off x="1969592" y="2508250"/>
            <a:ext cx="4367708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/>
          <p:cNvSpPr/>
          <p:nvPr>
            <p:custDataLst>
              <p:tags r:id="rId1"/>
            </p:custDataLst>
          </p:nvPr>
        </p:nvSpPr>
        <p:spPr>
          <a:xfrm>
            <a:off x="2456013" y="244856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Bookman Old Style" pitchFamily="18" charset="0"/>
            </a:endParaRPr>
          </a:p>
        </p:txBody>
      </p:sp>
      <p:sp>
        <p:nvSpPr>
          <p:cNvPr id="136" name="Oval 135"/>
          <p:cNvSpPr/>
          <p:nvPr>
            <p:custDataLst>
              <p:tags r:id="rId2"/>
            </p:custDataLst>
          </p:nvPr>
        </p:nvSpPr>
        <p:spPr>
          <a:xfrm>
            <a:off x="3709023" y="244856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Bookman Old Style" pitchFamily="18" charset="0"/>
            </a:endParaRPr>
          </a:p>
        </p:txBody>
      </p:sp>
      <p:sp>
        <p:nvSpPr>
          <p:cNvPr id="137" name="Oval 136"/>
          <p:cNvSpPr/>
          <p:nvPr>
            <p:custDataLst>
              <p:tags r:id="rId3"/>
            </p:custDataLst>
          </p:nvPr>
        </p:nvSpPr>
        <p:spPr>
          <a:xfrm>
            <a:off x="4981083" y="244856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Bookman Old Style" pitchFamily="18" charset="0"/>
            </a:endParaRPr>
          </a:p>
        </p:txBody>
      </p:sp>
      <p:sp>
        <p:nvSpPr>
          <p:cNvPr id="138" name="Oval 137"/>
          <p:cNvSpPr/>
          <p:nvPr>
            <p:custDataLst>
              <p:tags r:id="rId4"/>
            </p:custDataLst>
          </p:nvPr>
        </p:nvSpPr>
        <p:spPr>
          <a:xfrm>
            <a:off x="5401928" y="244856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Bookman Old Style" pitchFamily="18" charset="0"/>
            </a:endParaRPr>
          </a:p>
        </p:txBody>
      </p:sp>
      <p:sp>
        <p:nvSpPr>
          <p:cNvPr id="139" name="Oval 138"/>
          <p:cNvSpPr/>
          <p:nvPr>
            <p:custDataLst>
              <p:tags r:id="rId5"/>
            </p:custDataLst>
          </p:nvPr>
        </p:nvSpPr>
        <p:spPr>
          <a:xfrm>
            <a:off x="2857808" y="244856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Bookman Old Style" pitchFamily="18" charset="0"/>
            </a:endParaRPr>
          </a:p>
        </p:txBody>
      </p:sp>
      <p:sp>
        <p:nvSpPr>
          <p:cNvPr id="140" name="Oval 139"/>
          <p:cNvSpPr/>
          <p:nvPr>
            <p:custDataLst>
              <p:tags r:id="rId6"/>
            </p:custDataLst>
          </p:nvPr>
        </p:nvSpPr>
        <p:spPr>
          <a:xfrm>
            <a:off x="4126693" y="244856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Bookman Old Style" pitchFamily="18" charset="0"/>
            </a:endParaRPr>
          </a:p>
        </p:txBody>
      </p:sp>
      <p:sp>
        <p:nvSpPr>
          <p:cNvPr id="141" name="Oval 140"/>
          <p:cNvSpPr/>
          <p:nvPr>
            <p:custDataLst>
              <p:tags r:id="rId7"/>
            </p:custDataLst>
          </p:nvPr>
        </p:nvSpPr>
        <p:spPr>
          <a:xfrm>
            <a:off x="4560238" y="244856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Bookman Old Style" pitchFamily="18" charset="0"/>
            </a:endParaRPr>
          </a:p>
        </p:txBody>
      </p:sp>
      <p:sp>
        <p:nvSpPr>
          <p:cNvPr id="142" name="Oval 141"/>
          <p:cNvSpPr/>
          <p:nvPr>
            <p:custDataLst>
              <p:tags r:id="rId8"/>
            </p:custDataLst>
          </p:nvPr>
        </p:nvSpPr>
        <p:spPr>
          <a:xfrm>
            <a:off x="3281828" y="244856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Bookman Old Style" pitchFamily="18" charset="0"/>
            </a:endParaRPr>
          </a:p>
        </p:txBody>
      </p:sp>
      <p:sp>
        <p:nvSpPr>
          <p:cNvPr id="143" name="Oval 142"/>
          <p:cNvSpPr/>
          <p:nvPr>
            <p:custDataLst>
              <p:tags r:id="rId9"/>
            </p:custDataLst>
          </p:nvPr>
        </p:nvSpPr>
        <p:spPr>
          <a:xfrm>
            <a:off x="5822774" y="244856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Bookman Old Style" pitchFamily="18" charset="0"/>
            </a:endParaRPr>
          </a:p>
        </p:txBody>
      </p:sp>
      <p:grpSp>
        <p:nvGrpSpPr>
          <p:cNvPr id="144" name="Group 143"/>
          <p:cNvGrpSpPr/>
          <p:nvPr/>
        </p:nvGrpSpPr>
        <p:grpSpPr>
          <a:xfrm>
            <a:off x="3655270" y="1165253"/>
            <a:ext cx="2438399" cy="838200"/>
            <a:chOff x="1981199" y="3409950"/>
            <a:chExt cx="2533923" cy="612648"/>
          </a:xfrm>
        </p:grpSpPr>
        <p:sp>
          <p:nvSpPr>
            <p:cNvPr id="145" name="Cloud Callout 144"/>
            <p:cNvSpPr/>
            <p:nvPr>
              <p:custDataLst>
                <p:tags r:id="rId39"/>
              </p:custDataLst>
            </p:nvPr>
          </p:nvSpPr>
          <p:spPr>
            <a:xfrm>
              <a:off x="1981199" y="3409950"/>
              <a:ext cx="2533923" cy="612648"/>
            </a:xfrm>
            <a:prstGeom prst="cloudCallout">
              <a:avLst>
                <a:gd name="adj1" fmla="val -46609"/>
                <a:gd name="adj2" fmla="val 63777"/>
              </a:avLst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46" name="TextBox 145"/>
            <p:cNvSpPr txBox="1"/>
            <p:nvPr>
              <p:custDataLst>
                <p:tags r:id="rId40"/>
              </p:custDataLst>
            </p:nvPr>
          </p:nvSpPr>
          <p:spPr>
            <a:xfrm>
              <a:off x="2086778" y="3496669"/>
              <a:ext cx="2340553" cy="427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Give Denominator </a:t>
              </a:r>
              <a:r>
                <a:rPr lang="en-US" sz="1600" b="1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‘4’ </a:t>
              </a:r>
              <a:r>
                <a:rPr lang="en-US" sz="1600" b="1" dirty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to each number</a:t>
              </a:r>
            </a:p>
          </p:txBody>
        </p:sp>
      </p:grpSp>
      <p:sp>
        <p:nvSpPr>
          <p:cNvPr id="148" name="TextBox 147"/>
          <p:cNvSpPr txBox="1"/>
          <p:nvPr>
            <p:custDataLst>
              <p:tags r:id="rId10"/>
            </p:custDataLst>
          </p:nvPr>
        </p:nvSpPr>
        <p:spPr>
          <a:xfrm>
            <a:off x="3606704" y="2584723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 Math" pitchFamily="18" charset="0"/>
                <a:ea typeface="Cambria Math" pitchFamily="18" charset="0"/>
              </a:rPr>
              <a:t>3</a:t>
            </a:r>
            <a:endParaRPr lang="en-US" sz="2000" b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49" name="TextBox 148"/>
          <p:cNvSpPr txBox="1"/>
          <p:nvPr>
            <p:custDataLst>
              <p:tags r:id="rId11"/>
            </p:custDataLst>
          </p:nvPr>
        </p:nvSpPr>
        <p:spPr>
          <a:xfrm>
            <a:off x="2763496" y="2584723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 Math" pitchFamily="18" charset="0"/>
                <a:ea typeface="Cambria Math" pitchFamily="18" charset="0"/>
              </a:rPr>
              <a:t>1</a:t>
            </a:r>
            <a:endParaRPr lang="en-US" sz="2000" b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50" name="TextBox 149"/>
          <p:cNvSpPr txBox="1"/>
          <p:nvPr>
            <p:custDataLst>
              <p:tags r:id="rId12"/>
            </p:custDataLst>
          </p:nvPr>
        </p:nvSpPr>
        <p:spPr>
          <a:xfrm>
            <a:off x="3172400" y="2584723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 Math" pitchFamily="18" charset="0"/>
                <a:ea typeface="Cambria Math" pitchFamily="18" charset="0"/>
              </a:rPr>
              <a:t>2</a:t>
            </a:r>
            <a:endParaRPr lang="en-US" sz="2000" b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51" name="TextBox 150"/>
          <p:cNvSpPr txBox="1"/>
          <p:nvPr>
            <p:custDataLst>
              <p:tags r:id="rId13"/>
            </p:custDataLst>
          </p:nvPr>
        </p:nvSpPr>
        <p:spPr>
          <a:xfrm>
            <a:off x="4021958" y="2584723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 Math" pitchFamily="18" charset="0"/>
                <a:ea typeface="Cambria Math" pitchFamily="18" charset="0"/>
              </a:rPr>
              <a:t>4</a:t>
            </a:r>
            <a:endParaRPr lang="en-US" sz="2000" b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52" name="TextBox 151"/>
          <p:cNvSpPr txBox="1"/>
          <p:nvPr>
            <p:custDataLst>
              <p:tags r:id="rId14"/>
            </p:custDataLst>
          </p:nvPr>
        </p:nvSpPr>
        <p:spPr>
          <a:xfrm>
            <a:off x="4449912" y="2584723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 Math" pitchFamily="18" charset="0"/>
                <a:ea typeface="Cambria Math" pitchFamily="18" charset="0"/>
              </a:rPr>
              <a:t>5</a:t>
            </a:r>
            <a:endParaRPr lang="en-US" sz="2000" b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53" name="TextBox 152"/>
          <p:cNvSpPr txBox="1"/>
          <p:nvPr>
            <p:custDataLst>
              <p:tags r:id="rId15"/>
            </p:custDataLst>
          </p:nvPr>
        </p:nvSpPr>
        <p:spPr>
          <a:xfrm>
            <a:off x="4865166" y="2584723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 Math" pitchFamily="18" charset="0"/>
                <a:ea typeface="Cambria Math" pitchFamily="18" charset="0"/>
              </a:rPr>
              <a:t>6</a:t>
            </a:r>
            <a:endParaRPr lang="en-US" sz="2000" b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54" name="TextBox 153"/>
          <p:cNvSpPr txBox="1"/>
          <p:nvPr>
            <p:custDataLst>
              <p:tags r:id="rId16"/>
            </p:custDataLst>
          </p:nvPr>
        </p:nvSpPr>
        <p:spPr>
          <a:xfrm>
            <a:off x="5280420" y="2584723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 Math" pitchFamily="18" charset="0"/>
                <a:ea typeface="Cambria Math" pitchFamily="18" charset="0"/>
              </a:rPr>
              <a:t>7</a:t>
            </a:r>
            <a:endParaRPr lang="en-US" sz="2000" b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55" name="TextBox 154"/>
          <p:cNvSpPr txBox="1"/>
          <p:nvPr>
            <p:custDataLst>
              <p:tags r:id="rId17"/>
            </p:custDataLst>
          </p:nvPr>
        </p:nvSpPr>
        <p:spPr>
          <a:xfrm>
            <a:off x="5695672" y="2578373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 Math" pitchFamily="18" charset="0"/>
                <a:ea typeface="Cambria Math" pitchFamily="18" charset="0"/>
              </a:rPr>
              <a:t>8</a:t>
            </a:r>
            <a:endParaRPr lang="en-US" sz="2000" b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57" name="TextBox 156"/>
          <p:cNvSpPr txBox="1"/>
          <p:nvPr>
            <p:custDataLst>
              <p:tags r:id="rId18"/>
            </p:custDataLst>
          </p:nvPr>
        </p:nvSpPr>
        <p:spPr>
          <a:xfrm>
            <a:off x="2763496" y="2914967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 Math" pitchFamily="18" charset="0"/>
                <a:ea typeface="Cambria Math" pitchFamily="18" charset="0"/>
              </a:rPr>
              <a:t>4</a:t>
            </a:r>
            <a:endParaRPr lang="en-US" sz="2000" b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67" name="TextBox 166"/>
          <p:cNvSpPr txBox="1"/>
          <p:nvPr>
            <p:custDataLst>
              <p:tags r:id="rId19"/>
            </p:custDataLst>
          </p:nvPr>
        </p:nvSpPr>
        <p:spPr>
          <a:xfrm>
            <a:off x="3172400" y="2914967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 Math" pitchFamily="18" charset="0"/>
                <a:ea typeface="Cambria Math" pitchFamily="18" charset="0"/>
              </a:rPr>
              <a:t>4</a:t>
            </a:r>
            <a:endParaRPr lang="en-US" sz="2000" b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68" name="TextBox 167"/>
          <p:cNvSpPr txBox="1"/>
          <p:nvPr>
            <p:custDataLst>
              <p:tags r:id="rId20"/>
            </p:custDataLst>
          </p:nvPr>
        </p:nvSpPr>
        <p:spPr>
          <a:xfrm>
            <a:off x="3606704" y="2914967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 Math" pitchFamily="18" charset="0"/>
                <a:ea typeface="Cambria Math" pitchFamily="18" charset="0"/>
              </a:rPr>
              <a:t>4</a:t>
            </a:r>
            <a:endParaRPr lang="en-US" sz="2000" b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69" name="TextBox 168"/>
          <p:cNvSpPr txBox="1"/>
          <p:nvPr>
            <p:custDataLst>
              <p:tags r:id="rId21"/>
            </p:custDataLst>
          </p:nvPr>
        </p:nvSpPr>
        <p:spPr>
          <a:xfrm>
            <a:off x="4021958" y="2914967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 Math" pitchFamily="18" charset="0"/>
                <a:ea typeface="Cambria Math" pitchFamily="18" charset="0"/>
              </a:rPr>
              <a:t>4</a:t>
            </a:r>
            <a:endParaRPr lang="en-US" sz="2000" b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70" name="TextBox 169"/>
          <p:cNvSpPr txBox="1"/>
          <p:nvPr>
            <p:custDataLst>
              <p:tags r:id="rId22"/>
            </p:custDataLst>
          </p:nvPr>
        </p:nvSpPr>
        <p:spPr>
          <a:xfrm>
            <a:off x="4449912" y="2914967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 Math" pitchFamily="18" charset="0"/>
                <a:ea typeface="Cambria Math" pitchFamily="18" charset="0"/>
              </a:rPr>
              <a:t>4</a:t>
            </a:r>
            <a:endParaRPr lang="en-US" sz="2000" b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72" name="TextBox 171"/>
          <p:cNvSpPr txBox="1"/>
          <p:nvPr>
            <p:custDataLst>
              <p:tags r:id="rId23"/>
            </p:custDataLst>
          </p:nvPr>
        </p:nvSpPr>
        <p:spPr>
          <a:xfrm>
            <a:off x="4865166" y="2914967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 Math" pitchFamily="18" charset="0"/>
                <a:ea typeface="Cambria Math" pitchFamily="18" charset="0"/>
              </a:rPr>
              <a:t>4</a:t>
            </a:r>
            <a:endParaRPr lang="en-US" sz="2000" b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73" name="TextBox 172"/>
          <p:cNvSpPr txBox="1"/>
          <p:nvPr>
            <p:custDataLst>
              <p:tags r:id="rId24"/>
            </p:custDataLst>
          </p:nvPr>
        </p:nvSpPr>
        <p:spPr>
          <a:xfrm>
            <a:off x="5280420" y="2914967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 Math" pitchFamily="18" charset="0"/>
                <a:ea typeface="Cambria Math" pitchFamily="18" charset="0"/>
              </a:rPr>
              <a:t>4</a:t>
            </a:r>
            <a:endParaRPr lang="en-US" sz="2000" b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74" name="TextBox 173"/>
          <p:cNvSpPr txBox="1"/>
          <p:nvPr>
            <p:custDataLst>
              <p:tags r:id="rId25"/>
            </p:custDataLst>
          </p:nvPr>
        </p:nvSpPr>
        <p:spPr>
          <a:xfrm>
            <a:off x="5695672" y="2908617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 Math" pitchFamily="18" charset="0"/>
                <a:ea typeface="Cambria Math" pitchFamily="18" charset="0"/>
              </a:rPr>
              <a:t>4</a:t>
            </a:r>
            <a:endParaRPr lang="en-US" sz="2000" b="1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175" name="Straight Connector 174"/>
          <p:cNvCxnSpPr/>
          <p:nvPr/>
        </p:nvCxnSpPr>
        <p:spPr>
          <a:xfrm>
            <a:off x="5744242" y="2976880"/>
            <a:ext cx="2574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5328990" y="2983230"/>
            <a:ext cx="2574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4913735" y="2983230"/>
            <a:ext cx="2574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4498482" y="2983230"/>
            <a:ext cx="2574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4070528" y="2983230"/>
            <a:ext cx="2574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3655274" y="2983230"/>
            <a:ext cx="2574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3220970" y="2983230"/>
            <a:ext cx="2574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2812066" y="2983230"/>
            <a:ext cx="2574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>
            <p:custDataLst>
              <p:tags r:id="rId26"/>
            </p:custDataLst>
          </p:nvPr>
        </p:nvSpPr>
        <p:spPr>
          <a:xfrm>
            <a:off x="2321456" y="2584723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0</a:t>
            </a:r>
            <a:endParaRPr lang="en-US" sz="2000" b="1" dirty="0">
              <a:solidFill>
                <a:srgbClr val="C00000"/>
              </a:solidFill>
              <a:latin typeface="Cambria Math" pitchFamily="18" charset="0"/>
              <a:ea typeface="Cambria Math" pitchFamily="18" charset="0"/>
            </a:endParaRPr>
          </a:p>
        </p:txBody>
      </p:sp>
      <p:grpSp>
        <p:nvGrpSpPr>
          <p:cNvPr id="195" name="Group 194"/>
          <p:cNvGrpSpPr/>
          <p:nvPr/>
        </p:nvGrpSpPr>
        <p:grpSpPr>
          <a:xfrm>
            <a:off x="4165227" y="1395548"/>
            <a:ext cx="1371600" cy="838200"/>
            <a:chOff x="5224975" y="889309"/>
            <a:chExt cx="1371600" cy="838200"/>
          </a:xfrm>
        </p:grpSpPr>
        <p:sp>
          <p:nvSpPr>
            <p:cNvPr id="188" name="Cloud Callout 187"/>
            <p:cNvSpPr/>
            <p:nvPr>
              <p:custDataLst>
                <p:tags r:id="rId35"/>
              </p:custDataLst>
            </p:nvPr>
          </p:nvSpPr>
          <p:spPr>
            <a:xfrm>
              <a:off x="5224975" y="889309"/>
              <a:ext cx="1371600" cy="838200"/>
            </a:xfrm>
            <a:prstGeom prst="cloudCallout">
              <a:avLst>
                <a:gd name="adj1" fmla="val -46609"/>
                <a:gd name="adj2" fmla="val 63777"/>
              </a:avLst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89" name="TextBox 188"/>
            <p:cNvSpPr txBox="1"/>
            <p:nvPr>
              <p:custDataLst>
                <p:tags r:id="rId36"/>
              </p:custDataLst>
            </p:nvPr>
          </p:nvSpPr>
          <p:spPr>
            <a:xfrm>
              <a:off x="5748625" y="1078114"/>
              <a:ext cx="5925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is 1</a:t>
              </a:r>
              <a:endParaRPr lang="en-US" sz="1600" b="1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grpSp>
          <p:nvGrpSpPr>
            <p:cNvPr id="194" name="Group 193"/>
            <p:cNvGrpSpPr/>
            <p:nvPr/>
          </p:nvGrpSpPr>
          <p:grpSpPr>
            <a:xfrm>
              <a:off x="5513337" y="953082"/>
              <a:ext cx="310502" cy="668798"/>
              <a:chOff x="3653682" y="2737123"/>
              <a:chExt cx="310502" cy="668798"/>
            </a:xfrm>
          </p:grpSpPr>
          <p:sp>
            <p:nvSpPr>
              <p:cNvPr id="191" name="TextBox 190"/>
              <p:cNvSpPr txBox="1"/>
              <p:nvPr>
                <p:custDataLst>
                  <p:tags r:id="rId37"/>
                </p:custDataLst>
              </p:nvPr>
            </p:nvSpPr>
            <p:spPr>
              <a:xfrm>
                <a:off x="3653682" y="2737123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4</a:t>
                </a:r>
              </a:p>
            </p:txBody>
          </p:sp>
          <p:sp>
            <p:nvSpPr>
              <p:cNvPr id="192" name="TextBox 191"/>
              <p:cNvSpPr txBox="1"/>
              <p:nvPr>
                <p:custDataLst>
                  <p:tags r:id="rId38"/>
                </p:custDataLst>
              </p:nvPr>
            </p:nvSpPr>
            <p:spPr>
              <a:xfrm>
                <a:off x="3667308" y="3067367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4</a:t>
                </a:r>
              </a:p>
            </p:txBody>
          </p:sp>
          <p:cxnSp>
            <p:nvCxnSpPr>
              <p:cNvPr id="193" name="Straight Connector 192"/>
              <p:cNvCxnSpPr/>
              <p:nvPr/>
            </p:nvCxnSpPr>
            <p:spPr>
              <a:xfrm>
                <a:off x="3702248" y="3092772"/>
                <a:ext cx="257453" cy="0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6" name="TextBox 195"/>
          <p:cNvSpPr txBox="1"/>
          <p:nvPr>
            <p:custDataLst>
              <p:tags r:id="rId27"/>
            </p:custDataLst>
          </p:nvPr>
        </p:nvSpPr>
        <p:spPr>
          <a:xfrm>
            <a:off x="4021958" y="2584723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1</a:t>
            </a:r>
            <a:endParaRPr lang="en-US" sz="2000" b="1" dirty="0">
              <a:solidFill>
                <a:srgbClr val="C00000"/>
              </a:solidFill>
              <a:latin typeface="Cambria Math" pitchFamily="18" charset="0"/>
              <a:ea typeface="Cambria Math" pitchFamily="18" charset="0"/>
            </a:endParaRPr>
          </a:p>
        </p:txBody>
      </p:sp>
      <p:grpSp>
        <p:nvGrpSpPr>
          <p:cNvPr id="202" name="Group 201"/>
          <p:cNvGrpSpPr/>
          <p:nvPr/>
        </p:nvGrpSpPr>
        <p:grpSpPr>
          <a:xfrm>
            <a:off x="5846118" y="1334530"/>
            <a:ext cx="1371600" cy="838200"/>
            <a:chOff x="5224975" y="889309"/>
            <a:chExt cx="1371600" cy="838200"/>
          </a:xfrm>
        </p:grpSpPr>
        <p:sp>
          <p:nvSpPr>
            <p:cNvPr id="203" name="Cloud Callout 202"/>
            <p:cNvSpPr/>
            <p:nvPr>
              <p:custDataLst>
                <p:tags r:id="rId31"/>
              </p:custDataLst>
            </p:nvPr>
          </p:nvSpPr>
          <p:spPr>
            <a:xfrm>
              <a:off x="5224975" y="889309"/>
              <a:ext cx="1371600" cy="838200"/>
            </a:xfrm>
            <a:prstGeom prst="cloudCallout">
              <a:avLst>
                <a:gd name="adj1" fmla="val -46609"/>
                <a:gd name="adj2" fmla="val 63777"/>
              </a:avLst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04" name="TextBox 203"/>
            <p:cNvSpPr txBox="1"/>
            <p:nvPr>
              <p:custDataLst>
                <p:tags r:id="rId32"/>
              </p:custDataLst>
            </p:nvPr>
          </p:nvSpPr>
          <p:spPr>
            <a:xfrm>
              <a:off x="5748625" y="1078114"/>
              <a:ext cx="5925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is 2</a:t>
              </a:r>
              <a:endParaRPr lang="en-US" sz="1600" b="1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grpSp>
          <p:nvGrpSpPr>
            <p:cNvPr id="205" name="Group 204"/>
            <p:cNvGrpSpPr/>
            <p:nvPr/>
          </p:nvGrpSpPr>
          <p:grpSpPr>
            <a:xfrm>
              <a:off x="5513337" y="953082"/>
              <a:ext cx="310502" cy="668798"/>
              <a:chOff x="3653682" y="2737123"/>
              <a:chExt cx="310502" cy="668798"/>
            </a:xfrm>
          </p:grpSpPr>
          <p:sp>
            <p:nvSpPr>
              <p:cNvPr id="206" name="TextBox 205"/>
              <p:cNvSpPr txBox="1"/>
              <p:nvPr>
                <p:custDataLst>
                  <p:tags r:id="rId33"/>
                </p:custDataLst>
              </p:nvPr>
            </p:nvSpPr>
            <p:spPr>
              <a:xfrm>
                <a:off x="3653682" y="2737123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8</a:t>
                </a:r>
                <a:endParaRPr lang="en-US" sz="1600" b="1" dirty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  <p:sp>
            <p:nvSpPr>
              <p:cNvPr id="207" name="TextBox 206"/>
              <p:cNvSpPr txBox="1"/>
              <p:nvPr>
                <p:custDataLst>
                  <p:tags r:id="rId34"/>
                </p:custDataLst>
              </p:nvPr>
            </p:nvSpPr>
            <p:spPr>
              <a:xfrm>
                <a:off x="3667308" y="3067367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4</a:t>
                </a:r>
              </a:p>
            </p:txBody>
          </p:sp>
          <p:cxnSp>
            <p:nvCxnSpPr>
              <p:cNvPr id="208" name="Straight Connector 207"/>
              <p:cNvCxnSpPr/>
              <p:nvPr/>
            </p:nvCxnSpPr>
            <p:spPr>
              <a:xfrm>
                <a:off x="3702248" y="3092772"/>
                <a:ext cx="257453" cy="0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9" name="TextBox 208"/>
          <p:cNvSpPr txBox="1"/>
          <p:nvPr>
            <p:custDataLst>
              <p:tags r:id="rId28"/>
            </p:custDataLst>
          </p:nvPr>
        </p:nvSpPr>
        <p:spPr>
          <a:xfrm>
            <a:off x="5695672" y="2578373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2</a:t>
            </a:r>
            <a:endParaRPr lang="en-US" sz="2000" b="1" dirty="0">
              <a:solidFill>
                <a:srgbClr val="C0000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12" name="Oval 211"/>
          <p:cNvSpPr/>
          <p:nvPr>
            <p:custDataLst>
              <p:tags r:id="rId29"/>
            </p:custDataLst>
          </p:nvPr>
        </p:nvSpPr>
        <p:spPr>
          <a:xfrm>
            <a:off x="5408947" y="2454463"/>
            <a:ext cx="83127" cy="8312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Bookman Old Style" pitchFamily="18" charset="0"/>
            </a:endParaRPr>
          </a:p>
        </p:txBody>
      </p:sp>
      <p:sp>
        <p:nvSpPr>
          <p:cNvPr id="214" name="TextBox 213"/>
          <p:cNvSpPr txBox="1"/>
          <p:nvPr>
            <p:custDataLst>
              <p:tags r:id="rId30"/>
            </p:custDataLst>
          </p:nvPr>
        </p:nvSpPr>
        <p:spPr>
          <a:xfrm>
            <a:off x="5254204" y="2067103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 Math" pitchFamily="18" charset="0"/>
                <a:ea typeface="Cambria Math" pitchFamily="18" charset="0"/>
              </a:rPr>
              <a:t>A</a:t>
            </a:r>
            <a:endParaRPr lang="en-US" sz="2000" b="1" dirty="0">
              <a:latin typeface="Cambria Math" pitchFamily="18" charset="0"/>
              <a:ea typeface="Cambria Math" pitchFamily="18" charset="0"/>
            </a:endParaRPr>
          </a:p>
        </p:txBody>
      </p:sp>
      <p:grpSp>
        <p:nvGrpSpPr>
          <p:cNvPr id="190" name="Group 189"/>
          <p:cNvGrpSpPr/>
          <p:nvPr/>
        </p:nvGrpSpPr>
        <p:grpSpPr>
          <a:xfrm>
            <a:off x="551449" y="812635"/>
            <a:ext cx="3573255" cy="585668"/>
            <a:chOff x="570078" y="1659523"/>
            <a:chExt cx="476699" cy="585668"/>
          </a:xfrm>
        </p:grpSpPr>
        <p:sp>
          <p:nvSpPr>
            <p:cNvPr id="197" name="TextBox 196"/>
            <p:cNvSpPr txBox="1"/>
            <p:nvPr/>
          </p:nvSpPr>
          <p:spPr>
            <a:xfrm>
              <a:off x="570078" y="1762393"/>
              <a:ext cx="577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mbria Math" pitchFamily="18" charset="0"/>
                  <a:ea typeface="Cambria Math" pitchFamily="18" charset="0"/>
                </a:rPr>
                <a:t>Q.</a:t>
              </a:r>
              <a:endParaRPr lang="en-US" sz="1600" dirty="0">
                <a:latin typeface="Cambria Math" pitchFamily="18" charset="0"/>
                <a:ea typeface="Cambria Math" pitchFamily="18" charset="0"/>
              </a:endParaRPr>
            </a:p>
          </p:txBody>
        </p:sp>
        <p:cxnSp>
          <p:nvCxnSpPr>
            <p:cNvPr id="198" name="Straight Connector 197"/>
            <p:cNvCxnSpPr/>
            <p:nvPr/>
          </p:nvCxnSpPr>
          <p:spPr>
            <a:xfrm>
              <a:off x="761772" y="1952357"/>
              <a:ext cx="3561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TextBox 198"/>
            <p:cNvSpPr txBox="1"/>
            <p:nvPr/>
          </p:nvSpPr>
          <p:spPr>
            <a:xfrm>
              <a:off x="759270" y="1659523"/>
              <a:ext cx="381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mbria Math" pitchFamily="18" charset="0"/>
                  <a:ea typeface="Cambria Math" pitchFamily="18" charset="0"/>
                </a:rPr>
                <a:t>7</a:t>
              </a:r>
              <a:endParaRPr lang="en-US" sz="1600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757508" y="1906637"/>
              <a:ext cx="398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mbria Math" pitchFamily="18" charset="0"/>
                  <a:ea typeface="Cambria Math" pitchFamily="18" charset="0"/>
                </a:rPr>
                <a:t>4</a:t>
              </a:r>
              <a:endParaRPr lang="en-US" sz="1600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618453" y="1762393"/>
              <a:ext cx="1546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mbria Math" pitchFamily="18" charset="0"/>
                  <a:ea typeface="Cambria Math" pitchFamily="18" charset="0"/>
                </a:rPr>
                <a:t>Represent </a:t>
              </a:r>
              <a:endParaRPr lang="en-US" sz="1600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799293" y="1762393"/>
              <a:ext cx="2474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mbria Math" pitchFamily="18" charset="0"/>
                  <a:ea typeface="Cambria Math" pitchFamily="18" charset="0"/>
                </a:rPr>
                <a:t>on the number line</a:t>
              </a:r>
              <a:endParaRPr lang="en-US" sz="1600" dirty="0">
                <a:latin typeface="Cambria Math" pitchFamily="18" charset="0"/>
                <a:ea typeface="Cambria Math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9543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5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1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92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2000"/>
                            </p:stCondLst>
                            <p:childTnLst>
                              <p:par>
                                <p:cTn id="1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500"/>
                            </p:stCondLst>
                            <p:childTnLst>
                              <p:par>
                                <p:cTn id="1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3000"/>
                            </p:stCondLst>
                            <p:childTnLst>
                              <p:par>
                                <p:cTn id="1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3500"/>
                            </p:stCondLst>
                            <p:childTnLst>
                              <p:par>
                                <p:cTn id="1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0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500"/>
                            </p:stCondLst>
                            <p:childTnLst>
                              <p:par>
                                <p:cTn id="2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4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500"/>
                            </p:stCondLst>
                            <p:childTnLst>
                              <p:par>
                                <p:cTn id="2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" grpId="0" animBg="1"/>
      <p:bldP spid="210" grpId="0" animBg="1"/>
      <p:bldP spid="135" grpId="0" animBg="1"/>
      <p:bldP spid="135" grpId="1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8" grpId="0"/>
      <p:bldP spid="149" grpId="0"/>
      <p:bldP spid="150" grpId="0"/>
      <p:bldP spid="151" grpId="0"/>
      <p:bldP spid="151" grpId="1"/>
      <p:bldP spid="152" grpId="0"/>
      <p:bldP spid="153" grpId="0"/>
      <p:bldP spid="154" grpId="0"/>
      <p:bldP spid="155" grpId="0"/>
      <p:bldP spid="155" grpId="1"/>
      <p:bldP spid="157" grpId="0"/>
      <p:bldP spid="167" grpId="0"/>
      <p:bldP spid="168" grpId="0"/>
      <p:bldP spid="169" grpId="0"/>
      <p:bldP spid="169" grpId="1"/>
      <p:bldP spid="170" grpId="0"/>
      <p:bldP spid="172" grpId="0"/>
      <p:bldP spid="173" grpId="0"/>
      <p:bldP spid="174" grpId="0"/>
      <p:bldP spid="174" grpId="1"/>
      <p:bldP spid="183" grpId="0"/>
      <p:bldP spid="196" grpId="0"/>
      <p:bldP spid="209" grpId="0"/>
      <p:bldP spid="212" grpId="0" animBg="1"/>
      <p:bldP spid="214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Rectangle 231"/>
          <p:cNvSpPr/>
          <p:nvPr/>
        </p:nvSpPr>
        <p:spPr>
          <a:xfrm>
            <a:off x="5317004" y="2632405"/>
            <a:ext cx="347537" cy="581055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/>
          <p:cNvSpPr/>
          <p:nvPr/>
        </p:nvSpPr>
        <p:spPr>
          <a:xfrm>
            <a:off x="4023244" y="2622880"/>
            <a:ext cx="347537" cy="581055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6" name="Rectangle 235"/>
          <p:cNvSpPr/>
          <p:nvPr/>
        </p:nvSpPr>
        <p:spPr>
          <a:xfrm>
            <a:off x="2280207" y="2632405"/>
            <a:ext cx="347537" cy="581055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971333" y="1522903"/>
            <a:ext cx="347537" cy="58105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/>
          <p:cNvSpPr/>
          <p:nvPr/>
        </p:nvSpPr>
        <p:spPr>
          <a:xfrm>
            <a:off x="1414317" y="1522903"/>
            <a:ext cx="347537" cy="58105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5" name="Rectangle 234"/>
          <p:cNvSpPr/>
          <p:nvPr/>
        </p:nvSpPr>
        <p:spPr>
          <a:xfrm>
            <a:off x="1894291" y="1522903"/>
            <a:ext cx="347537" cy="58105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457620" y="173949"/>
            <a:ext cx="2072267" cy="586495"/>
            <a:chOff x="527161" y="281568"/>
            <a:chExt cx="2647950" cy="842382"/>
          </a:xfrm>
          <a:effectLst/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5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51" b="51621"/>
            <a:stretch/>
          </p:blipFill>
          <p:spPr>
            <a:xfrm>
              <a:off x="527161" y="281568"/>
              <a:ext cx="2647950" cy="84238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4" name="Rectangle 3"/>
            <p:cNvSpPr/>
            <p:nvPr/>
          </p:nvSpPr>
          <p:spPr>
            <a:xfrm>
              <a:off x="991958" y="305257"/>
              <a:ext cx="1636611" cy="574678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rgbClr val="FFFF00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rPr>
                <a:t>EXERCISE</a:t>
              </a:r>
              <a:endParaRPr lang="en-US" sz="2000" dirty="0">
                <a:solidFill>
                  <a:srgbClr val="FFFF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76257" y="1520595"/>
            <a:ext cx="1689501" cy="585668"/>
            <a:chOff x="570078" y="1659523"/>
            <a:chExt cx="1689501" cy="585668"/>
          </a:xfrm>
        </p:grpSpPr>
        <p:sp>
          <p:nvSpPr>
            <p:cNvPr id="6" name="TextBox 5"/>
            <p:cNvSpPr txBox="1"/>
            <p:nvPr/>
          </p:nvSpPr>
          <p:spPr>
            <a:xfrm>
              <a:off x="570078" y="1762393"/>
              <a:ext cx="5070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mbria Math" pitchFamily="18" charset="0"/>
                  <a:ea typeface="Cambria Math" pitchFamily="18" charset="0"/>
                </a:rPr>
                <a:t>Q.</a:t>
              </a:r>
              <a:endParaRPr lang="en-US" sz="1600" dirty="0">
                <a:latin typeface="Cambria Math" pitchFamily="18" charset="0"/>
                <a:ea typeface="Cambria Math" pitchFamily="18" charset="0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979660" y="1952357"/>
              <a:ext cx="31852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936424" y="1659523"/>
              <a:ext cx="4230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mbria Math" pitchFamily="18" charset="0"/>
                  <a:ea typeface="Cambria Math" pitchFamily="18" charset="0"/>
                </a:rPr>
                <a:t>–2</a:t>
              </a:r>
              <a:endParaRPr lang="en-US" sz="1600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42647" y="1906637"/>
              <a:ext cx="410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mbria Math" pitchFamily="18" charset="0"/>
                  <a:ea typeface="Cambria Math" pitchFamily="18" charset="0"/>
                </a:rPr>
                <a:t>11</a:t>
              </a:r>
              <a:endParaRPr lang="en-US" sz="1600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1360287" y="1659523"/>
              <a:ext cx="4230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mbria Math" pitchFamily="18" charset="0"/>
                  <a:ea typeface="Cambria Math" pitchFamily="18" charset="0"/>
                </a:rPr>
                <a:t>–5</a:t>
              </a:r>
              <a:endParaRPr lang="en-US" sz="1600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1366510" y="1906637"/>
              <a:ext cx="410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mbria Math" pitchFamily="18" charset="0"/>
                  <a:ea typeface="Cambria Math" pitchFamily="18" charset="0"/>
                </a:rPr>
                <a:t>11</a:t>
              </a:r>
              <a:endParaRPr lang="en-US" sz="1600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1836537" y="1659523"/>
              <a:ext cx="4230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mbria Math" pitchFamily="18" charset="0"/>
                  <a:ea typeface="Cambria Math" pitchFamily="18" charset="0"/>
                </a:rPr>
                <a:t>–9</a:t>
              </a:r>
              <a:endParaRPr lang="en-US" sz="1600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1842760" y="1906637"/>
              <a:ext cx="410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mbria Math" pitchFamily="18" charset="0"/>
                  <a:ea typeface="Cambria Math" pitchFamily="18" charset="0"/>
                </a:rPr>
                <a:t>11</a:t>
              </a:r>
              <a:endParaRPr lang="en-US" sz="1600" dirty="0">
                <a:latin typeface="Cambria Math" pitchFamily="18" charset="0"/>
                <a:ea typeface="Cambria Math" pitchFamily="18" charset="0"/>
              </a:endParaRPr>
            </a:p>
          </p:txBody>
        </p:sp>
        <p:cxnSp>
          <p:nvCxnSpPr>
            <p:cNvPr id="211" name="Straight Connector 210"/>
            <p:cNvCxnSpPr/>
            <p:nvPr/>
          </p:nvCxnSpPr>
          <p:spPr>
            <a:xfrm>
              <a:off x="1413048" y="1952357"/>
              <a:ext cx="31852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>
              <a:off x="1846436" y="1952357"/>
              <a:ext cx="31852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/>
            <p:cNvSpPr txBox="1"/>
            <p:nvPr/>
          </p:nvSpPr>
          <p:spPr>
            <a:xfrm>
              <a:off x="1694030" y="1718945"/>
              <a:ext cx="210703" cy="3382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 smtClean="0">
                  <a:latin typeface="Cambria Math" pitchFamily="18" charset="0"/>
                  <a:ea typeface="Cambria Math" pitchFamily="18" charset="0"/>
                </a:rPr>
                <a:t>,</a:t>
              </a:r>
              <a:endParaRPr lang="en-US" sz="1600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1241601" y="1733250"/>
              <a:ext cx="210703" cy="3382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 smtClean="0">
                  <a:latin typeface="Cambria Math" pitchFamily="18" charset="0"/>
                  <a:ea typeface="Cambria Math" pitchFamily="18" charset="0"/>
                </a:rPr>
                <a:t>,</a:t>
              </a:r>
              <a:endParaRPr lang="en-US" sz="1600" dirty="0">
                <a:latin typeface="Cambria Math" pitchFamily="18" charset="0"/>
                <a:ea typeface="Cambria Math" pitchFamily="18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 flipH="1">
            <a:off x="1363984" y="2587043"/>
            <a:ext cx="5007363" cy="501156"/>
            <a:chOff x="1515070" y="1262886"/>
            <a:chExt cx="4842190" cy="578376"/>
          </a:xfrm>
        </p:grpSpPr>
        <p:sp>
          <p:nvSpPr>
            <p:cNvPr id="11" name="Rectangle 10"/>
            <p:cNvSpPr/>
            <p:nvPr/>
          </p:nvSpPr>
          <p:spPr>
            <a:xfrm>
              <a:off x="1515070" y="1266856"/>
              <a:ext cx="4814136" cy="57440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 rot="5400000">
              <a:off x="1578605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162007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66154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1682547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1786469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182793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>
              <a:off x="186940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1866535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1940392" y="1329093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latin typeface="Symbol"/>
                </a:rPr>
                <a:t>1</a:t>
              </a:r>
              <a:endParaRPr lang="en-US" sz="1000" b="1" baseline="50000" dirty="0">
                <a:latin typeface="Bookman Old Style" pitchFamily="18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 rot="5400000">
              <a:off x="1537136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1744227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000208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2041677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2083146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2104150" y="1332566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>
              <a:off x="2208072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5400000">
              <a:off x="2249541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2291010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>
              <a:off x="2288138" y="1356439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2373823" y="1325578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latin typeface="Symbol"/>
                </a:rPr>
                <a:t>2</a:t>
              </a:r>
              <a:endParaRPr lang="en-US" sz="1000" b="1" baseline="50000" dirty="0">
                <a:latin typeface="Bookman Old Style" pitchFamily="18" charset="0"/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>
            <a:xfrm rot="5400000">
              <a:off x="1958738" y="131210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2165828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2418355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245982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250129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2522297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2626219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>
              <a:off x="266768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270915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2706285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2783100" y="1329093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latin typeface="Symbol"/>
                </a:rPr>
                <a:t>3</a:t>
              </a:r>
              <a:endParaRPr lang="en-US" sz="1000" b="1" baseline="50000" dirty="0">
                <a:latin typeface="Bookman Old Style" pitchFamily="18" charset="0"/>
              </a:endParaRPr>
            </a:p>
          </p:txBody>
        </p:sp>
        <p:cxnSp>
          <p:nvCxnSpPr>
            <p:cNvPr id="43" name="Straight Connector 42"/>
            <p:cNvCxnSpPr/>
            <p:nvPr/>
          </p:nvCxnSpPr>
          <p:spPr>
            <a:xfrm rot="5400000">
              <a:off x="2376887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583977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2836503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2877972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>
              <a:off x="2919441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5400000">
              <a:off x="2940445" y="1335409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5400000">
              <a:off x="3044367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3085836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5400000">
              <a:off x="3127305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124433" y="1359285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/>
            <p:cNvSpPr/>
            <p:nvPr/>
          </p:nvSpPr>
          <p:spPr>
            <a:xfrm>
              <a:off x="3200794" y="1334778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latin typeface="Symbol"/>
                </a:rPr>
                <a:t>4</a:t>
              </a:r>
              <a:endParaRPr lang="en-US" sz="1000" b="1" baseline="50000" dirty="0">
                <a:latin typeface="Bookman Old Style" pitchFamily="18" charset="0"/>
              </a:endParaRPr>
            </a:p>
          </p:txBody>
        </p:sp>
        <p:cxnSp>
          <p:nvCxnSpPr>
            <p:cNvPr id="54" name="Straight Connector 53"/>
            <p:cNvCxnSpPr/>
            <p:nvPr/>
          </p:nvCxnSpPr>
          <p:spPr>
            <a:xfrm rot="5400000">
              <a:off x="2795033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5400000">
              <a:off x="3002123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258106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3299575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3341044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362048" y="1335409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3465970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>
              <a:off x="3507439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5400000">
              <a:off x="3548908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3546036" y="1359285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/>
            <p:cNvSpPr/>
            <p:nvPr/>
          </p:nvSpPr>
          <p:spPr>
            <a:xfrm>
              <a:off x="3623768" y="1334778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latin typeface="Symbol"/>
                </a:rPr>
                <a:t>5</a:t>
              </a:r>
              <a:endParaRPr lang="en-US" sz="1000" b="1" baseline="50000" dirty="0">
                <a:latin typeface="Bookman Old Style" pitchFamily="18" charset="0"/>
              </a:endParaRPr>
            </a:p>
          </p:txBody>
        </p:sp>
        <p:cxnSp>
          <p:nvCxnSpPr>
            <p:cNvPr id="65" name="Straight Connector 64"/>
            <p:cNvCxnSpPr/>
            <p:nvPr/>
          </p:nvCxnSpPr>
          <p:spPr>
            <a:xfrm rot="5400000">
              <a:off x="3216635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>
              <a:off x="3423726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3676253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5400000">
              <a:off x="3717722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>
              <a:off x="3759191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3780195" y="1335409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5400000">
              <a:off x="3884117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5400000">
              <a:off x="3925586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5400000">
              <a:off x="3967055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5400000">
              <a:off x="3964183" y="1359285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/>
            <p:cNvSpPr/>
            <p:nvPr/>
          </p:nvSpPr>
          <p:spPr>
            <a:xfrm>
              <a:off x="4041915" y="1334778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latin typeface="Symbol"/>
                </a:rPr>
                <a:t>6</a:t>
              </a:r>
              <a:endParaRPr lang="en-US" sz="1000" b="1" baseline="50000" dirty="0">
                <a:latin typeface="Bookman Old Style" pitchFamily="18" charset="0"/>
              </a:endParaRPr>
            </a:p>
          </p:txBody>
        </p:sp>
        <p:cxnSp>
          <p:nvCxnSpPr>
            <p:cNvPr id="76" name="Straight Connector 75"/>
            <p:cNvCxnSpPr/>
            <p:nvPr/>
          </p:nvCxnSpPr>
          <p:spPr>
            <a:xfrm rot="5400000">
              <a:off x="3634782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3841873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5400000">
              <a:off x="409094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413241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4173882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5400000">
              <a:off x="4194886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429880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434027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5400000">
              <a:off x="4381746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5400000">
              <a:off x="4378874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/>
            <p:cNvSpPr/>
            <p:nvPr/>
          </p:nvSpPr>
          <p:spPr>
            <a:xfrm>
              <a:off x="4474492" y="1329093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latin typeface="Symbol"/>
                </a:rPr>
                <a:t>7</a:t>
              </a:r>
              <a:endParaRPr lang="en-US" sz="1000" b="1" baseline="50000" dirty="0">
                <a:latin typeface="Bookman Old Style" pitchFamily="18" charset="0"/>
              </a:endParaRPr>
            </a:p>
          </p:txBody>
        </p:sp>
        <p:cxnSp>
          <p:nvCxnSpPr>
            <p:cNvPr id="87" name="Straight Connector 86"/>
            <p:cNvCxnSpPr/>
            <p:nvPr/>
          </p:nvCxnSpPr>
          <p:spPr>
            <a:xfrm rot="5400000">
              <a:off x="4049473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256564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4512548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5400000">
              <a:off x="4554017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rot="5400000">
              <a:off x="4595486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5400000">
              <a:off x="4616490" y="1332566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5400000">
              <a:off x="4720412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rot="5400000">
              <a:off x="4761881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rot="5400000">
              <a:off x="4803350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rot="5400000">
              <a:off x="4800478" y="1356442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ectangle 96"/>
            <p:cNvSpPr/>
            <p:nvPr/>
          </p:nvSpPr>
          <p:spPr>
            <a:xfrm>
              <a:off x="4896097" y="1331935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latin typeface="Symbol"/>
                </a:rPr>
                <a:t>8</a:t>
              </a:r>
              <a:endParaRPr lang="en-US" sz="1000" b="1" baseline="50000" dirty="0">
                <a:latin typeface="Bookman Old Style" pitchFamily="18" charset="0"/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>
            <a:xfrm rot="5400000">
              <a:off x="4471077" y="1312092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rot="5400000">
              <a:off x="4678168" y="1312092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5400000">
              <a:off x="4930695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rot="5400000">
              <a:off x="497216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5400000">
              <a:off x="501363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rot="5400000">
              <a:off x="5034637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5400000">
              <a:off x="5138559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5400000">
              <a:off x="518002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522149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rot="5400000">
              <a:off x="5218625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Rectangle 107"/>
            <p:cNvSpPr/>
            <p:nvPr/>
          </p:nvSpPr>
          <p:spPr>
            <a:xfrm>
              <a:off x="5314245" y="1329091"/>
              <a:ext cx="98035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latin typeface="Symbol"/>
                </a:rPr>
                <a:t>9</a:t>
              </a:r>
              <a:endParaRPr lang="en-US" sz="1000" b="1" baseline="50000" dirty="0">
                <a:latin typeface="Bookman Old Style" pitchFamily="18" charset="0"/>
              </a:endParaRPr>
            </a:p>
          </p:txBody>
        </p:sp>
        <p:cxnSp>
          <p:nvCxnSpPr>
            <p:cNvPr id="109" name="Straight Connector 108"/>
            <p:cNvCxnSpPr/>
            <p:nvPr/>
          </p:nvCxnSpPr>
          <p:spPr>
            <a:xfrm rot="5400000">
              <a:off x="4889226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5400000">
              <a:off x="5096571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5400000">
              <a:off x="5343658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5385128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rot="5400000">
              <a:off x="542659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rot="5400000">
              <a:off x="5447601" y="1338251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rot="5400000">
              <a:off x="555152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rot="5400000">
              <a:off x="559299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rot="5400000">
              <a:off x="563446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rot="5400000">
              <a:off x="5631589" y="1358463"/>
              <a:ext cx="170542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 118"/>
            <p:cNvSpPr/>
            <p:nvPr/>
          </p:nvSpPr>
          <p:spPr>
            <a:xfrm>
              <a:off x="5622117" y="1337617"/>
              <a:ext cx="381312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latin typeface="Symbol"/>
                </a:rPr>
                <a:t>10</a:t>
              </a:r>
              <a:endParaRPr lang="en-US" sz="1000" b="1" baseline="50000" dirty="0">
                <a:latin typeface="Bookman Old Style" pitchFamily="18" charset="0"/>
              </a:endParaRPr>
            </a:p>
          </p:txBody>
        </p:sp>
        <p:cxnSp>
          <p:nvCxnSpPr>
            <p:cNvPr id="120" name="Straight Connector 119"/>
            <p:cNvCxnSpPr/>
            <p:nvPr/>
          </p:nvCxnSpPr>
          <p:spPr>
            <a:xfrm rot="5400000">
              <a:off x="530218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5400000">
              <a:off x="550953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2" name="Group 121"/>
            <p:cNvGrpSpPr/>
            <p:nvPr/>
          </p:nvGrpSpPr>
          <p:grpSpPr>
            <a:xfrm>
              <a:off x="5753402" y="1276380"/>
              <a:ext cx="125790" cy="81861"/>
              <a:chOff x="6246410" y="1268760"/>
              <a:chExt cx="125790" cy="81861"/>
            </a:xfrm>
          </p:grpSpPr>
          <p:cxnSp>
            <p:nvCxnSpPr>
              <p:cNvPr id="124" name="Straight Connector 123"/>
              <p:cNvCxnSpPr/>
              <p:nvPr/>
            </p:nvCxnSpPr>
            <p:spPr>
              <a:xfrm rot="5400000">
                <a:off x="6247898" y="1309259"/>
                <a:ext cx="81861" cy="86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 rot="5400000">
                <a:off x="6289368" y="1309259"/>
                <a:ext cx="81861" cy="86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 rot="5400000">
                <a:off x="6330837" y="1309259"/>
                <a:ext cx="81861" cy="86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rot="5400000">
                <a:off x="6205911" y="1309259"/>
                <a:ext cx="81861" cy="86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3" name="Straight Connector 122"/>
            <p:cNvCxnSpPr/>
            <p:nvPr/>
          </p:nvCxnSpPr>
          <p:spPr>
            <a:xfrm rot="5400000">
              <a:off x="5839208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5969590" y="130679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011060" y="1306794"/>
              <a:ext cx="81862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5400000">
              <a:off x="6052528" y="130679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5400000">
              <a:off x="5927602" y="130679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5400000">
              <a:off x="6056058" y="1347725"/>
              <a:ext cx="170542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Rectangle 229"/>
            <p:cNvSpPr/>
            <p:nvPr/>
          </p:nvSpPr>
          <p:spPr>
            <a:xfrm>
              <a:off x="6051395" y="1331870"/>
              <a:ext cx="305865" cy="28416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latin typeface="Symbol"/>
                </a:rPr>
                <a:t>11</a:t>
              </a:r>
              <a:endParaRPr lang="en-US" sz="1000" b="1" baseline="50000" dirty="0">
                <a:latin typeface="Bookman Old Style" pitchFamily="18" charset="0"/>
              </a:endParaRP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3283055" y="1209498"/>
            <a:ext cx="1828799" cy="838200"/>
            <a:chOff x="1981199" y="3409950"/>
            <a:chExt cx="2533923" cy="612648"/>
          </a:xfrm>
        </p:grpSpPr>
        <p:sp>
          <p:nvSpPr>
            <p:cNvPr id="129" name="Cloud Callout 128"/>
            <p:cNvSpPr/>
            <p:nvPr>
              <p:custDataLst>
                <p:tags r:id="rId49"/>
              </p:custDataLst>
            </p:nvPr>
          </p:nvSpPr>
          <p:spPr>
            <a:xfrm>
              <a:off x="1981199" y="3409950"/>
              <a:ext cx="2533923" cy="612648"/>
            </a:xfrm>
            <a:prstGeom prst="cloudCallout">
              <a:avLst>
                <a:gd name="adj1" fmla="val -46609"/>
                <a:gd name="adj2" fmla="val 63777"/>
              </a:avLst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30" name="TextBox 129"/>
            <p:cNvSpPr txBox="1"/>
            <p:nvPr>
              <p:custDataLst>
                <p:tags r:id="rId50"/>
              </p:custDataLst>
            </p:nvPr>
          </p:nvSpPr>
          <p:spPr>
            <a:xfrm>
              <a:off x="2215845" y="3496669"/>
              <a:ext cx="2082421" cy="427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Draw a number line</a:t>
              </a:r>
              <a:endParaRPr lang="en-US" sz="1600" b="1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</p:grpSp>
      <p:cxnSp>
        <p:nvCxnSpPr>
          <p:cNvPr id="132" name="Straight Connector 131"/>
          <p:cNvCxnSpPr/>
          <p:nvPr/>
        </p:nvCxnSpPr>
        <p:spPr>
          <a:xfrm>
            <a:off x="1226820" y="2508250"/>
            <a:ext cx="5593080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/>
          <p:cNvSpPr/>
          <p:nvPr>
            <p:custDataLst>
              <p:tags r:id="rId1"/>
            </p:custDataLst>
          </p:nvPr>
        </p:nvSpPr>
        <p:spPr>
          <a:xfrm>
            <a:off x="6271904" y="244856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Bookman Old Style" pitchFamily="18" charset="0"/>
            </a:endParaRPr>
          </a:p>
        </p:txBody>
      </p:sp>
      <p:sp>
        <p:nvSpPr>
          <p:cNvPr id="136" name="Oval 135"/>
          <p:cNvSpPr/>
          <p:nvPr>
            <p:custDataLst>
              <p:tags r:id="rId2"/>
            </p:custDataLst>
          </p:nvPr>
        </p:nvSpPr>
        <p:spPr>
          <a:xfrm>
            <a:off x="3252769" y="244856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Bookman Old Style" pitchFamily="18" charset="0"/>
            </a:endParaRPr>
          </a:p>
        </p:txBody>
      </p:sp>
      <p:sp>
        <p:nvSpPr>
          <p:cNvPr id="137" name="Oval 136"/>
          <p:cNvSpPr/>
          <p:nvPr>
            <p:custDataLst>
              <p:tags r:id="rId3"/>
            </p:custDataLst>
          </p:nvPr>
        </p:nvSpPr>
        <p:spPr>
          <a:xfrm>
            <a:off x="4560293" y="244856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Bookman Old Style" pitchFamily="18" charset="0"/>
            </a:endParaRPr>
          </a:p>
        </p:txBody>
      </p:sp>
      <p:sp>
        <p:nvSpPr>
          <p:cNvPr id="138" name="Oval 137"/>
          <p:cNvSpPr/>
          <p:nvPr>
            <p:custDataLst>
              <p:tags r:id="rId4"/>
            </p:custDataLst>
          </p:nvPr>
        </p:nvSpPr>
        <p:spPr>
          <a:xfrm>
            <a:off x="4988196" y="244856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Bookman Old Style" pitchFamily="18" charset="0"/>
            </a:endParaRPr>
          </a:p>
        </p:txBody>
      </p:sp>
      <p:sp>
        <p:nvSpPr>
          <p:cNvPr id="139" name="Oval 138"/>
          <p:cNvSpPr/>
          <p:nvPr>
            <p:custDataLst>
              <p:tags r:id="rId5"/>
            </p:custDataLst>
          </p:nvPr>
        </p:nvSpPr>
        <p:spPr>
          <a:xfrm>
            <a:off x="2392200" y="244856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Bookman Old Style" pitchFamily="18" charset="0"/>
            </a:endParaRPr>
          </a:p>
        </p:txBody>
      </p:sp>
      <p:sp>
        <p:nvSpPr>
          <p:cNvPr id="140" name="Oval 139"/>
          <p:cNvSpPr/>
          <p:nvPr>
            <p:custDataLst>
              <p:tags r:id="rId6"/>
            </p:custDataLst>
          </p:nvPr>
        </p:nvSpPr>
        <p:spPr>
          <a:xfrm>
            <a:off x="3699724" y="244856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Bookman Old Style" pitchFamily="18" charset="0"/>
            </a:endParaRPr>
          </a:p>
        </p:txBody>
      </p:sp>
      <p:sp>
        <p:nvSpPr>
          <p:cNvPr id="141" name="Oval 140"/>
          <p:cNvSpPr/>
          <p:nvPr>
            <p:custDataLst>
              <p:tags r:id="rId7"/>
            </p:custDataLst>
          </p:nvPr>
        </p:nvSpPr>
        <p:spPr>
          <a:xfrm>
            <a:off x="4132390" y="244856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Bookman Old Style" pitchFamily="18" charset="0"/>
            </a:endParaRPr>
          </a:p>
        </p:txBody>
      </p:sp>
      <p:sp>
        <p:nvSpPr>
          <p:cNvPr id="142" name="Oval 141"/>
          <p:cNvSpPr/>
          <p:nvPr>
            <p:custDataLst>
              <p:tags r:id="rId8"/>
            </p:custDataLst>
          </p:nvPr>
        </p:nvSpPr>
        <p:spPr>
          <a:xfrm>
            <a:off x="2829629" y="244856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Bookman Old Style" pitchFamily="18" charset="0"/>
            </a:endParaRPr>
          </a:p>
        </p:txBody>
      </p:sp>
      <p:sp>
        <p:nvSpPr>
          <p:cNvPr id="143" name="Oval 142"/>
          <p:cNvSpPr/>
          <p:nvPr>
            <p:custDataLst>
              <p:tags r:id="rId9"/>
            </p:custDataLst>
          </p:nvPr>
        </p:nvSpPr>
        <p:spPr>
          <a:xfrm>
            <a:off x="5416099" y="244856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Bookman Old Style" pitchFamily="18" charset="0"/>
            </a:endParaRPr>
          </a:p>
        </p:txBody>
      </p:sp>
      <p:grpSp>
        <p:nvGrpSpPr>
          <p:cNvPr id="144" name="Group 143"/>
          <p:cNvGrpSpPr/>
          <p:nvPr/>
        </p:nvGrpSpPr>
        <p:grpSpPr>
          <a:xfrm>
            <a:off x="3655270" y="1165253"/>
            <a:ext cx="2438399" cy="838200"/>
            <a:chOff x="1981199" y="3409950"/>
            <a:chExt cx="2533923" cy="612648"/>
          </a:xfrm>
        </p:grpSpPr>
        <p:sp>
          <p:nvSpPr>
            <p:cNvPr id="145" name="Cloud Callout 144"/>
            <p:cNvSpPr/>
            <p:nvPr>
              <p:custDataLst>
                <p:tags r:id="rId47"/>
              </p:custDataLst>
            </p:nvPr>
          </p:nvSpPr>
          <p:spPr>
            <a:xfrm>
              <a:off x="1981199" y="3409950"/>
              <a:ext cx="2533923" cy="612648"/>
            </a:xfrm>
            <a:prstGeom prst="cloudCallout">
              <a:avLst>
                <a:gd name="adj1" fmla="val -46609"/>
                <a:gd name="adj2" fmla="val 63777"/>
              </a:avLst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46" name="TextBox 145"/>
            <p:cNvSpPr txBox="1"/>
            <p:nvPr>
              <p:custDataLst>
                <p:tags r:id="rId48"/>
              </p:custDataLst>
            </p:nvPr>
          </p:nvSpPr>
          <p:spPr>
            <a:xfrm>
              <a:off x="2086778" y="3496669"/>
              <a:ext cx="2340553" cy="427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Give Denominator </a:t>
              </a:r>
              <a:r>
                <a:rPr lang="en-US" sz="1600" b="1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‘11’ </a:t>
              </a:r>
              <a:r>
                <a:rPr lang="en-US" sz="1600" b="1" dirty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to each number</a:t>
              </a:r>
            </a:p>
          </p:txBody>
        </p:sp>
      </p:grpSp>
      <p:sp>
        <p:nvSpPr>
          <p:cNvPr id="148" name="TextBox 147"/>
          <p:cNvSpPr txBox="1"/>
          <p:nvPr>
            <p:custDataLst>
              <p:tags r:id="rId10"/>
            </p:custDataLst>
          </p:nvPr>
        </p:nvSpPr>
        <p:spPr>
          <a:xfrm>
            <a:off x="4823872" y="2557593"/>
            <a:ext cx="397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ambria Math" pitchFamily="18" charset="0"/>
                <a:ea typeface="Cambria Math" pitchFamily="18" charset="0"/>
              </a:rPr>
              <a:t>–3</a:t>
            </a:r>
            <a:endParaRPr lang="en-US" sz="1600" b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49" name="TextBox 148"/>
          <p:cNvSpPr txBox="1"/>
          <p:nvPr>
            <p:custDataLst>
              <p:tags r:id="rId11"/>
            </p:custDataLst>
          </p:nvPr>
        </p:nvSpPr>
        <p:spPr>
          <a:xfrm>
            <a:off x="5689650" y="2557593"/>
            <a:ext cx="397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ambria Math" pitchFamily="18" charset="0"/>
                <a:ea typeface="Cambria Math" pitchFamily="18" charset="0"/>
              </a:rPr>
              <a:t>–1</a:t>
            </a:r>
            <a:endParaRPr lang="en-US" sz="1600" b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50" name="TextBox 149"/>
          <p:cNvSpPr txBox="1"/>
          <p:nvPr>
            <p:custDataLst>
              <p:tags r:id="rId12"/>
            </p:custDataLst>
          </p:nvPr>
        </p:nvSpPr>
        <p:spPr>
          <a:xfrm>
            <a:off x="5228953" y="2557593"/>
            <a:ext cx="397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ambria Math" pitchFamily="18" charset="0"/>
                <a:ea typeface="Cambria Math" pitchFamily="18" charset="0"/>
              </a:rPr>
              <a:t>–2</a:t>
            </a:r>
            <a:endParaRPr lang="en-US" sz="1600" b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51" name="TextBox 150"/>
          <p:cNvSpPr txBox="1"/>
          <p:nvPr>
            <p:custDataLst>
              <p:tags r:id="rId13"/>
            </p:custDataLst>
          </p:nvPr>
        </p:nvSpPr>
        <p:spPr>
          <a:xfrm>
            <a:off x="4418791" y="2557593"/>
            <a:ext cx="397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ambria Math" pitchFamily="18" charset="0"/>
                <a:ea typeface="Cambria Math" pitchFamily="18" charset="0"/>
              </a:rPr>
              <a:t>–4</a:t>
            </a:r>
            <a:endParaRPr lang="en-US" sz="1600" b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52" name="TextBox 151"/>
          <p:cNvSpPr txBox="1"/>
          <p:nvPr>
            <p:custDataLst>
              <p:tags r:id="rId14"/>
            </p:custDataLst>
          </p:nvPr>
        </p:nvSpPr>
        <p:spPr>
          <a:xfrm>
            <a:off x="3998075" y="2548068"/>
            <a:ext cx="397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ambria Math" pitchFamily="18" charset="0"/>
                <a:ea typeface="Cambria Math" pitchFamily="18" charset="0"/>
              </a:rPr>
              <a:t>–5</a:t>
            </a:r>
            <a:endParaRPr lang="en-US" sz="1600" b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53" name="TextBox 152"/>
          <p:cNvSpPr txBox="1"/>
          <p:nvPr>
            <p:custDataLst>
              <p:tags r:id="rId15"/>
            </p:custDataLst>
          </p:nvPr>
        </p:nvSpPr>
        <p:spPr>
          <a:xfrm>
            <a:off x="3551927" y="2557593"/>
            <a:ext cx="397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ambria Math" pitchFamily="18" charset="0"/>
                <a:ea typeface="Cambria Math" pitchFamily="18" charset="0"/>
              </a:rPr>
              <a:t>–6</a:t>
            </a:r>
            <a:endParaRPr lang="en-US" sz="1600" b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54" name="TextBox 153"/>
          <p:cNvSpPr txBox="1"/>
          <p:nvPr>
            <p:custDataLst>
              <p:tags r:id="rId16"/>
            </p:custDataLst>
          </p:nvPr>
        </p:nvSpPr>
        <p:spPr>
          <a:xfrm>
            <a:off x="3102160" y="2557593"/>
            <a:ext cx="397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ambria Math" pitchFamily="18" charset="0"/>
                <a:ea typeface="Cambria Math" pitchFamily="18" charset="0"/>
              </a:rPr>
              <a:t>–7</a:t>
            </a:r>
            <a:endParaRPr lang="en-US" sz="1600" b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55" name="TextBox 154"/>
          <p:cNvSpPr txBox="1"/>
          <p:nvPr>
            <p:custDataLst>
              <p:tags r:id="rId17"/>
            </p:custDataLst>
          </p:nvPr>
        </p:nvSpPr>
        <p:spPr>
          <a:xfrm>
            <a:off x="2672263" y="2557593"/>
            <a:ext cx="397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ambria Math" pitchFamily="18" charset="0"/>
                <a:ea typeface="Cambria Math" pitchFamily="18" charset="0"/>
              </a:rPr>
              <a:t>–8</a:t>
            </a:r>
            <a:endParaRPr lang="en-US" sz="1600" b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57" name="TextBox 156"/>
          <p:cNvSpPr txBox="1"/>
          <p:nvPr>
            <p:custDataLst>
              <p:tags r:id="rId18"/>
            </p:custDataLst>
          </p:nvPr>
        </p:nvSpPr>
        <p:spPr>
          <a:xfrm>
            <a:off x="2249428" y="2907347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ambria Math" pitchFamily="18" charset="0"/>
                <a:ea typeface="Cambria Math" pitchFamily="18" charset="0"/>
              </a:rPr>
              <a:t>11</a:t>
            </a:r>
            <a:endParaRPr lang="en-US" sz="1600" b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67" name="TextBox 166"/>
          <p:cNvSpPr txBox="1"/>
          <p:nvPr>
            <p:custDataLst>
              <p:tags r:id="rId19"/>
            </p:custDataLst>
          </p:nvPr>
        </p:nvSpPr>
        <p:spPr>
          <a:xfrm>
            <a:off x="2666653" y="2907347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ambria Math" pitchFamily="18" charset="0"/>
                <a:ea typeface="Cambria Math" pitchFamily="18" charset="0"/>
              </a:rPr>
              <a:t>11</a:t>
            </a:r>
            <a:endParaRPr lang="en-US" sz="1600" b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68" name="TextBox 167"/>
          <p:cNvSpPr txBox="1"/>
          <p:nvPr>
            <p:custDataLst>
              <p:tags r:id="rId20"/>
            </p:custDataLst>
          </p:nvPr>
        </p:nvSpPr>
        <p:spPr>
          <a:xfrm>
            <a:off x="3096550" y="2907347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ambria Math" pitchFamily="18" charset="0"/>
                <a:ea typeface="Cambria Math" pitchFamily="18" charset="0"/>
              </a:rPr>
              <a:t>11</a:t>
            </a:r>
            <a:endParaRPr lang="en-US" sz="1600" b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69" name="TextBox 168"/>
          <p:cNvSpPr txBox="1"/>
          <p:nvPr>
            <p:custDataLst>
              <p:tags r:id="rId21"/>
            </p:custDataLst>
          </p:nvPr>
        </p:nvSpPr>
        <p:spPr>
          <a:xfrm>
            <a:off x="3546317" y="2907347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ambria Math" pitchFamily="18" charset="0"/>
                <a:ea typeface="Cambria Math" pitchFamily="18" charset="0"/>
              </a:rPr>
              <a:t>11</a:t>
            </a:r>
            <a:endParaRPr lang="en-US" sz="1600" b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70" name="TextBox 169"/>
          <p:cNvSpPr txBox="1"/>
          <p:nvPr>
            <p:custDataLst>
              <p:tags r:id="rId22"/>
            </p:custDataLst>
          </p:nvPr>
        </p:nvSpPr>
        <p:spPr>
          <a:xfrm>
            <a:off x="3992465" y="2897822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ambria Math" pitchFamily="18" charset="0"/>
                <a:ea typeface="Cambria Math" pitchFamily="18" charset="0"/>
              </a:rPr>
              <a:t>11</a:t>
            </a:r>
            <a:endParaRPr lang="en-US" sz="1600" b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72" name="TextBox 171"/>
          <p:cNvSpPr txBox="1"/>
          <p:nvPr>
            <p:custDataLst>
              <p:tags r:id="rId23"/>
            </p:custDataLst>
          </p:nvPr>
        </p:nvSpPr>
        <p:spPr>
          <a:xfrm>
            <a:off x="4426950" y="2907347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ambria Math" pitchFamily="18" charset="0"/>
                <a:ea typeface="Cambria Math" pitchFamily="18" charset="0"/>
              </a:rPr>
              <a:t>11</a:t>
            </a:r>
            <a:endParaRPr lang="en-US" sz="1600" b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73" name="TextBox 172"/>
          <p:cNvSpPr txBox="1"/>
          <p:nvPr>
            <p:custDataLst>
              <p:tags r:id="rId24"/>
            </p:custDataLst>
          </p:nvPr>
        </p:nvSpPr>
        <p:spPr>
          <a:xfrm>
            <a:off x="4848362" y="2907347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ambria Math" pitchFamily="18" charset="0"/>
                <a:ea typeface="Cambria Math" pitchFamily="18" charset="0"/>
              </a:rPr>
              <a:t>11</a:t>
            </a:r>
            <a:endParaRPr lang="en-US" sz="1600" b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74" name="TextBox 173"/>
          <p:cNvSpPr txBox="1"/>
          <p:nvPr>
            <p:custDataLst>
              <p:tags r:id="rId25"/>
            </p:custDataLst>
          </p:nvPr>
        </p:nvSpPr>
        <p:spPr>
          <a:xfrm>
            <a:off x="5269774" y="2907347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ambria Math" pitchFamily="18" charset="0"/>
                <a:ea typeface="Cambria Math" pitchFamily="18" charset="0"/>
              </a:rPr>
              <a:t>11</a:t>
            </a:r>
            <a:endParaRPr lang="en-US" sz="1600" b="1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175" name="Straight Connector 174"/>
          <p:cNvCxnSpPr/>
          <p:nvPr/>
        </p:nvCxnSpPr>
        <p:spPr>
          <a:xfrm>
            <a:off x="5330749" y="2876550"/>
            <a:ext cx="3200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4914697" y="2876550"/>
            <a:ext cx="3200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4498645" y="2876550"/>
            <a:ext cx="3200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4036988" y="2867025"/>
            <a:ext cx="3200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3590840" y="2876550"/>
            <a:ext cx="3200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3141073" y="2876550"/>
            <a:ext cx="3200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2711176" y="2876550"/>
            <a:ext cx="3200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2293951" y="2876550"/>
            <a:ext cx="3200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>
            <p:custDataLst>
              <p:tags r:id="rId26"/>
            </p:custDataLst>
          </p:nvPr>
        </p:nvSpPr>
        <p:spPr>
          <a:xfrm>
            <a:off x="6111947" y="2584723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0</a:t>
            </a:r>
            <a:endParaRPr lang="en-US" sz="1600" b="1" dirty="0">
              <a:solidFill>
                <a:srgbClr val="C00000"/>
              </a:solidFill>
              <a:latin typeface="Cambria Math" pitchFamily="18" charset="0"/>
              <a:ea typeface="Cambria Math" pitchFamily="18" charset="0"/>
            </a:endParaRPr>
          </a:p>
        </p:txBody>
      </p:sp>
      <p:grpSp>
        <p:nvGrpSpPr>
          <p:cNvPr id="195" name="Group 194"/>
          <p:cNvGrpSpPr/>
          <p:nvPr/>
        </p:nvGrpSpPr>
        <p:grpSpPr>
          <a:xfrm>
            <a:off x="2336382" y="1244550"/>
            <a:ext cx="1371600" cy="838200"/>
            <a:chOff x="5224975" y="889309"/>
            <a:chExt cx="1371600" cy="838200"/>
          </a:xfrm>
        </p:grpSpPr>
        <p:sp>
          <p:nvSpPr>
            <p:cNvPr id="188" name="Cloud Callout 187"/>
            <p:cNvSpPr/>
            <p:nvPr>
              <p:custDataLst>
                <p:tags r:id="rId43"/>
              </p:custDataLst>
            </p:nvPr>
          </p:nvSpPr>
          <p:spPr>
            <a:xfrm>
              <a:off x="5224975" y="889309"/>
              <a:ext cx="1371600" cy="838200"/>
            </a:xfrm>
            <a:prstGeom prst="cloudCallout">
              <a:avLst>
                <a:gd name="adj1" fmla="val -101053"/>
                <a:gd name="adj2" fmla="val 89232"/>
              </a:avLst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89" name="TextBox 188"/>
            <p:cNvSpPr txBox="1"/>
            <p:nvPr>
              <p:custDataLst>
                <p:tags r:id="rId44"/>
              </p:custDataLst>
            </p:nvPr>
          </p:nvSpPr>
          <p:spPr>
            <a:xfrm>
              <a:off x="5877425" y="1108594"/>
              <a:ext cx="5925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is –1</a:t>
              </a:r>
              <a:endParaRPr lang="en-US" sz="1600" b="1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grpSp>
          <p:nvGrpSpPr>
            <p:cNvPr id="194" name="Group 193"/>
            <p:cNvGrpSpPr/>
            <p:nvPr/>
          </p:nvGrpSpPr>
          <p:grpSpPr>
            <a:xfrm>
              <a:off x="5417479" y="1001659"/>
              <a:ext cx="510076" cy="620221"/>
              <a:chOff x="3557824" y="2785700"/>
              <a:chExt cx="510076" cy="620221"/>
            </a:xfrm>
          </p:grpSpPr>
          <p:sp>
            <p:nvSpPr>
              <p:cNvPr id="191" name="TextBox 190"/>
              <p:cNvSpPr txBox="1"/>
              <p:nvPr>
                <p:custDataLst>
                  <p:tags r:id="rId45"/>
                </p:custDataLst>
              </p:nvPr>
            </p:nvSpPr>
            <p:spPr>
              <a:xfrm>
                <a:off x="3557824" y="2785700"/>
                <a:ext cx="5100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–11</a:t>
                </a:r>
                <a:endParaRPr lang="en-US" sz="1600" b="1" dirty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  <p:sp>
            <p:nvSpPr>
              <p:cNvPr id="192" name="TextBox 191"/>
              <p:cNvSpPr txBox="1"/>
              <p:nvPr>
                <p:custDataLst>
                  <p:tags r:id="rId46"/>
                </p:custDataLst>
              </p:nvPr>
            </p:nvSpPr>
            <p:spPr>
              <a:xfrm>
                <a:off x="3632442" y="3067367"/>
                <a:ext cx="40908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11</a:t>
                </a:r>
                <a:endParaRPr lang="en-US" sz="1600" b="1" dirty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  <p:cxnSp>
            <p:nvCxnSpPr>
              <p:cNvPr id="193" name="Straight Connector 192"/>
              <p:cNvCxnSpPr/>
              <p:nvPr/>
            </p:nvCxnSpPr>
            <p:spPr>
              <a:xfrm>
                <a:off x="3648517" y="3092772"/>
                <a:ext cx="376937" cy="0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6" name="Oval 185"/>
          <p:cNvSpPr/>
          <p:nvPr>
            <p:custDataLst>
              <p:tags r:id="rId27"/>
            </p:custDataLst>
          </p:nvPr>
        </p:nvSpPr>
        <p:spPr>
          <a:xfrm>
            <a:off x="5844002" y="244856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Bookman Old Style" pitchFamily="18" charset="0"/>
            </a:endParaRPr>
          </a:p>
        </p:txBody>
      </p:sp>
      <p:sp>
        <p:nvSpPr>
          <p:cNvPr id="187" name="TextBox 186"/>
          <p:cNvSpPr txBox="1"/>
          <p:nvPr>
            <p:custDataLst>
              <p:tags r:id="rId28"/>
            </p:custDataLst>
          </p:nvPr>
        </p:nvSpPr>
        <p:spPr>
          <a:xfrm>
            <a:off x="2255038" y="2557593"/>
            <a:ext cx="397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ambria Math" pitchFamily="18" charset="0"/>
                <a:ea typeface="Cambria Math" pitchFamily="18" charset="0"/>
              </a:rPr>
              <a:t>–9</a:t>
            </a:r>
            <a:endParaRPr lang="en-US" sz="1600" b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90" name="TextBox 189"/>
          <p:cNvSpPr txBox="1"/>
          <p:nvPr>
            <p:custDataLst>
              <p:tags r:id="rId29"/>
            </p:custDataLst>
          </p:nvPr>
        </p:nvSpPr>
        <p:spPr>
          <a:xfrm>
            <a:off x="5684040" y="2907347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ambria Math" pitchFamily="18" charset="0"/>
                <a:ea typeface="Cambria Math" pitchFamily="18" charset="0"/>
              </a:rPr>
              <a:t>11</a:t>
            </a:r>
            <a:endParaRPr lang="en-US" sz="1600" b="1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197" name="Straight Connector 196"/>
          <p:cNvCxnSpPr/>
          <p:nvPr/>
        </p:nvCxnSpPr>
        <p:spPr>
          <a:xfrm>
            <a:off x="5728563" y="2876550"/>
            <a:ext cx="3200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Oval 216"/>
          <p:cNvSpPr/>
          <p:nvPr>
            <p:custDataLst>
              <p:tags r:id="rId30"/>
            </p:custDataLst>
          </p:nvPr>
        </p:nvSpPr>
        <p:spPr>
          <a:xfrm>
            <a:off x="1964297" y="244856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Bookman Old Style" pitchFamily="18" charset="0"/>
            </a:endParaRPr>
          </a:p>
        </p:txBody>
      </p:sp>
      <p:sp>
        <p:nvSpPr>
          <p:cNvPr id="218" name="Oval 217"/>
          <p:cNvSpPr/>
          <p:nvPr>
            <p:custDataLst>
              <p:tags r:id="rId31"/>
            </p:custDataLst>
          </p:nvPr>
        </p:nvSpPr>
        <p:spPr>
          <a:xfrm>
            <a:off x="1564972" y="244856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Bookman Old Style" pitchFamily="18" charset="0"/>
            </a:endParaRPr>
          </a:p>
        </p:txBody>
      </p:sp>
      <p:sp>
        <p:nvSpPr>
          <p:cNvPr id="219" name="TextBox 218"/>
          <p:cNvSpPr txBox="1"/>
          <p:nvPr>
            <p:custDataLst>
              <p:tags r:id="rId32"/>
            </p:custDataLst>
          </p:nvPr>
        </p:nvSpPr>
        <p:spPr>
          <a:xfrm>
            <a:off x="1784190" y="2907347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ambria Math" pitchFamily="18" charset="0"/>
                <a:ea typeface="Cambria Math" pitchFamily="18" charset="0"/>
              </a:rPr>
              <a:t>11</a:t>
            </a:r>
            <a:endParaRPr lang="en-US" sz="1600" b="1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220" name="Straight Connector 219"/>
          <p:cNvCxnSpPr/>
          <p:nvPr/>
        </p:nvCxnSpPr>
        <p:spPr>
          <a:xfrm>
            <a:off x="1839277" y="2876550"/>
            <a:ext cx="3200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/>
          <p:cNvSpPr txBox="1"/>
          <p:nvPr>
            <p:custDataLst>
              <p:tags r:id="rId33"/>
            </p:custDataLst>
          </p:nvPr>
        </p:nvSpPr>
        <p:spPr>
          <a:xfrm>
            <a:off x="1761807" y="2557593"/>
            <a:ext cx="510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ambria Math" pitchFamily="18" charset="0"/>
                <a:ea typeface="Cambria Math" pitchFamily="18" charset="0"/>
              </a:rPr>
              <a:t>–10</a:t>
            </a:r>
            <a:endParaRPr lang="en-US" sz="1600" b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22" name="TextBox 221"/>
          <p:cNvSpPr txBox="1"/>
          <p:nvPr>
            <p:custDataLst>
              <p:tags r:id="rId34"/>
            </p:custDataLst>
          </p:nvPr>
        </p:nvSpPr>
        <p:spPr>
          <a:xfrm>
            <a:off x="1417541" y="2907347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ambria Math" pitchFamily="18" charset="0"/>
                <a:ea typeface="Cambria Math" pitchFamily="18" charset="0"/>
              </a:rPr>
              <a:t>11</a:t>
            </a:r>
            <a:endParaRPr lang="en-US" sz="1600" b="1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223" name="Straight Connector 222"/>
          <p:cNvCxnSpPr/>
          <p:nvPr/>
        </p:nvCxnSpPr>
        <p:spPr>
          <a:xfrm>
            <a:off x="1474940" y="2876550"/>
            <a:ext cx="3200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/>
          <p:cNvSpPr txBox="1"/>
          <p:nvPr>
            <p:custDataLst>
              <p:tags r:id="rId35"/>
            </p:custDataLst>
          </p:nvPr>
        </p:nvSpPr>
        <p:spPr>
          <a:xfrm>
            <a:off x="1299279" y="2557593"/>
            <a:ext cx="510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ambria Math" pitchFamily="18" charset="0"/>
                <a:ea typeface="Cambria Math" pitchFamily="18" charset="0"/>
              </a:rPr>
              <a:t>–11</a:t>
            </a:r>
            <a:endParaRPr lang="en-US" sz="1600" b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31" name="TextBox 230"/>
          <p:cNvSpPr txBox="1"/>
          <p:nvPr>
            <p:custDataLst>
              <p:tags r:id="rId36"/>
            </p:custDataLst>
          </p:nvPr>
        </p:nvSpPr>
        <p:spPr>
          <a:xfrm>
            <a:off x="1436886" y="2552493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–1</a:t>
            </a:r>
            <a:endParaRPr lang="en-US" b="1" dirty="0">
              <a:solidFill>
                <a:srgbClr val="C0000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38" name="Oval 237"/>
          <p:cNvSpPr/>
          <p:nvPr>
            <p:custDataLst>
              <p:tags r:id="rId37"/>
            </p:custDataLst>
          </p:nvPr>
        </p:nvSpPr>
        <p:spPr>
          <a:xfrm>
            <a:off x="2400248" y="2458113"/>
            <a:ext cx="74822" cy="7557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Bookman Old Style" pitchFamily="18" charset="0"/>
            </a:endParaRPr>
          </a:p>
        </p:txBody>
      </p:sp>
      <p:sp>
        <p:nvSpPr>
          <p:cNvPr id="239" name="Oval 238"/>
          <p:cNvSpPr/>
          <p:nvPr>
            <p:custDataLst>
              <p:tags r:id="rId38"/>
            </p:custDataLst>
          </p:nvPr>
        </p:nvSpPr>
        <p:spPr>
          <a:xfrm>
            <a:off x="4141664" y="2458964"/>
            <a:ext cx="75570" cy="7482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Bookman Old Style" pitchFamily="18" charset="0"/>
            </a:endParaRPr>
          </a:p>
        </p:txBody>
      </p:sp>
      <p:sp>
        <p:nvSpPr>
          <p:cNvPr id="240" name="Oval 239"/>
          <p:cNvSpPr/>
          <p:nvPr>
            <p:custDataLst>
              <p:tags r:id="rId39"/>
            </p:custDataLst>
          </p:nvPr>
        </p:nvSpPr>
        <p:spPr>
          <a:xfrm>
            <a:off x="5424205" y="2457159"/>
            <a:ext cx="75570" cy="7557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Bookman Old Style" pitchFamily="18" charset="0"/>
            </a:endParaRPr>
          </a:p>
        </p:txBody>
      </p:sp>
      <p:sp>
        <p:nvSpPr>
          <p:cNvPr id="215" name="TextBox 214"/>
          <p:cNvSpPr txBox="1"/>
          <p:nvPr>
            <p:custDataLst>
              <p:tags r:id="rId40"/>
            </p:custDataLst>
          </p:nvPr>
        </p:nvSpPr>
        <p:spPr>
          <a:xfrm>
            <a:off x="5328428" y="2147570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ambria Math" pitchFamily="18" charset="0"/>
                <a:ea typeface="Cambria Math" pitchFamily="18" charset="0"/>
              </a:rPr>
              <a:t>A</a:t>
            </a:r>
            <a:endParaRPr lang="en-US" sz="1600" b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16" name="TextBox 215"/>
          <p:cNvSpPr txBox="1"/>
          <p:nvPr>
            <p:custDataLst>
              <p:tags r:id="rId41"/>
            </p:custDataLst>
          </p:nvPr>
        </p:nvSpPr>
        <p:spPr>
          <a:xfrm>
            <a:off x="3992465" y="2147570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ambria Math" pitchFamily="18" charset="0"/>
                <a:ea typeface="Cambria Math" pitchFamily="18" charset="0"/>
              </a:rPr>
              <a:t>B</a:t>
            </a:r>
            <a:endParaRPr lang="en-US" sz="1600" b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37" name="TextBox 236"/>
          <p:cNvSpPr txBox="1"/>
          <p:nvPr>
            <p:custDataLst>
              <p:tags r:id="rId42"/>
            </p:custDataLst>
          </p:nvPr>
        </p:nvSpPr>
        <p:spPr>
          <a:xfrm>
            <a:off x="2312693" y="214757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ambria Math" pitchFamily="18" charset="0"/>
                <a:ea typeface="Cambria Math" pitchFamily="18" charset="0"/>
              </a:rPr>
              <a:t>C</a:t>
            </a:r>
            <a:endParaRPr lang="en-US" sz="1600" b="1" dirty="0">
              <a:latin typeface="Cambria Math" pitchFamily="18" charset="0"/>
              <a:ea typeface="Cambria Math" pitchFamily="18" charset="0"/>
            </a:endParaRPr>
          </a:p>
        </p:txBody>
      </p:sp>
      <p:grpSp>
        <p:nvGrpSpPr>
          <p:cNvPr id="241" name="Group 240"/>
          <p:cNvGrpSpPr/>
          <p:nvPr/>
        </p:nvGrpSpPr>
        <p:grpSpPr>
          <a:xfrm>
            <a:off x="551445" y="812635"/>
            <a:ext cx="4199256" cy="585668"/>
            <a:chOff x="570078" y="1659523"/>
            <a:chExt cx="560212" cy="585668"/>
          </a:xfrm>
        </p:grpSpPr>
        <p:sp>
          <p:nvSpPr>
            <p:cNvPr id="242" name="TextBox 241"/>
            <p:cNvSpPr txBox="1"/>
            <p:nvPr/>
          </p:nvSpPr>
          <p:spPr>
            <a:xfrm>
              <a:off x="570078" y="1762393"/>
              <a:ext cx="577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mbria Math" pitchFamily="18" charset="0"/>
                  <a:ea typeface="Cambria Math" pitchFamily="18" charset="0"/>
                </a:rPr>
                <a:t>Q.</a:t>
              </a:r>
              <a:endParaRPr lang="en-US" sz="1600" dirty="0">
                <a:latin typeface="Cambria Math" pitchFamily="18" charset="0"/>
                <a:ea typeface="Cambria Math" pitchFamily="18" charset="0"/>
              </a:endParaRPr>
            </a:p>
          </p:txBody>
        </p:sp>
        <p:cxnSp>
          <p:nvCxnSpPr>
            <p:cNvPr id="243" name="Straight Connector 242"/>
            <p:cNvCxnSpPr/>
            <p:nvPr/>
          </p:nvCxnSpPr>
          <p:spPr>
            <a:xfrm>
              <a:off x="761772" y="1952357"/>
              <a:ext cx="3561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TextBox 243"/>
            <p:cNvSpPr txBox="1"/>
            <p:nvPr/>
          </p:nvSpPr>
          <p:spPr>
            <a:xfrm>
              <a:off x="751015" y="1659523"/>
              <a:ext cx="563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mbria Math" pitchFamily="18" charset="0"/>
                  <a:ea typeface="Cambria Math" pitchFamily="18" charset="0"/>
                </a:rPr>
                <a:t>–2</a:t>
              </a:r>
              <a:endParaRPr lang="en-US" sz="1600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750652" y="1906637"/>
              <a:ext cx="550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mbria Math" pitchFamily="18" charset="0"/>
                  <a:ea typeface="Cambria Math" pitchFamily="18" charset="0"/>
                </a:rPr>
                <a:t>11</a:t>
              </a:r>
              <a:endParaRPr lang="en-US" sz="1600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246" name="TextBox 245"/>
            <p:cNvSpPr txBox="1"/>
            <p:nvPr/>
          </p:nvSpPr>
          <p:spPr>
            <a:xfrm>
              <a:off x="618453" y="1762393"/>
              <a:ext cx="1546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mbria Math" pitchFamily="18" charset="0"/>
                  <a:ea typeface="Cambria Math" pitchFamily="18" charset="0"/>
                </a:rPr>
                <a:t>Represent </a:t>
              </a:r>
              <a:endParaRPr lang="en-US" sz="1600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882806" y="1762393"/>
              <a:ext cx="2474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mbria Math" pitchFamily="18" charset="0"/>
                  <a:ea typeface="Cambria Math" pitchFamily="18" charset="0"/>
                </a:rPr>
                <a:t>on the number line</a:t>
              </a:r>
              <a:endParaRPr lang="en-US" sz="1600" dirty="0">
                <a:latin typeface="Cambria Math" pitchFamily="18" charset="0"/>
                <a:ea typeface="Cambria Math" pitchFamily="18" charset="0"/>
              </a:endParaRPr>
            </a:p>
          </p:txBody>
        </p:sp>
        <p:cxnSp>
          <p:nvCxnSpPr>
            <p:cNvPr id="251" name="Straight Connector 250"/>
            <p:cNvCxnSpPr/>
            <p:nvPr/>
          </p:nvCxnSpPr>
          <p:spPr>
            <a:xfrm>
              <a:off x="804341" y="1952357"/>
              <a:ext cx="3561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TextBox 251"/>
            <p:cNvSpPr txBox="1"/>
            <p:nvPr/>
          </p:nvSpPr>
          <p:spPr>
            <a:xfrm>
              <a:off x="793577" y="1659523"/>
              <a:ext cx="546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mbria Math" pitchFamily="18" charset="0"/>
                  <a:ea typeface="Cambria Math" pitchFamily="18" charset="0"/>
                </a:rPr>
                <a:t>–5</a:t>
              </a:r>
              <a:endParaRPr lang="en-US" sz="1600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793225" y="1906637"/>
              <a:ext cx="549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mbria Math" pitchFamily="18" charset="0"/>
                  <a:ea typeface="Cambria Math" pitchFamily="18" charset="0"/>
                </a:rPr>
                <a:t>11</a:t>
              </a:r>
              <a:endParaRPr lang="en-US" sz="1600" dirty="0">
                <a:latin typeface="Cambria Math" pitchFamily="18" charset="0"/>
                <a:ea typeface="Cambria Math" pitchFamily="18" charset="0"/>
              </a:endParaRPr>
            </a:p>
          </p:txBody>
        </p:sp>
        <p:cxnSp>
          <p:nvCxnSpPr>
            <p:cNvPr id="254" name="Straight Connector 253"/>
            <p:cNvCxnSpPr/>
            <p:nvPr/>
          </p:nvCxnSpPr>
          <p:spPr>
            <a:xfrm>
              <a:off x="850722" y="1952357"/>
              <a:ext cx="3561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TextBox 254"/>
            <p:cNvSpPr txBox="1"/>
            <p:nvPr/>
          </p:nvSpPr>
          <p:spPr>
            <a:xfrm>
              <a:off x="839565" y="1659523"/>
              <a:ext cx="579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mbria Math" pitchFamily="18" charset="0"/>
                  <a:ea typeface="Cambria Math" pitchFamily="18" charset="0"/>
                </a:rPr>
                <a:t>–9</a:t>
              </a:r>
              <a:endParaRPr lang="en-US" sz="1600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841950" y="1906637"/>
              <a:ext cx="576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mbria Math" pitchFamily="18" charset="0"/>
                  <a:ea typeface="Cambria Math" pitchFamily="18" charset="0"/>
                </a:rPr>
                <a:t>11</a:t>
              </a:r>
              <a:endParaRPr lang="en-US" sz="1600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257" name="TextBox 256"/>
            <p:cNvSpPr txBox="1"/>
            <p:nvPr/>
          </p:nvSpPr>
          <p:spPr>
            <a:xfrm>
              <a:off x="784965" y="1717832"/>
              <a:ext cx="277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mbria Math" pitchFamily="18" charset="0"/>
                  <a:ea typeface="Cambria Math" pitchFamily="18" charset="0"/>
                </a:rPr>
                <a:t>,</a:t>
              </a:r>
              <a:endParaRPr lang="en-US" sz="1600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830357" y="1725564"/>
              <a:ext cx="277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mbria Math" pitchFamily="18" charset="0"/>
                  <a:ea typeface="Cambria Math" pitchFamily="18" charset="0"/>
                </a:rPr>
                <a:t>,</a:t>
              </a:r>
              <a:endParaRPr lang="en-US" sz="1600" dirty="0">
                <a:latin typeface="Cambria Math" pitchFamily="18" charset="0"/>
                <a:ea typeface="Cambria Math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5733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5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000"/>
                            </p:stCondLst>
                            <p:childTnLst>
                              <p:par>
                                <p:cTn id="8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6500"/>
                            </p:stCondLst>
                            <p:childTnLst>
                              <p:par>
                                <p:cTn id="9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000"/>
                            </p:stCondLst>
                            <p:childTnLst>
                              <p:par>
                                <p:cTn id="9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9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110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11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500"/>
                            </p:stCondLst>
                            <p:childTnLst>
                              <p:par>
                                <p:cTn id="1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2000"/>
                            </p:stCondLst>
                            <p:childTnLst>
                              <p:par>
                                <p:cTn id="1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2500"/>
                            </p:stCondLst>
                            <p:childTnLst>
                              <p:par>
                                <p:cTn id="1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3000"/>
                            </p:stCondLst>
                            <p:childTnLst>
                              <p:par>
                                <p:cTn id="1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3500"/>
                            </p:stCondLst>
                            <p:childTnLst>
                              <p:par>
                                <p:cTn id="1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4500"/>
                            </p:stCondLst>
                            <p:childTnLst>
                              <p:par>
                                <p:cTn id="16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000"/>
                            </p:stCondLst>
                            <p:childTnLst>
                              <p:par>
                                <p:cTn id="17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500"/>
                            </p:stCondLst>
                            <p:childTnLst>
                              <p:par>
                                <p:cTn id="1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1000"/>
                            </p:stCondLst>
                            <p:childTnLst>
                              <p:par>
                                <p:cTn id="2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3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1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3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8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2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0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1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2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>
                            <p:stCondLst>
                              <p:cond delay="1000"/>
                            </p:stCondLst>
                            <p:childTnLst>
                              <p:par>
                                <p:cTn id="3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1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9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1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" grpId="0" animBg="1"/>
      <p:bldP spid="234" grpId="0" animBg="1"/>
      <p:bldP spid="236" grpId="0" animBg="1"/>
      <p:bldP spid="134" grpId="0" animBg="1"/>
      <p:bldP spid="233" grpId="0" animBg="1"/>
      <p:bldP spid="235" grpId="0" animBg="1"/>
      <p:bldP spid="135" grpId="0" animBg="1"/>
      <p:bldP spid="135" grpId="1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8" grpId="0"/>
      <p:bldP spid="149" grpId="0"/>
      <p:bldP spid="150" grpId="0"/>
      <p:bldP spid="151" grpId="0"/>
      <p:bldP spid="152" grpId="0"/>
      <p:bldP spid="153" grpId="0"/>
      <p:bldP spid="154" grpId="0"/>
      <p:bldP spid="155" grpId="0"/>
      <p:bldP spid="157" grpId="0"/>
      <p:bldP spid="167" grpId="0"/>
      <p:bldP spid="168" grpId="0"/>
      <p:bldP spid="169" grpId="0"/>
      <p:bldP spid="170" grpId="0"/>
      <p:bldP spid="172" grpId="0"/>
      <p:bldP spid="173" grpId="0"/>
      <p:bldP spid="174" grpId="0"/>
      <p:bldP spid="183" grpId="0"/>
      <p:bldP spid="186" grpId="0" animBg="1"/>
      <p:bldP spid="187" grpId="0"/>
      <p:bldP spid="190" grpId="0"/>
      <p:bldP spid="217" grpId="0" animBg="1"/>
      <p:bldP spid="218" grpId="0" animBg="1"/>
      <p:bldP spid="219" grpId="0"/>
      <p:bldP spid="221" grpId="0"/>
      <p:bldP spid="222" grpId="0"/>
      <p:bldP spid="222" grpId="1"/>
      <p:bldP spid="224" grpId="0"/>
      <p:bldP spid="224" grpId="1"/>
      <p:bldP spid="231" grpId="0"/>
      <p:bldP spid="238" grpId="0" animBg="1"/>
      <p:bldP spid="239" grpId="0" animBg="1"/>
      <p:bldP spid="240" grpId="0" animBg="1"/>
      <p:bldP spid="215" grpId="0"/>
      <p:bldP spid="216" grpId="0"/>
      <p:bldP spid="237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Rectangle 241"/>
          <p:cNvSpPr/>
          <p:nvPr/>
        </p:nvSpPr>
        <p:spPr>
          <a:xfrm>
            <a:off x="981640" y="1561670"/>
            <a:ext cx="347537" cy="507621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/>
          <p:cNvSpPr/>
          <p:nvPr/>
        </p:nvSpPr>
        <p:spPr>
          <a:xfrm>
            <a:off x="3994705" y="2586024"/>
            <a:ext cx="347537" cy="58105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457620" y="173949"/>
            <a:ext cx="2072267" cy="586495"/>
            <a:chOff x="527161" y="281568"/>
            <a:chExt cx="2647950" cy="842382"/>
          </a:xfrm>
          <a:effectLst/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4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51" b="51621"/>
            <a:stretch/>
          </p:blipFill>
          <p:spPr>
            <a:xfrm>
              <a:off x="527161" y="281568"/>
              <a:ext cx="2647950" cy="84238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4" name="Rectangle 3"/>
            <p:cNvSpPr/>
            <p:nvPr/>
          </p:nvSpPr>
          <p:spPr>
            <a:xfrm>
              <a:off x="991958" y="305257"/>
              <a:ext cx="1636611" cy="574678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rgbClr val="FFFF00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rPr>
                <a:t>EXERCISE</a:t>
              </a:r>
              <a:endParaRPr lang="en-US" sz="2000" dirty="0">
                <a:solidFill>
                  <a:srgbClr val="FFFF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76255" y="1520595"/>
            <a:ext cx="789388" cy="585668"/>
            <a:chOff x="570078" y="1659523"/>
            <a:chExt cx="789388" cy="585668"/>
          </a:xfrm>
        </p:grpSpPr>
        <p:sp>
          <p:nvSpPr>
            <p:cNvPr id="6" name="TextBox 5"/>
            <p:cNvSpPr txBox="1"/>
            <p:nvPr/>
          </p:nvSpPr>
          <p:spPr>
            <a:xfrm>
              <a:off x="570078" y="1762393"/>
              <a:ext cx="5070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mbria Math" pitchFamily="18" charset="0"/>
                  <a:ea typeface="Cambria Math" pitchFamily="18" charset="0"/>
                </a:rPr>
                <a:t>Q.</a:t>
              </a:r>
              <a:endParaRPr lang="en-US" sz="1600" dirty="0">
                <a:latin typeface="Cambria Math" pitchFamily="18" charset="0"/>
                <a:ea typeface="Cambria Math" pitchFamily="18" charset="0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979660" y="1952357"/>
              <a:ext cx="31852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936424" y="1659523"/>
              <a:ext cx="4230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mbria Math" pitchFamily="18" charset="0"/>
                  <a:ea typeface="Cambria Math" pitchFamily="18" charset="0"/>
                </a:rPr>
                <a:t>–5</a:t>
              </a:r>
              <a:endParaRPr lang="en-US" sz="1600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05878" y="1906637"/>
              <a:ext cx="3084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mbria Math" pitchFamily="18" charset="0"/>
                  <a:ea typeface="Cambria Math" pitchFamily="18" charset="0"/>
                </a:rPr>
                <a:t>6</a:t>
              </a:r>
              <a:endParaRPr lang="en-US" sz="1600" dirty="0">
                <a:latin typeface="Cambria Math" pitchFamily="18" charset="0"/>
                <a:ea typeface="Cambria Math" pitchFamily="18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 flipH="1">
            <a:off x="2057403" y="2590485"/>
            <a:ext cx="4313943" cy="497716"/>
            <a:chOff x="1515071" y="1266856"/>
            <a:chExt cx="4171643" cy="574406"/>
          </a:xfrm>
        </p:grpSpPr>
        <p:sp>
          <p:nvSpPr>
            <p:cNvPr id="11" name="Rectangle 10"/>
            <p:cNvSpPr/>
            <p:nvPr/>
          </p:nvSpPr>
          <p:spPr>
            <a:xfrm>
              <a:off x="1515071" y="1266856"/>
              <a:ext cx="4171643" cy="57440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 rot="5400000">
              <a:off x="1578605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162007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66154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1682547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1786469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182793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>
              <a:off x="186940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1866535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1940392" y="1329093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latin typeface="Symbol"/>
                </a:rPr>
                <a:t>1</a:t>
              </a:r>
              <a:endParaRPr lang="en-US" sz="1000" b="1" baseline="50000" dirty="0">
                <a:latin typeface="Bookman Old Style" pitchFamily="18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 rot="5400000">
              <a:off x="1537136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1744227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000208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2041677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2083146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2104150" y="1332566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>
              <a:off x="2208072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5400000">
              <a:off x="2249541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2291010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>
              <a:off x="2288138" y="1356439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2373823" y="1325578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latin typeface="Symbol"/>
                </a:rPr>
                <a:t>2</a:t>
              </a:r>
              <a:endParaRPr lang="en-US" sz="1000" b="1" baseline="50000" dirty="0">
                <a:latin typeface="Bookman Old Style" pitchFamily="18" charset="0"/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>
            <a:xfrm rot="5400000">
              <a:off x="1958738" y="131210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2165828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2418355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245982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250129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2522297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2626219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>
              <a:off x="266768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270915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2706285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2783100" y="1329093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latin typeface="Symbol"/>
                </a:rPr>
                <a:t>3</a:t>
              </a:r>
              <a:endParaRPr lang="en-US" sz="1000" b="1" baseline="50000" dirty="0">
                <a:latin typeface="Bookman Old Style" pitchFamily="18" charset="0"/>
              </a:endParaRPr>
            </a:p>
          </p:txBody>
        </p:sp>
        <p:cxnSp>
          <p:nvCxnSpPr>
            <p:cNvPr id="43" name="Straight Connector 42"/>
            <p:cNvCxnSpPr/>
            <p:nvPr/>
          </p:nvCxnSpPr>
          <p:spPr>
            <a:xfrm rot="5400000">
              <a:off x="2376887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583977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2836503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2877972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>
              <a:off x="2919441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5400000">
              <a:off x="2940445" y="1335409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5400000">
              <a:off x="3044367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3085836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5400000">
              <a:off x="3127305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124433" y="1359285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/>
            <p:cNvSpPr/>
            <p:nvPr/>
          </p:nvSpPr>
          <p:spPr>
            <a:xfrm>
              <a:off x="3200794" y="1334778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latin typeface="Symbol"/>
                </a:rPr>
                <a:t>4</a:t>
              </a:r>
              <a:endParaRPr lang="en-US" sz="1000" b="1" baseline="50000" dirty="0">
                <a:latin typeface="Bookman Old Style" pitchFamily="18" charset="0"/>
              </a:endParaRPr>
            </a:p>
          </p:txBody>
        </p:sp>
        <p:cxnSp>
          <p:nvCxnSpPr>
            <p:cNvPr id="54" name="Straight Connector 53"/>
            <p:cNvCxnSpPr/>
            <p:nvPr/>
          </p:nvCxnSpPr>
          <p:spPr>
            <a:xfrm rot="5400000">
              <a:off x="2795033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5400000">
              <a:off x="3002123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258106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3299575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3341044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362048" y="1335409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3465970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>
              <a:off x="3507439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5400000">
              <a:off x="3548908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3546036" y="1359285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/>
            <p:cNvSpPr/>
            <p:nvPr/>
          </p:nvSpPr>
          <p:spPr>
            <a:xfrm>
              <a:off x="3623768" y="1334778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latin typeface="Symbol"/>
                </a:rPr>
                <a:t>5</a:t>
              </a:r>
              <a:endParaRPr lang="en-US" sz="1000" b="1" baseline="50000" dirty="0">
                <a:latin typeface="Bookman Old Style" pitchFamily="18" charset="0"/>
              </a:endParaRPr>
            </a:p>
          </p:txBody>
        </p:sp>
        <p:cxnSp>
          <p:nvCxnSpPr>
            <p:cNvPr id="65" name="Straight Connector 64"/>
            <p:cNvCxnSpPr/>
            <p:nvPr/>
          </p:nvCxnSpPr>
          <p:spPr>
            <a:xfrm rot="5400000">
              <a:off x="3216635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>
              <a:off x="3423726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3676253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5400000">
              <a:off x="3717722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>
              <a:off x="3759191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3780195" y="1335409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5400000">
              <a:off x="3884117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5400000">
              <a:off x="3925586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5400000">
              <a:off x="3967055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5400000">
              <a:off x="3964183" y="1359285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/>
            <p:cNvSpPr/>
            <p:nvPr/>
          </p:nvSpPr>
          <p:spPr>
            <a:xfrm>
              <a:off x="4041915" y="1334778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latin typeface="Symbol"/>
                </a:rPr>
                <a:t>6</a:t>
              </a:r>
              <a:endParaRPr lang="en-US" sz="1000" b="1" baseline="50000" dirty="0">
                <a:latin typeface="Bookman Old Style" pitchFamily="18" charset="0"/>
              </a:endParaRPr>
            </a:p>
          </p:txBody>
        </p:sp>
        <p:cxnSp>
          <p:nvCxnSpPr>
            <p:cNvPr id="76" name="Straight Connector 75"/>
            <p:cNvCxnSpPr/>
            <p:nvPr/>
          </p:nvCxnSpPr>
          <p:spPr>
            <a:xfrm rot="5400000">
              <a:off x="3634782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3841873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5400000">
              <a:off x="409094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413241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4173882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5400000">
              <a:off x="4194886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429880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434027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5400000">
              <a:off x="4381746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5400000">
              <a:off x="4378874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/>
            <p:cNvSpPr/>
            <p:nvPr/>
          </p:nvSpPr>
          <p:spPr>
            <a:xfrm>
              <a:off x="4474492" y="1329093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latin typeface="Symbol"/>
                </a:rPr>
                <a:t>7</a:t>
              </a:r>
              <a:endParaRPr lang="en-US" sz="1000" b="1" baseline="50000" dirty="0">
                <a:latin typeface="Bookman Old Style" pitchFamily="18" charset="0"/>
              </a:endParaRPr>
            </a:p>
          </p:txBody>
        </p:sp>
        <p:cxnSp>
          <p:nvCxnSpPr>
            <p:cNvPr id="87" name="Straight Connector 86"/>
            <p:cNvCxnSpPr/>
            <p:nvPr/>
          </p:nvCxnSpPr>
          <p:spPr>
            <a:xfrm rot="5400000">
              <a:off x="4049473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256564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4512548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5400000">
              <a:off x="4554017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rot="5400000">
              <a:off x="4595486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5400000">
              <a:off x="4616490" y="1332566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5400000">
              <a:off x="4720412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rot="5400000">
              <a:off x="4761881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rot="5400000">
              <a:off x="4803350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rot="5400000">
              <a:off x="4800478" y="1356442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ectangle 96"/>
            <p:cNvSpPr/>
            <p:nvPr/>
          </p:nvSpPr>
          <p:spPr>
            <a:xfrm>
              <a:off x="4896097" y="1331935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latin typeface="Symbol"/>
                </a:rPr>
                <a:t>8</a:t>
              </a:r>
              <a:endParaRPr lang="en-US" sz="1000" b="1" baseline="50000" dirty="0">
                <a:latin typeface="Bookman Old Style" pitchFamily="18" charset="0"/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>
            <a:xfrm rot="5400000">
              <a:off x="4471077" y="1312092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rot="5400000">
              <a:off x="4678168" y="1312092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5400000">
              <a:off x="4930695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rot="5400000">
              <a:off x="497216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5400000">
              <a:off x="501363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rot="5400000">
              <a:off x="5034637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5400000">
              <a:off x="5138559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5400000">
              <a:off x="518002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522149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rot="5400000">
              <a:off x="5218625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Rectangle 107"/>
            <p:cNvSpPr/>
            <p:nvPr/>
          </p:nvSpPr>
          <p:spPr>
            <a:xfrm>
              <a:off x="5314245" y="1329091"/>
              <a:ext cx="98035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latin typeface="Symbol"/>
                </a:rPr>
                <a:t>9</a:t>
              </a:r>
              <a:endParaRPr lang="en-US" sz="1000" b="1" baseline="50000" dirty="0">
                <a:latin typeface="Bookman Old Style" pitchFamily="18" charset="0"/>
              </a:endParaRPr>
            </a:p>
          </p:txBody>
        </p:sp>
        <p:cxnSp>
          <p:nvCxnSpPr>
            <p:cNvPr id="109" name="Straight Connector 108"/>
            <p:cNvCxnSpPr/>
            <p:nvPr/>
          </p:nvCxnSpPr>
          <p:spPr>
            <a:xfrm rot="5400000">
              <a:off x="4889226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5400000">
              <a:off x="5096571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5400000">
              <a:off x="5343658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5385128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rot="5400000">
              <a:off x="542659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rot="5400000">
              <a:off x="5447601" y="1338251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530218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/>
          <p:cNvGrpSpPr/>
          <p:nvPr/>
        </p:nvGrpSpPr>
        <p:grpSpPr>
          <a:xfrm>
            <a:off x="3283055" y="1209498"/>
            <a:ext cx="1828799" cy="838200"/>
            <a:chOff x="1981199" y="3409950"/>
            <a:chExt cx="2533923" cy="612648"/>
          </a:xfrm>
        </p:grpSpPr>
        <p:sp>
          <p:nvSpPr>
            <p:cNvPr id="129" name="Cloud Callout 128"/>
            <p:cNvSpPr/>
            <p:nvPr>
              <p:custDataLst>
                <p:tags r:id="rId39"/>
              </p:custDataLst>
            </p:nvPr>
          </p:nvSpPr>
          <p:spPr>
            <a:xfrm>
              <a:off x="1981199" y="3409950"/>
              <a:ext cx="2533923" cy="612648"/>
            </a:xfrm>
            <a:prstGeom prst="cloudCallout">
              <a:avLst>
                <a:gd name="adj1" fmla="val -46609"/>
                <a:gd name="adj2" fmla="val 63777"/>
              </a:avLst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30" name="TextBox 129"/>
            <p:cNvSpPr txBox="1"/>
            <p:nvPr>
              <p:custDataLst>
                <p:tags r:id="rId40"/>
              </p:custDataLst>
            </p:nvPr>
          </p:nvSpPr>
          <p:spPr>
            <a:xfrm>
              <a:off x="2215845" y="3496669"/>
              <a:ext cx="2082421" cy="427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Draw a number line</a:t>
              </a:r>
              <a:endParaRPr lang="en-US" sz="1600" b="1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</p:grpSp>
      <p:cxnSp>
        <p:nvCxnSpPr>
          <p:cNvPr id="132" name="Straight Connector 131"/>
          <p:cNvCxnSpPr/>
          <p:nvPr/>
        </p:nvCxnSpPr>
        <p:spPr>
          <a:xfrm>
            <a:off x="1943100" y="2508250"/>
            <a:ext cx="4876800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/>
          <p:cNvSpPr/>
          <p:nvPr>
            <p:custDataLst>
              <p:tags r:id="rId1"/>
            </p:custDataLst>
          </p:nvPr>
        </p:nvSpPr>
        <p:spPr>
          <a:xfrm>
            <a:off x="6271904" y="244856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Bookman Old Style" pitchFamily="18" charset="0"/>
            </a:endParaRPr>
          </a:p>
        </p:txBody>
      </p:sp>
      <p:sp>
        <p:nvSpPr>
          <p:cNvPr id="136" name="Oval 135"/>
          <p:cNvSpPr/>
          <p:nvPr>
            <p:custDataLst>
              <p:tags r:id="rId2"/>
            </p:custDataLst>
          </p:nvPr>
        </p:nvSpPr>
        <p:spPr>
          <a:xfrm>
            <a:off x="3252769" y="244856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Bookman Old Style" pitchFamily="18" charset="0"/>
            </a:endParaRPr>
          </a:p>
        </p:txBody>
      </p:sp>
      <p:sp>
        <p:nvSpPr>
          <p:cNvPr id="137" name="Oval 136"/>
          <p:cNvSpPr/>
          <p:nvPr>
            <p:custDataLst>
              <p:tags r:id="rId3"/>
            </p:custDataLst>
          </p:nvPr>
        </p:nvSpPr>
        <p:spPr>
          <a:xfrm>
            <a:off x="4560293" y="244856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Bookman Old Style" pitchFamily="18" charset="0"/>
            </a:endParaRPr>
          </a:p>
        </p:txBody>
      </p:sp>
      <p:sp>
        <p:nvSpPr>
          <p:cNvPr id="138" name="Oval 137"/>
          <p:cNvSpPr/>
          <p:nvPr>
            <p:custDataLst>
              <p:tags r:id="rId4"/>
            </p:custDataLst>
          </p:nvPr>
        </p:nvSpPr>
        <p:spPr>
          <a:xfrm>
            <a:off x="4988196" y="244856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Bookman Old Style" pitchFamily="18" charset="0"/>
            </a:endParaRPr>
          </a:p>
        </p:txBody>
      </p:sp>
      <p:sp>
        <p:nvSpPr>
          <p:cNvPr id="139" name="Oval 138"/>
          <p:cNvSpPr/>
          <p:nvPr>
            <p:custDataLst>
              <p:tags r:id="rId5"/>
            </p:custDataLst>
          </p:nvPr>
        </p:nvSpPr>
        <p:spPr>
          <a:xfrm>
            <a:off x="2392200" y="244856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Bookman Old Style" pitchFamily="18" charset="0"/>
            </a:endParaRPr>
          </a:p>
        </p:txBody>
      </p:sp>
      <p:sp>
        <p:nvSpPr>
          <p:cNvPr id="140" name="Oval 139"/>
          <p:cNvSpPr/>
          <p:nvPr>
            <p:custDataLst>
              <p:tags r:id="rId6"/>
            </p:custDataLst>
          </p:nvPr>
        </p:nvSpPr>
        <p:spPr>
          <a:xfrm>
            <a:off x="3699724" y="244856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Bookman Old Style" pitchFamily="18" charset="0"/>
            </a:endParaRPr>
          </a:p>
        </p:txBody>
      </p:sp>
      <p:sp>
        <p:nvSpPr>
          <p:cNvPr id="141" name="Oval 140"/>
          <p:cNvSpPr/>
          <p:nvPr>
            <p:custDataLst>
              <p:tags r:id="rId7"/>
            </p:custDataLst>
          </p:nvPr>
        </p:nvSpPr>
        <p:spPr>
          <a:xfrm>
            <a:off x="4132390" y="244856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Bookman Old Style" pitchFamily="18" charset="0"/>
            </a:endParaRPr>
          </a:p>
        </p:txBody>
      </p:sp>
      <p:sp>
        <p:nvSpPr>
          <p:cNvPr id="142" name="Oval 141"/>
          <p:cNvSpPr/>
          <p:nvPr>
            <p:custDataLst>
              <p:tags r:id="rId8"/>
            </p:custDataLst>
          </p:nvPr>
        </p:nvSpPr>
        <p:spPr>
          <a:xfrm>
            <a:off x="2829629" y="244856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Bookman Old Style" pitchFamily="18" charset="0"/>
            </a:endParaRPr>
          </a:p>
        </p:txBody>
      </p:sp>
      <p:sp>
        <p:nvSpPr>
          <p:cNvPr id="143" name="Oval 142"/>
          <p:cNvSpPr/>
          <p:nvPr>
            <p:custDataLst>
              <p:tags r:id="rId9"/>
            </p:custDataLst>
          </p:nvPr>
        </p:nvSpPr>
        <p:spPr>
          <a:xfrm>
            <a:off x="5416099" y="244856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Bookman Old Style" pitchFamily="18" charset="0"/>
            </a:endParaRPr>
          </a:p>
        </p:txBody>
      </p:sp>
      <p:grpSp>
        <p:nvGrpSpPr>
          <p:cNvPr id="144" name="Group 143"/>
          <p:cNvGrpSpPr/>
          <p:nvPr/>
        </p:nvGrpSpPr>
        <p:grpSpPr>
          <a:xfrm>
            <a:off x="3655270" y="1165253"/>
            <a:ext cx="2438399" cy="838200"/>
            <a:chOff x="1981199" y="3409950"/>
            <a:chExt cx="2533923" cy="612648"/>
          </a:xfrm>
        </p:grpSpPr>
        <p:sp>
          <p:nvSpPr>
            <p:cNvPr id="145" name="Cloud Callout 144"/>
            <p:cNvSpPr/>
            <p:nvPr>
              <p:custDataLst>
                <p:tags r:id="rId37"/>
              </p:custDataLst>
            </p:nvPr>
          </p:nvSpPr>
          <p:spPr>
            <a:xfrm>
              <a:off x="1981199" y="3409950"/>
              <a:ext cx="2533923" cy="612648"/>
            </a:xfrm>
            <a:prstGeom prst="cloudCallout">
              <a:avLst>
                <a:gd name="adj1" fmla="val -46609"/>
                <a:gd name="adj2" fmla="val 63777"/>
              </a:avLst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46" name="TextBox 145"/>
            <p:cNvSpPr txBox="1"/>
            <p:nvPr>
              <p:custDataLst>
                <p:tags r:id="rId38"/>
              </p:custDataLst>
            </p:nvPr>
          </p:nvSpPr>
          <p:spPr>
            <a:xfrm>
              <a:off x="2086778" y="3496669"/>
              <a:ext cx="2340553" cy="427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Give Denominator </a:t>
              </a:r>
              <a:r>
                <a:rPr lang="en-US" sz="1600" b="1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‘6’ </a:t>
              </a:r>
              <a:r>
                <a:rPr lang="en-US" sz="1600" b="1" dirty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to each number</a:t>
              </a:r>
            </a:p>
          </p:txBody>
        </p:sp>
      </p:grpSp>
      <p:sp>
        <p:nvSpPr>
          <p:cNvPr id="148" name="TextBox 147"/>
          <p:cNvSpPr txBox="1"/>
          <p:nvPr>
            <p:custDataLst>
              <p:tags r:id="rId10"/>
            </p:custDataLst>
          </p:nvPr>
        </p:nvSpPr>
        <p:spPr>
          <a:xfrm>
            <a:off x="4823872" y="2557593"/>
            <a:ext cx="397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ambria Math" pitchFamily="18" charset="0"/>
                <a:ea typeface="Cambria Math" pitchFamily="18" charset="0"/>
              </a:rPr>
              <a:t>–3</a:t>
            </a:r>
            <a:endParaRPr lang="en-US" sz="1600" b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49" name="TextBox 148"/>
          <p:cNvSpPr txBox="1"/>
          <p:nvPr>
            <p:custDataLst>
              <p:tags r:id="rId11"/>
            </p:custDataLst>
          </p:nvPr>
        </p:nvSpPr>
        <p:spPr>
          <a:xfrm>
            <a:off x="5686845" y="2557593"/>
            <a:ext cx="397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ambria Math" pitchFamily="18" charset="0"/>
                <a:ea typeface="Cambria Math" pitchFamily="18" charset="0"/>
              </a:rPr>
              <a:t>–1</a:t>
            </a:r>
            <a:endParaRPr lang="en-US" sz="1600" b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50" name="TextBox 149"/>
          <p:cNvSpPr txBox="1"/>
          <p:nvPr>
            <p:custDataLst>
              <p:tags r:id="rId12"/>
            </p:custDataLst>
          </p:nvPr>
        </p:nvSpPr>
        <p:spPr>
          <a:xfrm>
            <a:off x="5228953" y="2557593"/>
            <a:ext cx="397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ambria Math" pitchFamily="18" charset="0"/>
                <a:ea typeface="Cambria Math" pitchFamily="18" charset="0"/>
              </a:rPr>
              <a:t>–2</a:t>
            </a:r>
            <a:endParaRPr lang="en-US" sz="1600" b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51" name="TextBox 150"/>
          <p:cNvSpPr txBox="1"/>
          <p:nvPr>
            <p:custDataLst>
              <p:tags r:id="rId13"/>
            </p:custDataLst>
          </p:nvPr>
        </p:nvSpPr>
        <p:spPr>
          <a:xfrm>
            <a:off x="4418791" y="2557593"/>
            <a:ext cx="397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ambria Math" pitchFamily="18" charset="0"/>
                <a:ea typeface="Cambria Math" pitchFamily="18" charset="0"/>
              </a:rPr>
              <a:t>–4</a:t>
            </a:r>
            <a:endParaRPr lang="en-US" sz="1600" b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52" name="TextBox 151"/>
          <p:cNvSpPr txBox="1"/>
          <p:nvPr>
            <p:custDataLst>
              <p:tags r:id="rId14"/>
            </p:custDataLst>
          </p:nvPr>
        </p:nvSpPr>
        <p:spPr>
          <a:xfrm>
            <a:off x="3998075" y="2548068"/>
            <a:ext cx="397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ambria Math" pitchFamily="18" charset="0"/>
                <a:ea typeface="Cambria Math" pitchFamily="18" charset="0"/>
              </a:rPr>
              <a:t>–5</a:t>
            </a:r>
            <a:endParaRPr lang="en-US" sz="1600" b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53" name="TextBox 152"/>
          <p:cNvSpPr txBox="1"/>
          <p:nvPr>
            <p:custDataLst>
              <p:tags r:id="rId15"/>
            </p:custDataLst>
          </p:nvPr>
        </p:nvSpPr>
        <p:spPr>
          <a:xfrm>
            <a:off x="3551927" y="2557593"/>
            <a:ext cx="397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ambria Math" pitchFamily="18" charset="0"/>
                <a:ea typeface="Cambria Math" pitchFamily="18" charset="0"/>
              </a:rPr>
              <a:t>–6</a:t>
            </a:r>
            <a:endParaRPr lang="en-US" sz="1600" b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54" name="TextBox 153"/>
          <p:cNvSpPr txBox="1"/>
          <p:nvPr>
            <p:custDataLst>
              <p:tags r:id="rId16"/>
            </p:custDataLst>
          </p:nvPr>
        </p:nvSpPr>
        <p:spPr>
          <a:xfrm>
            <a:off x="3102160" y="2557593"/>
            <a:ext cx="397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ambria Math" pitchFamily="18" charset="0"/>
                <a:ea typeface="Cambria Math" pitchFamily="18" charset="0"/>
              </a:rPr>
              <a:t>–7</a:t>
            </a:r>
            <a:endParaRPr lang="en-US" sz="1600" b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55" name="TextBox 154"/>
          <p:cNvSpPr txBox="1"/>
          <p:nvPr>
            <p:custDataLst>
              <p:tags r:id="rId17"/>
            </p:custDataLst>
          </p:nvPr>
        </p:nvSpPr>
        <p:spPr>
          <a:xfrm>
            <a:off x="2672263" y="2557593"/>
            <a:ext cx="397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ambria Math" pitchFamily="18" charset="0"/>
                <a:ea typeface="Cambria Math" pitchFamily="18" charset="0"/>
              </a:rPr>
              <a:t>–8</a:t>
            </a:r>
            <a:endParaRPr lang="en-US" sz="1600" b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57" name="TextBox 156"/>
          <p:cNvSpPr txBox="1"/>
          <p:nvPr>
            <p:custDataLst>
              <p:tags r:id="rId18"/>
            </p:custDataLst>
          </p:nvPr>
        </p:nvSpPr>
        <p:spPr>
          <a:xfrm>
            <a:off x="2302728" y="289782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ambria Math" pitchFamily="18" charset="0"/>
                <a:ea typeface="Cambria Math" pitchFamily="18" charset="0"/>
              </a:rPr>
              <a:t>6</a:t>
            </a:r>
            <a:endParaRPr lang="en-US" sz="1600" b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67" name="TextBox 166"/>
          <p:cNvSpPr txBox="1"/>
          <p:nvPr>
            <p:custDataLst>
              <p:tags r:id="rId19"/>
            </p:custDataLst>
          </p:nvPr>
        </p:nvSpPr>
        <p:spPr>
          <a:xfrm>
            <a:off x="2732054" y="289782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ambria Math" pitchFamily="18" charset="0"/>
                <a:ea typeface="Cambria Math" pitchFamily="18" charset="0"/>
              </a:rPr>
              <a:t>6</a:t>
            </a:r>
            <a:endParaRPr lang="en-US" sz="1600" b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68" name="TextBox 167"/>
          <p:cNvSpPr txBox="1"/>
          <p:nvPr>
            <p:custDataLst>
              <p:tags r:id="rId20"/>
            </p:custDataLst>
          </p:nvPr>
        </p:nvSpPr>
        <p:spPr>
          <a:xfrm>
            <a:off x="3161380" y="289782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ambria Math" pitchFamily="18" charset="0"/>
                <a:ea typeface="Cambria Math" pitchFamily="18" charset="0"/>
              </a:rPr>
              <a:t>6</a:t>
            </a:r>
            <a:endParaRPr lang="en-US" sz="1600" b="1" dirty="0" smtClean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69" name="TextBox 168"/>
          <p:cNvSpPr txBox="1"/>
          <p:nvPr>
            <p:custDataLst>
              <p:tags r:id="rId21"/>
            </p:custDataLst>
          </p:nvPr>
        </p:nvSpPr>
        <p:spPr>
          <a:xfrm>
            <a:off x="3590706" y="289782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ambria Math" pitchFamily="18" charset="0"/>
                <a:ea typeface="Cambria Math" pitchFamily="18" charset="0"/>
              </a:rPr>
              <a:t>6</a:t>
            </a:r>
            <a:endParaRPr lang="en-US" sz="1600" b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70" name="TextBox 169"/>
          <p:cNvSpPr txBox="1"/>
          <p:nvPr>
            <p:custDataLst>
              <p:tags r:id="rId22"/>
            </p:custDataLst>
          </p:nvPr>
        </p:nvSpPr>
        <p:spPr>
          <a:xfrm>
            <a:off x="4020032" y="289782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ambria Math" pitchFamily="18" charset="0"/>
                <a:ea typeface="Cambria Math" pitchFamily="18" charset="0"/>
              </a:rPr>
              <a:t>6</a:t>
            </a:r>
            <a:endParaRPr lang="en-US" sz="1600" b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72" name="TextBox 171"/>
          <p:cNvSpPr txBox="1"/>
          <p:nvPr>
            <p:custDataLst>
              <p:tags r:id="rId23"/>
            </p:custDataLst>
          </p:nvPr>
        </p:nvSpPr>
        <p:spPr>
          <a:xfrm>
            <a:off x="4449358" y="289782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ambria Math" pitchFamily="18" charset="0"/>
                <a:ea typeface="Cambria Math" pitchFamily="18" charset="0"/>
              </a:rPr>
              <a:t>6</a:t>
            </a:r>
            <a:endParaRPr lang="en-US" sz="1600" b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73" name="TextBox 172"/>
          <p:cNvSpPr txBox="1"/>
          <p:nvPr>
            <p:custDataLst>
              <p:tags r:id="rId24"/>
            </p:custDataLst>
          </p:nvPr>
        </p:nvSpPr>
        <p:spPr>
          <a:xfrm>
            <a:off x="4878684" y="289782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ambria Math" pitchFamily="18" charset="0"/>
                <a:ea typeface="Cambria Math" pitchFamily="18" charset="0"/>
              </a:rPr>
              <a:t>6</a:t>
            </a:r>
            <a:endParaRPr lang="en-US" sz="1600" b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74" name="TextBox 173"/>
          <p:cNvSpPr txBox="1"/>
          <p:nvPr>
            <p:custDataLst>
              <p:tags r:id="rId25"/>
            </p:custDataLst>
          </p:nvPr>
        </p:nvSpPr>
        <p:spPr>
          <a:xfrm>
            <a:off x="5308010" y="289782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ambria Math" pitchFamily="18" charset="0"/>
                <a:ea typeface="Cambria Math" pitchFamily="18" charset="0"/>
              </a:rPr>
              <a:t>6</a:t>
            </a:r>
            <a:endParaRPr lang="en-US" sz="1600" b="1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175" name="Straight Connector 174"/>
          <p:cNvCxnSpPr/>
          <p:nvPr/>
        </p:nvCxnSpPr>
        <p:spPr>
          <a:xfrm>
            <a:off x="5299235" y="2876550"/>
            <a:ext cx="3200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4869909" y="2876550"/>
            <a:ext cx="3200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4440583" y="2876550"/>
            <a:ext cx="3200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4011257" y="2876550"/>
            <a:ext cx="3200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3581931" y="2876550"/>
            <a:ext cx="3200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3152605" y="2876550"/>
            <a:ext cx="3200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2723278" y="2876550"/>
            <a:ext cx="3200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2293951" y="2876550"/>
            <a:ext cx="3200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>
            <p:custDataLst>
              <p:tags r:id="rId26"/>
            </p:custDataLst>
          </p:nvPr>
        </p:nvSpPr>
        <p:spPr>
          <a:xfrm>
            <a:off x="6111947" y="2584723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0</a:t>
            </a:r>
            <a:endParaRPr lang="en-US" sz="1600" b="1" dirty="0">
              <a:solidFill>
                <a:srgbClr val="C00000"/>
              </a:solidFill>
              <a:latin typeface="Cambria Math" pitchFamily="18" charset="0"/>
              <a:ea typeface="Cambria Math" pitchFamily="18" charset="0"/>
            </a:endParaRPr>
          </a:p>
        </p:txBody>
      </p:sp>
      <p:grpSp>
        <p:nvGrpSpPr>
          <p:cNvPr id="195" name="Group 194"/>
          <p:cNvGrpSpPr/>
          <p:nvPr/>
        </p:nvGrpSpPr>
        <p:grpSpPr>
          <a:xfrm>
            <a:off x="4435370" y="1248091"/>
            <a:ext cx="1371600" cy="838200"/>
            <a:chOff x="5224975" y="889309"/>
            <a:chExt cx="1371600" cy="838200"/>
          </a:xfrm>
        </p:grpSpPr>
        <p:sp>
          <p:nvSpPr>
            <p:cNvPr id="188" name="Cloud Callout 187"/>
            <p:cNvSpPr/>
            <p:nvPr>
              <p:custDataLst>
                <p:tags r:id="rId33"/>
              </p:custDataLst>
            </p:nvPr>
          </p:nvSpPr>
          <p:spPr>
            <a:xfrm>
              <a:off x="5224975" y="889309"/>
              <a:ext cx="1371600" cy="838200"/>
            </a:xfrm>
            <a:prstGeom prst="cloudCallout">
              <a:avLst>
                <a:gd name="adj1" fmla="val -101053"/>
                <a:gd name="adj2" fmla="val 89232"/>
              </a:avLst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89" name="TextBox 188"/>
            <p:cNvSpPr txBox="1"/>
            <p:nvPr>
              <p:custDataLst>
                <p:tags r:id="rId34"/>
              </p:custDataLst>
            </p:nvPr>
          </p:nvSpPr>
          <p:spPr>
            <a:xfrm>
              <a:off x="5780375" y="1108594"/>
              <a:ext cx="5925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rPr>
                <a:t>is –1</a:t>
              </a:r>
              <a:endParaRPr lang="en-US" sz="1600" b="1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grpSp>
          <p:nvGrpSpPr>
            <p:cNvPr id="194" name="Group 193"/>
            <p:cNvGrpSpPr/>
            <p:nvPr/>
          </p:nvGrpSpPr>
          <p:grpSpPr>
            <a:xfrm>
              <a:off x="5513337" y="953082"/>
              <a:ext cx="397866" cy="668798"/>
              <a:chOff x="3653682" y="2737123"/>
              <a:chExt cx="397866" cy="668798"/>
            </a:xfrm>
          </p:grpSpPr>
          <p:sp>
            <p:nvSpPr>
              <p:cNvPr id="191" name="TextBox 190"/>
              <p:cNvSpPr txBox="1"/>
              <p:nvPr>
                <p:custDataLst>
                  <p:tags r:id="rId35"/>
                </p:custDataLst>
              </p:nvPr>
            </p:nvSpPr>
            <p:spPr>
              <a:xfrm>
                <a:off x="3653682" y="2737123"/>
                <a:ext cx="3978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–6</a:t>
                </a:r>
                <a:endParaRPr lang="en-US" sz="1600" b="1" dirty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  <p:sp>
            <p:nvSpPr>
              <p:cNvPr id="192" name="TextBox 191"/>
              <p:cNvSpPr txBox="1"/>
              <p:nvPr>
                <p:custDataLst>
                  <p:tags r:id="rId36"/>
                </p:custDataLst>
              </p:nvPr>
            </p:nvSpPr>
            <p:spPr>
              <a:xfrm>
                <a:off x="3667308" y="3067367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6</a:t>
                </a:r>
                <a:endParaRPr lang="en-US" sz="1600" b="1" dirty="0">
                  <a:solidFill>
                    <a:srgbClr val="00206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  <p:cxnSp>
            <p:nvCxnSpPr>
              <p:cNvPr id="193" name="Straight Connector 192"/>
              <p:cNvCxnSpPr/>
              <p:nvPr/>
            </p:nvCxnSpPr>
            <p:spPr>
              <a:xfrm>
                <a:off x="3691756" y="3092772"/>
                <a:ext cx="283198" cy="0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6" name="Oval 185"/>
          <p:cNvSpPr/>
          <p:nvPr>
            <p:custDataLst>
              <p:tags r:id="rId27"/>
            </p:custDataLst>
          </p:nvPr>
        </p:nvSpPr>
        <p:spPr>
          <a:xfrm>
            <a:off x="5844002" y="244856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Bookman Old Style" pitchFamily="18" charset="0"/>
            </a:endParaRPr>
          </a:p>
        </p:txBody>
      </p:sp>
      <p:sp>
        <p:nvSpPr>
          <p:cNvPr id="187" name="TextBox 186"/>
          <p:cNvSpPr txBox="1"/>
          <p:nvPr>
            <p:custDataLst>
              <p:tags r:id="rId28"/>
            </p:custDataLst>
          </p:nvPr>
        </p:nvSpPr>
        <p:spPr>
          <a:xfrm>
            <a:off x="2252233" y="2557593"/>
            <a:ext cx="397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ambria Math" pitchFamily="18" charset="0"/>
                <a:ea typeface="Cambria Math" pitchFamily="18" charset="0"/>
              </a:rPr>
              <a:t>–9</a:t>
            </a:r>
            <a:endParaRPr lang="en-US" sz="1600" b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90" name="TextBox 189"/>
          <p:cNvSpPr txBox="1"/>
          <p:nvPr>
            <p:custDataLst>
              <p:tags r:id="rId29"/>
            </p:custDataLst>
          </p:nvPr>
        </p:nvSpPr>
        <p:spPr>
          <a:xfrm>
            <a:off x="5737340" y="289782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ambria Math" pitchFamily="18" charset="0"/>
                <a:ea typeface="Cambria Math" pitchFamily="18" charset="0"/>
              </a:rPr>
              <a:t>6</a:t>
            </a:r>
            <a:endParaRPr lang="en-US" sz="1600" b="1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197" name="Straight Connector 196"/>
          <p:cNvCxnSpPr/>
          <p:nvPr/>
        </p:nvCxnSpPr>
        <p:spPr>
          <a:xfrm>
            <a:off x="5728563" y="2876550"/>
            <a:ext cx="3200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Oval 239"/>
          <p:cNvSpPr/>
          <p:nvPr>
            <p:custDataLst>
              <p:tags r:id="rId30"/>
            </p:custDataLst>
          </p:nvPr>
        </p:nvSpPr>
        <p:spPr>
          <a:xfrm>
            <a:off x="4140903" y="2453381"/>
            <a:ext cx="83127" cy="8312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Bookman Old Style" pitchFamily="18" charset="0"/>
            </a:endParaRPr>
          </a:p>
        </p:txBody>
      </p:sp>
      <p:sp>
        <p:nvSpPr>
          <p:cNvPr id="215" name="TextBox 214"/>
          <p:cNvSpPr txBox="1"/>
          <p:nvPr>
            <p:custDataLst>
              <p:tags r:id="rId31"/>
            </p:custDataLst>
          </p:nvPr>
        </p:nvSpPr>
        <p:spPr>
          <a:xfrm>
            <a:off x="3557590" y="2497931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–1</a:t>
            </a:r>
            <a:endParaRPr lang="en-US" b="1" dirty="0">
              <a:solidFill>
                <a:srgbClr val="C0000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43" name="TextBox 242"/>
          <p:cNvSpPr txBox="1"/>
          <p:nvPr>
            <p:custDataLst>
              <p:tags r:id="rId32"/>
            </p:custDataLst>
          </p:nvPr>
        </p:nvSpPr>
        <p:spPr>
          <a:xfrm>
            <a:off x="3990975" y="2095500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 Math" pitchFamily="18" charset="0"/>
                <a:ea typeface="Cambria Math" pitchFamily="18" charset="0"/>
              </a:rPr>
              <a:t>B</a:t>
            </a:r>
            <a:endParaRPr lang="en-US" sz="2000" b="1" dirty="0">
              <a:latin typeface="Cambria Math" pitchFamily="18" charset="0"/>
              <a:ea typeface="Cambria Math" pitchFamily="18" charset="0"/>
            </a:endParaRPr>
          </a:p>
        </p:txBody>
      </p:sp>
      <p:grpSp>
        <p:nvGrpSpPr>
          <p:cNvPr id="184" name="Group 183"/>
          <p:cNvGrpSpPr/>
          <p:nvPr/>
        </p:nvGrpSpPr>
        <p:grpSpPr>
          <a:xfrm>
            <a:off x="551449" y="812635"/>
            <a:ext cx="3573255" cy="585668"/>
            <a:chOff x="570078" y="1659523"/>
            <a:chExt cx="476699" cy="585668"/>
          </a:xfrm>
        </p:grpSpPr>
        <p:sp>
          <p:nvSpPr>
            <p:cNvPr id="185" name="TextBox 184"/>
            <p:cNvSpPr txBox="1"/>
            <p:nvPr/>
          </p:nvSpPr>
          <p:spPr>
            <a:xfrm>
              <a:off x="570078" y="1762393"/>
              <a:ext cx="577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mbria Math" pitchFamily="18" charset="0"/>
                  <a:ea typeface="Cambria Math" pitchFamily="18" charset="0"/>
                </a:rPr>
                <a:t>Q.</a:t>
              </a:r>
              <a:endParaRPr lang="en-US" sz="1600" dirty="0">
                <a:latin typeface="Cambria Math" pitchFamily="18" charset="0"/>
                <a:ea typeface="Cambria Math" pitchFamily="18" charset="0"/>
              </a:endParaRPr>
            </a:p>
          </p:txBody>
        </p:sp>
        <p:cxnSp>
          <p:nvCxnSpPr>
            <p:cNvPr id="196" name="Straight Connector 195"/>
            <p:cNvCxnSpPr/>
            <p:nvPr/>
          </p:nvCxnSpPr>
          <p:spPr>
            <a:xfrm>
              <a:off x="761772" y="1952357"/>
              <a:ext cx="3561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TextBox 197"/>
            <p:cNvSpPr txBox="1"/>
            <p:nvPr/>
          </p:nvSpPr>
          <p:spPr>
            <a:xfrm>
              <a:off x="750424" y="1659523"/>
              <a:ext cx="558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mbria Math" pitchFamily="18" charset="0"/>
                  <a:ea typeface="Cambria Math" pitchFamily="18" charset="0"/>
                </a:rPr>
                <a:t>–5</a:t>
              </a:r>
              <a:endParaRPr lang="en-US" sz="1600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757508" y="1906637"/>
              <a:ext cx="398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mbria Math" pitchFamily="18" charset="0"/>
                  <a:ea typeface="Cambria Math" pitchFamily="18" charset="0"/>
                </a:rPr>
                <a:t>6</a:t>
              </a:r>
              <a:endParaRPr lang="en-US" sz="1600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618453" y="1762393"/>
              <a:ext cx="1546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mbria Math" pitchFamily="18" charset="0"/>
                  <a:ea typeface="Cambria Math" pitchFamily="18" charset="0"/>
                </a:rPr>
                <a:t>Represent </a:t>
              </a:r>
              <a:endParaRPr lang="en-US" sz="1600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799293" y="1762393"/>
              <a:ext cx="2474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mbria Math" pitchFamily="18" charset="0"/>
                  <a:ea typeface="Cambria Math" pitchFamily="18" charset="0"/>
                </a:rPr>
                <a:t>on the number line</a:t>
              </a:r>
              <a:endParaRPr lang="en-US" sz="1600" dirty="0">
                <a:latin typeface="Cambria Math" pitchFamily="18" charset="0"/>
                <a:ea typeface="Cambria Math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0491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500"/>
                            </p:stCondLst>
                            <p:childTnLst>
                              <p:par>
                                <p:cTn id="6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500"/>
                            </p:stCondLst>
                            <p:childTnLst>
                              <p:par>
                                <p:cTn id="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000"/>
                            </p:stCondLst>
                            <p:childTnLst>
                              <p:par>
                                <p:cTn id="8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95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500"/>
                            </p:stCondLst>
                            <p:childTnLst>
                              <p:par>
                                <p:cTn id="1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000"/>
                            </p:stCondLst>
                            <p:childTnLst>
                              <p:par>
                                <p:cTn id="1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3000"/>
                            </p:stCondLst>
                            <p:childTnLst>
                              <p:par>
                                <p:cTn id="1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3500"/>
                            </p:stCondLst>
                            <p:childTnLst>
                              <p:par>
                                <p:cTn id="1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4500"/>
                            </p:stCondLst>
                            <p:childTnLst>
                              <p:par>
                                <p:cTn id="1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500"/>
                            </p:stCondLst>
                            <p:childTnLst>
                              <p:par>
                                <p:cTn id="2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3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1000"/>
                            </p:stCondLst>
                            <p:childTnLst>
                              <p:par>
                                <p:cTn id="2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7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500"/>
                            </p:stCondLst>
                            <p:childTnLst>
                              <p:par>
                                <p:cTn id="2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" grpId="0" animBg="1"/>
      <p:bldP spid="232" grpId="0" animBg="1"/>
      <p:bldP spid="135" grpId="0" animBg="1"/>
      <p:bldP spid="135" grpId="1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8" grpId="0"/>
      <p:bldP spid="149" grpId="0"/>
      <p:bldP spid="150" grpId="0"/>
      <p:bldP spid="151" grpId="0"/>
      <p:bldP spid="152" grpId="0"/>
      <p:bldP spid="153" grpId="0"/>
      <p:bldP spid="153" grpId="1"/>
      <p:bldP spid="154" grpId="0"/>
      <p:bldP spid="155" grpId="0"/>
      <p:bldP spid="157" grpId="0"/>
      <p:bldP spid="167" grpId="0"/>
      <p:bldP spid="168" grpId="0"/>
      <p:bldP spid="169" grpId="0"/>
      <p:bldP spid="169" grpId="1"/>
      <p:bldP spid="170" grpId="0"/>
      <p:bldP spid="172" grpId="0"/>
      <p:bldP spid="173" grpId="0"/>
      <p:bldP spid="174" grpId="0"/>
      <p:bldP spid="183" grpId="0"/>
      <p:bldP spid="186" grpId="0" animBg="1"/>
      <p:bldP spid="187" grpId="0"/>
      <p:bldP spid="190" grpId="0"/>
      <p:bldP spid="240" grpId="0" animBg="1"/>
      <p:bldP spid="215" grpId="0"/>
      <p:bldP spid="243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32704" y="2387084"/>
            <a:ext cx="147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Module 17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86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 Single Corner Rectangle 17"/>
          <p:cNvSpPr/>
          <p:nvPr/>
        </p:nvSpPr>
        <p:spPr>
          <a:xfrm>
            <a:off x="574349" y="1007030"/>
            <a:ext cx="7991772" cy="3792210"/>
          </a:xfrm>
          <a:prstGeom prst="round1Rect">
            <a:avLst/>
          </a:prstGeom>
          <a:gradFill flip="none" rotWithShape="1">
            <a:gsLst>
              <a:gs pos="24000">
                <a:srgbClr val="FFF4D1">
                  <a:lumMod val="91000"/>
                  <a:lumOff val="9000"/>
                </a:srgbClr>
              </a:gs>
              <a:gs pos="100000">
                <a:srgbClr val="FFFF00">
                  <a:lumMod val="48000"/>
                  <a:lumOff val="52000"/>
                </a:srgbClr>
              </a:gs>
              <a:gs pos="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Rectangle 142"/>
          <p:cNvSpPr/>
          <p:nvPr/>
        </p:nvSpPr>
        <p:spPr>
          <a:xfrm>
            <a:off x="1670836" y="3612941"/>
            <a:ext cx="262311" cy="268743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2" name="Group 121"/>
          <p:cNvGrpSpPr/>
          <p:nvPr/>
        </p:nvGrpSpPr>
        <p:grpSpPr>
          <a:xfrm>
            <a:off x="2179803" y="2194546"/>
            <a:ext cx="3966804" cy="499265"/>
            <a:chOff x="1657221" y="5644150"/>
            <a:chExt cx="3966803" cy="499265"/>
          </a:xfrm>
        </p:grpSpPr>
        <p:sp>
          <p:nvSpPr>
            <p:cNvPr id="119" name="Rounded Rectangle 118"/>
            <p:cNvSpPr/>
            <p:nvPr/>
          </p:nvSpPr>
          <p:spPr>
            <a:xfrm>
              <a:off x="1657221" y="5644150"/>
              <a:ext cx="3896704" cy="499265"/>
            </a:xfrm>
            <a:prstGeom prst="roundRect">
              <a:avLst/>
            </a:prstGeom>
            <a:gradFill>
              <a:gsLst>
                <a:gs pos="0">
                  <a:srgbClr val="00B0F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1719749" y="5738055"/>
              <a:ext cx="3904275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Cambria Math" panose="02040503050406030204" pitchFamily="18" charset="0"/>
                </a:rPr>
                <a:t>First  we make the equal denominator</a:t>
              </a:r>
              <a:endParaRPr lang="en-US" b="1" dirty="0">
                <a:latin typeface="Cambria Math" panose="02040503050406030204" pitchFamily="18" charset="0"/>
              </a:endParaRPr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685801" y="318558"/>
            <a:ext cx="5691236" cy="675501"/>
          </a:xfrm>
          <a:prstGeom prst="roundRect">
            <a:avLst/>
          </a:prstGeom>
          <a:gradFill flip="none" rotWithShape="1">
            <a:gsLst>
              <a:gs pos="66700">
                <a:srgbClr val="DDFDD8"/>
              </a:gs>
              <a:gs pos="0">
                <a:srgbClr val="49F42C">
                  <a:lumMod val="56000"/>
                  <a:lumOff val="44000"/>
                </a:srgbClr>
              </a:gs>
              <a:gs pos="100000">
                <a:schemeClr val="bg1">
                  <a:lumMod val="48000"/>
                  <a:lumOff val="52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1075" y="471639"/>
            <a:ext cx="1193019" cy="369332"/>
          </a:xfrm>
          <a:prstGeom prst="rect">
            <a:avLst/>
          </a:prstGeom>
          <a:solidFill>
            <a:srgbClr val="FF9900"/>
          </a:solidFill>
          <a:ln w="28575">
            <a:solidFill>
              <a:srgbClr val="000000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ambria Math" panose="02040503050406030204" pitchFamily="18" charset="0"/>
              </a:rPr>
              <a:t>Example 1</a:t>
            </a:r>
            <a:endParaRPr lang="en-US" b="1" dirty="0">
              <a:latin typeface="Cambria Math" panose="020405030504060302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263959" y="1202825"/>
            <a:ext cx="1436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One number 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624942" y="1202825"/>
            <a:ext cx="354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=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357582" y="1202825"/>
            <a:ext cx="354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=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735819" y="1078096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3 × (–1)</a:t>
            </a:r>
            <a:endParaRPr lang="en-US" dirty="0">
              <a:latin typeface="Cambria Math" panose="02040503050406030204" pitchFamily="18" charset="0"/>
            </a:endParaRPr>
          </a:p>
          <a:p>
            <a:r>
              <a:rPr lang="en-US" i="1" dirty="0" smtClean="0">
                <a:latin typeface="Cambria Math" panose="02040503050406030204" pitchFamily="18" charset="0"/>
              </a:rPr>
              <a:t>	</a:t>
            </a:r>
            <a:endParaRPr lang="en-US" i="1" dirty="0">
              <a:latin typeface="Cambria Math" panose="02040503050406030204" pitchFamily="18" charset="0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3798610" y="1443965"/>
            <a:ext cx="9824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735825" y="1412852"/>
            <a:ext cx="1074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-4 </a:t>
            </a:r>
            <a:r>
              <a:rPr lang="en-US" b="1" dirty="0">
                <a:solidFill>
                  <a:prstClr val="black"/>
                </a:solidFill>
                <a:latin typeface="Cambria Math" panose="02040503050406030204" pitchFamily="18" charset="0"/>
              </a:rPr>
              <a:t>× (–1)</a:t>
            </a:r>
            <a:endParaRPr lang="en-US" dirty="0">
              <a:latin typeface="Cambria Math" panose="020405030504060302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789237" y="1202825"/>
            <a:ext cx="354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=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597511" y="1202825"/>
            <a:ext cx="1947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The other number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263964" y="1736188"/>
            <a:ext cx="1617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LCM of 4 and 6</a:t>
            </a:r>
            <a:endParaRPr lang="en-US" b="1" dirty="0"/>
          </a:p>
        </p:txBody>
      </p:sp>
      <p:sp>
        <p:nvSpPr>
          <p:cNvPr id="38" name="Rectangle 37"/>
          <p:cNvSpPr/>
          <p:nvPr/>
        </p:nvSpPr>
        <p:spPr>
          <a:xfrm>
            <a:off x="2852526" y="1736188"/>
            <a:ext cx="354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=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3177994" y="1736188"/>
                <a:ext cx="5132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𝟏𝟐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7990" y="1736188"/>
                <a:ext cx="513281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/>
          <p:cNvSpPr/>
          <p:nvPr/>
        </p:nvSpPr>
        <p:spPr>
          <a:xfrm>
            <a:off x="720069" y="2210680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Cambria Math" panose="02040503050406030204" pitchFamily="18" charset="0"/>
                <a:sym typeface="Symbol"/>
              </a:rPr>
              <a:t>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1253631" y="2098749"/>
                <a:ext cx="529311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/>
                            </a:rPr>
                            <m:t>–</m:t>
                          </m:r>
                          <m:r>
                            <a:rPr lang="en-US" b="1" i="1">
                              <a:latin typeface="Cambria Math"/>
                            </a:rPr>
                            <m:t>𝟑</m:t>
                          </m:r>
                        </m:num>
                        <m:den>
                          <m:r>
                            <a:rPr lang="en-US" b="1" i="1">
                              <a:latin typeface="Cambria Math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627" y="2098749"/>
                <a:ext cx="529311" cy="61093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/>
          <p:cNvSpPr/>
          <p:nvPr/>
        </p:nvSpPr>
        <p:spPr>
          <a:xfrm>
            <a:off x="1707308" y="2210680"/>
            <a:ext cx="354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=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2085545" y="2085951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(–3) </a:t>
            </a:r>
            <a:endParaRPr lang="en-US" dirty="0">
              <a:latin typeface="Cambria Math" panose="02040503050406030204" pitchFamily="18" charset="0"/>
            </a:endParaRPr>
          </a:p>
          <a:p>
            <a:r>
              <a:rPr lang="en-US" i="1" dirty="0" smtClean="0">
                <a:latin typeface="Cambria Math" panose="02040503050406030204" pitchFamily="18" charset="0"/>
              </a:rPr>
              <a:t>	</a:t>
            </a:r>
            <a:endParaRPr lang="en-US" i="1" dirty="0">
              <a:latin typeface="Cambria Math" panose="02040503050406030204" pitchFamily="18" charset="0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2116941" y="2451820"/>
            <a:ext cx="9824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2260135" y="2379725"/>
            <a:ext cx="35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4 </a:t>
            </a:r>
            <a:endParaRPr lang="en-US" dirty="0">
              <a:latin typeface="Cambria Math" panose="020405030504060302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138963" y="2210680"/>
            <a:ext cx="354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=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720069" y="2922544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Cambria Math" panose="02040503050406030204" pitchFamily="18" charset="0"/>
                <a:sym typeface="Symbol"/>
              </a:rPr>
              <a:t>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1253629" y="2810616"/>
                <a:ext cx="529311" cy="6183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/>
                            </a:rPr>
                            <m:t>–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𝟓</m:t>
                          </m:r>
                        </m:num>
                        <m:den>
                          <m:r>
                            <a:rPr lang="en-US" b="1" i="1" smtClean="0">
                              <a:latin typeface="Cambria Math"/>
                            </a:rPr>
                            <m:t>𝟔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625" y="2810614"/>
                <a:ext cx="529311" cy="61831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/>
          <p:cNvSpPr/>
          <p:nvPr/>
        </p:nvSpPr>
        <p:spPr>
          <a:xfrm>
            <a:off x="1707308" y="2922544"/>
            <a:ext cx="354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=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2085545" y="2797813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(–5)</a:t>
            </a:r>
            <a:endParaRPr lang="en-US" dirty="0">
              <a:latin typeface="Cambria Math" panose="02040503050406030204" pitchFamily="18" charset="0"/>
            </a:endParaRPr>
          </a:p>
          <a:p>
            <a:r>
              <a:rPr lang="en-US" i="1" dirty="0" smtClean="0">
                <a:latin typeface="Cambria Math" panose="02040503050406030204" pitchFamily="18" charset="0"/>
              </a:rPr>
              <a:t>	</a:t>
            </a:r>
            <a:endParaRPr lang="en-US" i="1" dirty="0">
              <a:latin typeface="Cambria Math" panose="02040503050406030204" pitchFamily="18" charset="0"/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>
            <a:off x="2133435" y="3163684"/>
            <a:ext cx="9824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2260135" y="3127808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6</a:t>
            </a:r>
            <a:endParaRPr lang="en-US" dirty="0">
              <a:latin typeface="Cambria Math" panose="02040503050406030204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138963" y="2922544"/>
            <a:ext cx="354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=</a:t>
            </a:r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501069" y="955743"/>
            <a:ext cx="798728" cy="466816"/>
            <a:chOff x="4172635" y="2735818"/>
            <a:chExt cx="798729" cy="466816"/>
          </a:xfrm>
        </p:grpSpPr>
        <p:grpSp>
          <p:nvGrpSpPr>
            <p:cNvPr id="58" name="Group 358"/>
            <p:cNvGrpSpPr/>
            <p:nvPr/>
          </p:nvGrpSpPr>
          <p:grpSpPr>
            <a:xfrm flipH="1">
              <a:off x="4172635" y="2750361"/>
              <a:ext cx="798729" cy="452273"/>
              <a:chOff x="513304" y="1123988"/>
              <a:chExt cx="4884955" cy="2286001"/>
            </a:xfrm>
          </p:grpSpPr>
          <p:sp>
            <p:nvSpPr>
              <p:cNvPr id="60" name="Rounded Rectangle 59"/>
              <p:cNvSpPr/>
              <p:nvPr/>
            </p:nvSpPr>
            <p:spPr>
              <a:xfrm>
                <a:off x="955291" y="1177578"/>
                <a:ext cx="4392168" cy="1716347"/>
              </a:xfrm>
              <a:prstGeom prst="roundRect">
                <a:avLst/>
              </a:prstGeom>
              <a:solidFill>
                <a:srgbClr val="99CC00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1" name="Group 360"/>
              <p:cNvGrpSpPr/>
              <p:nvPr/>
            </p:nvGrpSpPr>
            <p:grpSpPr>
              <a:xfrm>
                <a:off x="513304" y="1123988"/>
                <a:ext cx="4884955" cy="2286001"/>
                <a:chOff x="513304" y="2495549"/>
                <a:chExt cx="4884955" cy="2286001"/>
              </a:xfrm>
              <a:noFill/>
            </p:grpSpPr>
            <p:sp>
              <p:nvSpPr>
                <p:cNvPr id="63" name="Oval 7"/>
                <p:cNvSpPr/>
                <p:nvPr/>
              </p:nvSpPr>
              <p:spPr>
                <a:xfrm>
                  <a:off x="513304" y="3867151"/>
                  <a:ext cx="914402" cy="914399"/>
                </a:xfrm>
                <a:custGeom>
                  <a:avLst/>
                  <a:gdLst>
                    <a:gd name="connsiteX0" fmla="*/ 0 w 914400"/>
                    <a:gd name="connsiteY0" fmla="*/ 457200 h 914400"/>
                    <a:gd name="connsiteX1" fmla="*/ 457200 w 914400"/>
                    <a:gd name="connsiteY1" fmla="*/ 0 h 914400"/>
                    <a:gd name="connsiteX2" fmla="*/ 914400 w 914400"/>
                    <a:gd name="connsiteY2" fmla="*/ 457200 h 914400"/>
                    <a:gd name="connsiteX3" fmla="*/ 457200 w 914400"/>
                    <a:gd name="connsiteY3" fmla="*/ 914400 h 914400"/>
                    <a:gd name="connsiteX4" fmla="*/ 0 w 914400"/>
                    <a:gd name="connsiteY4" fmla="*/ 457200 h 914400"/>
                    <a:gd name="connsiteX0" fmla="*/ 914400 w 1005840"/>
                    <a:gd name="connsiteY0" fmla="*/ 457200 h 914400"/>
                    <a:gd name="connsiteX1" fmla="*/ 457200 w 1005840"/>
                    <a:gd name="connsiteY1" fmla="*/ 914400 h 914400"/>
                    <a:gd name="connsiteX2" fmla="*/ 0 w 1005840"/>
                    <a:gd name="connsiteY2" fmla="*/ 457200 h 914400"/>
                    <a:gd name="connsiteX3" fmla="*/ 457200 w 1005840"/>
                    <a:gd name="connsiteY3" fmla="*/ 0 h 914400"/>
                    <a:gd name="connsiteX4" fmla="*/ 1005840 w 1005840"/>
                    <a:gd name="connsiteY4" fmla="*/ 548640 h 914400"/>
                    <a:gd name="connsiteX0" fmla="*/ 914400 w 914400"/>
                    <a:gd name="connsiteY0" fmla="*/ 457200 h 914400"/>
                    <a:gd name="connsiteX1" fmla="*/ 457200 w 914400"/>
                    <a:gd name="connsiteY1" fmla="*/ 914400 h 914400"/>
                    <a:gd name="connsiteX2" fmla="*/ 0 w 914400"/>
                    <a:gd name="connsiteY2" fmla="*/ 457200 h 914400"/>
                    <a:gd name="connsiteX3" fmla="*/ 457200 w 914400"/>
                    <a:gd name="connsiteY3" fmla="*/ 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14400" h="914400">
                      <a:moveTo>
                        <a:pt x="914400" y="457200"/>
                      </a:moveTo>
                      <a:cubicBezTo>
                        <a:pt x="914400" y="709705"/>
                        <a:pt x="709705" y="914400"/>
                        <a:pt x="457200" y="914400"/>
                      </a:cubicBezTo>
                      <a:cubicBezTo>
                        <a:pt x="204695" y="914400"/>
                        <a:pt x="0" y="709705"/>
                        <a:pt x="0" y="457200"/>
                      </a:cubicBezTo>
                      <a:cubicBezTo>
                        <a:pt x="0" y="204695"/>
                        <a:pt x="204695" y="0"/>
                        <a:pt x="457200" y="0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Rectangle 6"/>
                <p:cNvSpPr/>
                <p:nvPr/>
              </p:nvSpPr>
              <p:spPr>
                <a:xfrm>
                  <a:off x="912195" y="2495549"/>
                  <a:ext cx="4486064" cy="1828800"/>
                </a:xfrm>
                <a:prstGeom prst="round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2" name="Oval 61"/>
              <p:cNvSpPr/>
              <p:nvPr/>
            </p:nvSpPr>
            <p:spPr>
              <a:xfrm>
                <a:off x="648105" y="2618570"/>
                <a:ext cx="644794" cy="668439"/>
              </a:xfrm>
              <a:prstGeom prst="ellipse">
                <a:avLst/>
              </a:prstGeom>
              <a:solidFill>
                <a:srgbClr val="CC0099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Rectangle 58"/>
            <p:cNvSpPr/>
            <p:nvPr/>
          </p:nvSpPr>
          <p:spPr>
            <a:xfrm>
              <a:off x="4281318" y="2735818"/>
              <a:ext cx="5245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latin typeface="Cambria Math" pitchFamily="18" charset="0"/>
                  <a:ea typeface="Cambria Math" pitchFamily="18" charset="0"/>
                </a:rPr>
                <a:t>Sol.</a:t>
              </a:r>
              <a:endParaRPr lang="en-US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sp>
        <p:nvSpPr>
          <p:cNvPr id="66" name="Rectangle 65"/>
          <p:cNvSpPr/>
          <p:nvPr/>
        </p:nvSpPr>
        <p:spPr>
          <a:xfrm>
            <a:off x="1309049" y="3562646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–9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1637374" y="3562646"/>
            <a:ext cx="354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&gt;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1896770" y="3562646"/>
            <a:ext cx="548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–10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1439876" y="4019913"/>
            <a:ext cx="1978047" cy="78670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FF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1458749" y="4068890"/>
                <a:ext cx="5056123" cy="6614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Hence,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𝟑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–</m:t>
                        </m:r>
                        <m:r>
                          <a:rPr lang="en-US" sz="2400" b="1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tx1"/>
                        </a:solidFill>
                        <a:effectLst/>
                        <a:latin typeface="Cambria Math"/>
                      </a:rPr>
                      <m:t>&gt;</m:t>
                    </m:r>
                  </m:oMath>
                </a14:m>
                <a:r>
                  <a:rPr lang="en-US" sz="2400" b="1" dirty="0">
                    <a:solidFill>
                      <a:schemeClr val="tx1"/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–</m:t>
                        </m:r>
                        <m:r>
                          <a:rPr lang="en-US" sz="2400" b="1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𝟓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𝟔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  </a:t>
                </a:r>
                <a:endParaRPr lang="en-US" dirty="0">
                  <a:solidFill>
                    <a:schemeClr val="tx1"/>
                  </a:solidFill>
                  <a:effectLst/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745" y="4068890"/>
                <a:ext cx="5056123" cy="661400"/>
              </a:xfrm>
              <a:prstGeom prst="rect">
                <a:avLst/>
              </a:prstGeom>
              <a:blipFill rotWithShape="1">
                <a:blip r:embed="rId6"/>
                <a:stretch>
                  <a:fillRect l="-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Rectangle 71"/>
          <p:cNvSpPr/>
          <p:nvPr/>
        </p:nvSpPr>
        <p:spPr>
          <a:xfrm>
            <a:off x="4216829" y="351093"/>
            <a:ext cx="349136" cy="63368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3037567" y="1109458"/>
            <a:ext cx="262311" cy="268743"/>
          </a:xfrm>
          <a:prstGeom prst="rect">
            <a:avLst/>
          </a:prstGeom>
          <a:solidFill>
            <a:srgbClr val="00E668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3010020" y="1446478"/>
            <a:ext cx="317396" cy="268743"/>
          </a:xfrm>
          <a:prstGeom prst="rect">
            <a:avLst/>
          </a:prstGeom>
          <a:solidFill>
            <a:srgbClr val="00E668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2903905" y="1090894"/>
                <a:ext cx="529311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/>
                            </a:rPr>
                            <m:t>𝟑</m:t>
                          </m:r>
                        </m:num>
                        <m:den>
                          <m:r>
                            <a:rPr lang="en-US" b="1" i="1">
                              <a:latin typeface="Cambria Math"/>
                            </a:rPr>
                            <m:t>–</m:t>
                          </m:r>
                          <m:r>
                            <a:rPr lang="en-US" b="1" i="1">
                              <a:latin typeface="Cambria Math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901" y="1090894"/>
                <a:ext cx="529311" cy="61093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Rectangle 74"/>
          <p:cNvSpPr/>
          <p:nvPr/>
        </p:nvSpPr>
        <p:spPr>
          <a:xfrm>
            <a:off x="4927004" y="348714"/>
            <a:ext cx="349136" cy="63368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943101" y="323341"/>
                <a:ext cx="4549150" cy="661400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latin typeface="Cambria Math" panose="02040503050406030204" pitchFamily="18" charset="0"/>
                  </a:rPr>
                  <a:t>Which of the numbers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1" i="1" smtClean="0">
                            <a:latin typeface="Cambria Math"/>
                          </a:rPr>
                          <m:t>𝟑</m:t>
                        </m:r>
                      </m:num>
                      <m:den>
                        <m:r>
                          <a:rPr lang="en-US" sz="2400" b="1" i="1" smtClean="0">
                            <a:latin typeface="Cambria Math"/>
                          </a:rPr>
                          <m:t>–</m:t>
                        </m:r>
                        <m:r>
                          <a:rPr lang="en-US" sz="2400" b="1" i="1" smtClean="0">
                            <a:latin typeface="Cambria Math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b="1" dirty="0" smtClean="0">
                    <a:latin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–</m:t>
                        </m:r>
                        <m:r>
                          <a:rPr lang="en-US" sz="2400" b="1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𝟓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𝟔</m:t>
                        </m:r>
                      </m:den>
                    </m:f>
                  </m:oMath>
                </a14:m>
                <a:r>
                  <a:rPr lang="en-US" b="1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 is greater ? </a:t>
                </a:r>
                <a:endParaRPr lang="en-US" b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101" y="323341"/>
                <a:ext cx="4549150" cy="661400"/>
              </a:xfrm>
              <a:prstGeom prst="rect">
                <a:avLst/>
              </a:prstGeom>
              <a:blipFill rotWithShape="1">
                <a:blip r:embed="rId8"/>
                <a:stretch>
                  <a:fillRect l="-1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Rectangle 94"/>
          <p:cNvSpPr/>
          <p:nvPr/>
        </p:nvSpPr>
        <p:spPr>
          <a:xfrm>
            <a:off x="2449662" y="2087319"/>
            <a:ext cx="7397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  × 3</a:t>
            </a:r>
            <a:endParaRPr lang="en-US" b="1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2344515" y="2379725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mbria Math"/>
              </a:rPr>
              <a:t>  × 3</a:t>
            </a:r>
          </a:p>
        </p:txBody>
      </p:sp>
      <p:sp>
        <p:nvSpPr>
          <p:cNvPr id="21" name="Flowchart: Preparation 20"/>
          <p:cNvSpPr/>
          <p:nvPr/>
        </p:nvSpPr>
        <p:spPr>
          <a:xfrm>
            <a:off x="2417734" y="2208167"/>
            <a:ext cx="3002357" cy="1477328"/>
          </a:xfrm>
          <a:prstGeom prst="flowChartPreparation">
            <a:avLst/>
          </a:prstGeom>
          <a:solidFill>
            <a:srgbClr val="FF33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mbria Math" panose="02040503050406030204" pitchFamily="18" charset="0"/>
              </a:rPr>
              <a:t>First we write each of the given numbers with positive 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mbria Math" panose="02040503050406030204" pitchFamily="18" charset="0"/>
              </a:rPr>
              <a:t> denominator</a:t>
            </a:r>
            <a:endParaRPr lang="en-US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mbria Math" panose="02040503050406030204" pitchFamily="18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5223474" y="1444402"/>
            <a:ext cx="262311" cy="268743"/>
          </a:xfrm>
          <a:prstGeom prst="rect">
            <a:avLst/>
          </a:prstGeom>
          <a:solidFill>
            <a:srgbClr val="00E668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5068200" y="1090894"/>
                <a:ext cx="529311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/>
                            </a:rPr>
                            <m:t>–</m:t>
                          </m:r>
                          <m:r>
                            <a:rPr lang="en-US" b="1" i="1">
                              <a:latin typeface="Cambria Math"/>
                            </a:rPr>
                            <m:t>𝟑</m:t>
                          </m:r>
                        </m:num>
                        <m:den>
                          <m:r>
                            <a:rPr lang="en-US" b="1" i="1">
                              <a:latin typeface="Cambria Math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8196" y="1090894"/>
                <a:ext cx="529311" cy="61093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Rectangle 108"/>
          <p:cNvSpPr/>
          <p:nvPr/>
        </p:nvSpPr>
        <p:spPr>
          <a:xfrm>
            <a:off x="7878081" y="1458007"/>
            <a:ext cx="262311" cy="268743"/>
          </a:xfrm>
          <a:prstGeom prst="rect">
            <a:avLst/>
          </a:prstGeom>
          <a:solidFill>
            <a:srgbClr val="00E668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7744582" y="1090895"/>
                <a:ext cx="529311" cy="6183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/>
                            </a:rPr>
                            <m:t>–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𝟓</m:t>
                          </m:r>
                        </m:num>
                        <m:den>
                          <m:r>
                            <a:rPr lang="en-US" b="1" i="1" smtClean="0">
                              <a:latin typeface="Cambria Math"/>
                            </a:rPr>
                            <m:t>𝟔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578" y="1090895"/>
                <a:ext cx="529311" cy="61831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6" name="Group 75"/>
          <p:cNvGrpSpPr/>
          <p:nvPr/>
        </p:nvGrpSpPr>
        <p:grpSpPr>
          <a:xfrm>
            <a:off x="4950222" y="1905752"/>
            <a:ext cx="1617374" cy="960324"/>
            <a:chOff x="3509313" y="1269800"/>
            <a:chExt cx="1516502" cy="950055"/>
          </a:xfrm>
        </p:grpSpPr>
        <p:sp>
          <p:nvSpPr>
            <p:cNvPr id="77" name="Cloud Callout 76"/>
            <p:cNvSpPr/>
            <p:nvPr/>
          </p:nvSpPr>
          <p:spPr>
            <a:xfrm>
              <a:off x="3509313" y="1269800"/>
              <a:ext cx="1516502" cy="950055"/>
            </a:xfrm>
            <a:prstGeom prst="cloudCallout">
              <a:avLst>
                <a:gd name="adj1" fmla="val 9773"/>
                <a:gd name="adj2" fmla="val 125497"/>
              </a:avLst>
            </a:prstGeom>
            <a:solidFill>
              <a:srgbClr val="7030A0"/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8" name="TextBox 56"/>
            <p:cNvSpPr txBox="1"/>
            <p:nvPr/>
          </p:nvSpPr>
          <p:spPr>
            <a:xfrm>
              <a:off x="3642588" y="1417431"/>
              <a:ext cx="1285835" cy="59945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 smtClean="0">
                  <a:solidFill>
                    <a:srgbClr val="FFFF00"/>
                  </a:solidFill>
                  <a:latin typeface="Cambria Math" pitchFamily="18" charset="0"/>
                  <a:ea typeface="Cambria Math" pitchFamily="18" charset="0"/>
                </a:rPr>
                <a:t>What is LCM of 4 and 6</a:t>
              </a:r>
              <a:endParaRPr lang="en-US" sz="1600" b="1" dirty="0">
                <a:solidFill>
                  <a:srgbClr val="FFFF0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</p:grpSp>
      <p:pic>
        <p:nvPicPr>
          <p:cNvPr id="79" name="Picture 78" descr="D:\MJ\ROBOMATE\Rashmi mam\20480625-vector-illustration-of-cartoon-boy-thinking-with-white-bubble copy.jpg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366" y="3442149"/>
            <a:ext cx="1265148" cy="137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0" name="Group 99"/>
          <p:cNvGrpSpPr/>
          <p:nvPr/>
        </p:nvGrpSpPr>
        <p:grpSpPr>
          <a:xfrm>
            <a:off x="4802431" y="1152662"/>
            <a:ext cx="1957022" cy="1406011"/>
            <a:chOff x="3371056" y="1059183"/>
            <a:chExt cx="1834967" cy="1390977"/>
          </a:xfrm>
        </p:grpSpPr>
        <p:sp>
          <p:nvSpPr>
            <p:cNvPr id="101" name="Cloud Callout 100"/>
            <p:cNvSpPr/>
            <p:nvPr/>
          </p:nvSpPr>
          <p:spPr>
            <a:xfrm>
              <a:off x="3371056" y="1059183"/>
              <a:ext cx="1834967" cy="1390977"/>
            </a:xfrm>
            <a:prstGeom prst="cloudCallout">
              <a:avLst>
                <a:gd name="adj1" fmla="val 25649"/>
                <a:gd name="adj2" fmla="val 87482"/>
              </a:avLst>
            </a:prstGeom>
            <a:solidFill>
              <a:srgbClr val="7030A0"/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02" name="TextBox 56"/>
            <p:cNvSpPr txBox="1"/>
            <p:nvPr/>
          </p:nvSpPr>
          <p:spPr>
            <a:xfrm>
              <a:off x="3507575" y="1271372"/>
              <a:ext cx="1555859" cy="82211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 smtClean="0">
                  <a:solidFill>
                    <a:srgbClr val="FFFF00"/>
                  </a:solidFill>
                  <a:latin typeface="Cambria Math" pitchFamily="18" charset="0"/>
                  <a:ea typeface="Cambria Math" pitchFamily="18" charset="0"/>
                </a:rPr>
                <a:t>Which is the greater number from –9 &amp; – 10?</a:t>
              </a:r>
              <a:endParaRPr lang="en-US" sz="1600" b="1" dirty="0">
                <a:solidFill>
                  <a:srgbClr val="FFFF0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</p:grpSp>
      <p:sp>
        <p:nvSpPr>
          <p:cNvPr id="113" name="Rectangle 112"/>
          <p:cNvSpPr/>
          <p:nvPr/>
        </p:nvSpPr>
        <p:spPr>
          <a:xfrm>
            <a:off x="2888908" y="1840276"/>
            <a:ext cx="2548592" cy="450617"/>
          </a:xfrm>
          <a:prstGeom prst="rect">
            <a:avLst/>
          </a:prstGeom>
          <a:solidFill>
            <a:srgbClr val="002060"/>
          </a:solidFill>
          <a:ln>
            <a:solidFill>
              <a:srgbClr val="FF66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mbria Math" panose="02040503050406030204" pitchFamily="18" charset="0"/>
              </a:rPr>
              <a:t>To compare the number</a:t>
            </a:r>
          </a:p>
        </p:txBody>
      </p:sp>
      <p:pic>
        <p:nvPicPr>
          <p:cNvPr id="103" name="Picture 102" descr="D:\MJ\ROBOMATE\Rashmi mam\20480625-vector-illustration-of-cartoon-boy-thinking-with-white-bubble copy.jpg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486" y="2799057"/>
            <a:ext cx="1852302" cy="2008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1" name="Flowchart: Alternate Process 120"/>
          <p:cNvSpPr/>
          <p:nvPr/>
        </p:nvSpPr>
        <p:spPr>
          <a:xfrm>
            <a:off x="3517186" y="2693811"/>
            <a:ext cx="1292043" cy="412615"/>
          </a:xfrm>
          <a:prstGeom prst="flowChartAlternateProcess">
            <a:avLst/>
          </a:prstGeom>
          <a:solidFill>
            <a:srgbClr val="FF00FF"/>
          </a:solidFill>
          <a:ln>
            <a:solidFill>
              <a:schemeClr val="tx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</a:rPr>
              <a:t>Take LCM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2449662" y="2810613"/>
            <a:ext cx="7397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  × 2</a:t>
            </a:r>
            <a:endParaRPr lang="en-US" b="1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2344510" y="3127808"/>
            <a:ext cx="7397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  × 2</a:t>
            </a:r>
            <a:endParaRPr lang="en-US" b="1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p:grpSp>
        <p:nvGrpSpPr>
          <p:cNvPr id="130" name="Group 129"/>
          <p:cNvGrpSpPr/>
          <p:nvPr/>
        </p:nvGrpSpPr>
        <p:grpSpPr>
          <a:xfrm>
            <a:off x="3951879" y="2791140"/>
            <a:ext cx="1312581" cy="688094"/>
            <a:chOff x="4016156" y="-976192"/>
            <a:chExt cx="1312581" cy="688094"/>
          </a:xfrm>
        </p:grpSpPr>
        <p:sp>
          <p:nvSpPr>
            <p:cNvPr id="131" name="Cloud 130"/>
            <p:cNvSpPr/>
            <p:nvPr/>
          </p:nvSpPr>
          <p:spPr>
            <a:xfrm>
              <a:off x="4016156" y="-949143"/>
              <a:ext cx="987853" cy="661045"/>
            </a:xfrm>
            <a:prstGeom prst="cloud">
              <a:avLst/>
            </a:prstGeom>
            <a:solidFill>
              <a:srgbClr val="00E66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  <a:latin typeface="Cambria Math" panose="02040503050406030204" pitchFamily="18" charset="0"/>
                  <a:sym typeface="Symbol"/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32" name="Picture 131"/>
            <p:cNvPicPr>
              <a:picLocks noChangeAspect="1"/>
            </p:cNvPicPr>
            <p:nvPr/>
          </p:nvPicPr>
          <p:blipFill>
            <a:blip r:embed="rId12" cstate="print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0" b="100000" l="0" r="100000">
                          <a14:foregroundMark x1="59111" y1="29778" x2="67556" y2="66222"/>
                          <a14:foregroundMark x1="43556" y1="45778" x2="67111" y2="39111"/>
                          <a14:foregroundMark x1="67111" y1="31556" x2="47556" y2="45778"/>
                          <a14:foregroundMark x1="50667" y1="24444" x2="52889" y2="42667"/>
                          <a14:foregroundMark x1="53333" y1="34222" x2="46222" y2="622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5871" y="-976192"/>
              <a:ext cx="682866" cy="682866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3417924" y="2098749"/>
                <a:ext cx="529311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/>
                            </a:rPr>
                            <m:t>–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𝟗</m:t>
                          </m:r>
                        </m:num>
                        <m:den>
                          <m:r>
                            <a:rPr lang="en-US" b="1" i="1" smtClean="0">
                              <a:latin typeface="Cambria Math"/>
                            </a:rPr>
                            <m:t>𝟏𝟐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920" y="2098749"/>
                <a:ext cx="529311" cy="610936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417924" y="2810613"/>
                <a:ext cx="667169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/>
                            </a:rPr>
                            <m:t>–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𝟏𝟎</m:t>
                          </m:r>
                        </m:num>
                        <m:den>
                          <m:r>
                            <a:rPr lang="en-US" b="1" i="1" smtClean="0">
                              <a:latin typeface="Cambria Math"/>
                            </a:rPr>
                            <m:t>𝟏𝟐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920" y="2810613"/>
                <a:ext cx="667169" cy="610936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Rectangle 134"/>
          <p:cNvSpPr/>
          <p:nvPr/>
        </p:nvSpPr>
        <p:spPr>
          <a:xfrm rot="10800000">
            <a:off x="3479141" y="2107652"/>
            <a:ext cx="387940" cy="63651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 rot="10800000">
            <a:off x="3474377" y="2812674"/>
            <a:ext cx="551780" cy="63651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3417921" y="2042211"/>
            <a:ext cx="2821945" cy="1659934"/>
            <a:chOff x="2313100" y="3662199"/>
            <a:chExt cx="2821944" cy="1659934"/>
          </a:xfrm>
        </p:grpSpPr>
        <p:grpSp>
          <p:nvGrpSpPr>
            <p:cNvPr id="91" name="Group 90"/>
            <p:cNvGrpSpPr/>
            <p:nvPr/>
          </p:nvGrpSpPr>
          <p:grpSpPr>
            <a:xfrm>
              <a:off x="2313100" y="3662199"/>
              <a:ext cx="2429455" cy="1649310"/>
              <a:chOff x="3182261" y="1049341"/>
              <a:chExt cx="2277935" cy="1631682"/>
            </a:xfrm>
          </p:grpSpPr>
          <p:sp>
            <p:nvSpPr>
              <p:cNvPr id="92" name="Cloud Callout 91"/>
              <p:cNvSpPr/>
              <p:nvPr/>
            </p:nvSpPr>
            <p:spPr>
              <a:xfrm>
                <a:off x="3350081" y="1049341"/>
                <a:ext cx="1834967" cy="1390977"/>
              </a:xfrm>
              <a:prstGeom prst="cloud">
                <a:avLst/>
              </a:prstGeom>
              <a:solidFill>
                <a:srgbClr val="336600"/>
              </a:soli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chemeClr val="tx1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93" name="TextBox 56"/>
              <p:cNvSpPr txBox="1"/>
              <p:nvPr/>
            </p:nvSpPr>
            <p:spPr>
              <a:xfrm>
                <a:off x="3182261" y="1058761"/>
                <a:ext cx="2277935" cy="1622262"/>
              </a:xfrm>
              <a:prstGeom prst="cloud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b="1" dirty="0">
                    <a:solidFill>
                      <a:schemeClr val="bg1"/>
                    </a:solidFill>
                    <a:latin typeface="Cambria Math" pitchFamily="18" charset="0"/>
                    <a:ea typeface="Cambria Math" pitchFamily="18" charset="0"/>
                  </a:rPr>
                  <a:t>What should </a:t>
                </a:r>
              </a:p>
              <a:p>
                <a:pPr algn="ctr"/>
                <a:r>
                  <a:rPr lang="en-US" sz="1600" b="1" dirty="0">
                    <a:solidFill>
                      <a:schemeClr val="bg1"/>
                    </a:solidFill>
                    <a:latin typeface="Cambria Math" pitchFamily="18" charset="0"/>
                    <a:ea typeface="Cambria Math" pitchFamily="18" charset="0"/>
                  </a:rPr>
                  <a:t>be multiplied </a:t>
                </a:r>
                <a:r>
                  <a:rPr lang="en-US" sz="1600" b="1" dirty="0" smtClean="0">
                    <a:solidFill>
                      <a:schemeClr val="bg1"/>
                    </a:solidFill>
                    <a:latin typeface="Cambria Math" pitchFamily="18" charset="0"/>
                    <a:ea typeface="Cambria Math" pitchFamily="18" charset="0"/>
                  </a:rPr>
                  <a:t>to </a:t>
                </a:r>
                <a:r>
                  <a:rPr lang="en-US" sz="1600" b="1" dirty="0">
                    <a:solidFill>
                      <a:schemeClr val="bg1"/>
                    </a:solidFill>
                    <a:latin typeface="Cambria Math" pitchFamily="18" charset="0"/>
                    <a:ea typeface="Cambria Math" pitchFamily="18" charset="0"/>
                  </a:rPr>
                  <a:t>4 to get 12 ? </a:t>
                </a:r>
              </a:p>
              <a:p>
                <a:pPr algn="ctr"/>
                <a:endParaRPr lang="en-US" sz="1600" b="1" dirty="0">
                  <a:solidFill>
                    <a:schemeClr val="bg1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p:grpSp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0" b="100000" l="0" r="100000">
                          <a14:foregroundMark x1="62264" y1="43096" x2="31604" y2="35146"/>
                          <a14:foregroundMark x1="64151" y1="25523" x2="69811" y2="59414"/>
                          <a14:foregroundMark x1="75000" y1="33054" x2="73585" y2="60669"/>
                          <a14:foregroundMark x1="57075" y1="50628" x2="37736" y2="42259"/>
                          <a14:foregroundMark x1="59906" y1="63180" x2="58019" y2="88285"/>
                          <a14:foregroundMark x1="25943" y1="74059" x2="31132" y2="85356"/>
                          <a14:foregroundMark x1="33019" y1="88703" x2="43868" y2="97071"/>
                          <a14:foregroundMark x1="62264" y1="74477" x2="58019" y2="87866"/>
                          <a14:foregroundMark x1="60377" y1="68619" x2="72170" y2="71967"/>
                          <a14:foregroundMark x1="72170" y1="59414" x2="68396" y2="77824"/>
                          <a14:foregroundMark x1="72642" y1="60669" x2="65566" y2="84519"/>
                          <a14:foregroundMark x1="69811" y1="69038" x2="58019" y2="94979"/>
                          <a14:foregroundMark x1="63208" y1="69456" x2="54717" y2="90795"/>
                          <a14:foregroundMark x1="66038" y1="76987" x2="44340" y2="63598"/>
                          <a14:foregroundMark x1="47170" y1="60251" x2="54245" y2="80753"/>
                          <a14:foregroundMark x1="52358" y1="80753" x2="54245" y2="94979"/>
                          <a14:foregroundMark x1="16509" y1="29707" x2="16509" y2="29707"/>
                          <a14:foregroundMark x1="14623" y1="25941" x2="14623" y2="25941"/>
                          <a14:foregroundMark x1="10849" y1="19247" x2="10849" y2="19247"/>
                          <a14:foregroundMark x1="14623" y1="14226" x2="14623" y2="1422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0710" y="4261570"/>
              <a:ext cx="1254334" cy="1060563"/>
            </a:xfrm>
            <a:prstGeom prst="rect">
              <a:avLst/>
            </a:prstGeom>
          </p:spPr>
        </p:pic>
      </p:grpSp>
      <p:grpSp>
        <p:nvGrpSpPr>
          <p:cNvPr id="125" name="Group 124"/>
          <p:cNvGrpSpPr/>
          <p:nvPr/>
        </p:nvGrpSpPr>
        <p:grpSpPr>
          <a:xfrm>
            <a:off x="3574558" y="1857887"/>
            <a:ext cx="2821945" cy="1659934"/>
            <a:chOff x="2313100" y="3662199"/>
            <a:chExt cx="2821944" cy="1659934"/>
          </a:xfrm>
        </p:grpSpPr>
        <p:grpSp>
          <p:nvGrpSpPr>
            <p:cNvPr id="126" name="Group 125"/>
            <p:cNvGrpSpPr/>
            <p:nvPr/>
          </p:nvGrpSpPr>
          <p:grpSpPr>
            <a:xfrm>
              <a:off x="2313100" y="3662199"/>
              <a:ext cx="2429455" cy="1649310"/>
              <a:chOff x="3182261" y="1049341"/>
              <a:chExt cx="2277935" cy="1631682"/>
            </a:xfrm>
          </p:grpSpPr>
          <p:sp>
            <p:nvSpPr>
              <p:cNvPr id="128" name="Cloud Callout 91"/>
              <p:cNvSpPr/>
              <p:nvPr/>
            </p:nvSpPr>
            <p:spPr>
              <a:xfrm>
                <a:off x="3350081" y="1049341"/>
                <a:ext cx="1834967" cy="1390977"/>
              </a:xfrm>
              <a:prstGeom prst="cloud">
                <a:avLst/>
              </a:prstGeom>
              <a:solidFill>
                <a:srgbClr val="336600"/>
              </a:soli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chemeClr val="tx1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129" name="TextBox 56"/>
              <p:cNvSpPr txBox="1"/>
              <p:nvPr/>
            </p:nvSpPr>
            <p:spPr>
              <a:xfrm>
                <a:off x="3182261" y="1058761"/>
                <a:ext cx="2277935" cy="1622262"/>
              </a:xfrm>
              <a:prstGeom prst="cloud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b="1" dirty="0">
                    <a:solidFill>
                      <a:schemeClr val="bg1"/>
                    </a:solidFill>
                    <a:latin typeface="Cambria Math" pitchFamily="18" charset="0"/>
                    <a:ea typeface="Cambria Math" pitchFamily="18" charset="0"/>
                  </a:rPr>
                  <a:t>What should </a:t>
                </a:r>
              </a:p>
              <a:p>
                <a:pPr algn="ctr"/>
                <a:r>
                  <a:rPr lang="en-US" sz="1600" b="1" dirty="0">
                    <a:solidFill>
                      <a:schemeClr val="bg1"/>
                    </a:solidFill>
                    <a:latin typeface="Cambria Math" pitchFamily="18" charset="0"/>
                    <a:ea typeface="Cambria Math" pitchFamily="18" charset="0"/>
                  </a:rPr>
                  <a:t>be multiplied </a:t>
                </a:r>
                <a:r>
                  <a:rPr lang="en-US" sz="1600" b="1" dirty="0" smtClean="0">
                    <a:solidFill>
                      <a:schemeClr val="bg1"/>
                    </a:solidFill>
                    <a:latin typeface="Cambria Math" pitchFamily="18" charset="0"/>
                    <a:ea typeface="Cambria Math" pitchFamily="18" charset="0"/>
                  </a:rPr>
                  <a:t>to 6 </a:t>
                </a:r>
                <a:r>
                  <a:rPr lang="en-US" sz="1600" b="1" dirty="0">
                    <a:solidFill>
                      <a:schemeClr val="bg1"/>
                    </a:solidFill>
                    <a:latin typeface="Cambria Math" pitchFamily="18" charset="0"/>
                    <a:ea typeface="Cambria Math" pitchFamily="18" charset="0"/>
                  </a:rPr>
                  <a:t>to get 12 ? </a:t>
                </a:r>
              </a:p>
              <a:p>
                <a:pPr algn="ctr"/>
                <a:endParaRPr lang="en-US" sz="1600" b="1" dirty="0">
                  <a:solidFill>
                    <a:schemeClr val="bg1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p:grpSp>
        <p:pic>
          <p:nvPicPr>
            <p:cNvPr id="127" name="Picture 126"/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0" b="100000" l="0" r="100000">
                          <a14:foregroundMark x1="62264" y1="43096" x2="31604" y2="35146"/>
                          <a14:foregroundMark x1="64151" y1="25523" x2="69811" y2="59414"/>
                          <a14:foregroundMark x1="75000" y1="33054" x2="73585" y2="60669"/>
                          <a14:foregroundMark x1="57075" y1="50628" x2="37736" y2="42259"/>
                          <a14:foregroundMark x1="59906" y1="63180" x2="58019" y2="88285"/>
                          <a14:foregroundMark x1="25943" y1="74059" x2="31132" y2="85356"/>
                          <a14:foregroundMark x1="33019" y1="88703" x2="43868" y2="97071"/>
                          <a14:foregroundMark x1="62264" y1="74477" x2="58019" y2="87866"/>
                          <a14:foregroundMark x1="60377" y1="68619" x2="72170" y2="71967"/>
                          <a14:foregroundMark x1="72170" y1="59414" x2="68396" y2="77824"/>
                          <a14:foregroundMark x1="72642" y1="60669" x2="65566" y2="84519"/>
                          <a14:foregroundMark x1="69811" y1="69038" x2="58019" y2="94979"/>
                          <a14:foregroundMark x1="63208" y1="69456" x2="54717" y2="90795"/>
                          <a14:foregroundMark x1="66038" y1="76987" x2="44340" y2="63598"/>
                          <a14:foregroundMark x1="47170" y1="60251" x2="54245" y2="80753"/>
                          <a14:foregroundMark x1="52358" y1="80753" x2="54245" y2="94979"/>
                          <a14:foregroundMark x1="16509" y1="29707" x2="16509" y2="29707"/>
                          <a14:foregroundMark x1="14623" y1="25941" x2="14623" y2="25941"/>
                          <a14:foregroundMark x1="10849" y1="19247" x2="10849" y2="19247"/>
                          <a14:foregroundMark x1="14623" y1="14226" x2="14623" y2="1422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0710" y="4261570"/>
              <a:ext cx="1254334" cy="1060563"/>
            </a:xfrm>
            <a:prstGeom prst="rect">
              <a:avLst/>
            </a:prstGeom>
          </p:spPr>
        </p:pic>
      </p:grpSp>
      <p:grpSp>
        <p:nvGrpSpPr>
          <p:cNvPr id="137" name="Group 136"/>
          <p:cNvGrpSpPr/>
          <p:nvPr/>
        </p:nvGrpSpPr>
        <p:grpSpPr>
          <a:xfrm>
            <a:off x="2196240" y="2725569"/>
            <a:ext cx="1312581" cy="688094"/>
            <a:chOff x="4016156" y="-976192"/>
            <a:chExt cx="1312581" cy="688094"/>
          </a:xfrm>
        </p:grpSpPr>
        <p:sp>
          <p:nvSpPr>
            <p:cNvPr id="138" name="Cloud 137"/>
            <p:cNvSpPr/>
            <p:nvPr/>
          </p:nvSpPr>
          <p:spPr>
            <a:xfrm>
              <a:off x="4016156" y="-949143"/>
              <a:ext cx="987853" cy="661045"/>
            </a:xfrm>
            <a:prstGeom prst="cloud">
              <a:avLst/>
            </a:prstGeom>
            <a:solidFill>
              <a:srgbClr val="00E66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  <a:latin typeface="Cambria Math" panose="02040503050406030204" pitchFamily="18" charset="0"/>
                  <a:sym typeface="Symbol"/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39" name="Picture 138"/>
            <p:cNvPicPr>
              <a:picLocks noChangeAspect="1"/>
            </p:cNvPicPr>
            <p:nvPr/>
          </p:nvPicPr>
          <p:blipFill>
            <a:blip r:embed="rId12" cstate="print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0" b="100000" l="0" r="100000">
                          <a14:foregroundMark x1="59111" y1="29778" x2="67556" y2="66222"/>
                          <a14:foregroundMark x1="43556" y1="45778" x2="67111" y2="39111"/>
                          <a14:foregroundMark x1="67111" y1="31556" x2="47556" y2="45778"/>
                          <a14:foregroundMark x1="50667" y1="24444" x2="52889" y2="42667"/>
                          <a14:foregroundMark x1="53333" y1="34222" x2="46222" y2="622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5871" y="-976192"/>
              <a:ext cx="682866" cy="682866"/>
            </a:xfrm>
            <a:prstGeom prst="rect">
              <a:avLst/>
            </a:prstGeom>
          </p:spPr>
        </p:pic>
      </p:grpSp>
      <p:grpSp>
        <p:nvGrpSpPr>
          <p:cNvPr id="140" name="Group 139"/>
          <p:cNvGrpSpPr/>
          <p:nvPr/>
        </p:nvGrpSpPr>
        <p:grpSpPr>
          <a:xfrm>
            <a:off x="3573474" y="1998871"/>
            <a:ext cx="1312581" cy="688094"/>
            <a:chOff x="4016156" y="-976192"/>
            <a:chExt cx="1312581" cy="688094"/>
          </a:xfrm>
        </p:grpSpPr>
        <p:sp>
          <p:nvSpPr>
            <p:cNvPr id="141" name="Cloud 140"/>
            <p:cNvSpPr/>
            <p:nvPr/>
          </p:nvSpPr>
          <p:spPr>
            <a:xfrm>
              <a:off x="4016156" y="-949143"/>
              <a:ext cx="987853" cy="661045"/>
            </a:xfrm>
            <a:prstGeom prst="cloud">
              <a:avLst/>
            </a:prstGeom>
            <a:solidFill>
              <a:srgbClr val="00E66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  <a:latin typeface="Cambria Math" panose="02040503050406030204" pitchFamily="18" charset="0"/>
                  <a:sym typeface="Symbol"/>
                </a:rPr>
                <a:t>12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42" name="Picture 141"/>
            <p:cNvPicPr>
              <a:picLocks noChangeAspect="1"/>
            </p:cNvPicPr>
            <p:nvPr/>
          </p:nvPicPr>
          <p:blipFill>
            <a:blip r:embed="rId12" cstate="print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0" b="100000" l="0" r="100000">
                          <a14:foregroundMark x1="59111" y1="29778" x2="67556" y2="66222"/>
                          <a14:foregroundMark x1="43556" y1="45778" x2="67111" y2="39111"/>
                          <a14:foregroundMark x1="67111" y1="31556" x2="47556" y2="45778"/>
                          <a14:foregroundMark x1="50667" y1="24444" x2="52889" y2="42667"/>
                          <a14:foregroundMark x1="53333" y1="34222" x2="46222" y2="622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5871" y="-976192"/>
              <a:ext cx="682866" cy="682866"/>
            </a:xfrm>
            <a:prstGeom prst="rect">
              <a:avLst/>
            </a:prstGeom>
          </p:spPr>
        </p:pic>
      </p:grpSp>
      <p:sp>
        <p:nvSpPr>
          <p:cNvPr id="107" name="Rectangle 106"/>
          <p:cNvSpPr/>
          <p:nvPr/>
        </p:nvSpPr>
        <p:spPr>
          <a:xfrm flipV="1">
            <a:off x="720069" y="3621022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Cambria Math" panose="02040503050406030204" pitchFamily="18" charset="0"/>
                <a:sym typeface="Symbol"/>
              </a:rPr>
              <a:t></a:t>
            </a:r>
            <a:endParaRPr lang="en-US" dirty="0"/>
          </a:p>
        </p:txBody>
      </p:sp>
      <p:sp>
        <p:nvSpPr>
          <p:cNvPr id="108" name="Rectangle 107"/>
          <p:cNvSpPr/>
          <p:nvPr/>
        </p:nvSpPr>
        <p:spPr>
          <a:xfrm>
            <a:off x="720069" y="4228598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Cambria Math" panose="02040503050406030204" pitchFamily="18" charset="0"/>
                <a:sym typeface="Symbol"/>
              </a:rPr>
              <a:t></a:t>
            </a:r>
            <a:endParaRPr lang="en-US" dirty="0"/>
          </a:p>
        </p:txBody>
      </p:sp>
      <p:grpSp>
        <p:nvGrpSpPr>
          <p:cNvPr id="97" name="Group 96"/>
          <p:cNvGrpSpPr/>
          <p:nvPr/>
        </p:nvGrpSpPr>
        <p:grpSpPr>
          <a:xfrm>
            <a:off x="3430735" y="1614993"/>
            <a:ext cx="2657072" cy="1026591"/>
            <a:chOff x="4831613" y="2714835"/>
            <a:chExt cx="2657072" cy="1026591"/>
          </a:xfrm>
        </p:grpSpPr>
        <p:grpSp>
          <p:nvGrpSpPr>
            <p:cNvPr id="98" name="Group 97"/>
            <p:cNvGrpSpPr/>
            <p:nvPr/>
          </p:nvGrpSpPr>
          <p:grpSpPr>
            <a:xfrm>
              <a:off x="4831613" y="3117789"/>
              <a:ext cx="2049891" cy="623637"/>
              <a:chOff x="4856431" y="4980525"/>
              <a:chExt cx="2049891" cy="623637"/>
            </a:xfrm>
          </p:grpSpPr>
          <p:sp>
            <p:nvSpPr>
              <p:cNvPr id="104" name="Rounded Rectangle 103"/>
              <p:cNvSpPr/>
              <p:nvPr/>
            </p:nvSpPr>
            <p:spPr>
              <a:xfrm>
                <a:off x="4946268" y="4980525"/>
                <a:ext cx="1960054" cy="374224"/>
              </a:xfrm>
              <a:prstGeom prst="roundRect">
                <a:avLst/>
              </a:prstGeom>
              <a:solidFill>
                <a:srgbClr val="0000FF"/>
              </a:solidFill>
              <a:ln w="9525" cap="flat" cmpd="sng" algn="ctr">
                <a:noFill/>
                <a:prstDash val="solid"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wrap="squar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mbria Math" pitchFamily="18" charset="0"/>
                  <a:ea typeface="Cambria Math" pitchFamily="18" charset="0"/>
                  <a:cs typeface="Arial" pitchFamily="34" charset="0"/>
                  <a:sym typeface="Symbol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4856431" y="5019387"/>
                <a:ext cx="1928150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00"/>
                    </a:solidFill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  <a:sym typeface="Symbol"/>
                  </a:rPr>
                  <a:t>Multiply</a:t>
                </a:r>
                <a:r>
                  <a:rPr kumimoji="0" lang="en-US" sz="1600" b="1" i="0" u="none" strike="noStrike" kern="0" cap="none" spc="0" normalizeH="0" noProof="0" dirty="0" smtClean="0">
                    <a:ln>
                      <a:noFill/>
                    </a:ln>
                    <a:solidFill>
                      <a:srgbClr val="FFFF00"/>
                    </a:solidFill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  <a:sym typeface="Symbol"/>
                  </a:rPr>
                  <a:t> the fraction by –1</a:t>
                </a:r>
                <a:endPara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00"/>
                  </a:solidFill>
                  <a:uLnTx/>
                  <a:uFillTx/>
                </a:endParaRPr>
              </a:p>
            </p:txBody>
          </p:sp>
        </p:grpSp>
        <p:pic>
          <p:nvPicPr>
            <p:cNvPr id="99" name="Picture 2" descr="https://encrypted-tbn2.gstatic.com/images?q=tbn:ANd9GcSdw6MrYMIm6k47z_zifpRXgjiY9riSbIcalgahxuaZBKG6ZcOrFw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ackgroundRemoval t="0" b="100000" l="0" r="100000">
                          <a14:foregroundMark x1="18815" y1="26857" x2="14286" y2="69714"/>
                          <a14:foregroundMark x1="348" y1="76000" x2="348" y2="76000"/>
                          <a14:foregroundMark x1="697" y1="77714" x2="697" y2="77714"/>
                          <a14:foregroundMark x1="1045" y1="79429" x2="1045" y2="7942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00000">
              <a:off x="6213407" y="2714835"/>
              <a:ext cx="1275278" cy="7776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2808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500"/>
                            </p:stCondLst>
                            <p:childTnLst>
                              <p:par>
                                <p:cTn id="1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1000"/>
                            </p:stCondLst>
                            <p:childTnLst>
                              <p:par>
                                <p:cTn id="1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500"/>
                            </p:stCondLst>
                            <p:childTnLst>
                              <p:par>
                                <p:cTn id="2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1000"/>
                            </p:stCondLst>
                            <p:childTnLst>
                              <p:par>
                                <p:cTn id="2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1500"/>
                            </p:stCondLst>
                            <p:childTnLst>
                              <p:par>
                                <p:cTn id="2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2000"/>
                            </p:stCondLst>
                            <p:childTnLst>
                              <p:par>
                                <p:cTn id="2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500"/>
                            </p:stCondLst>
                            <p:childTnLst>
                              <p:par>
                                <p:cTn id="2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500"/>
                            </p:stCondLst>
                            <p:childTnLst>
                              <p:par>
                                <p:cTn id="2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500"/>
                            </p:stCondLst>
                            <p:childTnLst>
                              <p:par>
                                <p:cTn id="2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1000"/>
                            </p:stCondLst>
                            <p:childTnLst>
                              <p:par>
                                <p:cTn id="2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500"/>
                            </p:stCondLst>
                            <p:childTnLst>
                              <p:par>
                                <p:cTn id="2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1000"/>
                            </p:stCondLst>
                            <p:childTnLst>
                              <p:par>
                                <p:cTn id="2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0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500"/>
                            </p:stCondLst>
                            <p:childTnLst>
                              <p:par>
                                <p:cTn id="3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1000"/>
                            </p:stCondLst>
                            <p:childTnLst>
                              <p:par>
                                <p:cTn id="3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1500"/>
                            </p:stCondLst>
                            <p:childTnLst>
                              <p:par>
                                <p:cTn id="3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3" dur="500" tmFilter="0, 0; .2, .5; .8, .5; 1, 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4" dur="250" autoRev="1" fill="hold"/>
                                        <p:tgtEl>
                                          <p:spTgt spid="1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35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6" dur="500" tmFilter="0, 0; .2, .5; .8, .5; 1, 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7" dur="250" autoRev="1" fill="hold"/>
                                        <p:tgtEl>
                                          <p:spTgt spid="1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>
                            <p:stCondLst>
                              <p:cond delay="2000"/>
                            </p:stCondLst>
                            <p:childTnLst>
                              <p:par>
                                <p:cTn id="3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6" fill="hold">
                            <p:stCondLst>
                              <p:cond delay="500"/>
                            </p:stCondLst>
                            <p:childTnLst>
                              <p:par>
                                <p:cTn id="3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8" fill="hold">
                            <p:stCondLst>
                              <p:cond delay="500"/>
                            </p:stCondLst>
                            <p:childTnLst>
                              <p:par>
                                <p:cTn id="36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0" fill="hold">
                            <p:stCondLst>
                              <p:cond delay="500"/>
                            </p:stCondLst>
                            <p:childTnLst>
                              <p:par>
                                <p:cTn id="3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>
                            <p:stCondLst>
                              <p:cond delay="1000"/>
                            </p:stCondLst>
                            <p:childTnLst>
                              <p:par>
                                <p:cTn id="3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43" grpId="0" animBg="1"/>
      <p:bldP spid="9" grpId="0" animBg="1"/>
      <p:bldP spid="10" grpId="0" animBg="1"/>
      <p:bldP spid="23" grpId="0"/>
      <p:bldP spid="24" grpId="0"/>
      <p:bldP spid="26" grpId="0"/>
      <p:bldP spid="29" grpId="0"/>
      <p:bldP spid="31" grpId="0"/>
      <p:bldP spid="32" grpId="0"/>
      <p:bldP spid="34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5" grpId="0"/>
      <p:bldP spid="46" grpId="0"/>
      <p:bldP spid="48" grpId="0"/>
      <p:bldP spid="50" grpId="0"/>
      <p:bldP spid="51" grpId="0"/>
      <p:bldP spid="52" grpId="0"/>
      <p:bldP spid="54" grpId="0"/>
      <p:bldP spid="55" grpId="0"/>
      <p:bldP spid="66" grpId="0"/>
      <p:bldP spid="67" grpId="0"/>
      <p:bldP spid="68" grpId="0"/>
      <p:bldP spid="70" grpId="0" animBg="1"/>
      <p:bldP spid="71" grpId="0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25" grpId="0"/>
      <p:bldP spid="75" grpId="0" animBg="1"/>
      <p:bldP spid="75" grpId="1" animBg="1"/>
      <p:bldP spid="13" grpId="0"/>
      <p:bldP spid="95" grpId="0"/>
      <p:bldP spid="96" grpId="0"/>
      <p:bldP spid="21" grpId="0" animBg="1"/>
      <p:bldP spid="21" grpId="1" animBg="1"/>
      <p:bldP spid="106" grpId="0" animBg="1"/>
      <p:bldP spid="106" grpId="1" animBg="1"/>
      <p:bldP spid="33" grpId="0"/>
      <p:bldP spid="109" grpId="0" animBg="1"/>
      <p:bldP spid="109" grpId="1" animBg="1"/>
      <p:bldP spid="36" grpId="0"/>
      <p:bldP spid="113" grpId="0" animBg="1"/>
      <p:bldP spid="113" grpId="1" animBg="1"/>
      <p:bldP spid="121" grpId="0" animBg="1"/>
      <p:bldP spid="121" grpId="1" animBg="1"/>
      <p:bldP spid="123" grpId="0"/>
      <p:bldP spid="124" grpId="0"/>
      <p:bldP spid="47" grpId="0"/>
      <p:bldP spid="56" grpId="0"/>
      <p:bldP spid="135" grpId="0" animBg="1"/>
      <p:bldP spid="135" grpId="1" animBg="1"/>
      <p:bldP spid="135" grpId="2" animBg="1"/>
      <p:bldP spid="136" grpId="0" animBg="1"/>
      <p:bldP spid="136" grpId="1" animBg="1"/>
      <p:bldP spid="136" grpId="2" animBg="1"/>
      <p:bldP spid="107" grpId="0"/>
      <p:bldP spid="108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 Single Corner Rectangle 17"/>
          <p:cNvSpPr/>
          <p:nvPr/>
        </p:nvSpPr>
        <p:spPr>
          <a:xfrm>
            <a:off x="574348" y="1007030"/>
            <a:ext cx="6174980" cy="3792210"/>
          </a:xfrm>
          <a:prstGeom prst="round1Rect">
            <a:avLst/>
          </a:prstGeom>
          <a:gradFill flip="none" rotWithShape="1">
            <a:gsLst>
              <a:gs pos="24000">
                <a:srgbClr val="FFF4D1">
                  <a:lumMod val="91000"/>
                  <a:lumOff val="9000"/>
                </a:srgbClr>
              </a:gs>
              <a:gs pos="100000">
                <a:srgbClr val="FFFF00">
                  <a:lumMod val="48000"/>
                  <a:lumOff val="52000"/>
                </a:srgbClr>
              </a:gs>
              <a:gs pos="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85804" y="318558"/>
            <a:ext cx="6859675" cy="675501"/>
          </a:xfrm>
          <a:prstGeom prst="roundRect">
            <a:avLst/>
          </a:prstGeom>
          <a:gradFill flip="none" rotWithShape="1">
            <a:gsLst>
              <a:gs pos="66700">
                <a:srgbClr val="DDFDD8"/>
              </a:gs>
              <a:gs pos="0">
                <a:srgbClr val="49F42C">
                  <a:lumMod val="56000"/>
                  <a:lumOff val="44000"/>
                </a:srgbClr>
              </a:gs>
              <a:gs pos="100000">
                <a:schemeClr val="bg1">
                  <a:lumMod val="48000"/>
                  <a:lumOff val="52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1075" y="471639"/>
            <a:ext cx="1193019" cy="369332"/>
          </a:xfrm>
          <a:prstGeom prst="rect">
            <a:avLst/>
          </a:prstGeom>
          <a:solidFill>
            <a:srgbClr val="FF9900"/>
          </a:solidFill>
          <a:ln w="28575">
            <a:solidFill>
              <a:srgbClr val="000000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ambria Math" panose="02040503050406030204" pitchFamily="18" charset="0"/>
              </a:rPr>
              <a:t>Example 2</a:t>
            </a:r>
            <a:endParaRPr lang="en-US" b="1" dirty="0">
              <a:latin typeface="Cambria Math" panose="020405030504060302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263964" y="1124309"/>
            <a:ext cx="9003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We have</a:t>
            </a:r>
            <a:endParaRPr lang="en-US" sz="1600" dirty="0"/>
          </a:p>
        </p:txBody>
      </p:sp>
      <p:sp>
        <p:nvSpPr>
          <p:cNvPr id="26" name="Rectangle 25"/>
          <p:cNvSpPr/>
          <p:nvPr/>
        </p:nvSpPr>
        <p:spPr>
          <a:xfrm>
            <a:off x="2651751" y="1124309"/>
            <a:ext cx="3353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=</a:t>
            </a:r>
            <a:endParaRPr lang="en-US" sz="1600" dirty="0"/>
          </a:p>
        </p:txBody>
      </p:sp>
      <p:sp>
        <p:nvSpPr>
          <p:cNvPr id="29" name="Rectangle 28"/>
          <p:cNvSpPr/>
          <p:nvPr/>
        </p:nvSpPr>
        <p:spPr>
          <a:xfrm>
            <a:off x="3015650" y="999580"/>
            <a:ext cx="11079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7 × (–1)</a:t>
            </a:r>
            <a:endParaRPr lang="en-US" sz="1600" dirty="0">
              <a:latin typeface="Cambria Math" panose="02040503050406030204" pitchFamily="18" charset="0"/>
            </a:endParaRPr>
          </a:p>
          <a:p>
            <a:r>
              <a:rPr lang="en-US" sz="1600" i="1" dirty="0" smtClean="0">
                <a:latin typeface="Cambria Math" panose="02040503050406030204" pitchFamily="18" charset="0"/>
              </a:rPr>
              <a:t>	</a:t>
            </a:r>
            <a:endParaRPr lang="en-US" sz="1600" i="1" dirty="0">
              <a:latin typeface="Cambria Math" panose="02040503050406030204" pitchFamily="18" charset="0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3042468" y="1331360"/>
            <a:ext cx="9824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886944" y="1301316"/>
            <a:ext cx="12907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(–10) </a:t>
            </a:r>
            <a:r>
              <a:rPr lang="en-US" sz="1600" b="1" dirty="0">
                <a:solidFill>
                  <a:prstClr val="black"/>
                </a:solidFill>
                <a:latin typeface="Cambria Math" panose="02040503050406030204" pitchFamily="18" charset="0"/>
              </a:rPr>
              <a:t>× (–1)</a:t>
            </a:r>
            <a:endParaRPr lang="en-US" sz="1600" dirty="0">
              <a:latin typeface="Cambria Math" panose="020405030504060302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82562" y="1124309"/>
            <a:ext cx="3353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=</a:t>
            </a:r>
            <a:endParaRPr lang="en-US" sz="1600" dirty="0"/>
          </a:p>
        </p:txBody>
      </p:sp>
      <p:sp>
        <p:nvSpPr>
          <p:cNvPr id="34" name="Rectangle 33"/>
          <p:cNvSpPr/>
          <p:nvPr/>
        </p:nvSpPr>
        <p:spPr>
          <a:xfrm>
            <a:off x="1263959" y="1752102"/>
            <a:ext cx="26581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Thus, the given numbers are </a:t>
            </a:r>
            <a:endParaRPr lang="en-US" sz="1600" dirty="0"/>
          </a:p>
        </p:txBody>
      </p:sp>
      <p:sp>
        <p:nvSpPr>
          <p:cNvPr id="37" name="Rectangle 36"/>
          <p:cNvSpPr/>
          <p:nvPr/>
        </p:nvSpPr>
        <p:spPr>
          <a:xfrm>
            <a:off x="1263959" y="2056292"/>
            <a:ext cx="21853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LCM of 5,10 and 8 is 40</a:t>
            </a:r>
            <a:endParaRPr lang="en-US" sz="1600" dirty="0"/>
          </a:p>
        </p:txBody>
      </p:sp>
      <p:sp>
        <p:nvSpPr>
          <p:cNvPr id="40" name="Rectangle 39"/>
          <p:cNvSpPr/>
          <p:nvPr/>
        </p:nvSpPr>
        <p:spPr>
          <a:xfrm>
            <a:off x="720069" y="2441589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Cambria Math" panose="02040503050406030204" pitchFamily="18" charset="0"/>
                <a:sym typeface="Symbol"/>
              </a:rPr>
              <a:t>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1253630" y="2329658"/>
                <a:ext cx="491353" cy="554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b="1" i="1">
                              <a:latin typeface="Cambria Math"/>
                            </a:rPr>
                            <m:t>–</m:t>
                          </m:r>
                          <m:r>
                            <a:rPr lang="en-US" sz="1600" b="1" i="1">
                              <a:latin typeface="Cambria Math"/>
                            </a:rPr>
                            <m:t>𝟑</m:t>
                          </m:r>
                        </m:num>
                        <m:den>
                          <m:r>
                            <a:rPr lang="en-US" sz="1600" b="1" i="1" smtClean="0">
                              <a:latin typeface="Cambria Math"/>
                            </a:rPr>
                            <m:t>𝟓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626" y="2329658"/>
                <a:ext cx="491353" cy="55496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/>
          <p:cNvSpPr/>
          <p:nvPr/>
        </p:nvSpPr>
        <p:spPr>
          <a:xfrm>
            <a:off x="1707309" y="2441589"/>
            <a:ext cx="3353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=</a:t>
            </a:r>
            <a:endParaRPr lang="en-US" sz="1600" dirty="0"/>
          </a:p>
        </p:txBody>
      </p:sp>
      <p:sp>
        <p:nvSpPr>
          <p:cNvPr id="43" name="Rectangle 42"/>
          <p:cNvSpPr/>
          <p:nvPr/>
        </p:nvSpPr>
        <p:spPr>
          <a:xfrm>
            <a:off x="2085545" y="2316860"/>
            <a:ext cx="11079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(–3) </a:t>
            </a:r>
            <a:endParaRPr lang="en-US" sz="1600" dirty="0">
              <a:latin typeface="Cambria Math" panose="02040503050406030204" pitchFamily="18" charset="0"/>
            </a:endParaRPr>
          </a:p>
          <a:p>
            <a:r>
              <a:rPr lang="en-US" sz="1600" i="1" dirty="0" smtClean="0">
                <a:latin typeface="Cambria Math" panose="02040503050406030204" pitchFamily="18" charset="0"/>
              </a:rPr>
              <a:t>	</a:t>
            </a:r>
            <a:endParaRPr lang="en-US" sz="1600" i="1" dirty="0">
              <a:latin typeface="Cambria Math" panose="02040503050406030204" pitchFamily="18" charset="0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2116941" y="2643798"/>
            <a:ext cx="9824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2260135" y="2578893"/>
            <a:ext cx="3417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5 </a:t>
            </a:r>
            <a:endParaRPr lang="en-US" sz="1600" dirty="0">
              <a:latin typeface="Cambria Math" panose="020405030504060302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138964" y="2441589"/>
            <a:ext cx="3353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=</a:t>
            </a:r>
            <a:endParaRPr lang="en-US" sz="1600" dirty="0"/>
          </a:p>
        </p:txBody>
      </p:sp>
      <p:sp>
        <p:nvSpPr>
          <p:cNvPr id="48" name="Rectangle 47"/>
          <p:cNvSpPr/>
          <p:nvPr/>
        </p:nvSpPr>
        <p:spPr>
          <a:xfrm>
            <a:off x="720069" y="3046242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Cambria Math" panose="02040503050406030204" pitchFamily="18" charset="0"/>
                <a:sym typeface="Symbol"/>
              </a:rPr>
              <a:t>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1253630" y="2934314"/>
                <a:ext cx="491353" cy="5533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b="1" i="1">
                              <a:latin typeface="Cambria Math"/>
                            </a:rPr>
                            <m:t>–</m:t>
                          </m:r>
                          <m:r>
                            <a:rPr lang="en-US" sz="1600" b="1" i="1" smtClean="0">
                              <a:latin typeface="Cambria Math"/>
                            </a:rPr>
                            <m:t>𝟕</m:t>
                          </m:r>
                        </m:num>
                        <m:den>
                          <m:r>
                            <a:rPr lang="en-US" sz="1600" b="1" i="1" smtClean="0">
                              <a:latin typeface="Cambria Math"/>
                            </a:rPr>
                            <m:t>𝟏𝟎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626" y="2934312"/>
                <a:ext cx="491353" cy="55335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/>
          <p:cNvSpPr/>
          <p:nvPr/>
        </p:nvSpPr>
        <p:spPr>
          <a:xfrm>
            <a:off x="1707309" y="3046242"/>
            <a:ext cx="3353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=</a:t>
            </a:r>
            <a:endParaRPr lang="en-US" sz="1600" dirty="0"/>
          </a:p>
        </p:txBody>
      </p:sp>
      <p:sp>
        <p:nvSpPr>
          <p:cNvPr id="52" name="Rectangle 51"/>
          <p:cNvSpPr/>
          <p:nvPr/>
        </p:nvSpPr>
        <p:spPr>
          <a:xfrm>
            <a:off x="2085545" y="2921513"/>
            <a:ext cx="11079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(–7)</a:t>
            </a:r>
            <a:endParaRPr lang="en-US" sz="1600" dirty="0">
              <a:latin typeface="Cambria Math" panose="02040503050406030204" pitchFamily="18" charset="0"/>
            </a:endParaRPr>
          </a:p>
          <a:p>
            <a:r>
              <a:rPr lang="en-US" sz="1600" i="1" dirty="0" smtClean="0">
                <a:latin typeface="Cambria Math" panose="02040503050406030204" pitchFamily="18" charset="0"/>
              </a:rPr>
              <a:t>	</a:t>
            </a:r>
            <a:endParaRPr lang="en-US" sz="1600" i="1" dirty="0">
              <a:latin typeface="Cambria Math" panose="02040503050406030204" pitchFamily="18" charset="0"/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>
            <a:off x="2133435" y="3252152"/>
            <a:ext cx="9824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2190891" y="3189405"/>
            <a:ext cx="4090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10</a:t>
            </a:r>
            <a:endParaRPr lang="en-US" sz="1600" dirty="0">
              <a:latin typeface="Cambria Math" panose="02040503050406030204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138964" y="3046242"/>
            <a:ext cx="3353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=</a:t>
            </a:r>
            <a:endParaRPr lang="en-US" sz="1600" dirty="0"/>
          </a:p>
        </p:txBody>
      </p:sp>
      <p:grpSp>
        <p:nvGrpSpPr>
          <p:cNvPr id="57" name="Group 56"/>
          <p:cNvGrpSpPr/>
          <p:nvPr/>
        </p:nvGrpSpPr>
        <p:grpSpPr>
          <a:xfrm>
            <a:off x="500709" y="955743"/>
            <a:ext cx="798728" cy="466816"/>
            <a:chOff x="4172635" y="2735818"/>
            <a:chExt cx="798729" cy="466816"/>
          </a:xfrm>
        </p:grpSpPr>
        <p:grpSp>
          <p:nvGrpSpPr>
            <p:cNvPr id="58" name="Group 358"/>
            <p:cNvGrpSpPr/>
            <p:nvPr/>
          </p:nvGrpSpPr>
          <p:grpSpPr>
            <a:xfrm flipH="1">
              <a:off x="4172635" y="2750361"/>
              <a:ext cx="798729" cy="452273"/>
              <a:chOff x="513304" y="1123988"/>
              <a:chExt cx="4884955" cy="2286001"/>
            </a:xfrm>
          </p:grpSpPr>
          <p:sp>
            <p:nvSpPr>
              <p:cNvPr id="60" name="Rounded Rectangle 59"/>
              <p:cNvSpPr/>
              <p:nvPr/>
            </p:nvSpPr>
            <p:spPr>
              <a:xfrm>
                <a:off x="955291" y="1177578"/>
                <a:ext cx="4392168" cy="1716347"/>
              </a:xfrm>
              <a:prstGeom prst="roundRect">
                <a:avLst/>
              </a:prstGeom>
              <a:solidFill>
                <a:srgbClr val="99CC00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1" name="Group 360"/>
              <p:cNvGrpSpPr/>
              <p:nvPr/>
            </p:nvGrpSpPr>
            <p:grpSpPr>
              <a:xfrm>
                <a:off x="513304" y="1123988"/>
                <a:ext cx="4884955" cy="2286001"/>
                <a:chOff x="513304" y="2495549"/>
                <a:chExt cx="4884955" cy="2286001"/>
              </a:xfrm>
              <a:noFill/>
            </p:grpSpPr>
            <p:sp>
              <p:nvSpPr>
                <p:cNvPr id="63" name="Oval 7"/>
                <p:cNvSpPr/>
                <p:nvPr/>
              </p:nvSpPr>
              <p:spPr>
                <a:xfrm>
                  <a:off x="513304" y="3867151"/>
                  <a:ext cx="914402" cy="914399"/>
                </a:xfrm>
                <a:custGeom>
                  <a:avLst/>
                  <a:gdLst>
                    <a:gd name="connsiteX0" fmla="*/ 0 w 914400"/>
                    <a:gd name="connsiteY0" fmla="*/ 457200 h 914400"/>
                    <a:gd name="connsiteX1" fmla="*/ 457200 w 914400"/>
                    <a:gd name="connsiteY1" fmla="*/ 0 h 914400"/>
                    <a:gd name="connsiteX2" fmla="*/ 914400 w 914400"/>
                    <a:gd name="connsiteY2" fmla="*/ 457200 h 914400"/>
                    <a:gd name="connsiteX3" fmla="*/ 457200 w 914400"/>
                    <a:gd name="connsiteY3" fmla="*/ 914400 h 914400"/>
                    <a:gd name="connsiteX4" fmla="*/ 0 w 914400"/>
                    <a:gd name="connsiteY4" fmla="*/ 457200 h 914400"/>
                    <a:gd name="connsiteX0" fmla="*/ 914400 w 1005840"/>
                    <a:gd name="connsiteY0" fmla="*/ 457200 h 914400"/>
                    <a:gd name="connsiteX1" fmla="*/ 457200 w 1005840"/>
                    <a:gd name="connsiteY1" fmla="*/ 914400 h 914400"/>
                    <a:gd name="connsiteX2" fmla="*/ 0 w 1005840"/>
                    <a:gd name="connsiteY2" fmla="*/ 457200 h 914400"/>
                    <a:gd name="connsiteX3" fmla="*/ 457200 w 1005840"/>
                    <a:gd name="connsiteY3" fmla="*/ 0 h 914400"/>
                    <a:gd name="connsiteX4" fmla="*/ 1005840 w 1005840"/>
                    <a:gd name="connsiteY4" fmla="*/ 548640 h 914400"/>
                    <a:gd name="connsiteX0" fmla="*/ 914400 w 914400"/>
                    <a:gd name="connsiteY0" fmla="*/ 457200 h 914400"/>
                    <a:gd name="connsiteX1" fmla="*/ 457200 w 914400"/>
                    <a:gd name="connsiteY1" fmla="*/ 914400 h 914400"/>
                    <a:gd name="connsiteX2" fmla="*/ 0 w 914400"/>
                    <a:gd name="connsiteY2" fmla="*/ 457200 h 914400"/>
                    <a:gd name="connsiteX3" fmla="*/ 457200 w 914400"/>
                    <a:gd name="connsiteY3" fmla="*/ 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14400" h="914400">
                      <a:moveTo>
                        <a:pt x="914400" y="457200"/>
                      </a:moveTo>
                      <a:cubicBezTo>
                        <a:pt x="914400" y="709705"/>
                        <a:pt x="709705" y="914400"/>
                        <a:pt x="457200" y="914400"/>
                      </a:cubicBezTo>
                      <a:cubicBezTo>
                        <a:pt x="204695" y="914400"/>
                        <a:pt x="0" y="709705"/>
                        <a:pt x="0" y="457200"/>
                      </a:cubicBezTo>
                      <a:cubicBezTo>
                        <a:pt x="0" y="204695"/>
                        <a:pt x="204695" y="0"/>
                        <a:pt x="457200" y="0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Rectangle 6"/>
                <p:cNvSpPr/>
                <p:nvPr/>
              </p:nvSpPr>
              <p:spPr>
                <a:xfrm>
                  <a:off x="912195" y="2495549"/>
                  <a:ext cx="4486064" cy="1828800"/>
                </a:xfrm>
                <a:prstGeom prst="round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2" name="Oval 61"/>
              <p:cNvSpPr/>
              <p:nvPr/>
            </p:nvSpPr>
            <p:spPr>
              <a:xfrm>
                <a:off x="648105" y="2618570"/>
                <a:ext cx="644794" cy="668439"/>
              </a:xfrm>
              <a:prstGeom prst="ellipse">
                <a:avLst/>
              </a:prstGeom>
              <a:solidFill>
                <a:srgbClr val="CC0099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Rectangle 58"/>
            <p:cNvSpPr/>
            <p:nvPr/>
          </p:nvSpPr>
          <p:spPr>
            <a:xfrm>
              <a:off x="4281318" y="2735818"/>
              <a:ext cx="5245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latin typeface="Cambria Math" pitchFamily="18" charset="0"/>
                  <a:ea typeface="Cambria Math" pitchFamily="18" charset="0"/>
                </a:rPr>
                <a:t>Sol.</a:t>
              </a:r>
              <a:endParaRPr lang="en-US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sp>
        <p:nvSpPr>
          <p:cNvPr id="95" name="Rectangle 94"/>
          <p:cNvSpPr/>
          <p:nvPr/>
        </p:nvSpPr>
        <p:spPr>
          <a:xfrm>
            <a:off x="2449662" y="2318228"/>
            <a:ext cx="7397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  × 8</a:t>
            </a:r>
            <a:endParaRPr lang="en-US" sz="1600" b="1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2344510" y="2578893"/>
            <a:ext cx="7397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  × 8</a:t>
            </a:r>
            <a:endParaRPr lang="en-US" sz="1600" b="1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4361523" y="1012381"/>
                <a:ext cx="491353" cy="5533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latin typeface="Cambria Math"/>
                            </a:rPr>
                            <m:t>–</m:t>
                          </m:r>
                          <m:r>
                            <a:rPr lang="en-US" sz="1600" b="1" i="1" smtClean="0">
                              <a:latin typeface="Cambria Math"/>
                            </a:rPr>
                            <m:t>𝟕</m:t>
                          </m:r>
                        </m:num>
                        <m:den>
                          <m:r>
                            <a:rPr lang="en-US" sz="1600" b="1" i="1" smtClean="0">
                              <a:latin typeface="Cambria Math"/>
                            </a:rPr>
                            <m:t>𝟏𝟎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1519" y="1012379"/>
                <a:ext cx="491353" cy="55335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Rectangle 122"/>
          <p:cNvSpPr/>
          <p:nvPr/>
        </p:nvSpPr>
        <p:spPr>
          <a:xfrm>
            <a:off x="2449662" y="2934311"/>
            <a:ext cx="7397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  × 4</a:t>
            </a:r>
            <a:endParaRPr lang="en-US" sz="1600" b="1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2382916" y="3189405"/>
            <a:ext cx="7397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  × 4</a:t>
            </a:r>
            <a:endParaRPr lang="en-US" sz="1600" b="1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3417920" y="2329658"/>
                <a:ext cx="614784" cy="554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latin typeface="Cambria Math"/>
                            </a:rPr>
                            <m:t>–</m:t>
                          </m:r>
                          <m:r>
                            <a:rPr lang="en-US" sz="1600" b="1" i="1" smtClean="0">
                              <a:latin typeface="Cambria Math"/>
                            </a:rPr>
                            <m:t>𝟐𝟒</m:t>
                          </m:r>
                        </m:num>
                        <m:den>
                          <m:r>
                            <a:rPr lang="en-US" sz="1600" b="1" i="1" smtClean="0">
                              <a:latin typeface="Cambria Math"/>
                            </a:rPr>
                            <m:t>𝟒𝟎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920" y="2329658"/>
                <a:ext cx="614784" cy="55496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417920" y="2934311"/>
                <a:ext cx="614784" cy="554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latin typeface="Cambria Math"/>
                            </a:rPr>
                            <m:t>–</m:t>
                          </m:r>
                          <m:r>
                            <a:rPr lang="en-US" sz="1600" b="1" i="1" smtClean="0">
                              <a:latin typeface="Cambria Math"/>
                            </a:rPr>
                            <m:t>𝟐𝟖</m:t>
                          </m:r>
                        </m:num>
                        <m:den>
                          <m:r>
                            <a:rPr lang="en-US" sz="1600" b="1" i="1" smtClean="0">
                              <a:latin typeface="Cambria Math"/>
                            </a:rPr>
                            <m:t>𝟒𝟎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920" y="2934311"/>
                <a:ext cx="614784" cy="55496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Rectangle 114"/>
          <p:cNvSpPr/>
          <p:nvPr/>
        </p:nvSpPr>
        <p:spPr>
          <a:xfrm>
            <a:off x="720069" y="3679638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Cambria Math" panose="02040503050406030204" pitchFamily="18" charset="0"/>
                <a:sym typeface="Symbol"/>
              </a:rPr>
              <a:t>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tangle 115"/>
              <p:cNvSpPr/>
              <p:nvPr/>
            </p:nvSpPr>
            <p:spPr>
              <a:xfrm>
                <a:off x="1253630" y="3567708"/>
                <a:ext cx="491353" cy="5600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b="1" i="1">
                              <a:latin typeface="Cambria Math"/>
                            </a:rPr>
                            <m:t>–</m:t>
                          </m:r>
                          <m:r>
                            <a:rPr lang="en-US" sz="1600" b="1" i="1" smtClean="0">
                              <a:latin typeface="Cambria Math"/>
                            </a:rPr>
                            <m:t>𝟓</m:t>
                          </m:r>
                        </m:num>
                        <m:den>
                          <m:r>
                            <a:rPr lang="en-US" sz="1600" b="1" i="1" smtClean="0">
                              <a:latin typeface="Cambria Math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6" name="Rectangle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626" y="3567708"/>
                <a:ext cx="491353" cy="56002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Rectangle 116"/>
          <p:cNvSpPr/>
          <p:nvPr/>
        </p:nvSpPr>
        <p:spPr>
          <a:xfrm>
            <a:off x="1707309" y="3679638"/>
            <a:ext cx="3353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=</a:t>
            </a:r>
            <a:endParaRPr lang="en-US" sz="1600" dirty="0"/>
          </a:p>
        </p:txBody>
      </p:sp>
      <p:sp>
        <p:nvSpPr>
          <p:cNvPr id="118" name="Rectangle 117"/>
          <p:cNvSpPr/>
          <p:nvPr/>
        </p:nvSpPr>
        <p:spPr>
          <a:xfrm>
            <a:off x="2085545" y="3554909"/>
            <a:ext cx="11079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(–5)</a:t>
            </a:r>
            <a:endParaRPr lang="en-US" sz="1600" dirty="0">
              <a:latin typeface="Cambria Math" panose="02040503050406030204" pitchFamily="18" charset="0"/>
            </a:endParaRPr>
          </a:p>
          <a:p>
            <a:r>
              <a:rPr lang="en-US" sz="1600" i="1" dirty="0" smtClean="0">
                <a:latin typeface="Cambria Math" panose="02040503050406030204" pitchFamily="18" charset="0"/>
              </a:rPr>
              <a:t>	</a:t>
            </a:r>
            <a:endParaRPr lang="en-US" sz="1600" i="1" dirty="0">
              <a:latin typeface="Cambria Math" panose="02040503050406030204" pitchFamily="18" charset="0"/>
            </a:endParaRPr>
          </a:p>
        </p:txBody>
      </p:sp>
      <p:cxnSp>
        <p:nvCxnSpPr>
          <p:cNvPr id="133" name="Straight Connector 132"/>
          <p:cNvCxnSpPr/>
          <p:nvPr/>
        </p:nvCxnSpPr>
        <p:spPr>
          <a:xfrm>
            <a:off x="2133435" y="3882928"/>
            <a:ext cx="9824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2267699" y="3832765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8</a:t>
            </a:r>
            <a:endParaRPr lang="en-US" sz="1600" dirty="0">
              <a:latin typeface="Cambria Math" panose="02040503050406030204" pitchFamily="18" charset="0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3138964" y="3679638"/>
            <a:ext cx="3353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=</a:t>
            </a:r>
            <a:endParaRPr lang="en-US" sz="1600" dirty="0"/>
          </a:p>
        </p:txBody>
      </p:sp>
      <p:sp>
        <p:nvSpPr>
          <p:cNvPr id="144" name="Rectangle 143"/>
          <p:cNvSpPr/>
          <p:nvPr/>
        </p:nvSpPr>
        <p:spPr>
          <a:xfrm>
            <a:off x="2449662" y="3567707"/>
            <a:ext cx="7397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  × 5</a:t>
            </a:r>
            <a:endParaRPr lang="en-US" sz="1600" b="1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2344510" y="3832765"/>
            <a:ext cx="7397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  × 5</a:t>
            </a:r>
            <a:endParaRPr lang="en-US" sz="1600" b="1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Rectangle 145"/>
              <p:cNvSpPr/>
              <p:nvPr/>
            </p:nvSpPr>
            <p:spPr>
              <a:xfrm>
                <a:off x="3417920" y="3567708"/>
                <a:ext cx="614784" cy="5599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b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–</m:t>
                          </m:r>
                          <m:r>
                            <a:rPr lang="en-US" sz="1600" b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𝟐𝟓</m:t>
                          </m:r>
                        </m:num>
                        <m:den>
                          <m:r>
                            <a:rPr lang="en-US" sz="1600" b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𝟒𝟎</m:t>
                          </m:r>
                        </m:den>
                      </m:f>
                    </m:oMath>
                  </m:oMathPara>
                </a14:m>
                <a:endParaRPr lang="en-US" sz="1600" b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6" name="Rectangle 1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920" y="3567708"/>
                <a:ext cx="614784" cy="55996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Rectangle 147"/>
              <p:cNvSpPr/>
              <p:nvPr/>
            </p:nvSpPr>
            <p:spPr>
              <a:xfrm>
                <a:off x="1253625" y="4167406"/>
                <a:ext cx="614784" cy="554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b="1" i="1">
                              <a:latin typeface="Cambria Math"/>
                            </a:rPr>
                            <m:t>–</m:t>
                          </m:r>
                          <m:r>
                            <a:rPr lang="en-US" sz="1600" b="1" i="1" smtClean="0">
                              <a:latin typeface="Cambria Math"/>
                            </a:rPr>
                            <m:t>𝟐𝟖</m:t>
                          </m:r>
                        </m:num>
                        <m:den>
                          <m:r>
                            <a:rPr lang="en-US" sz="1600" b="1" i="1" smtClean="0">
                              <a:latin typeface="Cambria Math"/>
                            </a:rPr>
                            <m:t>𝟒𝟎</m:t>
                          </m:r>
                        </m:den>
                      </m:f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48" name="Rectangle 1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625" y="4167406"/>
                <a:ext cx="614784" cy="55496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Rectangle 148"/>
              <p:cNvSpPr/>
              <p:nvPr/>
            </p:nvSpPr>
            <p:spPr>
              <a:xfrm>
                <a:off x="1869099" y="4167406"/>
                <a:ext cx="614784" cy="5599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b="1" i="1">
                              <a:latin typeface="Cambria Math"/>
                            </a:rPr>
                            <m:t>–</m:t>
                          </m:r>
                          <m:r>
                            <a:rPr lang="en-US" sz="1600" b="1" i="1" smtClean="0">
                              <a:latin typeface="Cambria Math"/>
                            </a:rPr>
                            <m:t>𝟐𝟓</m:t>
                          </m:r>
                        </m:num>
                        <m:den>
                          <m:r>
                            <a:rPr lang="en-US" sz="1600" b="1" i="1" smtClean="0">
                              <a:latin typeface="Cambria Math"/>
                            </a:rPr>
                            <m:t>𝟒𝟎</m:t>
                          </m:r>
                        </m:den>
                      </m:f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49" name="Rectangle 1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9099" y="4167406"/>
                <a:ext cx="614784" cy="55996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Rectangle 149"/>
              <p:cNvSpPr/>
              <p:nvPr/>
            </p:nvSpPr>
            <p:spPr>
              <a:xfrm>
                <a:off x="2484571" y="4167406"/>
                <a:ext cx="614784" cy="554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b="1" i="1">
                              <a:latin typeface="Cambria Math"/>
                            </a:rPr>
                            <m:t>–</m:t>
                          </m:r>
                          <m:r>
                            <a:rPr lang="en-US" sz="1600" b="1" i="1" smtClean="0">
                              <a:latin typeface="Cambria Math"/>
                            </a:rPr>
                            <m:t>𝟐𝟒</m:t>
                          </m:r>
                        </m:num>
                        <m:den>
                          <m:r>
                            <a:rPr lang="en-US" sz="1600" b="1" i="1" smtClean="0">
                              <a:latin typeface="Cambria Math"/>
                            </a:rPr>
                            <m:t>𝟒𝟎</m:t>
                          </m:r>
                        </m:den>
                      </m:f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50" name="Rectangle 1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571" y="4167406"/>
                <a:ext cx="614784" cy="55496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Rectangle 152"/>
          <p:cNvSpPr/>
          <p:nvPr/>
        </p:nvSpPr>
        <p:spPr>
          <a:xfrm>
            <a:off x="3062446" y="4220880"/>
            <a:ext cx="3686880" cy="59106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FF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Rectangle 153"/>
              <p:cNvSpPr/>
              <p:nvPr/>
            </p:nvSpPr>
            <p:spPr>
              <a:xfrm>
                <a:off x="3113863" y="4233130"/>
                <a:ext cx="5056123" cy="5717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dirty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Hence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–</m:t>
                        </m:r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𝟕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𝟏𝟎</m:t>
                        </m:r>
                      </m:den>
                    </m:f>
                  </m:oMath>
                </a14:m>
                <a:r>
                  <a:rPr lang="en-US" sz="1600" dirty="0">
                    <a:solidFill>
                      <a:schemeClr val="tx1"/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chemeClr val="tx1"/>
                        </a:solidFill>
                        <a:effectLst/>
                        <a:latin typeface="Cambria Math"/>
                      </a:rPr>
                      <m:t>&lt;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–</m:t>
                        </m:r>
                        <m:r>
                          <a:rPr lang="en-US" sz="2000" b="1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𝟓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𝟖</m:t>
                        </m:r>
                      </m:den>
                    </m:f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prstClr val="black"/>
                        </a:solidFill>
                        <a:latin typeface="Cambria Math"/>
                      </a:rPr>
                      <m:t>&lt;</m:t>
                    </m:r>
                  </m:oMath>
                </a14:m>
                <a:r>
                  <a:rPr lang="en-US" sz="2000" b="1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–</m:t>
                        </m:r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𝟑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𝟓</m:t>
                        </m:r>
                      </m:den>
                    </m:f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 </a:t>
                </a:r>
                <a:r>
                  <a:rPr lang="en-US" sz="1600" b="1" dirty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i.e.,</a:t>
                </a:r>
                <a:r>
                  <a:rPr lang="en-US" sz="1600" dirty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𝟕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–</m:t>
                        </m:r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𝟏𝟎</m:t>
                        </m:r>
                      </m:den>
                    </m:f>
                  </m:oMath>
                </a14:m>
                <a:r>
                  <a:rPr lang="en-US" sz="16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prstClr val="black"/>
                        </a:solidFill>
                        <a:latin typeface="Cambria Math"/>
                      </a:rPr>
                      <m:t>&lt;</m:t>
                    </m:r>
                  </m:oMath>
                </a14:m>
                <a:r>
                  <a:rPr lang="en-US" sz="2000" b="1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–</m:t>
                        </m:r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𝟓</m:t>
                        </m:r>
                      </m:num>
                      <m:den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𝟖</m:t>
                        </m:r>
                      </m:den>
                    </m:f>
                  </m:oMath>
                </a14:m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prstClr val="black"/>
                        </a:solidFill>
                        <a:latin typeface="Cambria Math"/>
                      </a:rPr>
                      <m:t>&lt;</m:t>
                    </m:r>
                  </m:oMath>
                </a14:m>
                <a:r>
                  <a:rPr lang="en-US" sz="2000" b="1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–</m:t>
                        </m:r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𝟑</m:t>
                        </m:r>
                      </m:num>
                      <m:den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𝟓</m:t>
                        </m:r>
                      </m:den>
                    </m:f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 </a:t>
                </a:r>
                <a:endParaRPr lang="en-US" sz="1600" dirty="0">
                  <a:solidFill>
                    <a:schemeClr val="tx1"/>
                  </a:solidFill>
                  <a:effectLst/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4" name="Rectangle 1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859" y="4233128"/>
                <a:ext cx="5056123" cy="571743"/>
              </a:xfrm>
              <a:prstGeom prst="rect">
                <a:avLst/>
              </a:prstGeom>
              <a:blipFill rotWithShape="1">
                <a:blip r:embed="rId13"/>
                <a:stretch>
                  <a:fillRect l="-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Flowchart: Preparation 154"/>
          <p:cNvSpPr/>
          <p:nvPr/>
        </p:nvSpPr>
        <p:spPr>
          <a:xfrm>
            <a:off x="2166621" y="1939332"/>
            <a:ext cx="3002357" cy="1477328"/>
          </a:xfrm>
          <a:prstGeom prst="flowChartPreparation">
            <a:avLst/>
          </a:prstGeom>
          <a:solidFill>
            <a:srgbClr val="FF33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mbria Math" panose="02040503050406030204" pitchFamily="18" charset="0"/>
              </a:rPr>
              <a:t>First we write each of the given numbers with positive 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mbria Math" panose="02040503050406030204" pitchFamily="18" charset="0"/>
              </a:rPr>
              <a:t> denominator</a:t>
            </a:r>
            <a:endParaRPr lang="en-US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mbria Math" panose="02040503050406030204" pitchFamily="18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4465677" y="371170"/>
            <a:ext cx="418498" cy="5760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2286748" y="1033170"/>
            <a:ext cx="262311" cy="268743"/>
          </a:xfrm>
          <a:prstGeom prst="rect">
            <a:avLst/>
          </a:prstGeom>
          <a:solidFill>
            <a:srgbClr val="00E668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2211165" y="1320459"/>
            <a:ext cx="413477" cy="268743"/>
          </a:xfrm>
          <a:prstGeom prst="rect">
            <a:avLst/>
          </a:prstGeom>
          <a:solidFill>
            <a:srgbClr val="00E668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2114080" y="1012381"/>
                <a:ext cx="614784" cy="5533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latin typeface="Cambria Math"/>
                            </a:rPr>
                            <m:t>𝟕</m:t>
                          </m:r>
                        </m:num>
                        <m:den>
                          <m:r>
                            <a:rPr lang="en-US" sz="1600" b="1" i="1">
                              <a:latin typeface="Cambria Math"/>
                            </a:rPr>
                            <m:t>–</m:t>
                          </m:r>
                          <m:r>
                            <a:rPr lang="en-US" sz="1600" b="1" i="1" smtClean="0">
                              <a:latin typeface="Cambria Math"/>
                            </a:rPr>
                            <m:t>𝟏𝟎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080" y="1012379"/>
                <a:ext cx="614784" cy="553357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864299" y="318555"/>
                <a:ext cx="5701927" cy="675690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latin typeface="Cambria Math" panose="02040503050406030204" pitchFamily="18" charset="0"/>
                  </a:rPr>
                  <a:t>Arrange the numbers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–</m:t>
                        </m:r>
                        <m:r>
                          <a:rPr lang="en-US" sz="2400" b="1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𝟑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𝟓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b="1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𝟕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–</m:t>
                        </m:r>
                        <m:r>
                          <a:rPr lang="en-US" sz="2400" b="1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𝟏𝟎</m:t>
                        </m:r>
                      </m:den>
                    </m:f>
                  </m:oMath>
                </a14:m>
                <a:r>
                  <a:rPr lang="en-US" b="1" dirty="0" smtClean="0">
                    <a:latin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–</m:t>
                        </m:r>
                        <m:r>
                          <a:rPr lang="en-US" sz="2400" b="1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𝟓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𝟖</m:t>
                        </m:r>
                      </m:den>
                    </m:f>
                  </m:oMath>
                </a14:m>
                <a:r>
                  <a:rPr lang="en-US" b="1" dirty="0" smtClean="0">
                    <a:latin typeface="Cambria Math" panose="02040503050406030204" pitchFamily="18" charset="0"/>
                  </a:rPr>
                  <a:t> in ascending order.   </a:t>
                </a:r>
                <a:endParaRPr lang="en-US" b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295" y="318555"/>
                <a:ext cx="5701927" cy="675690"/>
              </a:xfrm>
              <a:prstGeom prst="rect">
                <a:avLst/>
              </a:prstGeom>
              <a:blipFill rotWithShape="1">
                <a:blip r:embed="rId15"/>
                <a:stretch>
                  <a:fillRect l="-963" r="-2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1" name="Group 160"/>
          <p:cNvGrpSpPr/>
          <p:nvPr/>
        </p:nvGrpSpPr>
        <p:grpSpPr>
          <a:xfrm>
            <a:off x="1614817" y="2541973"/>
            <a:ext cx="3966804" cy="499265"/>
            <a:chOff x="1657221" y="5644150"/>
            <a:chExt cx="3966803" cy="499265"/>
          </a:xfrm>
        </p:grpSpPr>
        <p:sp>
          <p:nvSpPr>
            <p:cNvPr id="162" name="Rounded Rectangle 161"/>
            <p:cNvSpPr/>
            <p:nvPr/>
          </p:nvSpPr>
          <p:spPr>
            <a:xfrm>
              <a:off x="1657221" y="5644150"/>
              <a:ext cx="3896704" cy="499265"/>
            </a:xfrm>
            <a:prstGeom prst="roundRect">
              <a:avLst/>
            </a:prstGeom>
            <a:gradFill>
              <a:gsLst>
                <a:gs pos="0">
                  <a:srgbClr val="00B0F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1719749" y="5738055"/>
              <a:ext cx="3904275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Cambria Math" panose="02040503050406030204" pitchFamily="18" charset="0"/>
                </a:rPr>
                <a:t>First  we make the equal denominator</a:t>
              </a:r>
              <a:endParaRPr lang="en-US" b="1" dirty="0">
                <a:latin typeface="Cambria Math" panose="02040503050406030204" pitchFamily="18" charset="0"/>
              </a:endParaRPr>
            </a:p>
          </p:txBody>
        </p:sp>
      </p:grpSp>
      <p:sp>
        <p:nvSpPr>
          <p:cNvPr id="164" name="Rectangle 163"/>
          <p:cNvSpPr/>
          <p:nvPr/>
        </p:nvSpPr>
        <p:spPr>
          <a:xfrm>
            <a:off x="2323921" y="2187703"/>
            <a:ext cx="2548592" cy="450617"/>
          </a:xfrm>
          <a:prstGeom prst="rect">
            <a:avLst/>
          </a:prstGeom>
          <a:solidFill>
            <a:srgbClr val="002060"/>
          </a:solidFill>
          <a:ln>
            <a:solidFill>
              <a:srgbClr val="FF66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mbria Math" panose="02040503050406030204" pitchFamily="18" charset="0"/>
              </a:rPr>
              <a:t>To </a:t>
            </a:r>
            <a:r>
              <a:rPr lang="en-US" dirty="0" smtClean="0">
                <a:latin typeface="Cambria Math" panose="02040503050406030204" pitchFamily="18" charset="0"/>
              </a:rPr>
              <a:t>arrange the </a:t>
            </a:r>
            <a:r>
              <a:rPr lang="en-US" dirty="0">
                <a:latin typeface="Cambria Math" panose="02040503050406030204" pitchFamily="18" charset="0"/>
              </a:rPr>
              <a:t>number</a:t>
            </a:r>
          </a:p>
        </p:txBody>
      </p:sp>
      <p:sp>
        <p:nvSpPr>
          <p:cNvPr id="165" name="Flowchart: Alternate Process 164"/>
          <p:cNvSpPr/>
          <p:nvPr/>
        </p:nvSpPr>
        <p:spPr>
          <a:xfrm>
            <a:off x="2952199" y="3041238"/>
            <a:ext cx="1292043" cy="412615"/>
          </a:xfrm>
          <a:prstGeom prst="flowChartAlternateProcess">
            <a:avLst/>
          </a:prstGeom>
          <a:solidFill>
            <a:srgbClr val="FF00FF"/>
          </a:solidFill>
          <a:ln>
            <a:solidFill>
              <a:schemeClr val="tx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</a:rPr>
              <a:t>Take LCM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3880715" y="1951984"/>
            <a:ext cx="262311" cy="222102"/>
          </a:xfrm>
          <a:prstGeom prst="rect">
            <a:avLst/>
          </a:prstGeom>
          <a:solidFill>
            <a:srgbClr val="00E668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1" name="Group 170"/>
          <p:cNvGrpSpPr/>
          <p:nvPr/>
        </p:nvGrpSpPr>
        <p:grpSpPr>
          <a:xfrm>
            <a:off x="3584818" y="2495522"/>
            <a:ext cx="1312581" cy="688094"/>
            <a:chOff x="4016156" y="-976192"/>
            <a:chExt cx="1312581" cy="688094"/>
          </a:xfrm>
        </p:grpSpPr>
        <p:sp>
          <p:nvSpPr>
            <p:cNvPr id="172" name="Cloud 171"/>
            <p:cNvSpPr/>
            <p:nvPr/>
          </p:nvSpPr>
          <p:spPr>
            <a:xfrm>
              <a:off x="4016156" y="-949143"/>
              <a:ext cx="987853" cy="661045"/>
            </a:xfrm>
            <a:prstGeom prst="cloud">
              <a:avLst/>
            </a:prstGeom>
            <a:solidFill>
              <a:srgbClr val="00E66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  <a:latin typeface="Cambria Math" panose="02040503050406030204" pitchFamily="18" charset="0"/>
                  <a:sym typeface="Symbol"/>
                </a:rPr>
                <a:t>40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73" name="Picture 172"/>
            <p:cNvPicPr>
              <a:picLocks noChangeAspect="1"/>
            </p:cNvPicPr>
            <p:nvPr/>
          </p:nvPicPr>
          <p:blipFill>
            <a:blip r:embed="rId16" cstate="print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0" b="100000" l="0" r="100000">
                          <a14:foregroundMark x1="59111" y1="29778" x2="67556" y2="66222"/>
                          <a14:foregroundMark x1="43556" y1="45778" x2="67111" y2="39111"/>
                          <a14:foregroundMark x1="67111" y1="31556" x2="47556" y2="45778"/>
                          <a14:foregroundMark x1="50667" y1="24444" x2="52889" y2="42667"/>
                          <a14:foregroundMark x1="53333" y1="34222" x2="46222" y2="622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5871" y="-976192"/>
              <a:ext cx="682866" cy="682866"/>
            </a:xfrm>
            <a:prstGeom prst="rect">
              <a:avLst/>
            </a:prstGeom>
          </p:spPr>
        </p:pic>
      </p:grpSp>
      <p:sp>
        <p:nvSpPr>
          <p:cNvPr id="174" name="Rectangle 173"/>
          <p:cNvSpPr/>
          <p:nvPr/>
        </p:nvSpPr>
        <p:spPr>
          <a:xfrm>
            <a:off x="4261709" y="1951984"/>
            <a:ext cx="262311" cy="222102"/>
          </a:xfrm>
          <a:prstGeom prst="rect">
            <a:avLst/>
          </a:prstGeom>
          <a:solidFill>
            <a:srgbClr val="00E668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4948884" y="1951984"/>
            <a:ext cx="262311" cy="222102"/>
          </a:xfrm>
          <a:prstGeom prst="rect">
            <a:avLst/>
          </a:prstGeom>
          <a:solidFill>
            <a:srgbClr val="00E668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3757237" y="1630371"/>
                <a:ext cx="1554015" cy="5600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latin typeface="Cambria Math"/>
                            </a:rPr>
                            <m:t>–</m:t>
                          </m:r>
                          <m:r>
                            <a:rPr lang="en-US" sz="1600" b="1" i="1" smtClean="0">
                              <a:latin typeface="Cambria Math"/>
                            </a:rPr>
                            <m:t>𝟑</m:t>
                          </m:r>
                        </m:num>
                        <m:den>
                          <m:r>
                            <a:rPr lang="en-US" sz="1600" b="1" i="1" smtClean="0">
                              <a:latin typeface="Cambria Math"/>
                            </a:rPr>
                            <m:t>𝟓</m:t>
                          </m:r>
                        </m:den>
                      </m:f>
                      <m:r>
                        <a:rPr lang="en-US" sz="1600" b="1" i="1" smtClean="0">
                          <a:latin typeface="Cambria Math"/>
                        </a:rPr>
                        <m:t>,</m:t>
                      </m:r>
                      <m:f>
                        <m:fPr>
                          <m:ctrlPr>
                            <a:rPr lang="en-US" sz="1600" b="1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b="1" i="1">
                              <a:latin typeface="Cambria Math"/>
                            </a:rPr>
                            <m:t>–</m:t>
                          </m:r>
                          <m:r>
                            <a:rPr lang="en-US" sz="1600" b="1" i="1" smtClean="0">
                              <a:latin typeface="Cambria Math"/>
                            </a:rPr>
                            <m:t>𝟕</m:t>
                          </m:r>
                        </m:num>
                        <m:den>
                          <m:r>
                            <a:rPr lang="en-US" sz="1600" b="1" i="1" smtClean="0">
                              <a:latin typeface="Cambria Math"/>
                            </a:rPr>
                            <m:t>𝟏𝟎</m:t>
                          </m:r>
                        </m:den>
                      </m:f>
                      <m:r>
                        <a:rPr lang="en-US" sz="1600" b="1" i="0" smtClean="0">
                          <a:latin typeface="Cambria Math"/>
                        </a:rPr>
                        <m:t>𝐚𝐧𝐝</m:t>
                      </m:r>
                      <m:f>
                        <m:fPr>
                          <m:ctrlPr>
                            <a:rPr lang="en-US" sz="1600" b="1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b="1" i="1">
                              <a:latin typeface="Cambria Math"/>
                            </a:rPr>
                            <m:t>–</m:t>
                          </m:r>
                          <m:r>
                            <a:rPr lang="en-US" sz="1600" b="1" i="1" smtClean="0">
                              <a:latin typeface="Cambria Math"/>
                            </a:rPr>
                            <m:t>𝟓</m:t>
                          </m:r>
                        </m:num>
                        <m:den>
                          <m:r>
                            <a:rPr lang="en-US" sz="1600" b="1" i="1" smtClean="0">
                              <a:latin typeface="Cambria Math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233" y="1630371"/>
                <a:ext cx="1554015" cy="56002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6" name="Group 175"/>
          <p:cNvGrpSpPr/>
          <p:nvPr/>
        </p:nvGrpSpPr>
        <p:grpSpPr>
          <a:xfrm>
            <a:off x="3574558" y="1857887"/>
            <a:ext cx="2821945" cy="1659934"/>
            <a:chOff x="2313100" y="3662199"/>
            <a:chExt cx="2821944" cy="1659934"/>
          </a:xfrm>
        </p:grpSpPr>
        <p:grpSp>
          <p:nvGrpSpPr>
            <p:cNvPr id="177" name="Group 176"/>
            <p:cNvGrpSpPr/>
            <p:nvPr/>
          </p:nvGrpSpPr>
          <p:grpSpPr>
            <a:xfrm>
              <a:off x="2313100" y="3662199"/>
              <a:ext cx="2429455" cy="1649310"/>
              <a:chOff x="3182261" y="1049341"/>
              <a:chExt cx="2277935" cy="1631682"/>
            </a:xfrm>
          </p:grpSpPr>
          <p:sp>
            <p:nvSpPr>
              <p:cNvPr id="179" name="Cloud Callout 91"/>
              <p:cNvSpPr/>
              <p:nvPr/>
            </p:nvSpPr>
            <p:spPr>
              <a:xfrm>
                <a:off x="3350081" y="1049341"/>
                <a:ext cx="1834967" cy="1390977"/>
              </a:xfrm>
              <a:prstGeom prst="cloud">
                <a:avLst/>
              </a:prstGeom>
              <a:solidFill>
                <a:srgbClr val="336600"/>
              </a:soli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chemeClr val="tx1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180" name="TextBox 56"/>
              <p:cNvSpPr txBox="1"/>
              <p:nvPr/>
            </p:nvSpPr>
            <p:spPr>
              <a:xfrm>
                <a:off x="3182261" y="1058761"/>
                <a:ext cx="2277935" cy="1622262"/>
              </a:xfrm>
              <a:prstGeom prst="cloud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b="1" dirty="0">
                    <a:solidFill>
                      <a:schemeClr val="bg1"/>
                    </a:solidFill>
                    <a:latin typeface="Cambria Math" pitchFamily="18" charset="0"/>
                    <a:ea typeface="Cambria Math" pitchFamily="18" charset="0"/>
                  </a:rPr>
                  <a:t>What should </a:t>
                </a:r>
              </a:p>
              <a:p>
                <a:pPr algn="ctr"/>
                <a:r>
                  <a:rPr lang="en-US" sz="1600" b="1" dirty="0">
                    <a:solidFill>
                      <a:schemeClr val="bg1"/>
                    </a:solidFill>
                    <a:latin typeface="Cambria Math" pitchFamily="18" charset="0"/>
                    <a:ea typeface="Cambria Math" pitchFamily="18" charset="0"/>
                  </a:rPr>
                  <a:t>be multiplied </a:t>
                </a:r>
                <a:r>
                  <a:rPr lang="en-US" sz="1600" b="1" dirty="0" smtClean="0">
                    <a:solidFill>
                      <a:schemeClr val="bg1"/>
                    </a:solidFill>
                    <a:latin typeface="Cambria Math" pitchFamily="18" charset="0"/>
                    <a:ea typeface="Cambria Math" pitchFamily="18" charset="0"/>
                  </a:rPr>
                  <a:t>to 5 </a:t>
                </a:r>
                <a:r>
                  <a:rPr lang="en-US" sz="1600" b="1" dirty="0">
                    <a:solidFill>
                      <a:schemeClr val="bg1"/>
                    </a:solidFill>
                    <a:latin typeface="Cambria Math" pitchFamily="18" charset="0"/>
                    <a:ea typeface="Cambria Math" pitchFamily="18" charset="0"/>
                  </a:rPr>
                  <a:t>to get </a:t>
                </a:r>
                <a:r>
                  <a:rPr lang="en-US" sz="1600" b="1" dirty="0" smtClean="0">
                    <a:solidFill>
                      <a:schemeClr val="bg1"/>
                    </a:solidFill>
                    <a:latin typeface="Cambria Math" pitchFamily="18" charset="0"/>
                    <a:ea typeface="Cambria Math" pitchFamily="18" charset="0"/>
                  </a:rPr>
                  <a:t>40 </a:t>
                </a:r>
                <a:r>
                  <a:rPr lang="en-US" sz="1600" b="1" dirty="0">
                    <a:solidFill>
                      <a:schemeClr val="bg1"/>
                    </a:solidFill>
                    <a:latin typeface="Cambria Math" pitchFamily="18" charset="0"/>
                    <a:ea typeface="Cambria Math" pitchFamily="18" charset="0"/>
                  </a:rPr>
                  <a:t>? </a:t>
                </a:r>
              </a:p>
              <a:p>
                <a:pPr algn="ctr"/>
                <a:endParaRPr lang="en-US" sz="1600" b="1" dirty="0">
                  <a:solidFill>
                    <a:schemeClr val="bg1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p:grpSp>
        <p:pic>
          <p:nvPicPr>
            <p:cNvPr id="178" name="Picture 177"/>
            <p:cNvPicPr>
              <a:picLocks noChangeAspect="1"/>
            </p:cNvPicPr>
            <p:nvPr/>
          </p:nvPicPr>
          <p:blipFill>
            <a:blip r:embed="rId19">
              <a:extLst>
                <a:ext uri="{BEBA8EAE-BF5A-486C-A8C5-ECC9F3942E4B}">
                  <a14:imgProps xmlns:a14="http://schemas.microsoft.com/office/drawing/2010/main">
                    <a14:imgLayer r:embed="rId20">
                      <a14:imgEffect>
                        <a14:backgroundRemoval t="0" b="100000" l="0" r="100000">
                          <a14:foregroundMark x1="62264" y1="43096" x2="31604" y2="35146"/>
                          <a14:foregroundMark x1="64151" y1="25523" x2="69811" y2="59414"/>
                          <a14:foregroundMark x1="75000" y1="33054" x2="73585" y2="60669"/>
                          <a14:foregroundMark x1="57075" y1="50628" x2="37736" y2="42259"/>
                          <a14:foregroundMark x1="59906" y1="63180" x2="58019" y2="88285"/>
                          <a14:foregroundMark x1="25943" y1="74059" x2="31132" y2="85356"/>
                          <a14:foregroundMark x1="33019" y1="88703" x2="43868" y2="97071"/>
                          <a14:foregroundMark x1="62264" y1="74477" x2="58019" y2="87866"/>
                          <a14:foregroundMark x1="60377" y1="68619" x2="72170" y2="71967"/>
                          <a14:foregroundMark x1="72170" y1="59414" x2="68396" y2="77824"/>
                          <a14:foregroundMark x1="72642" y1="60669" x2="65566" y2="84519"/>
                          <a14:foregroundMark x1="69811" y1="69038" x2="58019" y2="94979"/>
                          <a14:foregroundMark x1="63208" y1="69456" x2="54717" y2="90795"/>
                          <a14:foregroundMark x1="66038" y1="76987" x2="44340" y2="63598"/>
                          <a14:foregroundMark x1="47170" y1="60251" x2="54245" y2="80753"/>
                          <a14:foregroundMark x1="52358" y1="80753" x2="54245" y2="94979"/>
                          <a14:foregroundMark x1="16509" y1="29707" x2="16509" y2="29707"/>
                          <a14:foregroundMark x1="14623" y1="25941" x2="14623" y2="25941"/>
                          <a14:foregroundMark x1="10849" y1="19247" x2="10849" y2="19247"/>
                          <a14:foregroundMark x1="14623" y1="14226" x2="14623" y2="1422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0710" y="4261570"/>
              <a:ext cx="1254334" cy="1060563"/>
            </a:xfrm>
            <a:prstGeom prst="rect">
              <a:avLst/>
            </a:prstGeom>
          </p:spPr>
        </p:pic>
      </p:grpSp>
      <p:grpSp>
        <p:nvGrpSpPr>
          <p:cNvPr id="181" name="Group 180"/>
          <p:cNvGrpSpPr/>
          <p:nvPr/>
        </p:nvGrpSpPr>
        <p:grpSpPr>
          <a:xfrm>
            <a:off x="3571598" y="3223660"/>
            <a:ext cx="1312581" cy="688094"/>
            <a:chOff x="4016156" y="-976192"/>
            <a:chExt cx="1312581" cy="688094"/>
          </a:xfrm>
        </p:grpSpPr>
        <p:sp>
          <p:nvSpPr>
            <p:cNvPr id="182" name="Cloud 181"/>
            <p:cNvSpPr/>
            <p:nvPr/>
          </p:nvSpPr>
          <p:spPr>
            <a:xfrm>
              <a:off x="4016156" y="-949143"/>
              <a:ext cx="987853" cy="661045"/>
            </a:xfrm>
            <a:prstGeom prst="cloud">
              <a:avLst/>
            </a:prstGeom>
            <a:solidFill>
              <a:srgbClr val="00E66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  <a:latin typeface="Cambria Math" panose="02040503050406030204" pitchFamily="18" charset="0"/>
                  <a:sym typeface="Symbol"/>
                </a:rPr>
                <a:t>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83" name="Picture 182"/>
            <p:cNvPicPr>
              <a:picLocks noChangeAspect="1"/>
            </p:cNvPicPr>
            <p:nvPr/>
          </p:nvPicPr>
          <p:blipFill>
            <a:blip r:embed="rId16" cstate="print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0" b="100000" l="0" r="100000">
                          <a14:foregroundMark x1="59111" y1="29778" x2="67556" y2="66222"/>
                          <a14:foregroundMark x1="43556" y1="45778" x2="67111" y2="39111"/>
                          <a14:foregroundMark x1="67111" y1="31556" x2="47556" y2="45778"/>
                          <a14:foregroundMark x1="50667" y1="24444" x2="52889" y2="42667"/>
                          <a14:foregroundMark x1="53333" y1="34222" x2="46222" y2="622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5871" y="-976192"/>
              <a:ext cx="682866" cy="682866"/>
            </a:xfrm>
            <a:prstGeom prst="rect">
              <a:avLst/>
            </a:prstGeom>
          </p:spPr>
        </p:pic>
      </p:grpSp>
      <p:grpSp>
        <p:nvGrpSpPr>
          <p:cNvPr id="184" name="Group 183"/>
          <p:cNvGrpSpPr/>
          <p:nvPr/>
        </p:nvGrpSpPr>
        <p:grpSpPr>
          <a:xfrm>
            <a:off x="4100550" y="2187755"/>
            <a:ext cx="2821945" cy="1659934"/>
            <a:chOff x="2313100" y="3662199"/>
            <a:chExt cx="2821944" cy="1659934"/>
          </a:xfrm>
        </p:grpSpPr>
        <p:grpSp>
          <p:nvGrpSpPr>
            <p:cNvPr id="185" name="Group 184"/>
            <p:cNvGrpSpPr/>
            <p:nvPr/>
          </p:nvGrpSpPr>
          <p:grpSpPr>
            <a:xfrm>
              <a:off x="2313100" y="3662199"/>
              <a:ext cx="2429455" cy="1649310"/>
              <a:chOff x="3182261" y="1049341"/>
              <a:chExt cx="2277935" cy="1631682"/>
            </a:xfrm>
          </p:grpSpPr>
          <p:sp>
            <p:nvSpPr>
              <p:cNvPr id="187" name="Cloud Callout 91"/>
              <p:cNvSpPr/>
              <p:nvPr/>
            </p:nvSpPr>
            <p:spPr>
              <a:xfrm>
                <a:off x="3350081" y="1049341"/>
                <a:ext cx="1834967" cy="1390977"/>
              </a:xfrm>
              <a:prstGeom prst="cloud">
                <a:avLst/>
              </a:prstGeom>
              <a:solidFill>
                <a:srgbClr val="336600"/>
              </a:soli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chemeClr val="tx1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188" name="TextBox 56"/>
              <p:cNvSpPr txBox="1"/>
              <p:nvPr/>
            </p:nvSpPr>
            <p:spPr>
              <a:xfrm>
                <a:off x="3182261" y="1058761"/>
                <a:ext cx="2277935" cy="1622262"/>
              </a:xfrm>
              <a:prstGeom prst="cloud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b="1" dirty="0">
                    <a:solidFill>
                      <a:schemeClr val="bg1"/>
                    </a:solidFill>
                    <a:latin typeface="Cambria Math" pitchFamily="18" charset="0"/>
                    <a:ea typeface="Cambria Math" pitchFamily="18" charset="0"/>
                  </a:rPr>
                  <a:t>What should </a:t>
                </a:r>
              </a:p>
              <a:p>
                <a:pPr algn="ctr"/>
                <a:r>
                  <a:rPr lang="en-US" sz="1600" b="1" dirty="0">
                    <a:solidFill>
                      <a:schemeClr val="bg1"/>
                    </a:solidFill>
                    <a:latin typeface="Cambria Math" pitchFamily="18" charset="0"/>
                    <a:ea typeface="Cambria Math" pitchFamily="18" charset="0"/>
                  </a:rPr>
                  <a:t>be multiplied </a:t>
                </a:r>
                <a:r>
                  <a:rPr lang="en-US" sz="1600" b="1" dirty="0" smtClean="0">
                    <a:solidFill>
                      <a:schemeClr val="bg1"/>
                    </a:solidFill>
                    <a:latin typeface="Cambria Math" pitchFamily="18" charset="0"/>
                    <a:ea typeface="Cambria Math" pitchFamily="18" charset="0"/>
                  </a:rPr>
                  <a:t>to 10 </a:t>
                </a:r>
                <a:r>
                  <a:rPr lang="en-US" sz="1600" b="1" dirty="0">
                    <a:solidFill>
                      <a:schemeClr val="bg1"/>
                    </a:solidFill>
                    <a:latin typeface="Cambria Math" pitchFamily="18" charset="0"/>
                    <a:ea typeface="Cambria Math" pitchFamily="18" charset="0"/>
                  </a:rPr>
                  <a:t>to get </a:t>
                </a:r>
                <a:r>
                  <a:rPr lang="en-US" sz="1600" b="1" dirty="0" smtClean="0">
                    <a:solidFill>
                      <a:schemeClr val="bg1"/>
                    </a:solidFill>
                    <a:latin typeface="Cambria Math" pitchFamily="18" charset="0"/>
                    <a:ea typeface="Cambria Math" pitchFamily="18" charset="0"/>
                  </a:rPr>
                  <a:t>40 </a:t>
                </a:r>
                <a:r>
                  <a:rPr lang="en-US" sz="1600" b="1" dirty="0">
                    <a:solidFill>
                      <a:schemeClr val="bg1"/>
                    </a:solidFill>
                    <a:latin typeface="Cambria Math" pitchFamily="18" charset="0"/>
                    <a:ea typeface="Cambria Math" pitchFamily="18" charset="0"/>
                  </a:rPr>
                  <a:t>? </a:t>
                </a:r>
              </a:p>
              <a:p>
                <a:pPr algn="ctr"/>
                <a:endParaRPr lang="en-US" sz="1600" b="1" dirty="0">
                  <a:solidFill>
                    <a:schemeClr val="bg1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p:grpSp>
        <p:pic>
          <p:nvPicPr>
            <p:cNvPr id="186" name="Picture 185"/>
            <p:cNvPicPr>
              <a:picLocks noChangeAspect="1"/>
            </p:cNvPicPr>
            <p:nvPr/>
          </p:nvPicPr>
          <p:blipFill>
            <a:blip r:embed="rId19">
              <a:extLst>
                <a:ext uri="{BEBA8EAE-BF5A-486C-A8C5-ECC9F3942E4B}">
                  <a14:imgProps xmlns:a14="http://schemas.microsoft.com/office/drawing/2010/main">
                    <a14:imgLayer r:embed="rId20">
                      <a14:imgEffect>
                        <a14:backgroundRemoval t="0" b="100000" l="0" r="100000">
                          <a14:foregroundMark x1="62264" y1="43096" x2="31604" y2="35146"/>
                          <a14:foregroundMark x1="64151" y1="25523" x2="69811" y2="59414"/>
                          <a14:foregroundMark x1="75000" y1="33054" x2="73585" y2="60669"/>
                          <a14:foregroundMark x1="57075" y1="50628" x2="37736" y2="42259"/>
                          <a14:foregroundMark x1="59906" y1="63180" x2="58019" y2="88285"/>
                          <a14:foregroundMark x1="25943" y1="74059" x2="31132" y2="85356"/>
                          <a14:foregroundMark x1="33019" y1="88703" x2="43868" y2="97071"/>
                          <a14:foregroundMark x1="62264" y1="74477" x2="58019" y2="87866"/>
                          <a14:foregroundMark x1="60377" y1="68619" x2="72170" y2="71967"/>
                          <a14:foregroundMark x1="72170" y1="59414" x2="68396" y2="77824"/>
                          <a14:foregroundMark x1="72642" y1="60669" x2="65566" y2="84519"/>
                          <a14:foregroundMark x1="69811" y1="69038" x2="58019" y2="94979"/>
                          <a14:foregroundMark x1="63208" y1="69456" x2="54717" y2="90795"/>
                          <a14:foregroundMark x1="66038" y1="76987" x2="44340" y2="63598"/>
                          <a14:foregroundMark x1="47170" y1="60251" x2="54245" y2="80753"/>
                          <a14:foregroundMark x1="52358" y1="80753" x2="54245" y2="94979"/>
                          <a14:foregroundMark x1="16509" y1="29707" x2="16509" y2="29707"/>
                          <a14:foregroundMark x1="14623" y1="25941" x2="14623" y2="25941"/>
                          <a14:foregroundMark x1="10849" y1="19247" x2="10849" y2="19247"/>
                          <a14:foregroundMark x1="14623" y1="14226" x2="14623" y2="1422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0710" y="4261570"/>
              <a:ext cx="1254334" cy="1060563"/>
            </a:xfrm>
            <a:prstGeom prst="rect">
              <a:avLst/>
            </a:prstGeom>
          </p:spPr>
        </p:pic>
      </p:grpSp>
      <p:grpSp>
        <p:nvGrpSpPr>
          <p:cNvPr id="189" name="Group 188"/>
          <p:cNvGrpSpPr/>
          <p:nvPr/>
        </p:nvGrpSpPr>
        <p:grpSpPr>
          <a:xfrm>
            <a:off x="3962373" y="3506287"/>
            <a:ext cx="1312581" cy="688094"/>
            <a:chOff x="4016156" y="-976192"/>
            <a:chExt cx="1312581" cy="688094"/>
          </a:xfrm>
        </p:grpSpPr>
        <p:sp>
          <p:nvSpPr>
            <p:cNvPr id="190" name="Cloud 189"/>
            <p:cNvSpPr/>
            <p:nvPr/>
          </p:nvSpPr>
          <p:spPr>
            <a:xfrm>
              <a:off x="4016156" y="-949143"/>
              <a:ext cx="987853" cy="661045"/>
            </a:xfrm>
            <a:prstGeom prst="cloud">
              <a:avLst/>
            </a:prstGeom>
            <a:solidFill>
              <a:srgbClr val="00E66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  <a:latin typeface="Cambria Math" panose="02040503050406030204" pitchFamily="18" charset="0"/>
                  <a:sym typeface="Symbol"/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91" name="Picture 190"/>
            <p:cNvPicPr>
              <a:picLocks noChangeAspect="1"/>
            </p:cNvPicPr>
            <p:nvPr/>
          </p:nvPicPr>
          <p:blipFill>
            <a:blip r:embed="rId16" cstate="print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0" b="100000" l="0" r="100000">
                          <a14:foregroundMark x1="59111" y1="29778" x2="67556" y2="66222"/>
                          <a14:foregroundMark x1="43556" y1="45778" x2="67111" y2="39111"/>
                          <a14:foregroundMark x1="67111" y1="31556" x2="47556" y2="45778"/>
                          <a14:foregroundMark x1="50667" y1="24444" x2="52889" y2="42667"/>
                          <a14:foregroundMark x1="53333" y1="34222" x2="46222" y2="622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5871" y="-976192"/>
              <a:ext cx="682866" cy="682866"/>
            </a:xfrm>
            <a:prstGeom prst="rect">
              <a:avLst/>
            </a:prstGeom>
          </p:spPr>
        </p:pic>
      </p:grpSp>
      <p:grpSp>
        <p:nvGrpSpPr>
          <p:cNvPr id="192" name="Group 191"/>
          <p:cNvGrpSpPr/>
          <p:nvPr/>
        </p:nvGrpSpPr>
        <p:grpSpPr>
          <a:xfrm>
            <a:off x="4011869" y="2124948"/>
            <a:ext cx="2821945" cy="1659934"/>
            <a:chOff x="2313100" y="3662199"/>
            <a:chExt cx="2821944" cy="1659934"/>
          </a:xfrm>
        </p:grpSpPr>
        <p:grpSp>
          <p:nvGrpSpPr>
            <p:cNvPr id="193" name="Group 192"/>
            <p:cNvGrpSpPr/>
            <p:nvPr/>
          </p:nvGrpSpPr>
          <p:grpSpPr>
            <a:xfrm>
              <a:off x="2313100" y="3662199"/>
              <a:ext cx="2429455" cy="1649310"/>
              <a:chOff x="3182261" y="1049341"/>
              <a:chExt cx="2277935" cy="1631682"/>
            </a:xfrm>
          </p:grpSpPr>
          <p:sp>
            <p:nvSpPr>
              <p:cNvPr id="195" name="Cloud Callout 91"/>
              <p:cNvSpPr/>
              <p:nvPr/>
            </p:nvSpPr>
            <p:spPr>
              <a:xfrm>
                <a:off x="3350081" y="1049341"/>
                <a:ext cx="1834967" cy="1390977"/>
              </a:xfrm>
              <a:prstGeom prst="cloud">
                <a:avLst/>
              </a:prstGeom>
              <a:solidFill>
                <a:srgbClr val="336600"/>
              </a:soli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chemeClr val="tx1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196" name="TextBox 56"/>
              <p:cNvSpPr txBox="1"/>
              <p:nvPr/>
            </p:nvSpPr>
            <p:spPr>
              <a:xfrm>
                <a:off x="3182261" y="1058761"/>
                <a:ext cx="2277935" cy="1622262"/>
              </a:xfrm>
              <a:prstGeom prst="cloud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b="1" dirty="0">
                    <a:solidFill>
                      <a:schemeClr val="bg1"/>
                    </a:solidFill>
                    <a:latin typeface="Cambria Math" pitchFamily="18" charset="0"/>
                    <a:ea typeface="Cambria Math" pitchFamily="18" charset="0"/>
                  </a:rPr>
                  <a:t>What should </a:t>
                </a:r>
              </a:p>
              <a:p>
                <a:pPr algn="ctr"/>
                <a:r>
                  <a:rPr lang="en-US" sz="1600" b="1" dirty="0">
                    <a:solidFill>
                      <a:schemeClr val="bg1"/>
                    </a:solidFill>
                    <a:latin typeface="Cambria Math" pitchFamily="18" charset="0"/>
                    <a:ea typeface="Cambria Math" pitchFamily="18" charset="0"/>
                  </a:rPr>
                  <a:t>be multiplied </a:t>
                </a:r>
                <a:r>
                  <a:rPr lang="en-US" sz="1600" b="1" dirty="0" smtClean="0">
                    <a:solidFill>
                      <a:schemeClr val="bg1"/>
                    </a:solidFill>
                    <a:latin typeface="Cambria Math" pitchFamily="18" charset="0"/>
                    <a:ea typeface="Cambria Math" pitchFamily="18" charset="0"/>
                  </a:rPr>
                  <a:t>to 8 </a:t>
                </a:r>
                <a:r>
                  <a:rPr lang="en-US" sz="1600" b="1" dirty="0">
                    <a:solidFill>
                      <a:schemeClr val="bg1"/>
                    </a:solidFill>
                    <a:latin typeface="Cambria Math" pitchFamily="18" charset="0"/>
                    <a:ea typeface="Cambria Math" pitchFamily="18" charset="0"/>
                  </a:rPr>
                  <a:t>to get </a:t>
                </a:r>
                <a:r>
                  <a:rPr lang="en-US" sz="1600" b="1" dirty="0" smtClean="0">
                    <a:solidFill>
                      <a:schemeClr val="bg1"/>
                    </a:solidFill>
                    <a:latin typeface="Cambria Math" pitchFamily="18" charset="0"/>
                    <a:ea typeface="Cambria Math" pitchFamily="18" charset="0"/>
                  </a:rPr>
                  <a:t>40 </a:t>
                </a:r>
                <a:r>
                  <a:rPr lang="en-US" sz="1600" b="1" dirty="0">
                    <a:solidFill>
                      <a:schemeClr val="bg1"/>
                    </a:solidFill>
                    <a:latin typeface="Cambria Math" pitchFamily="18" charset="0"/>
                    <a:ea typeface="Cambria Math" pitchFamily="18" charset="0"/>
                  </a:rPr>
                  <a:t>? </a:t>
                </a:r>
              </a:p>
              <a:p>
                <a:pPr algn="ctr"/>
                <a:endParaRPr lang="en-US" sz="1600" b="1" dirty="0">
                  <a:solidFill>
                    <a:schemeClr val="bg1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p:grpSp>
        <p:pic>
          <p:nvPicPr>
            <p:cNvPr id="194" name="Picture 193"/>
            <p:cNvPicPr>
              <a:picLocks noChangeAspect="1"/>
            </p:cNvPicPr>
            <p:nvPr/>
          </p:nvPicPr>
          <p:blipFill>
            <a:blip r:embed="rId19">
              <a:extLst>
                <a:ext uri="{BEBA8EAE-BF5A-486C-A8C5-ECC9F3942E4B}">
                  <a14:imgProps xmlns:a14="http://schemas.microsoft.com/office/drawing/2010/main">
                    <a14:imgLayer r:embed="rId20">
                      <a14:imgEffect>
                        <a14:backgroundRemoval t="0" b="100000" l="0" r="100000">
                          <a14:foregroundMark x1="62264" y1="43096" x2="31604" y2="35146"/>
                          <a14:foregroundMark x1="64151" y1="25523" x2="69811" y2="59414"/>
                          <a14:foregroundMark x1="75000" y1="33054" x2="73585" y2="60669"/>
                          <a14:foregroundMark x1="57075" y1="50628" x2="37736" y2="42259"/>
                          <a14:foregroundMark x1="59906" y1="63180" x2="58019" y2="88285"/>
                          <a14:foregroundMark x1="25943" y1="74059" x2="31132" y2="85356"/>
                          <a14:foregroundMark x1="33019" y1="88703" x2="43868" y2="97071"/>
                          <a14:foregroundMark x1="62264" y1="74477" x2="58019" y2="87866"/>
                          <a14:foregroundMark x1="60377" y1="68619" x2="72170" y2="71967"/>
                          <a14:foregroundMark x1="72170" y1="59414" x2="68396" y2="77824"/>
                          <a14:foregroundMark x1="72642" y1="60669" x2="65566" y2="84519"/>
                          <a14:foregroundMark x1="69811" y1="69038" x2="58019" y2="94979"/>
                          <a14:foregroundMark x1="63208" y1="69456" x2="54717" y2="90795"/>
                          <a14:foregroundMark x1="66038" y1="76987" x2="44340" y2="63598"/>
                          <a14:foregroundMark x1="47170" y1="60251" x2="54245" y2="80753"/>
                          <a14:foregroundMark x1="52358" y1="80753" x2="54245" y2="94979"/>
                          <a14:foregroundMark x1="16509" y1="29707" x2="16509" y2="29707"/>
                          <a14:foregroundMark x1="14623" y1="25941" x2="14623" y2="25941"/>
                          <a14:foregroundMark x1="10849" y1="19247" x2="10849" y2="19247"/>
                          <a14:foregroundMark x1="14623" y1="14226" x2="14623" y2="1422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0710" y="4261570"/>
              <a:ext cx="1254334" cy="1060563"/>
            </a:xfrm>
            <a:prstGeom prst="rect">
              <a:avLst/>
            </a:prstGeom>
          </p:spPr>
        </p:pic>
      </p:grpSp>
      <p:grpSp>
        <p:nvGrpSpPr>
          <p:cNvPr id="197" name="Group 196"/>
          <p:cNvGrpSpPr/>
          <p:nvPr/>
        </p:nvGrpSpPr>
        <p:grpSpPr>
          <a:xfrm>
            <a:off x="3991383" y="3495250"/>
            <a:ext cx="1312581" cy="688094"/>
            <a:chOff x="4016156" y="-976192"/>
            <a:chExt cx="1312581" cy="688094"/>
          </a:xfrm>
        </p:grpSpPr>
        <p:sp>
          <p:nvSpPr>
            <p:cNvPr id="198" name="Cloud 197"/>
            <p:cNvSpPr/>
            <p:nvPr/>
          </p:nvSpPr>
          <p:spPr>
            <a:xfrm>
              <a:off x="4016156" y="-949143"/>
              <a:ext cx="987853" cy="661045"/>
            </a:xfrm>
            <a:prstGeom prst="cloud">
              <a:avLst/>
            </a:prstGeom>
            <a:solidFill>
              <a:srgbClr val="00E66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  <a:latin typeface="Cambria Math" panose="02040503050406030204" pitchFamily="18" charset="0"/>
                  <a:sym typeface="Symbol"/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99" name="Picture 198"/>
            <p:cNvPicPr>
              <a:picLocks noChangeAspect="1"/>
            </p:cNvPicPr>
            <p:nvPr/>
          </p:nvPicPr>
          <p:blipFill>
            <a:blip r:embed="rId16" cstate="print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0" b="100000" l="0" r="100000">
                          <a14:foregroundMark x1="59111" y1="29778" x2="67556" y2="66222"/>
                          <a14:foregroundMark x1="43556" y1="45778" x2="67111" y2="39111"/>
                          <a14:foregroundMark x1="67111" y1="31556" x2="47556" y2="45778"/>
                          <a14:foregroundMark x1="50667" y1="24444" x2="52889" y2="42667"/>
                          <a14:foregroundMark x1="53333" y1="34222" x2="46222" y2="622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5871" y="-976192"/>
              <a:ext cx="682866" cy="682866"/>
            </a:xfrm>
            <a:prstGeom prst="rect">
              <a:avLst/>
            </a:prstGeom>
          </p:spPr>
        </p:pic>
      </p:grpSp>
      <p:sp>
        <p:nvSpPr>
          <p:cNvPr id="204" name="Rectangle 203"/>
          <p:cNvSpPr/>
          <p:nvPr/>
        </p:nvSpPr>
        <p:spPr>
          <a:xfrm rot="10800000">
            <a:off x="3497131" y="2276924"/>
            <a:ext cx="501141" cy="63651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/>
          <p:cNvSpPr/>
          <p:nvPr/>
        </p:nvSpPr>
        <p:spPr>
          <a:xfrm rot="10800000">
            <a:off x="3497131" y="2916648"/>
            <a:ext cx="501141" cy="574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/>
          <p:cNvSpPr/>
          <p:nvPr/>
        </p:nvSpPr>
        <p:spPr>
          <a:xfrm rot="10800000">
            <a:off x="3497131" y="3494090"/>
            <a:ext cx="501141" cy="63651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7" name="Group 166"/>
          <p:cNvGrpSpPr/>
          <p:nvPr/>
        </p:nvGrpSpPr>
        <p:grpSpPr>
          <a:xfrm>
            <a:off x="5131954" y="1905752"/>
            <a:ext cx="1617374" cy="960324"/>
            <a:chOff x="3509313" y="1269800"/>
            <a:chExt cx="1516502" cy="950055"/>
          </a:xfrm>
        </p:grpSpPr>
        <p:sp>
          <p:nvSpPr>
            <p:cNvPr id="168" name="Cloud Callout 167"/>
            <p:cNvSpPr/>
            <p:nvPr/>
          </p:nvSpPr>
          <p:spPr>
            <a:xfrm>
              <a:off x="3509313" y="1269800"/>
              <a:ext cx="1516502" cy="950055"/>
            </a:xfrm>
            <a:prstGeom prst="cloudCallout">
              <a:avLst>
                <a:gd name="adj1" fmla="val 9773"/>
                <a:gd name="adj2" fmla="val 125497"/>
              </a:avLst>
            </a:prstGeom>
            <a:solidFill>
              <a:srgbClr val="7030A0"/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69" name="TextBox 56"/>
            <p:cNvSpPr txBox="1"/>
            <p:nvPr/>
          </p:nvSpPr>
          <p:spPr>
            <a:xfrm>
              <a:off x="3642588" y="1417431"/>
              <a:ext cx="1285835" cy="57852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 smtClean="0">
                  <a:solidFill>
                    <a:srgbClr val="FFFF00"/>
                  </a:solidFill>
                  <a:latin typeface="Cambria Math" pitchFamily="18" charset="0"/>
                  <a:ea typeface="Cambria Math" pitchFamily="18" charset="0"/>
                </a:rPr>
                <a:t>What is LCM of 5,10and 8?</a:t>
              </a:r>
              <a:endParaRPr lang="en-US" sz="1600" b="1" dirty="0">
                <a:solidFill>
                  <a:srgbClr val="FFFF0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</p:grpSp>
      <p:pic>
        <p:nvPicPr>
          <p:cNvPr id="170" name="Picture 169" descr="D:\MJ\ROBOMATE\Rashmi mam\20480625-vector-illustration-of-cartoon-boy-thinking-with-white-bubble copy.jpg"/>
          <p:cNvPicPr>
            <a:picLocks noChangeAspect="1" noChangeArrowheads="1"/>
          </p:cNvPicPr>
          <p:nvPr/>
        </p:nvPicPr>
        <p:blipFill>
          <a:blip r:embed="rId2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811" y="3442149"/>
            <a:ext cx="1265148" cy="137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0" name="Group 199"/>
          <p:cNvGrpSpPr/>
          <p:nvPr/>
        </p:nvGrpSpPr>
        <p:grpSpPr>
          <a:xfrm>
            <a:off x="4802431" y="1152662"/>
            <a:ext cx="1957022" cy="1406011"/>
            <a:chOff x="3371056" y="1059183"/>
            <a:chExt cx="1834967" cy="1390977"/>
          </a:xfrm>
        </p:grpSpPr>
        <p:sp>
          <p:nvSpPr>
            <p:cNvPr id="201" name="Cloud Callout 200"/>
            <p:cNvSpPr/>
            <p:nvPr/>
          </p:nvSpPr>
          <p:spPr>
            <a:xfrm>
              <a:off x="3371056" y="1059183"/>
              <a:ext cx="1834967" cy="1390977"/>
            </a:xfrm>
            <a:prstGeom prst="cloudCallout">
              <a:avLst>
                <a:gd name="adj1" fmla="val 25649"/>
                <a:gd name="adj2" fmla="val 87482"/>
              </a:avLst>
            </a:prstGeom>
            <a:solidFill>
              <a:srgbClr val="7030A0"/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02" name="TextBox 56"/>
            <p:cNvSpPr txBox="1"/>
            <p:nvPr/>
          </p:nvSpPr>
          <p:spPr>
            <a:xfrm>
              <a:off x="3507575" y="1221821"/>
              <a:ext cx="1555859" cy="10657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 smtClean="0">
                  <a:solidFill>
                    <a:srgbClr val="FFFF00"/>
                  </a:solidFill>
                  <a:latin typeface="Cambria Math" pitchFamily="18" charset="0"/>
                  <a:ea typeface="Cambria Math" pitchFamily="18" charset="0"/>
                </a:rPr>
                <a:t>Which is the smaller number from –28</a:t>
              </a:r>
              <a:r>
                <a:rPr lang="en-US" sz="1600" b="1" dirty="0">
                  <a:solidFill>
                    <a:srgbClr val="FFFF00"/>
                  </a:solidFill>
                  <a:latin typeface="Cambria Math" pitchFamily="18" charset="0"/>
                  <a:ea typeface="Cambria Math" pitchFamily="18" charset="0"/>
                </a:rPr>
                <a:t> </a:t>
              </a:r>
              <a:r>
                <a:rPr lang="en-US" sz="1600" b="1" dirty="0" smtClean="0">
                  <a:solidFill>
                    <a:srgbClr val="FFFF00"/>
                  </a:solidFill>
                  <a:latin typeface="Cambria Math" pitchFamily="18" charset="0"/>
                  <a:ea typeface="Cambria Math" pitchFamily="18" charset="0"/>
                </a:rPr>
                <a:t>, –25 &amp; – 24?</a:t>
              </a:r>
              <a:endParaRPr lang="en-US" sz="1600" b="1" dirty="0">
                <a:solidFill>
                  <a:srgbClr val="FFFF0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</p:grpSp>
      <p:pic>
        <p:nvPicPr>
          <p:cNvPr id="203" name="Picture 202" descr="D:\MJ\ROBOMATE\Rashmi mam\20480625-vector-illustration-of-cartoon-boy-thinking-with-white-bubble copy.jpg"/>
          <p:cNvPicPr>
            <a:picLocks noChangeAspect="1" noChangeArrowheads="1"/>
          </p:cNvPicPr>
          <p:nvPr/>
        </p:nvPicPr>
        <p:blipFill>
          <a:blip r:embed="rId2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773" y="2799057"/>
            <a:ext cx="1852302" cy="2008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" name="Rectangle 206"/>
          <p:cNvSpPr/>
          <p:nvPr/>
        </p:nvSpPr>
        <p:spPr>
          <a:xfrm>
            <a:off x="1781531" y="4336734"/>
            <a:ext cx="197077" cy="268743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1701081" y="4296386"/>
            <a:ext cx="3353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&lt;</a:t>
            </a:r>
            <a:endParaRPr lang="en-US" sz="1600" dirty="0"/>
          </a:p>
        </p:txBody>
      </p:sp>
      <p:sp>
        <p:nvSpPr>
          <p:cNvPr id="208" name="Rectangle 207"/>
          <p:cNvSpPr/>
          <p:nvPr/>
        </p:nvSpPr>
        <p:spPr>
          <a:xfrm>
            <a:off x="2390799" y="4336734"/>
            <a:ext cx="197077" cy="268743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2316553" y="4296386"/>
            <a:ext cx="3353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&lt;</a:t>
            </a:r>
            <a:endParaRPr lang="en-US" sz="1600" dirty="0"/>
          </a:p>
        </p:txBody>
      </p:sp>
      <p:sp>
        <p:nvSpPr>
          <p:cNvPr id="127" name="Rectangle 126"/>
          <p:cNvSpPr/>
          <p:nvPr/>
        </p:nvSpPr>
        <p:spPr>
          <a:xfrm flipV="1">
            <a:off x="720069" y="4237883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Cambria Math" panose="02040503050406030204" pitchFamily="18" charset="0"/>
                <a:sym typeface="Symbol"/>
              </a:rPr>
              <a:t></a:t>
            </a:r>
          </a:p>
        </p:txBody>
      </p:sp>
      <p:grpSp>
        <p:nvGrpSpPr>
          <p:cNvPr id="128" name="Group 127"/>
          <p:cNvGrpSpPr/>
          <p:nvPr/>
        </p:nvGrpSpPr>
        <p:grpSpPr>
          <a:xfrm>
            <a:off x="2447514" y="1597801"/>
            <a:ext cx="2657072" cy="1026591"/>
            <a:chOff x="4831613" y="2714835"/>
            <a:chExt cx="2657072" cy="1026591"/>
          </a:xfrm>
        </p:grpSpPr>
        <p:grpSp>
          <p:nvGrpSpPr>
            <p:cNvPr id="129" name="Group 128"/>
            <p:cNvGrpSpPr/>
            <p:nvPr/>
          </p:nvGrpSpPr>
          <p:grpSpPr>
            <a:xfrm>
              <a:off x="4831613" y="3117789"/>
              <a:ext cx="2049891" cy="623637"/>
              <a:chOff x="4856431" y="4980525"/>
              <a:chExt cx="2049891" cy="623637"/>
            </a:xfrm>
          </p:grpSpPr>
          <p:sp>
            <p:nvSpPr>
              <p:cNvPr id="131" name="Rounded Rectangle 130"/>
              <p:cNvSpPr/>
              <p:nvPr/>
            </p:nvSpPr>
            <p:spPr>
              <a:xfrm>
                <a:off x="4946268" y="4980525"/>
                <a:ext cx="1960054" cy="374224"/>
              </a:xfrm>
              <a:prstGeom prst="roundRect">
                <a:avLst/>
              </a:prstGeom>
              <a:solidFill>
                <a:srgbClr val="0000FF"/>
              </a:solidFill>
              <a:ln w="9525" cap="flat" cmpd="sng" algn="ctr">
                <a:noFill/>
                <a:prstDash val="solid"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wrap="squar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mbria Math" pitchFamily="18" charset="0"/>
                  <a:ea typeface="Cambria Math" pitchFamily="18" charset="0"/>
                  <a:cs typeface="Arial" pitchFamily="34" charset="0"/>
                  <a:sym typeface="Symbol"/>
                </a:endParaRPr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4856431" y="5019387"/>
                <a:ext cx="1928150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00"/>
                    </a:solidFill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  <a:sym typeface="Symbol"/>
                  </a:rPr>
                  <a:t>Multiply</a:t>
                </a:r>
                <a:r>
                  <a:rPr kumimoji="0" lang="en-US" sz="1600" b="1" i="0" u="none" strike="noStrike" kern="0" cap="none" spc="0" normalizeH="0" noProof="0" dirty="0" smtClean="0">
                    <a:ln>
                      <a:noFill/>
                    </a:ln>
                    <a:solidFill>
                      <a:srgbClr val="FFFF00"/>
                    </a:solidFill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  <a:sym typeface="Symbol"/>
                  </a:rPr>
                  <a:t> the fraction by –1</a:t>
                </a:r>
                <a:endPara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00"/>
                  </a:solidFill>
                  <a:uLnTx/>
                  <a:uFillTx/>
                </a:endParaRPr>
              </a:p>
            </p:txBody>
          </p:sp>
        </p:grpSp>
        <p:pic>
          <p:nvPicPr>
            <p:cNvPr id="130" name="Picture 2" descr="https://encrypted-tbn2.gstatic.com/images?q=tbn:ANd9GcSdw6MrYMIm6k47z_zifpRXgjiY9riSbIcalgahxuaZBKG6ZcOrFw"/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BEBA8EAE-BF5A-486C-A8C5-ECC9F3942E4B}">
                  <a14:imgProps xmlns:a14="http://schemas.microsoft.com/office/drawing/2010/main">
                    <a14:imgLayer r:embed="rId23">
                      <a14:imgEffect>
                        <a14:backgroundRemoval t="0" b="100000" l="0" r="100000">
                          <a14:foregroundMark x1="18815" y1="26857" x2="14286" y2="69714"/>
                          <a14:foregroundMark x1="348" y1="76000" x2="348" y2="76000"/>
                          <a14:foregroundMark x1="697" y1="77714" x2="697" y2="77714"/>
                          <a14:foregroundMark x1="1045" y1="79429" x2="1045" y2="7942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00000">
              <a:off x="6213407" y="2714835"/>
              <a:ext cx="1275278" cy="7776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6" name="Group 135"/>
          <p:cNvGrpSpPr/>
          <p:nvPr/>
        </p:nvGrpSpPr>
        <p:grpSpPr>
          <a:xfrm>
            <a:off x="6837534" y="922386"/>
            <a:ext cx="1702148" cy="1917185"/>
            <a:chOff x="4527804" y="1260052"/>
            <a:chExt cx="2007197" cy="2980876"/>
          </a:xfrm>
        </p:grpSpPr>
        <p:pic>
          <p:nvPicPr>
            <p:cNvPr id="137" name="Picture 136"/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7804" y="1260052"/>
              <a:ext cx="2007197" cy="2980876"/>
            </a:xfrm>
            <a:prstGeom prst="rect">
              <a:avLst/>
            </a:prstGeom>
            <a:ln w="88900" cap="sq">
              <a:solidFill>
                <a:schemeClr val="tx1"/>
              </a:solidFill>
              <a:miter lim="800000"/>
            </a:ln>
            <a:effectLst>
              <a:outerShdw blurRad="254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38" name="Rounded Rectangle 137"/>
            <p:cNvSpPr/>
            <p:nvPr/>
          </p:nvSpPr>
          <p:spPr>
            <a:xfrm>
              <a:off x="4993949" y="1442361"/>
              <a:ext cx="1074906" cy="321187"/>
            </a:xfrm>
            <a:prstGeom prst="roundRect">
              <a:avLst/>
            </a:prstGeom>
            <a:solidFill>
              <a:srgbClr val="FF3300"/>
            </a:solidFill>
            <a:ln>
              <a:solidFill>
                <a:schemeClr val="bg1"/>
              </a:solidFill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anose="02050604050505020204" pitchFamily="18" charset="0"/>
                </a:rPr>
                <a:t>Working</a:t>
              </a:r>
              <a:endPara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7163034" y="1334145"/>
            <a:ext cx="1097280" cy="1371600"/>
            <a:chOff x="5899534" y="1829596"/>
            <a:chExt cx="1772526" cy="1371600"/>
          </a:xfrm>
        </p:grpSpPr>
        <p:cxnSp>
          <p:nvCxnSpPr>
            <p:cNvPr id="140" name="Straight Connector 139"/>
            <p:cNvCxnSpPr/>
            <p:nvPr/>
          </p:nvCxnSpPr>
          <p:spPr>
            <a:xfrm rot="5400000" flipH="1" flipV="1">
              <a:off x="5945672" y="2515396"/>
              <a:ext cx="1371600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5899534" y="2077697"/>
              <a:ext cx="1772526" cy="1588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2" name="Rectangle 141"/>
          <p:cNvSpPr/>
          <p:nvPr/>
        </p:nvSpPr>
        <p:spPr>
          <a:xfrm>
            <a:off x="7633602" y="1302295"/>
            <a:ext cx="226883" cy="29546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100" b="1" dirty="0" smtClean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endParaRPr lang="en-US" sz="1100" b="1" dirty="0">
              <a:ln>
                <a:solidFill>
                  <a:srgbClr val="002060"/>
                </a:solidFill>
              </a:ln>
              <a:solidFill>
                <a:srgbClr val="00206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7743461" y="1302295"/>
            <a:ext cx="329638" cy="29546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100" b="1" dirty="0" smtClean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,8</a:t>
            </a:r>
            <a:endParaRPr lang="en-US" sz="1100" b="1" dirty="0">
              <a:ln>
                <a:solidFill>
                  <a:srgbClr val="002060"/>
                </a:solidFill>
              </a:ln>
              <a:solidFill>
                <a:srgbClr val="00206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7892275" y="1302295"/>
            <a:ext cx="427265" cy="29546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100" b="1" dirty="0" smtClean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,10</a:t>
            </a:r>
            <a:endParaRPr lang="en-US" sz="1100" b="1" dirty="0">
              <a:ln>
                <a:solidFill>
                  <a:srgbClr val="002060"/>
                </a:solidFill>
              </a:ln>
              <a:solidFill>
                <a:srgbClr val="00206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209" name="Straight Connector 208"/>
          <p:cNvCxnSpPr/>
          <p:nvPr/>
        </p:nvCxnSpPr>
        <p:spPr>
          <a:xfrm>
            <a:off x="7157102" y="1818859"/>
            <a:ext cx="1097280" cy="158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0" name="Rectangle 209"/>
          <p:cNvSpPr/>
          <p:nvPr/>
        </p:nvSpPr>
        <p:spPr>
          <a:xfrm>
            <a:off x="7633602" y="1551146"/>
            <a:ext cx="226883" cy="29519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100" b="1" dirty="0" smtClean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US" sz="1100" b="1" dirty="0">
              <a:ln>
                <a:solidFill>
                  <a:srgbClr val="002060"/>
                </a:solidFill>
              </a:ln>
              <a:solidFill>
                <a:srgbClr val="00206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7743461" y="1551146"/>
            <a:ext cx="329638" cy="29546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100" b="1" dirty="0" smtClean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,8</a:t>
            </a:r>
            <a:endParaRPr lang="en-US" sz="1100" b="1" dirty="0">
              <a:ln>
                <a:solidFill>
                  <a:srgbClr val="002060"/>
                </a:solidFill>
              </a:ln>
              <a:solidFill>
                <a:srgbClr val="00206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7892275" y="1551146"/>
            <a:ext cx="427265" cy="29519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100" b="1" dirty="0" smtClean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,2</a:t>
            </a:r>
            <a:endParaRPr lang="en-US" sz="1100" b="1" dirty="0">
              <a:ln>
                <a:solidFill>
                  <a:srgbClr val="002060"/>
                </a:solidFill>
              </a:ln>
              <a:solidFill>
                <a:srgbClr val="00206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7633602" y="1796168"/>
            <a:ext cx="226883" cy="29519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100" b="1" dirty="0" smtClean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US" sz="1100" b="1" dirty="0">
              <a:ln>
                <a:solidFill>
                  <a:srgbClr val="002060"/>
                </a:solidFill>
              </a:ln>
              <a:solidFill>
                <a:srgbClr val="00206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7743461" y="1796168"/>
            <a:ext cx="329638" cy="29519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100" b="1" dirty="0" smtClean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,4</a:t>
            </a:r>
            <a:endParaRPr lang="en-US" sz="1100" b="1" dirty="0">
              <a:ln>
                <a:solidFill>
                  <a:srgbClr val="002060"/>
                </a:solidFill>
              </a:ln>
              <a:solidFill>
                <a:srgbClr val="00206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7892275" y="1796168"/>
            <a:ext cx="427265" cy="29519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100" b="1" dirty="0" smtClean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,1</a:t>
            </a:r>
            <a:endParaRPr lang="en-US" sz="1100" b="1" dirty="0">
              <a:ln>
                <a:solidFill>
                  <a:srgbClr val="002060"/>
                </a:solidFill>
              </a:ln>
              <a:solidFill>
                <a:srgbClr val="00206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216" name="Straight Connector 215"/>
          <p:cNvCxnSpPr/>
          <p:nvPr/>
        </p:nvCxnSpPr>
        <p:spPr>
          <a:xfrm>
            <a:off x="7157102" y="2099913"/>
            <a:ext cx="1097280" cy="158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7" name="Rectangle 216"/>
          <p:cNvSpPr/>
          <p:nvPr/>
        </p:nvSpPr>
        <p:spPr>
          <a:xfrm>
            <a:off x="7633602" y="2077220"/>
            <a:ext cx="226883" cy="29519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100" b="1" dirty="0" smtClean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US" sz="1100" b="1" dirty="0">
              <a:ln>
                <a:solidFill>
                  <a:srgbClr val="002060"/>
                </a:solidFill>
              </a:ln>
              <a:solidFill>
                <a:srgbClr val="00206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7743461" y="2077220"/>
            <a:ext cx="329638" cy="29519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100" b="1" dirty="0" smtClean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,2</a:t>
            </a:r>
            <a:endParaRPr lang="en-US" sz="1100" b="1" dirty="0">
              <a:ln>
                <a:solidFill>
                  <a:srgbClr val="002060"/>
                </a:solidFill>
              </a:ln>
              <a:solidFill>
                <a:srgbClr val="00206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7892275" y="2077220"/>
            <a:ext cx="427265" cy="29519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100" b="1" dirty="0" smtClean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,1</a:t>
            </a:r>
            <a:endParaRPr lang="en-US" sz="1100" b="1" dirty="0">
              <a:ln>
                <a:solidFill>
                  <a:srgbClr val="002060"/>
                </a:solidFill>
              </a:ln>
              <a:solidFill>
                <a:srgbClr val="00206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220" name="Straight Connector 219"/>
          <p:cNvCxnSpPr/>
          <p:nvPr/>
        </p:nvCxnSpPr>
        <p:spPr>
          <a:xfrm>
            <a:off x="7157102" y="2380670"/>
            <a:ext cx="1097280" cy="158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1" name="Rectangle 220"/>
          <p:cNvSpPr/>
          <p:nvPr/>
        </p:nvSpPr>
        <p:spPr>
          <a:xfrm>
            <a:off x="7633602" y="2357977"/>
            <a:ext cx="226883" cy="29519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100" b="1" dirty="0" smtClean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US" sz="1100" b="1" dirty="0">
              <a:ln>
                <a:solidFill>
                  <a:srgbClr val="002060"/>
                </a:solidFill>
              </a:ln>
              <a:solidFill>
                <a:srgbClr val="00206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7743461" y="2357977"/>
            <a:ext cx="329638" cy="29519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100" b="1" dirty="0" smtClean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,1</a:t>
            </a:r>
            <a:endParaRPr lang="en-US" sz="1100" b="1" dirty="0">
              <a:ln>
                <a:solidFill>
                  <a:srgbClr val="002060"/>
                </a:solidFill>
              </a:ln>
              <a:solidFill>
                <a:srgbClr val="00206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7892275" y="2357977"/>
            <a:ext cx="427265" cy="29519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100" b="1" dirty="0" smtClean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,1</a:t>
            </a:r>
            <a:endParaRPr lang="en-US" sz="1100" b="1" dirty="0">
              <a:ln>
                <a:solidFill>
                  <a:srgbClr val="002060"/>
                </a:solidFill>
              </a:ln>
              <a:solidFill>
                <a:srgbClr val="00206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7154972" y="1305167"/>
            <a:ext cx="328723" cy="111374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 224"/>
          <p:cNvSpPr/>
          <p:nvPr/>
        </p:nvSpPr>
        <p:spPr>
          <a:xfrm>
            <a:off x="7183540" y="1302297"/>
            <a:ext cx="415130" cy="29519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100" b="1" dirty="0" smtClean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endParaRPr lang="en-US" sz="1100" b="1" dirty="0">
              <a:ln>
                <a:solidFill>
                  <a:srgbClr val="002060"/>
                </a:solidFill>
              </a:ln>
              <a:solidFill>
                <a:srgbClr val="00206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7183540" y="1551146"/>
            <a:ext cx="415130" cy="29546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100" b="1" dirty="0" smtClean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n-US" sz="1100" b="1" dirty="0">
              <a:ln>
                <a:solidFill>
                  <a:srgbClr val="002060"/>
                </a:solidFill>
              </a:ln>
              <a:solidFill>
                <a:srgbClr val="00206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7183540" y="1796166"/>
            <a:ext cx="415130" cy="29546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100" b="1" dirty="0" smtClean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n-US" sz="1100" b="1" dirty="0">
              <a:ln>
                <a:solidFill>
                  <a:srgbClr val="002060"/>
                </a:solidFill>
              </a:ln>
              <a:solidFill>
                <a:srgbClr val="00206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7183540" y="2077220"/>
            <a:ext cx="415130" cy="29546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100" b="1" dirty="0" smtClean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n-US" sz="1100" b="1" dirty="0">
              <a:ln>
                <a:solidFill>
                  <a:srgbClr val="002060"/>
                </a:solidFill>
              </a:ln>
              <a:solidFill>
                <a:srgbClr val="00206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232" name="Group 231"/>
          <p:cNvGrpSpPr/>
          <p:nvPr/>
        </p:nvGrpSpPr>
        <p:grpSpPr>
          <a:xfrm>
            <a:off x="4030106" y="1090343"/>
            <a:ext cx="2265218" cy="1238470"/>
            <a:chOff x="2229972" y="1256470"/>
            <a:chExt cx="2265218" cy="1238470"/>
          </a:xfrm>
        </p:grpSpPr>
        <p:sp>
          <p:nvSpPr>
            <p:cNvPr id="233" name="Cloud Callout 232"/>
            <p:cNvSpPr/>
            <p:nvPr/>
          </p:nvSpPr>
          <p:spPr>
            <a:xfrm>
              <a:off x="2229972" y="1256470"/>
              <a:ext cx="2265218" cy="1238470"/>
            </a:xfrm>
            <a:prstGeom prst="cloudCallout">
              <a:avLst>
                <a:gd name="adj1" fmla="val 22014"/>
                <a:gd name="adj2" fmla="val 101121"/>
              </a:avLst>
            </a:prstGeom>
            <a:solidFill>
              <a:srgbClr val="FF6600"/>
            </a:solidFill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2440971" y="1414040"/>
              <a:ext cx="1843221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>
                  <a:ln w="0"/>
                  <a:latin typeface="Cambria Math" panose="02040503050406030204" pitchFamily="18" charset="0"/>
                  <a:ea typeface="Cambria Math" panose="02040503050406030204" pitchFamily="18" charset="0"/>
                </a:rPr>
                <a:t>Let us compare three of the numerators</a:t>
              </a:r>
              <a:endParaRPr lang="en-US" b="1" dirty="0">
                <a:ln w="0"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pic>
        <p:nvPicPr>
          <p:cNvPr id="230" name="Picture 3" descr="C:\Users\MT-Educare\Desktop\boy_and_girl_for_kids_page_0_0.jpg"/>
          <p:cNvPicPr>
            <a:picLocks noChangeAspect="1" noChangeArrowheads="1"/>
          </p:cNvPicPr>
          <p:nvPr/>
        </p:nvPicPr>
        <p:blipFill rotWithShape="1">
          <a:blip r:embed="rId25" cstate="print"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backgroundRemoval t="0" b="100000" l="48500" r="99625">
                        <a14:backgroundMark x1="63500" y1="56655" x2="63500" y2="566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 flipH="1">
            <a:off x="5080035" y="2441591"/>
            <a:ext cx="1644960" cy="240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088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00"/>
                            </p:stCondLst>
                            <p:childTnLst>
                              <p:par>
                                <p:cTn id="1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500"/>
                            </p:stCondLst>
                            <p:childTnLst>
                              <p:par>
                                <p:cTn id="25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8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500"/>
                            </p:stCondLst>
                            <p:childTnLst>
                              <p:par>
                                <p:cTn id="3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1000"/>
                            </p:stCondLst>
                            <p:childTnLst>
                              <p:par>
                                <p:cTn id="3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1500"/>
                            </p:stCondLst>
                            <p:childTnLst>
                              <p:par>
                                <p:cTn id="3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2000"/>
                            </p:stCondLst>
                            <p:childTnLst>
                              <p:par>
                                <p:cTn id="3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2500"/>
                            </p:stCondLst>
                            <p:childTnLst>
                              <p:par>
                                <p:cTn id="3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1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8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5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0" fill="hold">
                            <p:stCondLst>
                              <p:cond delay="500"/>
                            </p:stCondLst>
                            <p:childTnLst>
                              <p:par>
                                <p:cTn id="3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9" fill="hold">
                            <p:stCondLst>
                              <p:cond delay="500"/>
                            </p:stCondLst>
                            <p:childTnLst>
                              <p:par>
                                <p:cTn id="3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8" fill="hold">
                            <p:stCondLst>
                              <p:cond delay="500"/>
                            </p:stCondLst>
                            <p:childTnLst>
                              <p:par>
                                <p:cTn id="3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2" fill="hold">
                            <p:stCondLst>
                              <p:cond delay="1000"/>
                            </p:stCondLst>
                            <p:childTnLst>
                              <p:par>
                                <p:cTn id="4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6" fill="hold">
                            <p:stCondLst>
                              <p:cond delay="1500"/>
                            </p:stCondLst>
                            <p:childTnLst>
                              <p:par>
                                <p:cTn id="4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4" fill="hold">
                            <p:stCondLst>
                              <p:cond delay="2500"/>
                            </p:stCondLst>
                            <p:childTnLst>
                              <p:par>
                                <p:cTn id="4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2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3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4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9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0" fill="hold">
                      <p:stCondLst>
                        <p:cond delay="indefinite"/>
                      </p:stCondLst>
                      <p:childTnLst>
                        <p:par>
                          <p:cTn id="431" fill="hold">
                            <p:stCondLst>
                              <p:cond delay="0"/>
                            </p:stCondLst>
                            <p:childTnLst>
                              <p:par>
                                <p:cTn id="4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3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6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1" fill="hold">
                            <p:stCondLst>
                              <p:cond delay="500"/>
                            </p:stCondLst>
                            <p:childTnLst>
                              <p:par>
                                <p:cTn id="4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>
                      <p:stCondLst>
                        <p:cond delay="indefinite"/>
                      </p:stCondLst>
                      <p:childTnLst>
                        <p:par>
                          <p:cTn id="446" fill="hold">
                            <p:stCondLst>
                              <p:cond delay="0"/>
                            </p:stCondLst>
                            <p:childTnLst>
                              <p:par>
                                <p:cTn id="4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0" fill="hold">
                            <p:stCondLst>
                              <p:cond delay="500"/>
                            </p:stCondLst>
                            <p:childTnLst>
                              <p:par>
                                <p:cTn id="4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4" fill="hold">
                      <p:stCondLst>
                        <p:cond delay="indefinite"/>
                      </p:stCondLst>
                      <p:childTnLst>
                        <p:par>
                          <p:cTn id="455" fill="hold">
                            <p:stCondLst>
                              <p:cond delay="0"/>
                            </p:stCondLst>
                            <p:childTnLst>
                              <p:par>
                                <p:cTn id="4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9" fill="hold">
                            <p:stCondLst>
                              <p:cond delay="500"/>
                            </p:stCondLst>
                            <p:childTnLst>
                              <p:par>
                                <p:cTn id="4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3" fill="hold">
                            <p:stCondLst>
                              <p:cond delay="1000"/>
                            </p:stCondLst>
                            <p:childTnLst>
                              <p:par>
                                <p:cTn id="4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7" fill="hold">
                            <p:stCondLst>
                              <p:cond delay="1500"/>
                            </p:stCondLst>
                            <p:childTnLst>
                              <p:par>
                                <p:cTn id="4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1" fill="hold">
                            <p:stCondLst>
                              <p:cond delay="2000"/>
                            </p:stCondLst>
                            <p:childTnLst>
                              <p:par>
                                <p:cTn id="4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5" fill="hold">
                            <p:stCondLst>
                              <p:cond delay="2500"/>
                            </p:stCondLst>
                            <p:childTnLst>
                              <p:par>
                                <p:cTn id="4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>
                      <p:stCondLst>
                        <p:cond delay="indefinite"/>
                      </p:stCondLst>
                      <p:childTnLst>
                        <p:par>
                          <p:cTn id="480" fill="hold">
                            <p:stCondLst>
                              <p:cond delay="0"/>
                            </p:stCondLst>
                            <p:childTnLst>
                              <p:par>
                                <p:cTn id="48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3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4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6" fill="hold">
                      <p:stCondLst>
                        <p:cond delay="indefinite"/>
                      </p:stCondLst>
                      <p:childTnLst>
                        <p:par>
                          <p:cTn id="487" fill="hold">
                            <p:stCondLst>
                              <p:cond delay="0"/>
                            </p:stCondLst>
                            <p:childTnLst>
                              <p:par>
                                <p:cTn id="48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0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>
                      <p:stCondLst>
                        <p:cond delay="indefinite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4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2" fill="hold">
                            <p:stCondLst>
                              <p:cond delay="500"/>
                            </p:stCondLst>
                            <p:childTnLst>
                              <p:par>
                                <p:cTn id="5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6" fill="hold">
                      <p:stCondLst>
                        <p:cond delay="indefinite"/>
                      </p:stCondLst>
                      <p:childTnLst>
                        <p:par>
                          <p:cTn id="507" fill="hold">
                            <p:stCondLst>
                              <p:cond delay="0"/>
                            </p:stCondLst>
                            <p:childTnLst>
                              <p:par>
                                <p:cTn id="5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1" fill="hold">
                            <p:stCondLst>
                              <p:cond delay="500"/>
                            </p:stCondLst>
                            <p:childTnLst>
                              <p:par>
                                <p:cTn id="5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5" fill="hold">
                      <p:stCondLst>
                        <p:cond delay="indefinite"/>
                      </p:stCondLst>
                      <p:childTnLst>
                        <p:par>
                          <p:cTn id="516" fill="hold">
                            <p:stCondLst>
                              <p:cond delay="0"/>
                            </p:stCondLst>
                            <p:childTnLst>
                              <p:par>
                                <p:cTn id="5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0" fill="hold">
                      <p:stCondLst>
                        <p:cond delay="indefinite"/>
                      </p:stCondLst>
                      <p:childTnLst>
                        <p:par>
                          <p:cTn id="521" fill="hold">
                            <p:stCondLst>
                              <p:cond delay="0"/>
                            </p:stCondLst>
                            <p:childTnLst>
                              <p:par>
                                <p:cTn id="5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4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5" fill="hold">
                            <p:stCondLst>
                              <p:cond delay="500"/>
                            </p:stCondLst>
                            <p:childTnLst>
                              <p:par>
                                <p:cTn id="5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8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9" fill="hold">
                      <p:stCondLst>
                        <p:cond delay="indefinite"/>
                      </p:stCondLst>
                      <p:childTnLst>
                        <p:par>
                          <p:cTn id="530" fill="hold">
                            <p:stCondLst>
                              <p:cond delay="0"/>
                            </p:stCondLst>
                            <p:childTnLst>
                              <p:par>
                                <p:cTn id="5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7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8" dur="500" tmFilter="0, 0; .2, .5; .8, .5; 1, 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9" dur="250" autoRev="1" fill="hold"/>
                                        <p:tgtEl>
                                          <p:spTgt spid="20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40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1" dur="500" tmFilter="0, 0; .2, .5; .8, .5; 1, 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2" dur="250" autoRev="1" fill="hold"/>
                                        <p:tgtEl>
                                          <p:spTgt spid="20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43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4" dur="500" tmFilter="0, 0; .2, .5; .8, .5; 1, 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5" dur="250" autoRev="1" fill="hold"/>
                                        <p:tgtEl>
                                          <p:spTgt spid="20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6" fill="hold">
                            <p:stCondLst>
                              <p:cond delay="1500"/>
                            </p:stCondLst>
                            <p:childTnLst>
                              <p:par>
                                <p:cTn id="5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8" fill="hold">
                      <p:stCondLst>
                        <p:cond delay="indefinite"/>
                      </p:stCondLst>
                      <p:childTnLst>
                        <p:par>
                          <p:cTn id="559" fill="hold">
                            <p:stCondLst>
                              <p:cond delay="0"/>
                            </p:stCondLst>
                            <p:childTnLst>
                              <p:par>
                                <p:cTn id="56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4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2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6" fill="hold">
                            <p:stCondLst>
                              <p:cond delay="500"/>
                            </p:stCondLst>
                            <p:childTnLst>
                              <p:par>
                                <p:cTn id="5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9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0" fill="hold">
                      <p:stCondLst>
                        <p:cond delay="indefinite"/>
                      </p:stCondLst>
                      <p:childTnLst>
                        <p:par>
                          <p:cTn id="581" fill="hold">
                            <p:stCondLst>
                              <p:cond delay="0"/>
                            </p:stCondLst>
                            <p:childTnLst>
                              <p:par>
                                <p:cTn id="5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8" fill="hold">
                            <p:stCondLst>
                              <p:cond delay="500"/>
                            </p:stCondLst>
                            <p:childTnLst>
                              <p:par>
                                <p:cTn id="5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1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5" fill="hold">
                            <p:stCondLst>
                              <p:cond delay="1000"/>
                            </p:stCondLst>
                            <p:childTnLst>
                              <p:par>
                                <p:cTn id="59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0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2" fill="hold">
                      <p:stCondLst>
                        <p:cond delay="indefinite"/>
                      </p:stCondLst>
                      <p:childTnLst>
                        <p:par>
                          <p:cTn id="603" fill="hold">
                            <p:stCondLst>
                              <p:cond delay="0"/>
                            </p:stCondLst>
                            <p:childTnLst>
                              <p:par>
                                <p:cTn id="6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7" fill="hold">
                            <p:stCondLst>
                              <p:cond delay="500"/>
                            </p:stCondLst>
                            <p:childTnLst>
                              <p:par>
                                <p:cTn id="6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9" grpId="0" animBg="1"/>
      <p:bldP spid="10" grpId="0" animBg="1"/>
      <p:bldP spid="23" grpId="0"/>
      <p:bldP spid="26" grpId="0"/>
      <p:bldP spid="29" grpId="0"/>
      <p:bldP spid="31" grpId="0"/>
      <p:bldP spid="32" grpId="0"/>
      <p:bldP spid="34" grpId="0"/>
      <p:bldP spid="37" grpId="0"/>
      <p:bldP spid="40" grpId="0"/>
      <p:bldP spid="41" grpId="0"/>
      <p:bldP spid="42" grpId="0"/>
      <p:bldP spid="43" grpId="0"/>
      <p:bldP spid="45" grpId="0"/>
      <p:bldP spid="46" grpId="0"/>
      <p:bldP spid="48" grpId="0"/>
      <p:bldP spid="50" grpId="0"/>
      <p:bldP spid="51" grpId="0"/>
      <p:bldP spid="52" grpId="0"/>
      <p:bldP spid="54" grpId="0"/>
      <p:bldP spid="55" grpId="0"/>
      <p:bldP spid="95" grpId="0"/>
      <p:bldP spid="96" grpId="0"/>
      <p:bldP spid="33" grpId="0"/>
      <p:bldP spid="123" grpId="0"/>
      <p:bldP spid="124" grpId="0"/>
      <p:bldP spid="47" grpId="0"/>
      <p:bldP spid="56" grpId="0"/>
      <p:bldP spid="115" grpId="0"/>
      <p:bldP spid="116" grpId="0"/>
      <p:bldP spid="117" grpId="0"/>
      <p:bldP spid="118" grpId="0"/>
      <p:bldP spid="134" grpId="0"/>
      <p:bldP spid="143" grpId="0"/>
      <p:bldP spid="144" grpId="0"/>
      <p:bldP spid="145" grpId="0"/>
      <p:bldP spid="146" grpId="0"/>
      <p:bldP spid="148" grpId="0"/>
      <p:bldP spid="149" grpId="0"/>
      <p:bldP spid="150" grpId="0"/>
      <p:bldP spid="153" grpId="0" animBg="1"/>
      <p:bldP spid="154" grpId="0"/>
      <p:bldP spid="155" grpId="0" animBg="1"/>
      <p:bldP spid="155" grpId="1" animBg="1"/>
      <p:bldP spid="157" grpId="0" animBg="1"/>
      <p:bldP spid="157" grpId="1" animBg="1"/>
      <p:bldP spid="158" grpId="0" animBg="1"/>
      <p:bldP spid="158" grpId="1" animBg="1"/>
      <p:bldP spid="159" grpId="0" animBg="1"/>
      <p:bldP spid="159" grpId="1" animBg="1"/>
      <p:bldP spid="25" grpId="0"/>
      <p:bldP spid="13" grpId="0"/>
      <p:bldP spid="164" grpId="0" animBg="1"/>
      <p:bldP spid="164" grpId="1" animBg="1"/>
      <p:bldP spid="165" grpId="0" animBg="1"/>
      <p:bldP spid="165" grpId="1" animBg="1"/>
      <p:bldP spid="166" grpId="0" animBg="1"/>
      <p:bldP spid="166" grpId="1" animBg="1"/>
      <p:bldP spid="174" grpId="0" animBg="1"/>
      <p:bldP spid="174" grpId="1" animBg="1"/>
      <p:bldP spid="175" grpId="0" animBg="1"/>
      <p:bldP spid="175" grpId="1" animBg="1"/>
      <p:bldP spid="36" grpId="0"/>
      <p:bldP spid="204" grpId="0" animBg="1"/>
      <p:bldP spid="204" grpId="1" animBg="1"/>
      <p:bldP spid="204" grpId="2" animBg="1"/>
      <p:bldP spid="205" grpId="0" animBg="1"/>
      <p:bldP spid="205" grpId="1" animBg="1"/>
      <p:bldP spid="205" grpId="2" animBg="1"/>
      <p:bldP spid="206" grpId="0" animBg="1"/>
      <p:bldP spid="206" grpId="1" animBg="1"/>
      <p:bldP spid="206" grpId="2" animBg="1"/>
      <p:bldP spid="207" grpId="0" animBg="1"/>
      <p:bldP spid="151" grpId="0"/>
      <p:bldP spid="208" grpId="0" animBg="1"/>
      <p:bldP spid="152" grpId="0"/>
      <p:bldP spid="127" grpId="0"/>
      <p:bldP spid="142" grpId="0"/>
      <p:bldP spid="142" grpId="1"/>
      <p:bldP spid="147" grpId="0"/>
      <p:bldP spid="147" grpId="1"/>
      <p:bldP spid="160" grpId="0"/>
      <p:bldP spid="160" grpId="1"/>
      <p:bldP spid="210" grpId="0"/>
      <p:bldP spid="210" grpId="1"/>
      <p:bldP spid="211" grpId="0"/>
      <p:bldP spid="211" grpId="1"/>
      <p:bldP spid="212" grpId="0"/>
      <p:bldP spid="212" grpId="1"/>
      <p:bldP spid="213" grpId="0"/>
      <p:bldP spid="213" grpId="1"/>
      <p:bldP spid="214" grpId="0"/>
      <p:bldP spid="214" grpId="1"/>
      <p:bldP spid="215" grpId="0"/>
      <p:bldP spid="215" grpId="1"/>
      <p:bldP spid="217" grpId="0"/>
      <p:bldP spid="217" grpId="1"/>
      <p:bldP spid="218" grpId="0"/>
      <p:bldP spid="218" grpId="1"/>
      <p:bldP spid="219" grpId="0"/>
      <p:bldP spid="219" grpId="1"/>
      <p:bldP spid="221" grpId="0"/>
      <p:bldP spid="221" grpId="1"/>
      <p:bldP spid="222" grpId="0"/>
      <p:bldP spid="222" grpId="1"/>
      <p:bldP spid="223" grpId="0"/>
      <p:bldP spid="223" grpId="1"/>
      <p:bldP spid="224" grpId="0" animBg="1"/>
      <p:bldP spid="224" grpId="1" animBg="1"/>
      <p:bldP spid="225" grpId="0"/>
      <p:bldP spid="225" grpId="1"/>
      <p:bldP spid="226" grpId="0"/>
      <p:bldP spid="226" grpId="1"/>
      <p:bldP spid="227" grpId="0"/>
      <p:bldP spid="227" grpId="1"/>
      <p:bldP spid="228" grpId="0"/>
      <p:bldP spid="228" grpId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32704" y="2387084"/>
            <a:ext cx="147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Module </a:t>
            </a:r>
            <a:r>
              <a:rPr lang="en-US" dirty="0" smtClean="0">
                <a:solidFill>
                  <a:prstClr val="black"/>
                </a:solidFill>
              </a:rPr>
              <a:t>18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07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ound Single Corner Rectangle 132"/>
          <p:cNvSpPr/>
          <p:nvPr/>
        </p:nvSpPr>
        <p:spPr>
          <a:xfrm>
            <a:off x="573737" y="1630684"/>
            <a:ext cx="5092389" cy="3158490"/>
          </a:xfrm>
          <a:prstGeom prst="round1Rect">
            <a:avLst/>
          </a:prstGeom>
          <a:gradFill flip="none" rotWithShape="1">
            <a:gsLst>
              <a:gs pos="24000">
                <a:srgbClr val="FFF4D1">
                  <a:lumMod val="91000"/>
                  <a:lumOff val="9000"/>
                </a:srgbClr>
              </a:gs>
              <a:gs pos="100000">
                <a:srgbClr val="FFFF00">
                  <a:lumMod val="48000"/>
                  <a:lumOff val="52000"/>
                </a:srgbClr>
              </a:gs>
              <a:gs pos="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4" name="Group 143"/>
          <p:cNvGrpSpPr/>
          <p:nvPr/>
        </p:nvGrpSpPr>
        <p:grpSpPr>
          <a:xfrm>
            <a:off x="565424" y="1674584"/>
            <a:ext cx="798728" cy="466816"/>
            <a:chOff x="4172635" y="2735818"/>
            <a:chExt cx="798729" cy="466816"/>
          </a:xfrm>
        </p:grpSpPr>
        <p:grpSp>
          <p:nvGrpSpPr>
            <p:cNvPr id="145" name="Group 358"/>
            <p:cNvGrpSpPr/>
            <p:nvPr/>
          </p:nvGrpSpPr>
          <p:grpSpPr>
            <a:xfrm flipH="1">
              <a:off x="4172635" y="2750361"/>
              <a:ext cx="798729" cy="452273"/>
              <a:chOff x="513304" y="1123988"/>
              <a:chExt cx="4884955" cy="2286001"/>
            </a:xfrm>
          </p:grpSpPr>
          <p:sp>
            <p:nvSpPr>
              <p:cNvPr id="147" name="Rounded Rectangle 146"/>
              <p:cNvSpPr/>
              <p:nvPr/>
            </p:nvSpPr>
            <p:spPr>
              <a:xfrm>
                <a:off x="955291" y="1177578"/>
                <a:ext cx="4392168" cy="1716347"/>
              </a:xfrm>
              <a:prstGeom prst="roundRect">
                <a:avLst/>
              </a:prstGeom>
              <a:solidFill>
                <a:srgbClr val="99CC00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8" name="Group 360"/>
              <p:cNvGrpSpPr/>
              <p:nvPr/>
            </p:nvGrpSpPr>
            <p:grpSpPr>
              <a:xfrm>
                <a:off x="513304" y="1123988"/>
                <a:ext cx="4884955" cy="2286001"/>
                <a:chOff x="513304" y="2495549"/>
                <a:chExt cx="4884955" cy="2286001"/>
              </a:xfrm>
              <a:noFill/>
            </p:grpSpPr>
            <p:sp>
              <p:nvSpPr>
                <p:cNvPr id="150" name="Oval 7"/>
                <p:cNvSpPr/>
                <p:nvPr/>
              </p:nvSpPr>
              <p:spPr>
                <a:xfrm>
                  <a:off x="513304" y="3867151"/>
                  <a:ext cx="914402" cy="914399"/>
                </a:xfrm>
                <a:custGeom>
                  <a:avLst/>
                  <a:gdLst>
                    <a:gd name="connsiteX0" fmla="*/ 0 w 914400"/>
                    <a:gd name="connsiteY0" fmla="*/ 457200 h 914400"/>
                    <a:gd name="connsiteX1" fmla="*/ 457200 w 914400"/>
                    <a:gd name="connsiteY1" fmla="*/ 0 h 914400"/>
                    <a:gd name="connsiteX2" fmla="*/ 914400 w 914400"/>
                    <a:gd name="connsiteY2" fmla="*/ 457200 h 914400"/>
                    <a:gd name="connsiteX3" fmla="*/ 457200 w 914400"/>
                    <a:gd name="connsiteY3" fmla="*/ 914400 h 914400"/>
                    <a:gd name="connsiteX4" fmla="*/ 0 w 914400"/>
                    <a:gd name="connsiteY4" fmla="*/ 457200 h 914400"/>
                    <a:gd name="connsiteX0" fmla="*/ 914400 w 1005840"/>
                    <a:gd name="connsiteY0" fmla="*/ 457200 h 914400"/>
                    <a:gd name="connsiteX1" fmla="*/ 457200 w 1005840"/>
                    <a:gd name="connsiteY1" fmla="*/ 914400 h 914400"/>
                    <a:gd name="connsiteX2" fmla="*/ 0 w 1005840"/>
                    <a:gd name="connsiteY2" fmla="*/ 457200 h 914400"/>
                    <a:gd name="connsiteX3" fmla="*/ 457200 w 1005840"/>
                    <a:gd name="connsiteY3" fmla="*/ 0 h 914400"/>
                    <a:gd name="connsiteX4" fmla="*/ 1005840 w 1005840"/>
                    <a:gd name="connsiteY4" fmla="*/ 548640 h 914400"/>
                    <a:gd name="connsiteX0" fmla="*/ 914400 w 914400"/>
                    <a:gd name="connsiteY0" fmla="*/ 457200 h 914400"/>
                    <a:gd name="connsiteX1" fmla="*/ 457200 w 914400"/>
                    <a:gd name="connsiteY1" fmla="*/ 914400 h 914400"/>
                    <a:gd name="connsiteX2" fmla="*/ 0 w 914400"/>
                    <a:gd name="connsiteY2" fmla="*/ 457200 h 914400"/>
                    <a:gd name="connsiteX3" fmla="*/ 457200 w 914400"/>
                    <a:gd name="connsiteY3" fmla="*/ 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14400" h="914400">
                      <a:moveTo>
                        <a:pt x="914400" y="457200"/>
                      </a:moveTo>
                      <a:cubicBezTo>
                        <a:pt x="914400" y="709705"/>
                        <a:pt x="709705" y="914400"/>
                        <a:pt x="457200" y="914400"/>
                      </a:cubicBezTo>
                      <a:cubicBezTo>
                        <a:pt x="204695" y="914400"/>
                        <a:pt x="0" y="709705"/>
                        <a:pt x="0" y="457200"/>
                      </a:cubicBezTo>
                      <a:cubicBezTo>
                        <a:pt x="0" y="204695"/>
                        <a:pt x="204695" y="0"/>
                        <a:pt x="457200" y="0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Rectangle 6"/>
                <p:cNvSpPr/>
                <p:nvPr/>
              </p:nvSpPr>
              <p:spPr>
                <a:xfrm>
                  <a:off x="912195" y="2495549"/>
                  <a:ext cx="4486064" cy="1828800"/>
                </a:xfrm>
                <a:prstGeom prst="round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9" name="Oval 148"/>
              <p:cNvSpPr/>
              <p:nvPr/>
            </p:nvSpPr>
            <p:spPr>
              <a:xfrm>
                <a:off x="648105" y="2618570"/>
                <a:ext cx="644794" cy="668439"/>
              </a:xfrm>
              <a:prstGeom prst="ellipse">
                <a:avLst/>
              </a:prstGeom>
              <a:solidFill>
                <a:srgbClr val="CC0099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6" name="Rectangle 145"/>
            <p:cNvSpPr/>
            <p:nvPr/>
          </p:nvSpPr>
          <p:spPr>
            <a:xfrm>
              <a:off x="4281318" y="2735818"/>
              <a:ext cx="5245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latin typeface="Cambria Math" pitchFamily="18" charset="0"/>
                  <a:ea typeface="Cambria Math" pitchFamily="18" charset="0"/>
                </a:rPr>
                <a:t>Sol.</a:t>
              </a:r>
              <a:endParaRPr lang="en-US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sp>
        <p:nvSpPr>
          <p:cNvPr id="154" name="Rectangle 153"/>
          <p:cNvSpPr/>
          <p:nvPr/>
        </p:nvSpPr>
        <p:spPr>
          <a:xfrm>
            <a:off x="1273290" y="1711459"/>
            <a:ext cx="9419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Cambria Math" panose="02040503050406030204" pitchFamily="18" charset="0"/>
              </a:rPr>
              <a:t>We have,</a:t>
            </a:r>
            <a:endParaRPr lang="en-US" sz="1600" dirty="0"/>
          </a:p>
        </p:txBody>
      </p:sp>
      <p:sp>
        <p:nvSpPr>
          <p:cNvPr id="155" name="Rectangle 154"/>
          <p:cNvSpPr/>
          <p:nvPr/>
        </p:nvSpPr>
        <p:spPr>
          <a:xfrm>
            <a:off x="2728560" y="1711459"/>
            <a:ext cx="3353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=</a:t>
            </a:r>
            <a:endParaRPr lang="en-US" sz="1600" dirty="0"/>
          </a:p>
        </p:txBody>
      </p:sp>
      <p:sp>
        <p:nvSpPr>
          <p:cNvPr id="156" name="Rectangle 155"/>
          <p:cNvSpPr/>
          <p:nvPr/>
        </p:nvSpPr>
        <p:spPr>
          <a:xfrm>
            <a:off x="3042149" y="1586730"/>
            <a:ext cx="11079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4 </a:t>
            </a:r>
            <a:r>
              <a:rPr lang="en-US" sz="1600" b="1" dirty="0">
                <a:solidFill>
                  <a:prstClr val="black"/>
                </a:solidFill>
                <a:latin typeface="Cambria Math" panose="02040503050406030204" pitchFamily="18" charset="0"/>
              </a:rPr>
              <a:t>× (–1)</a:t>
            </a:r>
            <a:endParaRPr lang="en-US" sz="1600" dirty="0">
              <a:latin typeface="Cambria Math" panose="02040503050406030204" pitchFamily="18" charset="0"/>
            </a:endParaRPr>
          </a:p>
          <a:p>
            <a:r>
              <a:rPr lang="en-US" sz="1600" i="1" dirty="0" smtClean="0">
                <a:latin typeface="Cambria Math" panose="02040503050406030204" pitchFamily="18" charset="0"/>
              </a:rPr>
              <a:t>	</a:t>
            </a:r>
            <a:endParaRPr lang="en-US" sz="1600" i="1" dirty="0">
              <a:latin typeface="Cambria Math" panose="02040503050406030204" pitchFamily="18" charset="0"/>
            </a:endParaRPr>
          </a:p>
        </p:txBody>
      </p:sp>
      <p:cxnSp>
        <p:nvCxnSpPr>
          <p:cNvPr id="157" name="Straight Connector 156"/>
          <p:cNvCxnSpPr/>
          <p:nvPr/>
        </p:nvCxnSpPr>
        <p:spPr>
          <a:xfrm>
            <a:off x="3091349" y="1918510"/>
            <a:ext cx="731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2913446" y="1888466"/>
            <a:ext cx="10118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–5 </a:t>
            </a:r>
            <a:r>
              <a:rPr lang="en-US" sz="1600" b="1" dirty="0">
                <a:solidFill>
                  <a:prstClr val="black"/>
                </a:solidFill>
                <a:latin typeface="Cambria Math" panose="02040503050406030204" pitchFamily="18" charset="0"/>
              </a:rPr>
              <a:t>× (–1)</a:t>
            </a:r>
            <a:endParaRPr lang="en-US" sz="1600" dirty="0">
              <a:latin typeface="Cambria Math" panose="02040503050406030204" pitchFamily="18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3803901" y="1711459"/>
            <a:ext cx="3353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=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Rectangle 177"/>
              <p:cNvSpPr/>
              <p:nvPr/>
            </p:nvSpPr>
            <p:spPr>
              <a:xfrm>
                <a:off x="3998666" y="1599528"/>
                <a:ext cx="491353" cy="5540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latin typeface="Cambria Math"/>
                            </a:rPr>
                            <m:t>–</m:t>
                          </m:r>
                          <m:r>
                            <a:rPr lang="en-US" sz="1600" b="1" i="1" smtClean="0">
                              <a:latin typeface="Cambria Math"/>
                            </a:rPr>
                            <m:t>𝟒</m:t>
                          </m:r>
                        </m:num>
                        <m:den>
                          <m:r>
                            <a:rPr lang="en-US" sz="1600" b="1" i="1" smtClean="0">
                              <a:latin typeface="Cambria Math"/>
                            </a:rPr>
                            <m:t>𝟓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8" name="Rectangle 1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8662" y="1599528"/>
                <a:ext cx="491352" cy="55406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1" name="Rectangle 200"/>
          <p:cNvSpPr/>
          <p:nvPr/>
        </p:nvSpPr>
        <p:spPr>
          <a:xfrm>
            <a:off x="2152485" y="1680681"/>
            <a:ext cx="354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=</a:t>
            </a:r>
            <a:endParaRPr lang="en-US" dirty="0"/>
          </a:p>
        </p:txBody>
      </p:sp>
      <p:sp>
        <p:nvSpPr>
          <p:cNvPr id="212" name="Rectangle 211"/>
          <p:cNvSpPr/>
          <p:nvPr/>
        </p:nvSpPr>
        <p:spPr>
          <a:xfrm>
            <a:off x="1263959" y="2173070"/>
            <a:ext cx="15745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LCM of 5 and 10</a:t>
            </a:r>
            <a:endParaRPr lang="en-US" sz="1600" b="1" dirty="0"/>
          </a:p>
        </p:txBody>
      </p:sp>
      <p:sp>
        <p:nvSpPr>
          <p:cNvPr id="213" name="Rectangle 212"/>
          <p:cNvSpPr/>
          <p:nvPr/>
        </p:nvSpPr>
        <p:spPr>
          <a:xfrm>
            <a:off x="2776795" y="2173070"/>
            <a:ext cx="3353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=</a:t>
            </a:r>
            <a:endParaRPr lang="en-US" sz="1600" b="1" dirty="0"/>
          </a:p>
        </p:txBody>
      </p:sp>
      <p:sp>
        <p:nvSpPr>
          <p:cNvPr id="214" name="Rectangle 213"/>
          <p:cNvSpPr/>
          <p:nvPr/>
        </p:nvSpPr>
        <p:spPr>
          <a:xfrm>
            <a:off x="3060315" y="2173070"/>
            <a:ext cx="4090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10</a:t>
            </a:r>
            <a:endParaRPr lang="en-US" sz="1600" b="1" dirty="0"/>
          </a:p>
        </p:txBody>
      </p:sp>
      <p:sp>
        <p:nvSpPr>
          <p:cNvPr id="215" name="Rectangle 214"/>
          <p:cNvSpPr/>
          <p:nvPr/>
        </p:nvSpPr>
        <p:spPr>
          <a:xfrm>
            <a:off x="720069" y="2623032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Cambria Math" panose="02040503050406030204" pitchFamily="18" charset="0"/>
                <a:sym typeface="Symbol"/>
              </a:rPr>
              <a:t>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Rectangle 215"/>
              <p:cNvSpPr/>
              <p:nvPr/>
            </p:nvSpPr>
            <p:spPr>
              <a:xfrm>
                <a:off x="1266969" y="2511101"/>
                <a:ext cx="491353" cy="5540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latin typeface="Cambria Math"/>
                            </a:rPr>
                            <m:t>–</m:t>
                          </m:r>
                          <m:r>
                            <a:rPr lang="en-US" sz="1600" b="1" i="1" smtClean="0">
                              <a:latin typeface="Cambria Math"/>
                            </a:rPr>
                            <m:t>𝟒</m:t>
                          </m:r>
                        </m:num>
                        <m:den>
                          <m:r>
                            <a:rPr lang="en-US" sz="1600" b="1" i="1" smtClean="0">
                              <a:latin typeface="Cambria Math"/>
                            </a:rPr>
                            <m:t>𝟓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16" name="Rectangle 2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963" y="2511101"/>
                <a:ext cx="491353" cy="55406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7" name="Rectangle 216"/>
          <p:cNvSpPr/>
          <p:nvPr/>
        </p:nvSpPr>
        <p:spPr>
          <a:xfrm>
            <a:off x="1707309" y="2623032"/>
            <a:ext cx="3353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=</a:t>
            </a:r>
            <a:endParaRPr lang="en-US" sz="1600" dirty="0"/>
          </a:p>
        </p:txBody>
      </p:sp>
      <p:sp>
        <p:nvSpPr>
          <p:cNvPr id="218" name="Rectangle 217"/>
          <p:cNvSpPr/>
          <p:nvPr/>
        </p:nvSpPr>
        <p:spPr>
          <a:xfrm>
            <a:off x="2085545" y="2498303"/>
            <a:ext cx="11079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 –4 </a:t>
            </a:r>
            <a:endParaRPr lang="en-US" sz="1600" dirty="0">
              <a:latin typeface="Cambria Math" panose="02040503050406030204" pitchFamily="18" charset="0"/>
            </a:endParaRPr>
          </a:p>
          <a:p>
            <a:r>
              <a:rPr lang="en-US" sz="1600" i="1" dirty="0" smtClean="0">
                <a:latin typeface="Cambria Math" panose="02040503050406030204" pitchFamily="18" charset="0"/>
              </a:rPr>
              <a:t>	</a:t>
            </a:r>
            <a:endParaRPr lang="en-US" sz="1600" i="1" dirty="0">
              <a:latin typeface="Cambria Math" panose="02040503050406030204" pitchFamily="18" charset="0"/>
            </a:endParaRPr>
          </a:p>
        </p:txBody>
      </p:sp>
      <p:cxnSp>
        <p:nvCxnSpPr>
          <p:cNvPr id="219" name="Straight Connector 218"/>
          <p:cNvCxnSpPr/>
          <p:nvPr/>
        </p:nvCxnSpPr>
        <p:spPr>
          <a:xfrm>
            <a:off x="2334655" y="2822860"/>
            <a:ext cx="5041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2260135" y="2760336"/>
            <a:ext cx="3417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5 </a:t>
            </a:r>
            <a:endParaRPr lang="en-US" sz="1600" dirty="0">
              <a:latin typeface="Cambria Math" panose="02040503050406030204" pitchFamily="18" charset="0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3138964" y="2623032"/>
            <a:ext cx="3353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=</a:t>
            </a:r>
            <a:endParaRPr lang="en-US" sz="1600" dirty="0"/>
          </a:p>
        </p:txBody>
      </p:sp>
      <p:sp>
        <p:nvSpPr>
          <p:cNvPr id="222" name="Rectangle 221"/>
          <p:cNvSpPr/>
          <p:nvPr/>
        </p:nvSpPr>
        <p:spPr>
          <a:xfrm>
            <a:off x="720069" y="3289413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Cambria Math" panose="02040503050406030204" pitchFamily="18" charset="0"/>
                <a:sym typeface="Symbol"/>
              </a:rPr>
              <a:t>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Rectangle 222"/>
              <p:cNvSpPr/>
              <p:nvPr/>
            </p:nvSpPr>
            <p:spPr>
              <a:xfrm>
                <a:off x="1266968" y="3177485"/>
                <a:ext cx="478015" cy="5533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latin typeface="Cambria Math"/>
                            </a:rPr>
                            <m:t>𝟕</m:t>
                          </m:r>
                        </m:num>
                        <m:den>
                          <m:r>
                            <a:rPr lang="en-US" sz="1600" b="1" i="1" smtClean="0">
                              <a:latin typeface="Cambria Math"/>
                            </a:rPr>
                            <m:t>𝟏𝟎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23" name="Rectangle 2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963" y="3177482"/>
                <a:ext cx="478015" cy="55335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4" name="Rectangle 223"/>
          <p:cNvSpPr/>
          <p:nvPr/>
        </p:nvSpPr>
        <p:spPr>
          <a:xfrm>
            <a:off x="1707309" y="3289413"/>
            <a:ext cx="3353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=</a:t>
            </a:r>
            <a:endParaRPr lang="en-US" sz="1600" dirty="0"/>
          </a:p>
        </p:txBody>
      </p:sp>
      <p:sp>
        <p:nvSpPr>
          <p:cNvPr id="225" name="Rectangle 224"/>
          <p:cNvSpPr/>
          <p:nvPr/>
        </p:nvSpPr>
        <p:spPr>
          <a:xfrm>
            <a:off x="2085545" y="3164684"/>
            <a:ext cx="11079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(–7)</a:t>
            </a:r>
            <a:endParaRPr lang="en-US" sz="1600" dirty="0">
              <a:latin typeface="Cambria Math" panose="02040503050406030204" pitchFamily="18" charset="0"/>
            </a:endParaRPr>
          </a:p>
          <a:p>
            <a:r>
              <a:rPr lang="en-US" sz="1600" i="1" dirty="0" smtClean="0">
                <a:latin typeface="Cambria Math" panose="02040503050406030204" pitchFamily="18" charset="0"/>
              </a:rPr>
              <a:t>	</a:t>
            </a:r>
            <a:endParaRPr lang="en-US" sz="1600" i="1" dirty="0">
              <a:latin typeface="Cambria Math" panose="02040503050406030204" pitchFamily="18" charset="0"/>
            </a:endParaRPr>
          </a:p>
        </p:txBody>
      </p:sp>
      <p:cxnSp>
        <p:nvCxnSpPr>
          <p:cNvPr id="226" name="Straight Connector 225"/>
          <p:cNvCxnSpPr/>
          <p:nvPr/>
        </p:nvCxnSpPr>
        <p:spPr>
          <a:xfrm>
            <a:off x="2213930" y="3495323"/>
            <a:ext cx="81191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/>
          <p:cNvSpPr/>
          <p:nvPr/>
        </p:nvSpPr>
        <p:spPr>
          <a:xfrm>
            <a:off x="2151264" y="3432576"/>
            <a:ext cx="4090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10</a:t>
            </a:r>
            <a:endParaRPr lang="en-US" sz="1600" dirty="0">
              <a:latin typeface="Cambria Math" panose="02040503050406030204" pitchFamily="18" charset="0"/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3138964" y="3289413"/>
            <a:ext cx="3353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=</a:t>
            </a:r>
            <a:endParaRPr lang="en-US" sz="1600" dirty="0"/>
          </a:p>
        </p:txBody>
      </p:sp>
      <p:sp>
        <p:nvSpPr>
          <p:cNvPr id="229" name="Rectangle 228"/>
          <p:cNvSpPr/>
          <p:nvPr/>
        </p:nvSpPr>
        <p:spPr>
          <a:xfrm>
            <a:off x="2319207" y="2499671"/>
            <a:ext cx="7397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  × 2</a:t>
            </a:r>
            <a:endParaRPr lang="en-US" sz="1600" b="1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2313725" y="2760336"/>
            <a:ext cx="7397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  × 2</a:t>
            </a:r>
            <a:endParaRPr lang="en-US" sz="1600" b="1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p:sp>
        <p:nvSpPr>
          <p:cNvPr id="231" name="Rectangle 230"/>
          <p:cNvSpPr/>
          <p:nvPr/>
        </p:nvSpPr>
        <p:spPr>
          <a:xfrm>
            <a:off x="2449662" y="3177482"/>
            <a:ext cx="7397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  × 1</a:t>
            </a:r>
            <a:endParaRPr lang="en-US" sz="1600" b="1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2315630" y="3432576"/>
            <a:ext cx="7397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  × 1</a:t>
            </a:r>
            <a:endParaRPr lang="en-US" sz="1600" b="1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Rectangle 232"/>
              <p:cNvSpPr/>
              <p:nvPr/>
            </p:nvSpPr>
            <p:spPr>
              <a:xfrm>
                <a:off x="3417925" y="2511101"/>
                <a:ext cx="491353" cy="554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latin typeface="Cambria Math"/>
                            </a:rPr>
                            <m:t>–</m:t>
                          </m:r>
                          <m:r>
                            <a:rPr lang="en-US" sz="1600" b="1" i="1" smtClean="0">
                              <a:latin typeface="Cambria Math"/>
                            </a:rPr>
                            <m:t>𝟖</m:t>
                          </m:r>
                        </m:num>
                        <m:den>
                          <m:r>
                            <a:rPr lang="en-US" sz="1600" b="1" i="1" smtClean="0">
                              <a:latin typeface="Cambria Math"/>
                            </a:rPr>
                            <m:t>𝟏𝟎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3" name="Rectangle 2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920" y="2511101"/>
                <a:ext cx="491352" cy="55496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Rectangle 233"/>
              <p:cNvSpPr/>
              <p:nvPr/>
            </p:nvSpPr>
            <p:spPr>
              <a:xfrm>
                <a:off x="3417925" y="3177485"/>
                <a:ext cx="491353" cy="5533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latin typeface="Cambria Math"/>
                            </a:rPr>
                            <m:t>–</m:t>
                          </m:r>
                          <m:r>
                            <a:rPr lang="en-US" sz="1600" b="1" i="1" smtClean="0">
                              <a:latin typeface="Cambria Math"/>
                            </a:rPr>
                            <m:t>𝟕</m:t>
                          </m:r>
                        </m:num>
                        <m:den>
                          <m:r>
                            <a:rPr lang="en-US" sz="1600" b="1" i="1" smtClean="0">
                              <a:latin typeface="Cambria Math"/>
                            </a:rPr>
                            <m:t>𝟏𝟎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4" name="Rectangle 2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920" y="3177482"/>
                <a:ext cx="491352" cy="55335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7" name="Rectangle 236"/>
          <p:cNvSpPr/>
          <p:nvPr/>
        </p:nvSpPr>
        <p:spPr>
          <a:xfrm>
            <a:off x="1670836" y="3865723"/>
            <a:ext cx="262311" cy="268743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/>
          <p:cNvSpPr/>
          <p:nvPr/>
        </p:nvSpPr>
        <p:spPr>
          <a:xfrm>
            <a:off x="1309049" y="3815428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–8</a:t>
            </a:r>
            <a:endParaRPr lang="en-US" dirty="0"/>
          </a:p>
        </p:txBody>
      </p:sp>
      <p:sp>
        <p:nvSpPr>
          <p:cNvPr id="239" name="Rectangle 238"/>
          <p:cNvSpPr/>
          <p:nvPr/>
        </p:nvSpPr>
        <p:spPr>
          <a:xfrm>
            <a:off x="1637374" y="3815428"/>
            <a:ext cx="354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&lt;</a:t>
            </a:r>
            <a:endParaRPr lang="en-US" dirty="0"/>
          </a:p>
        </p:txBody>
      </p:sp>
      <p:sp>
        <p:nvSpPr>
          <p:cNvPr id="240" name="Rectangle 239"/>
          <p:cNvSpPr/>
          <p:nvPr/>
        </p:nvSpPr>
        <p:spPr>
          <a:xfrm>
            <a:off x="1896768" y="3815428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–7</a:t>
            </a:r>
            <a:endParaRPr lang="en-US" dirty="0"/>
          </a:p>
        </p:txBody>
      </p:sp>
      <p:sp>
        <p:nvSpPr>
          <p:cNvPr id="241" name="Rectangle 240"/>
          <p:cNvSpPr/>
          <p:nvPr/>
        </p:nvSpPr>
        <p:spPr>
          <a:xfrm>
            <a:off x="2328966" y="4149076"/>
            <a:ext cx="1836620" cy="65016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FF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Rectangle 241"/>
              <p:cNvSpPr/>
              <p:nvPr/>
            </p:nvSpPr>
            <p:spPr>
              <a:xfrm>
                <a:off x="2317541" y="4145700"/>
                <a:ext cx="5056123" cy="6603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Hence,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𝟒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–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𝟓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&lt;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–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𝟕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𝟏𝟎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  </a:t>
                </a:r>
                <a:endParaRPr lang="en-US" dirty="0">
                  <a:solidFill>
                    <a:schemeClr val="tx1"/>
                  </a:solidFill>
                  <a:effectLst/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2" name="Rectangle 2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7537" y="4145700"/>
                <a:ext cx="5056123" cy="660374"/>
              </a:xfrm>
              <a:prstGeom prst="rect">
                <a:avLst/>
              </a:prstGeom>
              <a:blipFill rotWithShape="1">
                <a:blip r:embed="rId8"/>
                <a:stretch>
                  <a:fillRect l="-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3" name="Flowchart: Preparation 242"/>
          <p:cNvSpPr/>
          <p:nvPr/>
        </p:nvSpPr>
        <p:spPr>
          <a:xfrm>
            <a:off x="1915292" y="2379725"/>
            <a:ext cx="3002357" cy="1477328"/>
          </a:xfrm>
          <a:prstGeom prst="flowChartPreparation">
            <a:avLst/>
          </a:prstGeom>
          <a:solidFill>
            <a:srgbClr val="FF33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mbria Math" panose="02040503050406030204" pitchFamily="18" charset="0"/>
              </a:rPr>
              <a:t>First we write each of the given numbers with positive 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mbria Math" panose="02040503050406030204" pitchFamily="18" charset="0"/>
              </a:rPr>
              <a:t> denominator</a:t>
            </a:r>
            <a:endParaRPr lang="en-US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mbria Math" panose="02040503050406030204" pitchFamily="18" charset="0"/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1013178" y="1035854"/>
            <a:ext cx="418498" cy="5760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ectangle 245"/>
          <p:cNvSpPr/>
          <p:nvPr/>
        </p:nvSpPr>
        <p:spPr>
          <a:xfrm>
            <a:off x="2504692" y="1650030"/>
            <a:ext cx="262311" cy="222102"/>
          </a:xfrm>
          <a:prstGeom prst="rect">
            <a:avLst/>
          </a:prstGeom>
          <a:solidFill>
            <a:srgbClr val="00E668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Rectangle 246"/>
          <p:cNvSpPr/>
          <p:nvPr/>
        </p:nvSpPr>
        <p:spPr>
          <a:xfrm>
            <a:off x="2491573" y="1918510"/>
            <a:ext cx="288542" cy="222102"/>
          </a:xfrm>
          <a:prstGeom prst="rect">
            <a:avLst/>
          </a:prstGeom>
          <a:solidFill>
            <a:srgbClr val="00E668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Rectangle 196"/>
              <p:cNvSpPr/>
              <p:nvPr/>
            </p:nvSpPr>
            <p:spPr>
              <a:xfrm>
                <a:off x="2382921" y="1599528"/>
                <a:ext cx="491353" cy="5540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latin typeface="Cambria Math"/>
                            </a:rPr>
                            <m:t>𝟒</m:t>
                          </m:r>
                        </m:num>
                        <m:den>
                          <m:r>
                            <a:rPr lang="en-US" sz="1600" b="1" i="1" smtClean="0">
                              <a:latin typeface="Cambria Math"/>
                            </a:rPr>
                            <m:t>–</m:t>
                          </m:r>
                          <m:r>
                            <a:rPr lang="en-US" sz="1600" b="1" i="1" smtClean="0">
                              <a:latin typeface="Cambria Math"/>
                            </a:rPr>
                            <m:t>𝟓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7" name="Rectangle 1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2915" y="1599528"/>
                <a:ext cx="491353" cy="55406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8" name="Group 247"/>
          <p:cNvGrpSpPr/>
          <p:nvPr/>
        </p:nvGrpSpPr>
        <p:grpSpPr>
          <a:xfrm>
            <a:off x="1614817" y="2541973"/>
            <a:ext cx="3966804" cy="499265"/>
            <a:chOff x="1657221" y="5644150"/>
            <a:chExt cx="3966803" cy="499265"/>
          </a:xfrm>
        </p:grpSpPr>
        <p:sp>
          <p:nvSpPr>
            <p:cNvPr id="249" name="Rounded Rectangle 248"/>
            <p:cNvSpPr/>
            <p:nvPr/>
          </p:nvSpPr>
          <p:spPr>
            <a:xfrm>
              <a:off x="1657221" y="5644150"/>
              <a:ext cx="3896704" cy="499265"/>
            </a:xfrm>
            <a:prstGeom prst="roundRect">
              <a:avLst/>
            </a:prstGeom>
            <a:gradFill>
              <a:gsLst>
                <a:gs pos="0">
                  <a:srgbClr val="00B0F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1719749" y="5738055"/>
              <a:ext cx="3904275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Cambria Math" panose="02040503050406030204" pitchFamily="18" charset="0"/>
                </a:rPr>
                <a:t>First  we make the equal denominator</a:t>
              </a:r>
              <a:endParaRPr lang="en-US" b="1" dirty="0">
                <a:latin typeface="Cambria Math" panose="02040503050406030204" pitchFamily="18" charset="0"/>
              </a:endParaRPr>
            </a:p>
          </p:txBody>
        </p:sp>
      </p:grpSp>
      <p:sp>
        <p:nvSpPr>
          <p:cNvPr id="251" name="Rectangle 250"/>
          <p:cNvSpPr/>
          <p:nvPr/>
        </p:nvSpPr>
        <p:spPr>
          <a:xfrm>
            <a:off x="2323921" y="2187703"/>
            <a:ext cx="2548592" cy="450617"/>
          </a:xfrm>
          <a:prstGeom prst="rect">
            <a:avLst/>
          </a:prstGeom>
          <a:solidFill>
            <a:srgbClr val="002060"/>
          </a:solidFill>
          <a:ln>
            <a:solidFill>
              <a:srgbClr val="FF66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mbria Math" panose="02040503050406030204" pitchFamily="18" charset="0"/>
              </a:rPr>
              <a:t>To compare </a:t>
            </a:r>
            <a:r>
              <a:rPr lang="en-US" dirty="0" smtClean="0">
                <a:latin typeface="Cambria Math" panose="02040503050406030204" pitchFamily="18" charset="0"/>
              </a:rPr>
              <a:t>the </a:t>
            </a:r>
            <a:r>
              <a:rPr lang="en-US" dirty="0">
                <a:latin typeface="Cambria Math" panose="02040503050406030204" pitchFamily="18" charset="0"/>
              </a:rPr>
              <a:t>number</a:t>
            </a:r>
          </a:p>
        </p:txBody>
      </p:sp>
      <p:sp>
        <p:nvSpPr>
          <p:cNvPr id="252" name="Flowchart: Alternate Process 251"/>
          <p:cNvSpPr/>
          <p:nvPr/>
        </p:nvSpPr>
        <p:spPr>
          <a:xfrm>
            <a:off x="2952199" y="3041238"/>
            <a:ext cx="1292043" cy="412615"/>
          </a:xfrm>
          <a:prstGeom prst="flowChartAlternateProcess">
            <a:avLst/>
          </a:prstGeom>
          <a:solidFill>
            <a:srgbClr val="FF00FF"/>
          </a:solidFill>
          <a:ln>
            <a:solidFill>
              <a:schemeClr val="tx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</a:rPr>
              <a:t>Take LCM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</a:endParaRPr>
          </a:p>
        </p:txBody>
      </p:sp>
      <p:sp>
        <p:nvSpPr>
          <p:cNvPr id="253" name="Rectangle 252"/>
          <p:cNvSpPr/>
          <p:nvPr/>
        </p:nvSpPr>
        <p:spPr>
          <a:xfrm>
            <a:off x="1050646" y="1362640"/>
            <a:ext cx="349136" cy="222102"/>
          </a:xfrm>
          <a:prstGeom prst="rect">
            <a:avLst/>
          </a:prstGeom>
          <a:solidFill>
            <a:srgbClr val="00E668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Rectangle 253"/>
          <p:cNvSpPr/>
          <p:nvPr/>
        </p:nvSpPr>
        <p:spPr>
          <a:xfrm>
            <a:off x="1469677" y="1378814"/>
            <a:ext cx="317396" cy="222102"/>
          </a:xfrm>
          <a:prstGeom prst="rect">
            <a:avLst/>
          </a:prstGeom>
          <a:solidFill>
            <a:srgbClr val="00E668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6" name="Group 255"/>
          <p:cNvGrpSpPr/>
          <p:nvPr/>
        </p:nvGrpSpPr>
        <p:grpSpPr>
          <a:xfrm>
            <a:off x="3306643" y="2775343"/>
            <a:ext cx="1312581" cy="688094"/>
            <a:chOff x="4016156" y="-976192"/>
            <a:chExt cx="1312581" cy="688094"/>
          </a:xfrm>
        </p:grpSpPr>
        <p:sp>
          <p:nvSpPr>
            <p:cNvPr id="257" name="Cloud 256"/>
            <p:cNvSpPr/>
            <p:nvPr/>
          </p:nvSpPr>
          <p:spPr>
            <a:xfrm>
              <a:off x="4016156" y="-949143"/>
              <a:ext cx="987853" cy="661045"/>
            </a:xfrm>
            <a:prstGeom prst="cloud">
              <a:avLst/>
            </a:prstGeom>
            <a:solidFill>
              <a:srgbClr val="00E66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  <a:latin typeface="Cambria Math" panose="02040503050406030204" pitchFamily="18" charset="0"/>
                  <a:sym typeface="Symbol"/>
                </a:rPr>
                <a:t>10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258" name="Picture 257"/>
            <p:cNvPicPr>
              <a:picLocks noChangeAspect="1"/>
            </p:cNvPicPr>
            <p:nvPr/>
          </p:nvPicPr>
          <p:blipFill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0" b="100000" l="0" r="100000">
                          <a14:foregroundMark x1="59111" y1="29778" x2="67556" y2="66222"/>
                          <a14:foregroundMark x1="43556" y1="45778" x2="67111" y2="39111"/>
                          <a14:foregroundMark x1="67111" y1="31556" x2="47556" y2="45778"/>
                          <a14:foregroundMark x1="50667" y1="24444" x2="52889" y2="42667"/>
                          <a14:foregroundMark x1="53333" y1="34222" x2="46222" y2="622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5871" y="-976192"/>
              <a:ext cx="682866" cy="682866"/>
            </a:xfrm>
            <a:prstGeom prst="rect">
              <a:avLst/>
            </a:prstGeom>
          </p:spPr>
        </p:pic>
      </p:grpSp>
      <p:grpSp>
        <p:nvGrpSpPr>
          <p:cNvPr id="259" name="Group 258"/>
          <p:cNvGrpSpPr/>
          <p:nvPr/>
        </p:nvGrpSpPr>
        <p:grpSpPr>
          <a:xfrm>
            <a:off x="4329573" y="1905752"/>
            <a:ext cx="1617374" cy="960324"/>
            <a:chOff x="3509313" y="1269800"/>
            <a:chExt cx="1516502" cy="950055"/>
          </a:xfrm>
        </p:grpSpPr>
        <p:sp>
          <p:nvSpPr>
            <p:cNvPr id="260" name="Cloud Callout 259"/>
            <p:cNvSpPr/>
            <p:nvPr/>
          </p:nvSpPr>
          <p:spPr>
            <a:xfrm>
              <a:off x="3509313" y="1269800"/>
              <a:ext cx="1516502" cy="950055"/>
            </a:xfrm>
            <a:prstGeom prst="cloudCallout">
              <a:avLst>
                <a:gd name="adj1" fmla="val 9773"/>
                <a:gd name="adj2" fmla="val 125497"/>
              </a:avLst>
            </a:prstGeom>
            <a:solidFill>
              <a:srgbClr val="7030A0"/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61" name="TextBox 56"/>
            <p:cNvSpPr txBox="1"/>
            <p:nvPr/>
          </p:nvSpPr>
          <p:spPr>
            <a:xfrm>
              <a:off x="3642588" y="1417431"/>
              <a:ext cx="1285835" cy="57852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 smtClean="0">
                  <a:solidFill>
                    <a:srgbClr val="FFFF00"/>
                  </a:solidFill>
                  <a:latin typeface="Cambria Math" pitchFamily="18" charset="0"/>
                  <a:ea typeface="Cambria Math" pitchFamily="18" charset="0"/>
                </a:rPr>
                <a:t>What is LCM of 5 and 10?</a:t>
              </a:r>
              <a:endParaRPr lang="en-US" sz="1600" b="1" dirty="0">
                <a:solidFill>
                  <a:srgbClr val="FFFF0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</p:grpSp>
      <p:pic>
        <p:nvPicPr>
          <p:cNvPr id="262" name="Picture 261" descr="D:\MJ\ROBOMATE\Rashmi mam\20480625-vector-illustration-of-cartoon-boy-thinking-with-white-bubble copy.jpg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0430" y="3442149"/>
            <a:ext cx="1265148" cy="137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Rectangle 133"/>
              <p:cNvSpPr/>
              <p:nvPr/>
            </p:nvSpPr>
            <p:spPr>
              <a:xfrm>
                <a:off x="533400" y="989830"/>
                <a:ext cx="1503870" cy="6603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tabLst>
                    <a:tab pos="520700" algn="l"/>
                    <a:tab pos="1025525" algn="l"/>
                  </a:tabLst>
                </a:pPr>
                <a:r>
                  <a:rPr lang="en-US" b="1" dirty="0" smtClean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(</a:t>
                </a:r>
                <a:r>
                  <a:rPr lang="en-US" b="1" dirty="0" err="1" smtClean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i</a:t>
                </a:r>
                <a:r>
                  <a:rPr lang="en-US" b="1" dirty="0" smtClean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)   </a:t>
                </a:r>
                <a:r>
                  <a:rPr lang="en-US" sz="2400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𝟒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–</m:t>
                        </m:r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𝟓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–</m:t>
                        </m:r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𝟕</m:t>
                        </m:r>
                      </m:num>
                      <m:den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𝟏𝟎</m:t>
                        </m:r>
                      </m:den>
                    </m:f>
                  </m:oMath>
                </a14:m>
                <a:endParaRPr lang="en-US" b="1" dirty="0" smtClean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134" name="Rectangle 1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989830"/>
                <a:ext cx="1503870" cy="669414"/>
              </a:xfrm>
              <a:prstGeom prst="rect">
                <a:avLst/>
              </a:prstGeom>
              <a:blipFill rotWithShape="1">
                <a:blip r:embed="rId14"/>
                <a:stretch>
                  <a:fillRect l="-3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4" name="Group 263"/>
          <p:cNvGrpSpPr/>
          <p:nvPr/>
        </p:nvGrpSpPr>
        <p:grpSpPr>
          <a:xfrm>
            <a:off x="3746425" y="1957271"/>
            <a:ext cx="2821945" cy="1659934"/>
            <a:chOff x="2313100" y="3662199"/>
            <a:chExt cx="2821944" cy="1659934"/>
          </a:xfrm>
        </p:grpSpPr>
        <p:grpSp>
          <p:nvGrpSpPr>
            <p:cNvPr id="265" name="Group 264"/>
            <p:cNvGrpSpPr/>
            <p:nvPr/>
          </p:nvGrpSpPr>
          <p:grpSpPr>
            <a:xfrm>
              <a:off x="2313100" y="3662199"/>
              <a:ext cx="2429455" cy="1649310"/>
              <a:chOff x="3182261" y="1049341"/>
              <a:chExt cx="2277935" cy="1631682"/>
            </a:xfrm>
          </p:grpSpPr>
          <p:sp>
            <p:nvSpPr>
              <p:cNvPr id="267" name="Cloud Callout 91"/>
              <p:cNvSpPr/>
              <p:nvPr/>
            </p:nvSpPr>
            <p:spPr>
              <a:xfrm>
                <a:off x="3350081" y="1049341"/>
                <a:ext cx="1834967" cy="1390977"/>
              </a:xfrm>
              <a:prstGeom prst="cloud">
                <a:avLst/>
              </a:prstGeom>
              <a:solidFill>
                <a:srgbClr val="336600"/>
              </a:soli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chemeClr val="tx1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268" name="TextBox 56"/>
              <p:cNvSpPr txBox="1"/>
              <p:nvPr/>
            </p:nvSpPr>
            <p:spPr>
              <a:xfrm>
                <a:off x="3182261" y="1058761"/>
                <a:ext cx="2277935" cy="1622262"/>
              </a:xfrm>
              <a:prstGeom prst="cloud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b="1" dirty="0">
                    <a:solidFill>
                      <a:schemeClr val="bg1"/>
                    </a:solidFill>
                    <a:latin typeface="Cambria Math" pitchFamily="18" charset="0"/>
                    <a:ea typeface="Cambria Math" pitchFamily="18" charset="0"/>
                  </a:rPr>
                  <a:t>What should </a:t>
                </a:r>
              </a:p>
              <a:p>
                <a:pPr algn="ctr"/>
                <a:r>
                  <a:rPr lang="en-US" sz="1600" b="1" dirty="0">
                    <a:solidFill>
                      <a:schemeClr val="bg1"/>
                    </a:solidFill>
                    <a:latin typeface="Cambria Math" pitchFamily="18" charset="0"/>
                    <a:ea typeface="Cambria Math" pitchFamily="18" charset="0"/>
                  </a:rPr>
                  <a:t>be multiplied </a:t>
                </a:r>
                <a:r>
                  <a:rPr lang="en-US" sz="1600" b="1" dirty="0" smtClean="0">
                    <a:solidFill>
                      <a:schemeClr val="bg1"/>
                    </a:solidFill>
                    <a:latin typeface="Cambria Math" pitchFamily="18" charset="0"/>
                    <a:ea typeface="Cambria Math" pitchFamily="18" charset="0"/>
                  </a:rPr>
                  <a:t>to 5 </a:t>
                </a:r>
                <a:r>
                  <a:rPr lang="en-US" sz="1600" b="1" dirty="0">
                    <a:solidFill>
                      <a:schemeClr val="bg1"/>
                    </a:solidFill>
                    <a:latin typeface="Cambria Math" pitchFamily="18" charset="0"/>
                    <a:ea typeface="Cambria Math" pitchFamily="18" charset="0"/>
                  </a:rPr>
                  <a:t>to get </a:t>
                </a:r>
                <a:r>
                  <a:rPr lang="en-US" sz="1600" b="1" dirty="0" smtClean="0">
                    <a:solidFill>
                      <a:schemeClr val="bg1"/>
                    </a:solidFill>
                    <a:latin typeface="Cambria Math" pitchFamily="18" charset="0"/>
                    <a:ea typeface="Cambria Math" pitchFamily="18" charset="0"/>
                  </a:rPr>
                  <a:t>10 </a:t>
                </a:r>
                <a:r>
                  <a:rPr lang="en-US" sz="1600" b="1" dirty="0">
                    <a:solidFill>
                      <a:schemeClr val="bg1"/>
                    </a:solidFill>
                    <a:latin typeface="Cambria Math" pitchFamily="18" charset="0"/>
                    <a:ea typeface="Cambria Math" pitchFamily="18" charset="0"/>
                  </a:rPr>
                  <a:t>? </a:t>
                </a:r>
              </a:p>
              <a:p>
                <a:pPr algn="ctr"/>
                <a:endParaRPr lang="en-US" sz="1600" b="1" dirty="0">
                  <a:solidFill>
                    <a:schemeClr val="bg1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p:grpSp>
        <p:pic>
          <p:nvPicPr>
            <p:cNvPr id="266" name="Picture 265"/>
            <p:cNvPicPr>
              <a:picLocks noChangeAspect="1"/>
            </p:cNvPicPr>
            <p:nvPr/>
          </p:nvPicPr>
          <p:blipFill>
            <a:blip r:embed="rId15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0" b="100000" l="0" r="100000">
                          <a14:foregroundMark x1="62264" y1="43096" x2="31604" y2="35146"/>
                          <a14:foregroundMark x1="64151" y1="25523" x2="69811" y2="59414"/>
                          <a14:foregroundMark x1="75000" y1="33054" x2="73585" y2="60669"/>
                          <a14:foregroundMark x1="57075" y1="50628" x2="37736" y2="42259"/>
                          <a14:foregroundMark x1="59906" y1="63180" x2="58019" y2="88285"/>
                          <a14:foregroundMark x1="25943" y1="74059" x2="31132" y2="85356"/>
                          <a14:foregroundMark x1="33019" y1="88703" x2="43868" y2="97071"/>
                          <a14:foregroundMark x1="62264" y1="74477" x2="58019" y2="87866"/>
                          <a14:foregroundMark x1="60377" y1="68619" x2="72170" y2="71967"/>
                          <a14:foregroundMark x1="72170" y1="59414" x2="68396" y2="77824"/>
                          <a14:foregroundMark x1="72642" y1="60669" x2="65566" y2="84519"/>
                          <a14:foregroundMark x1="69811" y1="69038" x2="58019" y2="94979"/>
                          <a14:foregroundMark x1="63208" y1="69456" x2="54717" y2="90795"/>
                          <a14:foregroundMark x1="66038" y1="76987" x2="44340" y2="63598"/>
                          <a14:foregroundMark x1="47170" y1="60251" x2="54245" y2="80753"/>
                          <a14:foregroundMark x1="52358" y1="80753" x2="54245" y2="94979"/>
                          <a14:foregroundMark x1="16509" y1="29707" x2="16509" y2="29707"/>
                          <a14:foregroundMark x1="14623" y1="25941" x2="14623" y2="25941"/>
                          <a14:foregroundMark x1="10849" y1="19247" x2="10849" y2="19247"/>
                          <a14:foregroundMark x1="14623" y1="14226" x2="14623" y2="1422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0710" y="4261570"/>
              <a:ext cx="1254334" cy="1060563"/>
            </a:xfrm>
            <a:prstGeom prst="rect">
              <a:avLst/>
            </a:prstGeom>
          </p:spPr>
        </p:pic>
      </p:grpSp>
      <p:grpSp>
        <p:nvGrpSpPr>
          <p:cNvPr id="269" name="Group 268"/>
          <p:cNvGrpSpPr/>
          <p:nvPr/>
        </p:nvGrpSpPr>
        <p:grpSpPr>
          <a:xfrm>
            <a:off x="2952185" y="3112616"/>
            <a:ext cx="1312581" cy="688094"/>
            <a:chOff x="4016156" y="-976192"/>
            <a:chExt cx="1312581" cy="688094"/>
          </a:xfrm>
        </p:grpSpPr>
        <p:sp>
          <p:nvSpPr>
            <p:cNvPr id="270" name="Cloud 269"/>
            <p:cNvSpPr/>
            <p:nvPr/>
          </p:nvSpPr>
          <p:spPr>
            <a:xfrm>
              <a:off x="4016156" y="-949143"/>
              <a:ext cx="987853" cy="661045"/>
            </a:xfrm>
            <a:prstGeom prst="cloud">
              <a:avLst/>
            </a:prstGeom>
            <a:solidFill>
              <a:srgbClr val="00E66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  <a:latin typeface="Cambria Math" panose="02040503050406030204" pitchFamily="18" charset="0"/>
                  <a:sym typeface="Symbol"/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271" name="Picture 270"/>
            <p:cNvPicPr>
              <a:picLocks noChangeAspect="1"/>
            </p:cNvPicPr>
            <p:nvPr/>
          </p:nvPicPr>
          <p:blipFill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0" b="100000" l="0" r="100000">
                          <a14:foregroundMark x1="59111" y1="29778" x2="67556" y2="66222"/>
                          <a14:foregroundMark x1="43556" y1="45778" x2="67111" y2="39111"/>
                          <a14:foregroundMark x1="67111" y1="31556" x2="47556" y2="45778"/>
                          <a14:foregroundMark x1="50667" y1="24444" x2="52889" y2="42667"/>
                          <a14:foregroundMark x1="53333" y1="34222" x2="46222" y2="622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5871" y="-976192"/>
              <a:ext cx="682866" cy="682866"/>
            </a:xfrm>
            <a:prstGeom prst="rect">
              <a:avLst/>
            </a:prstGeom>
          </p:spPr>
        </p:pic>
      </p:grpSp>
      <p:grpSp>
        <p:nvGrpSpPr>
          <p:cNvPr id="272" name="Group 271"/>
          <p:cNvGrpSpPr/>
          <p:nvPr/>
        </p:nvGrpSpPr>
        <p:grpSpPr>
          <a:xfrm>
            <a:off x="3727289" y="1941918"/>
            <a:ext cx="2821945" cy="1659934"/>
            <a:chOff x="2313100" y="3662199"/>
            <a:chExt cx="2821944" cy="1659934"/>
          </a:xfrm>
        </p:grpSpPr>
        <p:grpSp>
          <p:nvGrpSpPr>
            <p:cNvPr id="273" name="Group 272"/>
            <p:cNvGrpSpPr/>
            <p:nvPr/>
          </p:nvGrpSpPr>
          <p:grpSpPr>
            <a:xfrm>
              <a:off x="2313100" y="3662199"/>
              <a:ext cx="2429455" cy="1649310"/>
              <a:chOff x="3182261" y="1049341"/>
              <a:chExt cx="2277935" cy="1631682"/>
            </a:xfrm>
          </p:grpSpPr>
          <p:sp>
            <p:nvSpPr>
              <p:cNvPr id="275" name="Cloud Callout 91"/>
              <p:cNvSpPr/>
              <p:nvPr/>
            </p:nvSpPr>
            <p:spPr>
              <a:xfrm>
                <a:off x="3350081" y="1049341"/>
                <a:ext cx="1834967" cy="1390977"/>
              </a:xfrm>
              <a:prstGeom prst="cloud">
                <a:avLst/>
              </a:prstGeom>
              <a:solidFill>
                <a:srgbClr val="336600"/>
              </a:soli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chemeClr val="tx1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276" name="TextBox 56"/>
              <p:cNvSpPr txBox="1"/>
              <p:nvPr/>
            </p:nvSpPr>
            <p:spPr>
              <a:xfrm>
                <a:off x="3182261" y="1058761"/>
                <a:ext cx="2277935" cy="1622262"/>
              </a:xfrm>
              <a:prstGeom prst="cloud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b="1" dirty="0">
                    <a:solidFill>
                      <a:schemeClr val="bg1"/>
                    </a:solidFill>
                    <a:latin typeface="Cambria Math" pitchFamily="18" charset="0"/>
                    <a:ea typeface="Cambria Math" pitchFamily="18" charset="0"/>
                  </a:rPr>
                  <a:t>What should </a:t>
                </a:r>
              </a:p>
              <a:p>
                <a:pPr algn="ctr"/>
                <a:r>
                  <a:rPr lang="en-US" sz="1600" b="1" dirty="0">
                    <a:solidFill>
                      <a:schemeClr val="bg1"/>
                    </a:solidFill>
                    <a:latin typeface="Cambria Math" pitchFamily="18" charset="0"/>
                    <a:ea typeface="Cambria Math" pitchFamily="18" charset="0"/>
                  </a:rPr>
                  <a:t>be multiplied </a:t>
                </a:r>
                <a:r>
                  <a:rPr lang="en-US" sz="1600" b="1" dirty="0" smtClean="0">
                    <a:solidFill>
                      <a:schemeClr val="bg1"/>
                    </a:solidFill>
                    <a:latin typeface="Cambria Math" pitchFamily="18" charset="0"/>
                    <a:ea typeface="Cambria Math" pitchFamily="18" charset="0"/>
                  </a:rPr>
                  <a:t>to 10 </a:t>
                </a:r>
                <a:r>
                  <a:rPr lang="en-US" sz="1600" b="1" dirty="0">
                    <a:solidFill>
                      <a:schemeClr val="bg1"/>
                    </a:solidFill>
                    <a:latin typeface="Cambria Math" pitchFamily="18" charset="0"/>
                    <a:ea typeface="Cambria Math" pitchFamily="18" charset="0"/>
                  </a:rPr>
                  <a:t>to get </a:t>
                </a:r>
                <a:r>
                  <a:rPr lang="en-US" sz="1600" b="1" dirty="0" smtClean="0">
                    <a:solidFill>
                      <a:schemeClr val="bg1"/>
                    </a:solidFill>
                    <a:latin typeface="Cambria Math" pitchFamily="18" charset="0"/>
                    <a:ea typeface="Cambria Math" pitchFamily="18" charset="0"/>
                  </a:rPr>
                  <a:t>10 </a:t>
                </a:r>
                <a:r>
                  <a:rPr lang="en-US" sz="1600" b="1" dirty="0">
                    <a:solidFill>
                      <a:schemeClr val="bg1"/>
                    </a:solidFill>
                    <a:latin typeface="Cambria Math" pitchFamily="18" charset="0"/>
                    <a:ea typeface="Cambria Math" pitchFamily="18" charset="0"/>
                  </a:rPr>
                  <a:t>? </a:t>
                </a:r>
              </a:p>
              <a:p>
                <a:pPr algn="ctr"/>
                <a:endParaRPr lang="en-US" sz="1600" b="1" dirty="0">
                  <a:solidFill>
                    <a:schemeClr val="bg1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p:grpSp>
        <p:pic>
          <p:nvPicPr>
            <p:cNvPr id="274" name="Picture 273"/>
            <p:cNvPicPr>
              <a:picLocks noChangeAspect="1"/>
            </p:cNvPicPr>
            <p:nvPr/>
          </p:nvPicPr>
          <p:blipFill>
            <a:blip r:embed="rId15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0" b="100000" l="0" r="100000">
                          <a14:foregroundMark x1="62264" y1="43096" x2="31604" y2="35146"/>
                          <a14:foregroundMark x1="64151" y1="25523" x2="69811" y2="59414"/>
                          <a14:foregroundMark x1="75000" y1="33054" x2="73585" y2="60669"/>
                          <a14:foregroundMark x1="57075" y1="50628" x2="37736" y2="42259"/>
                          <a14:foregroundMark x1="59906" y1="63180" x2="58019" y2="88285"/>
                          <a14:foregroundMark x1="25943" y1="74059" x2="31132" y2="85356"/>
                          <a14:foregroundMark x1="33019" y1="88703" x2="43868" y2="97071"/>
                          <a14:foregroundMark x1="62264" y1="74477" x2="58019" y2="87866"/>
                          <a14:foregroundMark x1="60377" y1="68619" x2="72170" y2="71967"/>
                          <a14:foregroundMark x1="72170" y1="59414" x2="68396" y2="77824"/>
                          <a14:foregroundMark x1="72642" y1="60669" x2="65566" y2="84519"/>
                          <a14:foregroundMark x1="69811" y1="69038" x2="58019" y2="94979"/>
                          <a14:foregroundMark x1="63208" y1="69456" x2="54717" y2="90795"/>
                          <a14:foregroundMark x1="66038" y1="76987" x2="44340" y2="63598"/>
                          <a14:foregroundMark x1="47170" y1="60251" x2="54245" y2="80753"/>
                          <a14:foregroundMark x1="52358" y1="80753" x2="54245" y2="94979"/>
                          <a14:foregroundMark x1="16509" y1="29707" x2="16509" y2="29707"/>
                          <a14:foregroundMark x1="14623" y1="25941" x2="14623" y2="25941"/>
                          <a14:foregroundMark x1="10849" y1="19247" x2="10849" y2="19247"/>
                          <a14:foregroundMark x1="14623" y1="14226" x2="14623" y2="1422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0710" y="4261570"/>
              <a:ext cx="1254334" cy="1060563"/>
            </a:xfrm>
            <a:prstGeom prst="rect">
              <a:avLst/>
            </a:prstGeom>
          </p:spPr>
        </p:pic>
      </p:grpSp>
      <p:grpSp>
        <p:nvGrpSpPr>
          <p:cNvPr id="277" name="Group 276"/>
          <p:cNvGrpSpPr/>
          <p:nvPr/>
        </p:nvGrpSpPr>
        <p:grpSpPr>
          <a:xfrm>
            <a:off x="2995870" y="3096469"/>
            <a:ext cx="1312581" cy="688094"/>
            <a:chOff x="4016156" y="-976192"/>
            <a:chExt cx="1312581" cy="688094"/>
          </a:xfrm>
        </p:grpSpPr>
        <p:sp>
          <p:nvSpPr>
            <p:cNvPr id="278" name="Cloud 277"/>
            <p:cNvSpPr/>
            <p:nvPr/>
          </p:nvSpPr>
          <p:spPr>
            <a:xfrm>
              <a:off x="4016156" y="-949143"/>
              <a:ext cx="987853" cy="661045"/>
            </a:xfrm>
            <a:prstGeom prst="cloud">
              <a:avLst/>
            </a:prstGeom>
            <a:solidFill>
              <a:srgbClr val="00E66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279" name="Picture 278"/>
            <p:cNvPicPr>
              <a:picLocks noChangeAspect="1"/>
            </p:cNvPicPr>
            <p:nvPr/>
          </p:nvPicPr>
          <p:blipFill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0" b="100000" l="0" r="100000">
                          <a14:foregroundMark x1="59111" y1="29778" x2="67556" y2="66222"/>
                          <a14:foregroundMark x1="43556" y1="45778" x2="67111" y2="39111"/>
                          <a14:foregroundMark x1="67111" y1="31556" x2="47556" y2="45778"/>
                          <a14:foregroundMark x1="50667" y1="24444" x2="52889" y2="42667"/>
                          <a14:foregroundMark x1="53333" y1="34222" x2="46222" y2="622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5871" y="-976192"/>
              <a:ext cx="682866" cy="682866"/>
            </a:xfrm>
            <a:prstGeom prst="rect">
              <a:avLst/>
            </a:prstGeom>
          </p:spPr>
        </p:pic>
      </p:grpSp>
      <p:sp>
        <p:nvSpPr>
          <p:cNvPr id="280" name="Rectangle 279"/>
          <p:cNvSpPr/>
          <p:nvPr/>
        </p:nvSpPr>
        <p:spPr>
          <a:xfrm rot="10800000">
            <a:off x="3420934" y="2472907"/>
            <a:ext cx="501141" cy="63651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Rectangle 280"/>
          <p:cNvSpPr/>
          <p:nvPr/>
        </p:nvSpPr>
        <p:spPr>
          <a:xfrm rot="10800000">
            <a:off x="3422189" y="3164023"/>
            <a:ext cx="501141" cy="574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2" name="Group 281"/>
          <p:cNvGrpSpPr/>
          <p:nvPr/>
        </p:nvGrpSpPr>
        <p:grpSpPr>
          <a:xfrm>
            <a:off x="5782767" y="1152662"/>
            <a:ext cx="1957022" cy="1406011"/>
            <a:chOff x="3371056" y="1059183"/>
            <a:chExt cx="1834967" cy="1390977"/>
          </a:xfrm>
        </p:grpSpPr>
        <p:sp>
          <p:nvSpPr>
            <p:cNvPr id="283" name="Cloud Callout 282"/>
            <p:cNvSpPr/>
            <p:nvPr/>
          </p:nvSpPr>
          <p:spPr>
            <a:xfrm>
              <a:off x="3371056" y="1059183"/>
              <a:ext cx="1834967" cy="1390977"/>
            </a:xfrm>
            <a:prstGeom prst="cloudCallout">
              <a:avLst>
                <a:gd name="adj1" fmla="val 25649"/>
                <a:gd name="adj2" fmla="val 87482"/>
              </a:avLst>
            </a:prstGeom>
            <a:solidFill>
              <a:srgbClr val="7030A0"/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84" name="TextBox 56"/>
            <p:cNvSpPr txBox="1"/>
            <p:nvPr/>
          </p:nvSpPr>
          <p:spPr>
            <a:xfrm>
              <a:off x="3489713" y="1261045"/>
              <a:ext cx="1555859" cy="82211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 smtClean="0">
                  <a:solidFill>
                    <a:srgbClr val="FFFF00"/>
                  </a:solidFill>
                  <a:latin typeface="Cambria Math" pitchFamily="18" charset="0"/>
                  <a:ea typeface="Cambria Math" pitchFamily="18" charset="0"/>
                </a:rPr>
                <a:t>Which is the smaller number from – 8 &amp; – 7 ?</a:t>
              </a:r>
              <a:endParaRPr lang="en-US" sz="1600" b="1" dirty="0">
                <a:solidFill>
                  <a:srgbClr val="FFFF0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</p:grpSp>
      <p:pic>
        <p:nvPicPr>
          <p:cNvPr id="285" name="Picture 284" descr="D:\MJ\ROBOMATE\Rashmi mam\20480625-vector-illustration-of-cartoon-boy-thinking-with-white-bubble copy.jpg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109" y="2799057"/>
            <a:ext cx="1852302" cy="2008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6" name="Group 285"/>
          <p:cNvGrpSpPr/>
          <p:nvPr/>
        </p:nvGrpSpPr>
        <p:grpSpPr>
          <a:xfrm>
            <a:off x="577882" y="315575"/>
            <a:ext cx="7088112" cy="408623"/>
            <a:chOff x="973041" y="727466"/>
            <a:chExt cx="7088112" cy="408623"/>
          </a:xfrm>
        </p:grpSpPr>
        <p:sp>
          <p:nvSpPr>
            <p:cNvPr id="287" name="TextBox 286"/>
            <p:cNvSpPr txBox="1"/>
            <p:nvPr/>
          </p:nvSpPr>
          <p:spPr>
            <a:xfrm>
              <a:off x="1458755" y="727466"/>
              <a:ext cx="6602398" cy="408623"/>
            </a:xfrm>
            <a:prstGeom prst="roundRect">
              <a:avLst/>
            </a:prstGeom>
            <a:no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342900" indent="-342900">
                <a:buFont typeface="+mj-lt"/>
                <a:buAutoNum type="alphaLcParenR" startAt="5"/>
                <a:defRPr b="1" spc="5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Bookman Old Style" panose="02050604050505020204" pitchFamily="18" charset="0"/>
                </a:defRPr>
              </a:lvl1pPr>
            </a:lstStyle>
            <a:p>
              <a:pPr marL="0" indent="0">
                <a:buNone/>
              </a:pPr>
              <a:r>
                <a:rPr lang="en-US" dirty="0" smtClean="0">
                  <a:solidFill>
                    <a:srgbClr val="0000FF"/>
                  </a:solidFill>
                  <a:latin typeface="Cambria Math" panose="02040503050406030204" pitchFamily="18" charset="0"/>
                </a:rPr>
                <a:t>Which of the following  is greater:</a:t>
              </a:r>
              <a:endParaRPr lang="en-US" dirty="0">
                <a:solidFill>
                  <a:srgbClr val="0000FF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973041" y="766757"/>
              <a:ext cx="52527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Q.) </a:t>
              </a:r>
              <a:endParaRPr lang="en-US" dirty="0"/>
            </a:p>
          </p:txBody>
        </p:sp>
      </p:grpSp>
      <p:sp>
        <p:nvSpPr>
          <p:cNvPr id="94" name="Rectangle 93"/>
          <p:cNvSpPr/>
          <p:nvPr/>
        </p:nvSpPr>
        <p:spPr>
          <a:xfrm flipV="1">
            <a:off x="720069" y="3815428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Cambria Math" panose="02040503050406030204" pitchFamily="18" charset="0"/>
                <a:sym typeface="Symbol"/>
              </a:rPr>
              <a:t></a:t>
            </a:r>
            <a:endParaRPr lang="en-US" dirty="0"/>
          </a:p>
        </p:txBody>
      </p:sp>
      <p:sp>
        <p:nvSpPr>
          <p:cNvPr id="95" name="Rectangle 94"/>
          <p:cNvSpPr/>
          <p:nvPr/>
        </p:nvSpPr>
        <p:spPr>
          <a:xfrm>
            <a:off x="720069" y="4291221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Cambria Math" panose="02040503050406030204" pitchFamily="18" charset="0"/>
                <a:sym typeface="Symbol"/>
              </a:rPr>
              <a:t></a:t>
            </a:r>
            <a:endParaRPr lang="en-US" dirty="0"/>
          </a:p>
        </p:txBody>
      </p:sp>
      <p:grpSp>
        <p:nvGrpSpPr>
          <p:cNvPr id="96" name="Group 95"/>
          <p:cNvGrpSpPr/>
          <p:nvPr/>
        </p:nvGrpSpPr>
        <p:grpSpPr>
          <a:xfrm>
            <a:off x="2613345" y="1890804"/>
            <a:ext cx="2657072" cy="1026591"/>
            <a:chOff x="4831613" y="2714835"/>
            <a:chExt cx="2657072" cy="1026591"/>
          </a:xfrm>
        </p:grpSpPr>
        <p:grpSp>
          <p:nvGrpSpPr>
            <p:cNvPr id="97" name="Group 96"/>
            <p:cNvGrpSpPr/>
            <p:nvPr/>
          </p:nvGrpSpPr>
          <p:grpSpPr>
            <a:xfrm>
              <a:off x="4831613" y="3117789"/>
              <a:ext cx="2049891" cy="623637"/>
              <a:chOff x="4856431" y="4980525"/>
              <a:chExt cx="2049891" cy="623637"/>
            </a:xfrm>
          </p:grpSpPr>
          <p:sp>
            <p:nvSpPr>
              <p:cNvPr id="99" name="Rounded Rectangle 98"/>
              <p:cNvSpPr/>
              <p:nvPr/>
            </p:nvSpPr>
            <p:spPr>
              <a:xfrm>
                <a:off x="4946268" y="4980525"/>
                <a:ext cx="1960054" cy="374224"/>
              </a:xfrm>
              <a:prstGeom prst="roundRect">
                <a:avLst/>
              </a:prstGeom>
              <a:solidFill>
                <a:srgbClr val="0000FF"/>
              </a:solidFill>
              <a:ln w="9525" cap="flat" cmpd="sng" algn="ctr">
                <a:noFill/>
                <a:prstDash val="solid"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wrap="squar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mbria Math" pitchFamily="18" charset="0"/>
                  <a:ea typeface="Cambria Math" pitchFamily="18" charset="0"/>
                  <a:cs typeface="Arial" pitchFamily="34" charset="0"/>
                  <a:sym typeface="Symbol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4856431" y="5019387"/>
                <a:ext cx="1928150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00"/>
                    </a:solidFill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  <a:sym typeface="Symbol"/>
                  </a:rPr>
                  <a:t>Multiply</a:t>
                </a:r>
                <a:r>
                  <a:rPr kumimoji="0" lang="en-US" sz="1600" b="1" i="0" u="none" strike="noStrike" kern="0" cap="none" spc="0" normalizeH="0" noProof="0" dirty="0" smtClean="0">
                    <a:ln>
                      <a:noFill/>
                    </a:ln>
                    <a:solidFill>
                      <a:srgbClr val="FFFF00"/>
                    </a:solidFill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  <a:sym typeface="Symbol"/>
                  </a:rPr>
                  <a:t> the fraction by –1</a:t>
                </a:r>
                <a:endPara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00"/>
                  </a:solidFill>
                  <a:uLnTx/>
                  <a:uFillTx/>
                </a:endParaRPr>
              </a:p>
            </p:txBody>
          </p:sp>
        </p:grpSp>
        <p:pic>
          <p:nvPicPr>
            <p:cNvPr id="98" name="Picture 2" descr="https://encrypted-tbn2.gstatic.com/images?q=tbn:ANd9GcSdw6MrYMIm6k47z_zifpRXgjiY9riSbIcalgahxuaZBKG6ZcOrFw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0" b="100000" l="0" r="100000">
                          <a14:foregroundMark x1="18815" y1="26857" x2="14286" y2="69714"/>
                          <a14:foregroundMark x1="348" y1="76000" x2="348" y2="76000"/>
                          <a14:foregroundMark x1="697" y1="77714" x2="697" y2="77714"/>
                          <a14:foregroundMark x1="1045" y1="79429" x2="1045" y2="7942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00000">
              <a:off x="6213407" y="2714835"/>
              <a:ext cx="1275278" cy="7776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77801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00"/>
                            </p:stCondLst>
                            <p:childTnLst>
                              <p:par>
                                <p:cTn id="1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7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500"/>
                            </p:stCondLst>
                            <p:childTnLst>
                              <p:par>
                                <p:cTn id="1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000"/>
                            </p:stCondLst>
                            <p:childTnLst>
                              <p:par>
                                <p:cTn id="1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2000"/>
                            </p:stCondLst>
                            <p:childTnLst>
                              <p:par>
                                <p:cTn id="1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2500"/>
                            </p:stCondLst>
                            <p:childTnLst>
                              <p:par>
                                <p:cTn id="1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0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500"/>
                            </p:stCondLst>
                            <p:childTnLst>
                              <p:par>
                                <p:cTn id="2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500"/>
                            </p:stCondLst>
                            <p:childTnLst>
                              <p:par>
                                <p:cTn id="2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500"/>
                            </p:stCondLst>
                            <p:childTnLst>
                              <p:par>
                                <p:cTn id="2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1000"/>
                            </p:stCondLst>
                            <p:childTnLst>
                              <p:par>
                                <p:cTn id="2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1500"/>
                            </p:stCondLst>
                            <p:childTnLst>
                              <p:par>
                                <p:cTn id="2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2000"/>
                            </p:stCondLst>
                            <p:childTnLst>
                              <p:par>
                                <p:cTn id="2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2500"/>
                            </p:stCondLst>
                            <p:childTnLst>
                              <p:par>
                                <p:cTn id="2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1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5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8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500"/>
                            </p:stCondLst>
                            <p:childTnLst>
                              <p:par>
                                <p:cTn id="2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500"/>
                            </p:stCondLst>
                            <p:childTnLst>
                              <p:par>
                                <p:cTn id="2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5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8" dur="500" tmFilter="0, 0; .2, .5; .8, .5; 1, 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9" dur="250" autoRev="1" fill="hold"/>
                                        <p:tgtEl>
                                          <p:spTgt spid="28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10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1" dur="500" tmFilter="0, 0; .2, .5; .8, .5; 1, 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2" dur="250" autoRev="1" fill="hold"/>
                                        <p:tgtEl>
                                          <p:spTgt spid="28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1500"/>
                            </p:stCondLst>
                            <p:childTnLst>
                              <p:par>
                                <p:cTn id="3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6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2000"/>
                            </p:stCondLst>
                            <p:childTnLst>
                              <p:par>
                                <p:cTn id="3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0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4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7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500"/>
                            </p:stCondLst>
                            <p:childTnLst>
                              <p:par>
                                <p:cTn id="3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4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9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3" fill="hold">
                            <p:stCondLst>
                              <p:cond delay="500"/>
                            </p:stCondLst>
                            <p:childTnLst>
                              <p:par>
                                <p:cTn id="34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5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8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>
                            <p:stCondLst>
                              <p:cond delay="500"/>
                            </p:stCondLst>
                            <p:childTnLst>
                              <p:par>
                                <p:cTn id="3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8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9" fill="hold">
                            <p:stCondLst>
                              <p:cond delay="1000"/>
                            </p:stCondLst>
                            <p:childTnLst>
                              <p:par>
                                <p:cTn id="3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2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154" grpId="0"/>
      <p:bldP spid="155" grpId="0"/>
      <p:bldP spid="156" grpId="0"/>
      <p:bldP spid="158" grpId="0"/>
      <p:bldP spid="159" grpId="0"/>
      <p:bldP spid="178" grpId="0"/>
      <p:bldP spid="201" grpId="0"/>
      <p:bldP spid="212" grpId="0"/>
      <p:bldP spid="213" grpId="0"/>
      <p:bldP spid="214" grpId="0"/>
      <p:bldP spid="215" grpId="0"/>
      <p:bldP spid="216" grpId="0"/>
      <p:bldP spid="217" grpId="0"/>
      <p:bldP spid="218" grpId="0"/>
      <p:bldP spid="220" grpId="0"/>
      <p:bldP spid="221" grpId="0"/>
      <p:bldP spid="222" grpId="0"/>
      <p:bldP spid="223" grpId="0"/>
      <p:bldP spid="224" grpId="0"/>
      <p:bldP spid="225" grpId="0"/>
      <p:bldP spid="227" grpId="0"/>
      <p:bldP spid="228" grpId="0"/>
      <p:bldP spid="229" grpId="0"/>
      <p:bldP spid="230" grpId="0"/>
      <p:bldP spid="231" grpId="0"/>
      <p:bldP spid="232" grpId="0"/>
      <p:bldP spid="233" grpId="0"/>
      <p:bldP spid="234" grpId="0"/>
      <p:bldP spid="237" grpId="0" animBg="1"/>
      <p:bldP spid="238" grpId="0"/>
      <p:bldP spid="239" grpId="0"/>
      <p:bldP spid="240" grpId="0"/>
      <p:bldP spid="241" grpId="0" animBg="1"/>
      <p:bldP spid="242" grpId="0"/>
      <p:bldP spid="243" grpId="0" animBg="1"/>
      <p:bldP spid="243" grpId="1" animBg="1"/>
      <p:bldP spid="245" grpId="0" animBg="1"/>
      <p:bldP spid="245" grpId="1" animBg="1"/>
      <p:bldP spid="246" grpId="0" animBg="1"/>
      <p:bldP spid="246" grpId="1" animBg="1"/>
      <p:bldP spid="247" grpId="0" animBg="1"/>
      <p:bldP spid="247" grpId="1" animBg="1"/>
      <p:bldP spid="197" grpId="0"/>
      <p:bldP spid="251" grpId="0" animBg="1"/>
      <p:bldP spid="251" grpId="1" animBg="1"/>
      <p:bldP spid="252" grpId="0" animBg="1"/>
      <p:bldP spid="252" grpId="1" animBg="1"/>
      <p:bldP spid="253" grpId="0" animBg="1"/>
      <p:bldP spid="253" grpId="1" animBg="1"/>
      <p:bldP spid="254" grpId="0" animBg="1"/>
      <p:bldP spid="254" grpId="1" animBg="1"/>
      <p:bldP spid="134" grpId="0"/>
      <p:bldP spid="280" grpId="0" animBg="1"/>
      <p:bldP spid="280" grpId="1" animBg="1"/>
      <p:bldP spid="280" grpId="2" animBg="1"/>
      <p:bldP spid="281" grpId="0" animBg="1"/>
      <p:bldP spid="281" grpId="1" animBg="1"/>
      <p:bldP spid="281" grpId="2" animBg="1"/>
      <p:bldP spid="94" grpId="0"/>
      <p:bldP spid="9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590438"/>
              </p:ext>
            </p:extLst>
          </p:nvPr>
        </p:nvGraphicFramePr>
        <p:xfrm>
          <a:off x="541672" y="1010153"/>
          <a:ext cx="6973755" cy="382292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79435"/>
                <a:gridCol w="3113584"/>
                <a:gridCol w="2480736"/>
              </a:tblGrid>
              <a:tr h="62566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9725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31179" y="1151070"/>
            <a:ext cx="115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Operation</a:t>
            </a:r>
            <a:endParaRPr lang="en-US" b="1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36160" y="1151070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Numbers</a:t>
            </a:r>
            <a:endParaRPr lang="en-US" b="1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55349" y="1151070"/>
            <a:ext cx="1038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Remarks</a:t>
            </a:r>
            <a:endParaRPr lang="en-US" b="1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1179" y="1765245"/>
            <a:ext cx="1022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Addition</a:t>
            </a:r>
            <a:endParaRPr lang="en-US" b="1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12229" y="1630027"/>
            <a:ext cx="3121735" cy="3203910"/>
          </a:xfrm>
          <a:prstGeom prst="rect">
            <a:avLst/>
          </a:prstGeom>
          <a:solidFill>
            <a:srgbClr val="0000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92665" y="2058803"/>
            <a:ext cx="263040" cy="369332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b="1" dirty="0" smtClean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US" b="1" dirty="0">
              <a:solidFill>
                <a:prstClr val="white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47840" y="2058803"/>
            <a:ext cx="304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sz="2000" dirty="0" smtClean="0">
                <a:solidFill>
                  <a:prstClr val="white"/>
                </a:solidFill>
                <a:latin typeface="Bookman Old Style" pitchFamily="18" charset="0"/>
              </a:rPr>
              <a:t>+</a:t>
            </a:r>
            <a:endParaRPr lang="en-US" sz="2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444775" y="2058803"/>
            <a:ext cx="263040" cy="369332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b="1" dirty="0" smtClean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endParaRPr lang="en-US" b="1" dirty="0">
              <a:solidFill>
                <a:prstClr val="white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99950" y="2058803"/>
            <a:ext cx="304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sz="2000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2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996885" y="2058803"/>
            <a:ext cx="263040" cy="369332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b="1" dirty="0" smtClean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endParaRPr lang="en-US" b="1" dirty="0">
              <a:solidFill>
                <a:prstClr val="white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083906" y="1626343"/>
            <a:ext cx="6297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dirty="0" smtClean="0">
                <a:solidFill>
                  <a:prstClr val="black"/>
                </a:solidFill>
                <a:effectLst>
                  <a:glow rad="127000">
                    <a:srgbClr val="FFFF00"/>
                  </a:glow>
                </a:effectLst>
                <a:latin typeface="Cambria Math" panose="02040503050406030204" pitchFamily="18" charset="0"/>
              </a:rPr>
              <a:t>And</a:t>
            </a:r>
            <a:endParaRPr lang="en-US" dirty="0">
              <a:solidFill>
                <a:prstClr val="black"/>
              </a:solidFill>
              <a:effectLst>
                <a:glow rad="127000">
                  <a:srgbClr val="FFFF00"/>
                </a:glow>
              </a:effectLst>
              <a:latin typeface="Cambria Math" panose="020405030504060302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537634" y="2058803"/>
            <a:ext cx="263040" cy="369332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b="1" dirty="0" smtClean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endParaRPr lang="en-US" b="1" dirty="0">
              <a:solidFill>
                <a:prstClr val="white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792809" y="2058803"/>
            <a:ext cx="304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sz="2000" dirty="0" smtClean="0">
                <a:solidFill>
                  <a:prstClr val="white"/>
                </a:solidFill>
                <a:latin typeface="Bookman Old Style" pitchFamily="18" charset="0"/>
              </a:rPr>
              <a:t>+</a:t>
            </a:r>
            <a:endParaRPr lang="en-US" sz="2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089742" y="2058803"/>
            <a:ext cx="263040" cy="369332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b="1" dirty="0" smtClean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US" b="1" dirty="0">
              <a:solidFill>
                <a:prstClr val="white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344917" y="2058803"/>
            <a:ext cx="304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sz="2000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2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641852" y="2058803"/>
            <a:ext cx="263040" cy="369332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b="1" dirty="0" smtClean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endParaRPr lang="en-US" b="1" dirty="0">
              <a:solidFill>
                <a:prstClr val="white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95463" y="2694659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  <a:latin typeface="Cambria Math" panose="02040503050406030204" pitchFamily="18" charset="0"/>
                <a:cs typeface="Arial" pitchFamily="34" charset="0"/>
              </a:rPr>
              <a:t>i.e.</a:t>
            </a:r>
            <a:endParaRPr lang="en-US" dirty="0">
              <a:solidFill>
                <a:prstClr val="white"/>
              </a:solidFill>
              <a:latin typeface="Cambria Math" panose="020405030504060302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905000" y="3232255"/>
            <a:ext cx="3143252" cy="62454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For any two whole numbers 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a and b,</a:t>
            </a:r>
            <a:endParaRPr lang="en-US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1911350" y="3737870"/>
            <a:ext cx="3143252" cy="1094480"/>
          </a:xfrm>
          <a:custGeom>
            <a:avLst/>
            <a:gdLst>
              <a:gd name="connsiteX0" fmla="*/ 3032760 w 3040380"/>
              <a:gd name="connsiteY0" fmla="*/ 0 h 624840"/>
              <a:gd name="connsiteX1" fmla="*/ 3040380 w 3040380"/>
              <a:gd name="connsiteY1" fmla="*/ 624840 h 624840"/>
              <a:gd name="connsiteX2" fmla="*/ 7620 w 3040380"/>
              <a:gd name="connsiteY2" fmla="*/ 617220 h 624840"/>
              <a:gd name="connsiteX3" fmla="*/ 0 w 3040380"/>
              <a:gd name="connsiteY3" fmla="*/ 0 h 624840"/>
              <a:gd name="connsiteX4" fmla="*/ 53340 w 3040380"/>
              <a:gd name="connsiteY4" fmla="*/ 76200 h 624840"/>
              <a:gd name="connsiteX5" fmla="*/ 2987040 w 3040380"/>
              <a:gd name="connsiteY5" fmla="*/ 60960 h 624840"/>
              <a:gd name="connsiteX6" fmla="*/ 3032760 w 3040380"/>
              <a:gd name="connsiteY6" fmla="*/ 0 h 624840"/>
              <a:gd name="connsiteX0" fmla="*/ 3032760 w 3040380"/>
              <a:gd name="connsiteY0" fmla="*/ 0 h 624840"/>
              <a:gd name="connsiteX1" fmla="*/ 3040380 w 3040380"/>
              <a:gd name="connsiteY1" fmla="*/ 624840 h 624840"/>
              <a:gd name="connsiteX2" fmla="*/ 7620 w 3040380"/>
              <a:gd name="connsiteY2" fmla="*/ 617220 h 624840"/>
              <a:gd name="connsiteX3" fmla="*/ 0 w 3040380"/>
              <a:gd name="connsiteY3" fmla="*/ 0 h 624840"/>
              <a:gd name="connsiteX4" fmla="*/ 62865 w 3040380"/>
              <a:gd name="connsiteY4" fmla="*/ 66675 h 624840"/>
              <a:gd name="connsiteX5" fmla="*/ 2987040 w 3040380"/>
              <a:gd name="connsiteY5" fmla="*/ 60960 h 624840"/>
              <a:gd name="connsiteX6" fmla="*/ 3032760 w 3040380"/>
              <a:gd name="connsiteY6" fmla="*/ 0 h 624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40380" h="624840">
                <a:moveTo>
                  <a:pt x="3032760" y="0"/>
                </a:moveTo>
                <a:lnTo>
                  <a:pt x="3040380" y="624840"/>
                </a:lnTo>
                <a:lnTo>
                  <a:pt x="7620" y="617220"/>
                </a:lnTo>
                <a:lnTo>
                  <a:pt x="0" y="0"/>
                </a:lnTo>
                <a:lnTo>
                  <a:pt x="62865" y="66675"/>
                </a:lnTo>
                <a:lnTo>
                  <a:pt x="2987040" y="60960"/>
                </a:lnTo>
                <a:lnTo>
                  <a:pt x="3032760" y="0"/>
                </a:lnTo>
                <a:close/>
              </a:path>
            </a:pathLst>
          </a:custGeom>
          <a:solidFill>
            <a:srgbClr val="00E668"/>
          </a:solidFill>
          <a:ln>
            <a:solidFill>
              <a:srgbClr val="00E668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000428" y="1765245"/>
            <a:ext cx="2547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Addition is commutative</a:t>
            </a:r>
            <a:endParaRPr lang="en-US" b="1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299931" y="4021072"/>
            <a:ext cx="2508853" cy="6245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596683" y="4145145"/>
            <a:ext cx="263040" cy="369332"/>
          </a:xfrm>
          <a:prstGeom prst="rect">
            <a:avLst/>
          </a:prstGeom>
          <a:solidFill>
            <a:srgbClr val="FF00FF"/>
          </a:solidFill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b="1" dirty="0" smtClean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b="1" dirty="0">
              <a:solidFill>
                <a:prstClr val="white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859723" y="4133291"/>
            <a:ext cx="304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sz="2000" dirty="0" smtClean="0">
                <a:solidFill>
                  <a:srgbClr val="FFFF00"/>
                </a:solidFill>
                <a:latin typeface="Bookman Old Style" pitchFamily="18" charset="0"/>
              </a:rPr>
              <a:t>+</a:t>
            </a:r>
            <a:endParaRPr lang="en-US" sz="2000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148793" y="4145145"/>
            <a:ext cx="263040" cy="369332"/>
          </a:xfrm>
          <a:prstGeom prst="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b="1" dirty="0" smtClean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b="1" dirty="0">
              <a:solidFill>
                <a:prstClr val="white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411833" y="4133291"/>
            <a:ext cx="304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sz="2000" dirty="0" smtClean="0">
                <a:solidFill>
                  <a:srgbClr val="FFFF00"/>
                </a:solidFill>
                <a:latin typeface="Bookman Old Style" pitchFamily="18" charset="0"/>
              </a:rPr>
              <a:t>=</a:t>
            </a:r>
            <a:endParaRPr lang="en-US" sz="2000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696875" y="4145145"/>
            <a:ext cx="263040" cy="369332"/>
          </a:xfrm>
          <a:prstGeom prst="rect">
            <a:avLst/>
          </a:prstGeom>
          <a:solidFill>
            <a:srgbClr val="FF00FF"/>
          </a:solidFill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b="1" dirty="0" smtClean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b="1" dirty="0">
              <a:solidFill>
                <a:prstClr val="white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952050" y="4133291"/>
            <a:ext cx="304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sz="2000" dirty="0" smtClean="0">
                <a:solidFill>
                  <a:srgbClr val="FFFF00"/>
                </a:solidFill>
                <a:latin typeface="Bookman Old Style" pitchFamily="18" charset="0"/>
              </a:rPr>
              <a:t>+</a:t>
            </a:r>
            <a:endParaRPr lang="en-US" sz="2000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248985" y="4145145"/>
            <a:ext cx="263040" cy="369332"/>
          </a:xfrm>
          <a:prstGeom prst="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b="1" dirty="0" smtClean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b="1" dirty="0">
              <a:solidFill>
                <a:prstClr val="white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444775" y="2698819"/>
            <a:ext cx="263040" cy="369332"/>
          </a:xfrm>
          <a:prstGeom prst="rect">
            <a:avLst/>
          </a:prstGeom>
          <a:solidFill>
            <a:srgbClr val="FF00FF"/>
          </a:solidFill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tabLst>
                <a:tab pos="457200" algn="l"/>
              </a:tabLst>
            </a:pPr>
            <a:endParaRPr lang="en-US" b="1" dirty="0">
              <a:solidFill>
                <a:prstClr val="white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996885" y="2698819"/>
            <a:ext cx="263040" cy="369332"/>
          </a:xfrm>
          <a:prstGeom prst="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tabLst>
                <a:tab pos="457200" algn="l"/>
              </a:tabLst>
            </a:pPr>
            <a:endParaRPr lang="en-US" b="1" dirty="0">
              <a:solidFill>
                <a:prstClr val="white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544969" y="2698819"/>
            <a:ext cx="263040" cy="369332"/>
          </a:xfrm>
          <a:prstGeom prst="rect">
            <a:avLst/>
          </a:prstGeom>
          <a:solidFill>
            <a:srgbClr val="FF00FF"/>
          </a:solidFill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tabLst>
                <a:tab pos="457200" algn="l"/>
              </a:tabLst>
            </a:pPr>
            <a:endParaRPr lang="en-US" b="1" dirty="0">
              <a:solidFill>
                <a:prstClr val="white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097077" y="2698819"/>
            <a:ext cx="263040" cy="369332"/>
          </a:xfrm>
          <a:prstGeom prst="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tabLst>
                <a:tab pos="457200" algn="l"/>
              </a:tabLst>
            </a:pPr>
            <a:endParaRPr lang="en-US" b="1" dirty="0">
              <a:solidFill>
                <a:prstClr val="white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2306105" y="317897"/>
            <a:ext cx="6566194" cy="461376"/>
            <a:chOff x="1995464" y="-936044"/>
            <a:chExt cx="6566193" cy="461376"/>
          </a:xfrm>
        </p:grpSpPr>
        <p:sp>
          <p:nvSpPr>
            <p:cNvPr id="64" name="Rounded Rectangle 63"/>
            <p:cNvSpPr/>
            <p:nvPr/>
          </p:nvSpPr>
          <p:spPr>
            <a:xfrm>
              <a:off x="1995464" y="-936044"/>
              <a:ext cx="5209318" cy="461376"/>
            </a:xfrm>
            <a:prstGeom prst="roundRect">
              <a:avLst/>
            </a:prstGeom>
            <a:gradFill flip="none" rotWithShape="1">
              <a:gsLst>
                <a:gs pos="66700">
                  <a:srgbClr val="7030A0">
                    <a:lumMod val="13000"/>
                    <a:lumOff val="87000"/>
                  </a:srgbClr>
                </a:gs>
                <a:gs pos="0">
                  <a:srgbClr val="7030A0">
                    <a:lumMod val="67000"/>
                    <a:lumOff val="33000"/>
                  </a:srgbClr>
                </a:gs>
                <a:gs pos="100000">
                  <a:schemeClr val="bg1">
                    <a:lumMod val="48000"/>
                    <a:lumOff val="52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275157" y="-890022"/>
              <a:ext cx="6286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prstClr val="black"/>
                  </a:solidFill>
                  <a:latin typeface="Cambria Math" panose="02040503050406030204" pitchFamily="18" charset="0"/>
                </a:rPr>
                <a:t>Two rational numbers can be added in any order</a:t>
              </a:r>
              <a:endParaRPr lang="en-US" b="1" dirty="0">
                <a:solidFill>
                  <a:prstClr val="black"/>
                </a:solidFill>
                <a:latin typeface="Cambria Math" panose="02040503050406030204" pitchFamily="18" charset="0"/>
              </a:endParaRPr>
            </a:p>
          </p:txBody>
        </p:sp>
      </p:grpSp>
      <p:sp>
        <p:nvSpPr>
          <p:cNvPr id="66" name="Snip Diagonal Corner Rectangle 65"/>
          <p:cNvSpPr/>
          <p:nvPr/>
        </p:nvSpPr>
        <p:spPr>
          <a:xfrm>
            <a:off x="523874" y="306162"/>
            <a:ext cx="2045266" cy="440769"/>
          </a:xfrm>
          <a:prstGeom prst="snip2DiagRect">
            <a:avLst/>
          </a:prstGeom>
          <a:solidFill>
            <a:srgbClr val="7030A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Cambria Math" panose="02040503050406030204" pitchFamily="18" charset="0"/>
              </a:rPr>
              <a:t>COMMUTATIVITY</a:t>
            </a:r>
          </a:p>
        </p:txBody>
      </p:sp>
      <p:pic>
        <p:nvPicPr>
          <p:cNvPr id="68" name="Picture 6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3439" y="2603180"/>
            <a:ext cx="1006361" cy="2196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69" name="Oval Callout 68"/>
          <p:cNvSpPr/>
          <p:nvPr/>
        </p:nvSpPr>
        <p:spPr>
          <a:xfrm flipH="1">
            <a:off x="1871260" y="2734795"/>
            <a:ext cx="1845253" cy="1108364"/>
          </a:xfrm>
          <a:prstGeom prst="wedgeEllipseCallout">
            <a:avLst>
              <a:gd name="adj1" fmla="val 74726"/>
              <a:gd name="adj2" fmla="val 4269"/>
            </a:avLst>
          </a:prstGeom>
          <a:solidFill>
            <a:srgbClr val="FF3300"/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ambria Math" panose="02040503050406030204" pitchFamily="18" charset="0"/>
              </a:rPr>
              <a:t>Lets take an example</a:t>
            </a:r>
            <a:endParaRPr lang="en-US" b="1" dirty="0">
              <a:solidFill>
                <a:prstClr val="white"/>
              </a:solidFill>
              <a:latin typeface="Cambria Math" panose="02040503050406030204" pitchFamily="18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892665" y="2059600"/>
            <a:ext cx="263040" cy="369332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b="1" dirty="0" smtClean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US" b="1" dirty="0">
              <a:solidFill>
                <a:prstClr val="white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147840" y="2059602"/>
            <a:ext cx="304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sz="2000" dirty="0" smtClean="0">
                <a:solidFill>
                  <a:prstClr val="white"/>
                </a:solidFill>
                <a:latin typeface="Bookman Old Style" pitchFamily="18" charset="0"/>
              </a:rPr>
              <a:t>+</a:t>
            </a:r>
            <a:endParaRPr lang="en-US" sz="2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444775" y="2059600"/>
            <a:ext cx="263040" cy="369332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b="1" dirty="0" smtClean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endParaRPr lang="en-US" b="1" dirty="0">
              <a:solidFill>
                <a:prstClr val="white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37634" y="2056425"/>
            <a:ext cx="263040" cy="369332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b="1" dirty="0" smtClean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endParaRPr lang="en-US" b="1" dirty="0">
              <a:solidFill>
                <a:prstClr val="white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792809" y="2056425"/>
            <a:ext cx="304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sz="2000" dirty="0" smtClean="0">
                <a:solidFill>
                  <a:prstClr val="white"/>
                </a:solidFill>
                <a:latin typeface="Bookman Old Style" pitchFamily="18" charset="0"/>
              </a:rPr>
              <a:t>+</a:t>
            </a:r>
            <a:endParaRPr lang="en-US" sz="2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089742" y="2056425"/>
            <a:ext cx="263040" cy="369332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b="1" dirty="0" smtClean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US" b="1" dirty="0">
              <a:solidFill>
                <a:prstClr val="white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 rot="10800000">
            <a:off x="2995318" y="2034080"/>
            <a:ext cx="253790" cy="39522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  <a:effectLst>
            <a:glow rad="381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effectLst>
                <a:glow rad="558800">
                  <a:prstClr val="white">
                    <a:lumMod val="95000"/>
                  </a:prstClr>
                </a:glow>
              </a:effectLst>
            </a:endParaRPr>
          </a:p>
        </p:txBody>
      </p:sp>
      <p:sp>
        <p:nvSpPr>
          <p:cNvPr id="77" name="Rectangle 76"/>
          <p:cNvSpPr/>
          <p:nvPr/>
        </p:nvSpPr>
        <p:spPr>
          <a:xfrm rot="10800000">
            <a:off x="4631496" y="2034080"/>
            <a:ext cx="253790" cy="39522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  <a:effectLst>
            <a:glow rad="381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effectLst>
                <a:glow rad="558800">
                  <a:prstClr val="white">
                    <a:lumMod val="95000"/>
                  </a:prstClr>
                </a:glo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444775" y="2698819"/>
            <a:ext cx="263040" cy="369332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b="1" dirty="0" smtClean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US" b="1" dirty="0">
              <a:solidFill>
                <a:prstClr val="white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707815" y="2686967"/>
            <a:ext cx="304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sz="2000" dirty="0" smtClean="0">
                <a:solidFill>
                  <a:prstClr val="white"/>
                </a:solidFill>
                <a:latin typeface="Bookman Old Style" pitchFamily="18" charset="0"/>
              </a:rPr>
              <a:t>+</a:t>
            </a:r>
            <a:endParaRPr lang="en-US" sz="2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996885" y="2698819"/>
            <a:ext cx="263040" cy="369332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b="1" dirty="0" smtClean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endParaRPr lang="en-US" b="1" dirty="0">
              <a:solidFill>
                <a:prstClr val="white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259925" y="2686967"/>
            <a:ext cx="304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sz="2000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2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537634" y="2698819"/>
            <a:ext cx="263040" cy="369332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b="1" dirty="0" smtClean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endParaRPr lang="en-US" b="1" dirty="0">
              <a:solidFill>
                <a:prstClr val="white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792809" y="2686967"/>
            <a:ext cx="304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sz="2000" dirty="0" smtClean="0">
                <a:solidFill>
                  <a:prstClr val="white"/>
                </a:solidFill>
                <a:latin typeface="Bookman Old Style" pitchFamily="18" charset="0"/>
              </a:rPr>
              <a:t>+</a:t>
            </a:r>
            <a:endParaRPr lang="en-US" sz="2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089742" y="2698819"/>
            <a:ext cx="263040" cy="369332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b="1" dirty="0" smtClean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US" b="1" dirty="0">
              <a:solidFill>
                <a:prstClr val="white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1038741" y="1489144"/>
            <a:ext cx="1617374" cy="960324"/>
            <a:chOff x="3509313" y="1269801"/>
            <a:chExt cx="1516502" cy="950056"/>
          </a:xfrm>
        </p:grpSpPr>
        <p:sp>
          <p:nvSpPr>
            <p:cNvPr id="60" name="Cloud Callout 59"/>
            <p:cNvSpPr/>
            <p:nvPr/>
          </p:nvSpPr>
          <p:spPr>
            <a:xfrm>
              <a:off x="3509313" y="1269801"/>
              <a:ext cx="1516502" cy="950056"/>
            </a:xfrm>
            <a:prstGeom prst="cloudCallout">
              <a:avLst>
                <a:gd name="adj1" fmla="val -17553"/>
                <a:gd name="adj2" fmla="val 147318"/>
              </a:avLst>
            </a:prstGeom>
            <a:solidFill>
              <a:srgbClr val="7030A0"/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2" name="TextBox 56"/>
            <p:cNvSpPr txBox="1"/>
            <p:nvPr/>
          </p:nvSpPr>
          <p:spPr>
            <a:xfrm>
              <a:off x="3642588" y="1455568"/>
              <a:ext cx="1285835" cy="59945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 smtClean="0">
                  <a:solidFill>
                    <a:srgbClr val="FFFF00"/>
                  </a:solidFill>
                  <a:latin typeface="Cambria Math" pitchFamily="18" charset="0"/>
                  <a:ea typeface="Cambria Math" pitchFamily="18" charset="0"/>
                </a:rPr>
                <a:t>What do you observe ?</a:t>
              </a:r>
              <a:endParaRPr lang="en-US" sz="1600" b="1" dirty="0">
                <a:solidFill>
                  <a:srgbClr val="FFFF0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</p:grpSp>
      <p:pic>
        <p:nvPicPr>
          <p:cNvPr id="56" name="Picture 55" descr="D:\MJ\ROBOMATE\Rashmi mam\20480625-vector-illustration-of-cartoon-boy-thinking-with-white-bubble copy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35694" y="2994690"/>
            <a:ext cx="1683913" cy="1826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/>
              <p:cNvSpPr/>
              <p:nvPr/>
            </p:nvSpPr>
            <p:spPr>
              <a:xfrm>
                <a:off x="3261472" y="2125608"/>
                <a:ext cx="47971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tabLst>
                    <a:tab pos="457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>
                          <a:solidFill>
                            <a:prstClr val="black"/>
                          </a:solidFill>
                          <a:effectLst>
                            <a:glow rad="127000">
                              <a:srgbClr val="FFFF00"/>
                            </a:glow>
                          </a:effectLst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  <a:effectLst>
                    <a:glow rad="127000">
                      <a:srgbClr val="FFFF00"/>
                    </a:glow>
                  </a:effectLst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8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468" y="2125608"/>
                <a:ext cx="479717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304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 tmFilter="0, 0; .2, .5; .8, .5; 1, 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7" dur="250" autoRev="1" fill="hold"/>
                                        <p:tgtEl>
                                          <p:spTgt spid="7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8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 tmFilter="0, 0; .2, .5; .8, .5; 1, 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0" dur="250" autoRev="1" fill="hold"/>
                                        <p:tgtEl>
                                          <p:spTgt spid="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5868 0.11975 " pathEditMode="relative" ptsTypes="AA">
                                      <p:cBhvr>
                                        <p:cTn id="126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5868 0.11975 " pathEditMode="relative" ptsTypes="AA">
                                      <p:cBhvr>
                                        <p:cTn id="128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5868 0.11975 " pathEditMode="relative" ptsTypes="AA">
                                      <p:cBhvr>
                                        <p:cTn id="130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2000"/>
                            </p:stCondLst>
                            <p:childTnLst>
                              <p:par>
                                <p:cTn id="13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8 0.12716 " pathEditMode="relative" ptsTypes="AA">
                                      <p:cBhvr>
                                        <p:cTn id="157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8 0.12716 " pathEditMode="relative" ptsTypes="AA">
                                      <p:cBhvr>
                                        <p:cTn id="159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8 0.12716 " pathEditMode="relative" ptsTypes="AA">
                                      <p:cBhvr>
                                        <p:cTn id="161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2000"/>
                            </p:stCondLst>
                            <p:childTnLst>
                              <p:par>
                                <p:cTn id="16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500"/>
                            </p:stCondLst>
                            <p:childTnLst>
                              <p:par>
                                <p:cTn id="19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500"/>
                            </p:stCondLst>
                            <p:childTnLst>
                              <p:par>
                                <p:cTn id="20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500"/>
                            </p:stCondLst>
                            <p:childTnLst>
                              <p:par>
                                <p:cTn id="2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500"/>
                            </p:stCondLst>
                            <p:childTnLst>
                              <p:par>
                                <p:cTn id="2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500"/>
                            </p:stCondLst>
                            <p:childTnLst>
                              <p:par>
                                <p:cTn id="2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  <p:bldP spid="3" grpId="0" animBg="1"/>
      <p:bldP spid="10" grpId="0"/>
      <p:bldP spid="11" grpId="0"/>
      <p:bldP spid="12" grpId="0"/>
      <p:bldP spid="13" grpId="0"/>
      <p:bldP spid="14" grpId="0"/>
      <p:bldP spid="15" grpId="0"/>
      <p:bldP spid="21" grpId="0"/>
      <p:bldP spid="22" grpId="0"/>
      <p:bldP spid="23" grpId="0"/>
      <p:bldP spid="24" grpId="0"/>
      <p:bldP spid="25" grpId="0"/>
      <p:bldP spid="4" grpId="0"/>
      <p:bldP spid="5" grpId="0" animBg="1"/>
      <p:bldP spid="9" grpId="0" animBg="1"/>
      <p:bldP spid="53" grpId="0"/>
      <p:bldP spid="54" grpId="0" animBg="1"/>
      <p:bldP spid="46" grpId="0" animBg="1"/>
      <p:bldP spid="47" grpId="0"/>
      <p:bldP spid="48" grpId="0" animBg="1"/>
      <p:bldP spid="49" grpId="0"/>
      <p:bldP spid="50" grpId="0" animBg="1"/>
      <p:bldP spid="51" grpId="0"/>
      <p:bldP spid="52" grpId="0" animBg="1"/>
      <p:bldP spid="57" grpId="0" animBg="1"/>
      <p:bldP spid="59" grpId="0" animBg="1"/>
      <p:bldP spid="61" grpId="0" animBg="1"/>
      <p:bldP spid="63" grpId="0" animBg="1"/>
      <p:bldP spid="66" grpId="0" animBg="1"/>
      <p:bldP spid="69" grpId="0" animBg="1"/>
      <p:bldP spid="69" grpId="1" animBg="1"/>
      <p:bldP spid="70" grpId="0"/>
      <p:bldP spid="70" grpId="1"/>
      <p:bldP spid="70" grpId="2"/>
      <p:bldP spid="71" grpId="0"/>
      <p:bldP spid="71" grpId="1"/>
      <p:bldP spid="71" grpId="2"/>
      <p:bldP spid="72" grpId="0"/>
      <p:bldP spid="72" grpId="1"/>
      <p:bldP spid="72" grpId="2"/>
      <p:bldP spid="73" grpId="0"/>
      <p:bldP spid="73" grpId="1"/>
      <p:bldP spid="73" grpId="2"/>
      <p:bldP spid="74" grpId="0"/>
      <p:bldP spid="74" grpId="1"/>
      <p:bldP spid="74" grpId="2"/>
      <p:bldP spid="75" grpId="0"/>
      <p:bldP spid="75" grpId="1"/>
      <p:bldP spid="75" grpId="2"/>
      <p:bldP spid="76" grpId="0" animBg="1"/>
      <p:bldP spid="76" grpId="1" animBg="1"/>
      <p:bldP spid="76" grpId="2" animBg="1"/>
      <p:bldP spid="77" grpId="0" animBg="1"/>
      <p:bldP spid="77" grpId="1" animBg="1"/>
      <p:bldP spid="77" grpId="2" animBg="1"/>
      <p:bldP spid="27" grpId="0"/>
      <p:bldP spid="28" grpId="0"/>
      <p:bldP spid="29" grpId="0"/>
      <p:bldP spid="33" grpId="0"/>
      <p:bldP spid="34" grpId="0"/>
      <p:bldP spid="35" grpId="0"/>
      <p:bldP spid="36" grpId="0"/>
      <p:bldP spid="78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/>
          <p:cNvSpPr/>
          <p:nvPr/>
        </p:nvSpPr>
        <p:spPr>
          <a:xfrm>
            <a:off x="2406228" y="1029209"/>
            <a:ext cx="418498" cy="5760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ound Single Corner Rectangle 132"/>
          <p:cNvSpPr/>
          <p:nvPr/>
        </p:nvSpPr>
        <p:spPr>
          <a:xfrm>
            <a:off x="573733" y="1656081"/>
            <a:ext cx="5428780" cy="3158490"/>
          </a:xfrm>
          <a:prstGeom prst="round1Rect">
            <a:avLst/>
          </a:prstGeom>
          <a:gradFill flip="none" rotWithShape="1">
            <a:gsLst>
              <a:gs pos="24000">
                <a:srgbClr val="FFF4D1">
                  <a:lumMod val="91000"/>
                  <a:lumOff val="9000"/>
                </a:srgbClr>
              </a:gs>
              <a:gs pos="100000">
                <a:srgbClr val="FFFF00">
                  <a:lumMod val="48000"/>
                  <a:lumOff val="52000"/>
                </a:srgbClr>
              </a:gs>
              <a:gs pos="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4" name="Group 143"/>
          <p:cNvGrpSpPr/>
          <p:nvPr/>
        </p:nvGrpSpPr>
        <p:grpSpPr>
          <a:xfrm>
            <a:off x="565424" y="1674584"/>
            <a:ext cx="798728" cy="466816"/>
            <a:chOff x="4172635" y="2735818"/>
            <a:chExt cx="798729" cy="466816"/>
          </a:xfrm>
        </p:grpSpPr>
        <p:grpSp>
          <p:nvGrpSpPr>
            <p:cNvPr id="145" name="Group 358"/>
            <p:cNvGrpSpPr/>
            <p:nvPr/>
          </p:nvGrpSpPr>
          <p:grpSpPr>
            <a:xfrm flipH="1">
              <a:off x="4172635" y="2750361"/>
              <a:ext cx="798729" cy="452273"/>
              <a:chOff x="513304" y="1123988"/>
              <a:chExt cx="4884955" cy="2286001"/>
            </a:xfrm>
          </p:grpSpPr>
          <p:sp>
            <p:nvSpPr>
              <p:cNvPr id="147" name="Rounded Rectangle 146"/>
              <p:cNvSpPr/>
              <p:nvPr/>
            </p:nvSpPr>
            <p:spPr>
              <a:xfrm>
                <a:off x="955291" y="1177578"/>
                <a:ext cx="4392168" cy="1716347"/>
              </a:xfrm>
              <a:prstGeom prst="roundRect">
                <a:avLst/>
              </a:prstGeom>
              <a:solidFill>
                <a:srgbClr val="99CC00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8" name="Group 360"/>
              <p:cNvGrpSpPr/>
              <p:nvPr/>
            </p:nvGrpSpPr>
            <p:grpSpPr>
              <a:xfrm>
                <a:off x="513304" y="1123988"/>
                <a:ext cx="4884955" cy="2286001"/>
                <a:chOff x="513304" y="2495549"/>
                <a:chExt cx="4884955" cy="2286001"/>
              </a:xfrm>
              <a:noFill/>
            </p:grpSpPr>
            <p:sp>
              <p:nvSpPr>
                <p:cNvPr id="150" name="Oval 7"/>
                <p:cNvSpPr/>
                <p:nvPr/>
              </p:nvSpPr>
              <p:spPr>
                <a:xfrm>
                  <a:off x="513304" y="3867151"/>
                  <a:ext cx="914402" cy="914399"/>
                </a:xfrm>
                <a:custGeom>
                  <a:avLst/>
                  <a:gdLst>
                    <a:gd name="connsiteX0" fmla="*/ 0 w 914400"/>
                    <a:gd name="connsiteY0" fmla="*/ 457200 h 914400"/>
                    <a:gd name="connsiteX1" fmla="*/ 457200 w 914400"/>
                    <a:gd name="connsiteY1" fmla="*/ 0 h 914400"/>
                    <a:gd name="connsiteX2" fmla="*/ 914400 w 914400"/>
                    <a:gd name="connsiteY2" fmla="*/ 457200 h 914400"/>
                    <a:gd name="connsiteX3" fmla="*/ 457200 w 914400"/>
                    <a:gd name="connsiteY3" fmla="*/ 914400 h 914400"/>
                    <a:gd name="connsiteX4" fmla="*/ 0 w 914400"/>
                    <a:gd name="connsiteY4" fmla="*/ 457200 h 914400"/>
                    <a:gd name="connsiteX0" fmla="*/ 914400 w 1005840"/>
                    <a:gd name="connsiteY0" fmla="*/ 457200 h 914400"/>
                    <a:gd name="connsiteX1" fmla="*/ 457200 w 1005840"/>
                    <a:gd name="connsiteY1" fmla="*/ 914400 h 914400"/>
                    <a:gd name="connsiteX2" fmla="*/ 0 w 1005840"/>
                    <a:gd name="connsiteY2" fmla="*/ 457200 h 914400"/>
                    <a:gd name="connsiteX3" fmla="*/ 457200 w 1005840"/>
                    <a:gd name="connsiteY3" fmla="*/ 0 h 914400"/>
                    <a:gd name="connsiteX4" fmla="*/ 1005840 w 1005840"/>
                    <a:gd name="connsiteY4" fmla="*/ 548640 h 914400"/>
                    <a:gd name="connsiteX0" fmla="*/ 914400 w 914400"/>
                    <a:gd name="connsiteY0" fmla="*/ 457200 h 914400"/>
                    <a:gd name="connsiteX1" fmla="*/ 457200 w 914400"/>
                    <a:gd name="connsiteY1" fmla="*/ 914400 h 914400"/>
                    <a:gd name="connsiteX2" fmla="*/ 0 w 914400"/>
                    <a:gd name="connsiteY2" fmla="*/ 457200 h 914400"/>
                    <a:gd name="connsiteX3" fmla="*/ 457200 w 914400"/>
                    <a:gd name="connsiteY3" fmla="*/ 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14400" h="914400">
                      <a:moveTo>
                        <a:pt x="914400" y="457200"/>
                      </a:moveTo>
                      <a:cubicBezTo>
                        <a:pt x="914400" y="709705"/>
                        <a:pt x="709705" y="914400"/>
                        <a:pt x="457200" y="914400"/>
                      </a:cubicBezTo>
                      <a:cubicBezTo>
                        <a:pt x="204695" y="914400"/>
                        <a:pt x="0" y="709705"/>
                        <a:pt x="0" y="457200"/>
                      </a:cubicBezTo>
                      <a:cubicBezTo>
                        <a:pt x="0" y="204695"/>
                        <a:pt x="204695" y="0"/>
                        <a:pt x="457200" y="0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Rectangle 6"/>
                <p:cNvSpPr/>
                <p:nvPr/>
              </p:nvSpPr>
              <p:spPr>
                <a:xfrm>
                  <a:off x="912195" y="2495549"/>
                  <a:ext cx="4486064" cy="1828800"/>
                </a:xfrm>
                <a:prstGeom prst="round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9" name="Oval 148"/>
              <p:cNvSpPr/>
              <p:nvPr/>
            </p:nvSpPr>
            <p:spPr>
              <a:xfrm>
                <a:off x="648105" y="2618570"/>
                <a:ext cx="644794" cy="668439"/>
              </a:xfrm>
              <a:prstGeom prst="ellipse">
                <a:avLst/>
              </a:prstGeom>
              <a:solidFill>
                <a:srgbClr val="CC0099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6" name="Rectangle 145"/>
            <p:cNvSpPr/>
            <p:nvPr/>
          </p:nvSpPr>
          <p:spPr>
            <a:xfrm>
              <a:off x="4281318" y="2735818"/>
              <a:ext cx="5245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latin typeface="Cambria Math" pitchFamily="18" charset="0"/>
                  <a:ea typeface="Cambria Math" pitchFamily="18" charset="0"/>
                </a:rPr>
                <a:t>Sol.</a:t>
              </a:r>
              <a:endParaRPr lang="en-US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sp>
        <p:nvSpPr>
          <p:cNvPr id="154" name="Rectangle 153"/>
          <p:cNvSpPr/>
          <p:nvPr/>
        </p:nvSpPr>
        <p:spPr>
          <a:xfrm>
            <a:off x="1273290" y="1711459"/>
            <a:ext cx="9419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We have,</a:t>
            </a:r>
            <a:endParaRPr lang="en-US" sz="1600" dirty="0"/>
          </a:p>
        </p:txBody>
      </p:sp>
      <p:sp>
        <p:nvSpPr>
          <p:cNvPr id="155" name="Rectangle 154"/>
          <p:cNvSpPr/>
          <p:nvPr/>
        </p:nvSpPr>
        <p:spPr>
          <a:xfrm>
            <a:off x="2797845" y="1711459"/>
            <a:ext cx="3353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=</a:t>
            </a:r>
            <a:endParaRPr lang="en-US" sz="1600" dirty="0"/>
          </a:p>
        </p:txBody>
      </p:sp>
      <p:sp>
        <p:nvSpPr>
          <p:cNvPr id="156" name="Rectangle 155"/>
          <p:cNvSpPr/>
          <p:nvPr/>
        </p:nvSpPr>
        <p:spPr>
          <a:xfrm>
            <a:off x="3081347" y="1586730"/>
            <a:ext cx="11079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23 </a:t>
            </a:r>
            <a:r>
              <a:rPr lang="en-US" sz="1600" b="1" dirty="0">
                <a:solidFill>
                  <a:prstClr val="black"/>
                </a:solidFill>
                <a:latin typeface="Cambria Math" panose="02040503050406030204" pitchFamily="18" charset="0"/>
              </a:rPr>
              <a:t>× (–1)</a:t>
            </a:r>
            <a:endParaRPr lang="en-US" sz="1600" dirty="0">
              <a:latin typeface="Cambria Math" panose="02040503050406030204" pitchFamily="18" charset="0"/>
            </a:endParaRPr>
          </a:p>
          <a:p>
            <a:r>
              <a:rPr lang="en-US" sz="1600" i="1" dirty="0" smtClean="0">
                <a:latin typeface="Cambria Math" panose="02040503050406030204" pitchFamily="18" charset="0"/>
              </a:rPr>
              <a:t>	</a:t>
            </a:r>
            <a:endParaRPr lang="en-US" sz="1600" i="1" dirty="0">
              <a:latin typeface="Cambria Math" panose="02040503050406030204" pitchFamily="18" charset="0"/>
            </a:endParaRPr>
          </a:p>
        </p:txBody>
      </p:sp>
      <p:cxnSp>
        <p:nvCxnSpPr>
          <p:cNvPr id="157" name="Straight Connector 156"/>
          <p:cNvCxnSpPr/>
          <p:nvPr/>
        </p:nvCxnSpPr>
        <p:spPr>
          <a:xfrm>
            <a:off x="3160636" y="1918510"/>
            <a:ext cx="731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2952640" y="1888466"/>
            <a:ext cx="11240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–24 </a:t>
            </a:r>
            <a:r>
              <a:rPr lang="en-US" sz="1600" b="1" dirty="0">
                <a:solidFill>
                  <a:prstClr val="black"/>
                </a:solidFill>
                <a:latin typeface="Cambria Math" panose="02040503050406030204" pitchFamily="18" charset="0"/>
              </a:rPr>
              <a:t>× (–1)</a:t>
            </a:r>
            <a:endParaRPr lang="en-US" sz="1600" dirty="0">
              <a:latin typeface="Cambria Math" panose="02040503050406030204" pitchFamily="18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3924292" y="1711459"/>
            <a:ext cx="3353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=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Rectangle 177"/>
              <p:cNvSpPr/>
              <p:nvPr/>
            </p:nvSpPr>
            <p:spPr>
              <a:xfrm>
                <a:off x="4119053" y="1607342"/>
                <a:ext cx="614784" cy="5533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b="1" i="0" smtClean="0">
                              <a:latin typeface="Cambria Math"/>
                            </a:rPr>
                            <m:t>–</m:t>
                          </m:r>
                          <m:r>
                            <a:rPr lang="en-US" sz="1600" b="1" i="0" smtClean="0">
                              <a:latin typeface="Cambria Math"/>
                            </a:rPr>
                            <m:t>𝟐𝟑</m:t>
                          </m:r>
                        </m:num>
                        <m:den>
                          <m:r>
                            <a:rPr lang="en-US" sz="1600" b="1" i="0" smtClean="0">
                              <a:latin typeface="Cambria Math"/>
                            </a:rPr>
                            <m:t>𝟐𝟒</m:t>
                          </m:r>
                        </m:den>
                      </m:f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78" name="Rectangle 1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053" y="1607340"/>
                <a:ext cx="614784" cy="55335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1" name="Rectangle 200"/>
          <p:cNvSpPr/>
          <p:nvPr/>
        </p:nvSpPr>
        <p:spPr>
          <a:xfrm>
            <a:off x="2142421" y="1680681"/>
            <a:ext cx="354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=</a:t>
            </a:r>
            <a:endParaRPr lang="en-US" dirty="0"/>
          </a:p>
        </p:txBody>
      </p:sp>
      <p:sp>
        <p:nvSpPr>
          <p:cNvPr id="212" name="Rectangle 211"/>
          <p:cNvSpPr/>
          <p:nvPr/>
        </p:nvSpPr>
        <p:spPr>
          <a:xfrm>
            <a:off x="1263964" y="2202650"/>
            <a:ext cx="19721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LCM of 6, 12, 18, –24</a:t>
            </a:r>
            <a:endParaRPr lang="en-US" sz="1600" b="1" dirty="0"/>
          </a:p>
        </p:txBody>
      </p:sp>
      <p:sp>
        <p:nvSpPr>
          <p:cNvPr id="213" name="Rectangle 212"/>
          <p:cNvSpPr/>
          <p:nvPr/>
        </p:nvSpPr>
        <p:spPr>
          <a:xfrm>
            <a:off x="3103085" y="2202650"/>
            <a:ext cx="3353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=</a:t>
            </a:r>
            <a:endParaRPr lang="en-US" sz="1600" b="1" dirty="0"/>
          </a:p>
        </p:txBody>
      </p:sp>
      <p:sp>
        <p:nvSpPr>
          <p:cNvPr id="214" name="Rectangle 213"/>
          <p:cNvSpPr/>
          <p:nvPr/>
        </p:nvSpPr>
        <p:spPr>
          <a:xfrm>
            <a:off x="3304640" y="2202650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144</a:t>
            </a:r>
            <a:endParaRPr lang="en-US" sz="1600" b="1" dirty="0"/>
          </a:p>
        </p:txBody>
      </p:sp>
      <p:sp>
        <p:nvSpPr>
          <p:cNvPr id="215" name="Rectangle 214"/>
          <p:cNvSpPr/>
          <p:nvPr/>
        </p:nvSpPr>
        <p:spPr>
          <a:xfrm>
            <a:off x="720069" y="2671662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Cambria Math" panose="02040503050406030204" pitchFamily="18" charset="0"/>
                <a:sym typeface="Symbol"/>
              </a:rPr>
              <a:t>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Rectangle 215"/>
              <p:cNvSpPr/>
              <p:nvPr/>
            </p:nvSpPr>
            <p:spPr>
              <a:xfrm>
                <a:off x="1266969" y="2559734"/>
                <a:ext cx="491353" cy="5599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latin typeface="Cambria Math"/>
                            </a:rPr>
                            <m:t>–</m:t>
                          </m:r>
                          <m:r>
                            <a:rPr lang="en-US" sz="1600" b="1" i="1" smtClean="0">
                              <a:latin typeface="Cambria Math"/>
                            </a:rPr>
                            <m:t>𝟓</m:t>
                          </m:r>
                        </m:num>
                        <m:den>
                          <m:r>
                            <a:rPr lang="en-US" sz="1600" b="1" i="1" smtClean="0">
                              <a:latin typeface="Cambria Math"/>
                            </a:rPr>
                            <m:t>𝟔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16" name="Rectangle 2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965" y="2559732"/>
                <a:ext cx="491353" cy="55996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7" name="Rectangle 216"/>
          <p:cNvSpPr/>
          <p:nvPr/>
        </p:nvSpPr>
        <p:spPr>
          <a:xfrm>
            <a:off x="1625113" y="2671662"/>
            <a:ext cx="3353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=</a:t>
            </a:r>
            <a:endParaRPr lang="en-US" sz="1600" dirty="0"/>
          </a:p>
        </p:txBody>
      </p:sp>
      <p:sp>
        <p:nvSpPr>
          <p:cNvPr id="218" name="Rectangle 217"/>
          <p:cNvSpPr/>
          <p:nvPr/>
        </p:nvSpPr>
        <p:spPr>
          <a:xfrm>
            <a:off x="1744318" y="2546933"/>
            <a:ext cx="11079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 –5 </a:t>
            </a:r>
            <a:endParaRPr lang="en-US" sz="1600" dirty="0">
              <a:latin typeface="Cambria Math" panose="02040503050406030204" pitchFamily="18" charset="0"/>
            </a:endParaRPr>
          </a:p>
          <a:p>
            <a:r>
              <a:rPr lang="en-US" sz="1600" i="1" dirty="0" smtClean="0">
                <a:latin typeface="Cambria Math" panose="02040503050406030204" pitchFamily="18" charset="0"/>
              </a:rPr>
              <a:t>	</a:t>
            </a:r>
            <a:endParaRPr lang="en-US" sz="1600" i="1" dirty="0">
              <a:latin typeface="Cambria Math" panose="02040503050406030204" pitchFamily="18" charset="0"/>
            </a:endParaRPr>
          </a:p>
        </p:txBody>
      </p:sp>
      <p:cxnSp>
        <p:nvCxnSpPr>
          <p:cNvPr id="219" name="Straight Connector 218"/>
          <p:cNvCxnSpPr/>
          <p:nvPr/>
        </p:nvCxnSpPr>
        <p:spPr>
          <a:xfrm>
            <a:off x="1949040" y="2873871"/>
            <a:ext cx="6801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873822" y="2808966"/>
            <a:ext cx="3417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6 </a:t>
            </a:r>
            <a:endParaRPr lang="en-US" sz="1600" dirty="0">
              <a:latin typeface="Cambria Math" panose="02040503050406030204" pitchFamily="18" charset="0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2574941" y="2671662"/>
            <a:ext cx="3353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=</a:t>
            </a:r>
            <a:endParaRPr lang="en-US" sz="1600" dirty="0"/>
          </a:p>
        </p:txBody>
      </p:sp>
      <p:sp>
        <p:nvSpPr>
          <p:cNvPr id="229" name="Rectangle 228"/>
          <p:cNvSpPr/>
          <p:nvPr/>
        </p:nvSpPr>
        <p:spPr>
          <a:xfrm>
            <a:off x="1960461" y="2548301"/>
            <a:ext cx="7397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  × 24</a:t>
            </a:r>
            <a:endParaRPr lang="en-US" sz="1600" b="1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1948382" y="2808966"/>
            <a:ext cx="7397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  × 24</a:t>
            </a:r>
            <a:endParaRPr lang="en-US" sz="1600" b="1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Rectangle 232"/>
              <p:cNvSpPr/>
              <p:nvPr/>
            </p:nvSpPr>
            <p:spPr>
              <a:xfrm>
                <a:off x="2722211" y="2559734"/>
                <a:ext cx="738214" cy="5533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latin typeface="Cambria Math"/>
                            </a:rPr>
                            <m:t>–</m:t>
                          </m:r>
                          <m:r>
                            <a:rPr lang="en-US" sz="1600" b="1" i="1" smtClean="0">
                              <a:latin typeface="Cambria Math"/>
                            </a:rPr>
                            <m:t>𝟏𝟐𝟎</m:t>
                          </m:r>
                        </m:num>
                        <m:den>
                          <m:r>
                            <a:rPr lang="en-US" sz="1600" b="1" i="1" smtClean="0">
                              <a:latin typeface="Cambria Math"/>
                            </a:rPr>
                            <m:t>𝟏𝟒𝟒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3" name="Rectangle 2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2211" y="2559732"/>
                <a:ext cx="738214" cy="55335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/>
              <p:nvPr/>
            </p:nvSpPr>
            <p:spPr>
              <a:xfrm>
                <a:off x="3710183" y="2559731"/>
                <a:ext cx="491353" cy="5517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latin typeface="Cambria Math"/>
                            </a:rPr>
                            <m:t>–</m:t>
                          </m:r>
                          <m:r>
                            <a:rPr lang="en-US" sz="1600" b="1" i="1" smtClean="0">
                              <a:latin typeface="Cambria Math"/>
                            </a:rPr>
                            <m:t>𝟕</m:t>
                          </m:r>
                        </m:num>
                        <m:den>
                          <m:r>
                            <a:rPr lang="en-US" sz="1600" b="1" i="1" smtClean="0">
                              <a:latin typeface="Cambria Math"/>
                            </a:rPr>
                            <m:t>𝟏𝟐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179" y="2559731"/>
                <a:ext cx="491353" cy="5517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ctangle 65"/>
          <p:cNvSpPr/>
          <p:nvPr/>
        </p:nvSpPr>
        <p:spPr>
          <a:xfrm>
            <a:off x="4068327" y="2671662"/>
            <a:ext cx="3353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=</a:t>
            </a:r>
            <a:endParaRPr lang="en-US" sz="1600" dirty="0"/>
          </a:p>
        </p:txBody>
      </p:sp>
      <p:sp>
        <p:nvSpPr>
          <p:cNvPr id="67" name="Rectangle 66"/>
          <p:cNvSpPr/>
          <p:nvPr/>
        </p:nvSpPr>
        <p:spPr>
          <a:xfrm>
            <a:off x="4202124" y="2546933"/>
            <a:ext cx="11079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 –7 </a:t>
            </a:r>
            <a:endParaRPr lang="en-US" sz="1600" dirty="0">
              <a:latin typeface="Cambria Math" panose="02040503050406030204" pitchFamily="18" charset="0"/>
            </a:endParaRPr>
          </a:p>
          <a:p>
            <a:r>
              <a:rPr lang="en-US" sz="1600" i="1" dirty="0" smtClean="0">
                <a:latin typeface="Cambria Math" panose="02040503050406030204" pitchFamily="18" charset="0"/>
              </a:rPr>
              <a:t>	</a:t>
            </a:r>
            <a:endParaRPr lang="en-US" sz="1600" i="1" dirty="0">
              <a:latin typeface="Cambria Math" panose="02040503050406030204" pitchFamily="18" charset="0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4392256" y="2873871"/>
            <a:ext cx="6801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4262592" y="2808966"/>
            <a:ext cx="4539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12 </a:t>
            </a:r>
            <a:endParaRPr lang="en-US" sz="1600" dirty="0">
              <a:latin typeface="Cambria Math" panose="02040503050406030204" pitchFamily="18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035773" y="2671662"/>
            <a:ext cx="3353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=</a:t>
            </a:r>
            <a:endParaRPr lang="en-US" sz="1600" dirty="0"/>
          </a:p>
        </p:txBody>
      </p:sp>
      <p:sp>
        <p:nvSpPr>
          <p:cNvPr id="71" name="Rectangle 70"/>
          <p:cNvSpPr/>
          <p:nvPr/>
        </p:nvSpPr>
        <p:spPr>
          <a:xfrm>
            <a:off x="4435787" y="2548301"/>
            <a:ext cx="7397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  × 12</a:t>
            </a:r>
            <a:endParaRPr lang="en-US" sz="1600" b="1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430306" y="2808966"/>
            <a:ext cx="7397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  × 12</a:t>
            </a:r>
            <a:endParaRPr lang="en-US" sz="1600" b="1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5273120" y="2559734"/>
                <a:ext cx="659668" cy="5533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latin typeface="Cambria Math"/>
                            </a:rPr>
                            <m:t>–</m:t>
                          </m:r>
                          <m:r>
                            <a:rPr lang="en-US" sz="1600" b="1" i="1" smtClean="0">
                              <a:latin typeface="Cambria Math"/>
                            </a:rPr>
                            <m:t>𝟖𝟒</m:t>
                          </m:r>
                          <m:r>
                            <a:rPr lang="en-US" sz="1600" b="1" i="1" smtClean="0">
                              <a:latin typeface="Cambria Math"/>
                            </a:rPr>
                            <m:t> </m:t>
                          </m:r>
                        </m:num>
                        <m:den>
                          <m:r>
                            <a:rPr lang="en-US" sz="1600" b="1" i="1" smtClean="0">
                              <a:latin typeface="Cambria Math"/>
                            </a:rPr>
                            <m:t>𝟏𝟒𝟒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120" y="2559732"/>
                <a:ext cx="659668" cy="55335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Rectangle 73"/>
          <p:cNvSpPr/>
          <p:nvPr/>
        </p:nvSpPr>
        <p:spPr>
          <a:xfrm>
            <a:off x="3308190" y="2671662"/>
            <a:ext cx="5341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ambria Math" panose="02040503050406030204" pitchFamily="18" charset="0"/>
                <a:sym typeface="Symbol"/>
              </a:rPr>
              <a:t>And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20069" y="3305497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Cambria Math" panose="02040503050406030204" pitchFamily="18" charset="0"/>
                <a:sym typeface="Symbol"/>
              </a:rPr>
              <a:t>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>
                <a:off x="1186011" y="3193566"/>
                <a:ext cx="614784" cy="5550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latin typeface="Cambria Math"/>
                            </a:rPr>
                            <m:t>–</m:t>
                          </m:r>
                          <m:r>
                            <a:rPr lang="en-US" sz="1600" b="1" i="1" smtClean="0">
                              <a:latin typeface="Cambria Math"/>
                            </a:rPr>
                            <m:t>𝟏𝟑</m:t>
                          </m:r>
                        </m:num>
                        <m:den>
                          <m:r>
                            <a:rPr lang="en-US" sz="1600" b="1" i="1" smtClean="0">
                              <a:latin typeface="Cambria Math"/>
                            </a:rPr>
                            <m:t>𝟏𝟖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011" y="3193566"/>
                <a:ext cx="614784" cy="55502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Rectangle 76"/>
          <p:cNvSpPr/>
          <p:nvPr/>
        </p:nvSpPr>
        <p:spPr>
          <a:xfrm>
            <a:off x="1625113" y="3305497"/>
            <a:ext cx="3353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=</a:t>
            </a:r>
            <a:endParaRPr lang="en-US" sz="1600" dirty="0"/>
          </a:p>
        </p:txBody>
      </p:sp>
      <p:sp>
        <p:nvSpPr>
          <p:cNvPr id="78" name="Rectangle 77"/>
          <p:cNvSpPr/>
          <p:nvPr/>
        </p:nvSpPr>
        <p:spPr>
          <a:xfrm>
            <a:off x="1744318" y="3180768"/>
            <a:ext cx="11079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 –13 </a:t>
            </a:r>
            <a:endParaRPr lang="en-US" sz="1600" dirty="0">
              <a:latin typeface="Cambria Math" panose="02040503050406030204" pitchFamily="18" charset="0"/>
            </a:endParaRPr>
          </a:p>
          <a:p>
            <a:r>
              <a:rPr lang="en-US" sz="1600" i="1" dirty="0" smtClean="0">
                <a:latin typeface="Cambria Math" panose="02040503050406030204" pitchFamily="18" charset="0"/>
              </a:rPr>
              <a:t>	</a:t>
            </a:r>
            <a:endParaRPr lang="en-US" sz="1600" i="1" dirty="0">
              <a:latin typeface="Cambria Math" panose="02040503050406030204" pitchFamily="18" charset="0"/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>
            <a:off x="1949041" y="3507706"/>
            <a:ext cx="6400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1873824" y="3442801"/>
            <a:ext cx="4539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18 </a:t>
            </a:r>
            <a:endParaRPr lang="en-US" sz="1600" dirty="0">
              <a:latin typeface="Cambria Math" panose="02040503050406030204" pitchFamily="18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574941" y="3305497"/>
            <a:ext cx="3353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=</a:t>
            </a:r>
            <a:endParaRPr lang="en-US" sz="1600" dirty="0"/>
          </a:p>
        </p:txBody>
      </p:sp>
      <p:sp>
        <p:nvSpPr>
          <p:cNvPr id="82" name="Rectangle 81"/>
          <p:cNvSpPr/>
          <p:nvPr/>
        </p:nvSpPr>
        <p:spPr>
          <a:xfrm>
            <a:off x="2052912" y="3182136"/>
            <a:ext cx="7397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  × 8</a:t>
            </a:r>
            <a:endParaRPr lang="en-US" sz="1600" b="1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2024032" y="3442801"/>
            <a:ext cx="7397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  × 8</a:t>
            </a:r>
            <a:endParaRPr lang="en-US" sz="1600" b="1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/>
              <p:cNvSpPr/>
              <p:nvPr/>
            </p:nvSpPr>
            <p:spPr>
              <a:xfrm>
                <a:off x="2757445" y="3193569"/>
                <a:ext cx="738215" cy="5533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latin typeface="Cambria Math"/>
                            </a:rPr>
                            <m:t>–</m:t>
                          </m:r>
                          <m:r>
                            <a:rPr lang="en-US" sz="1600" b="1" i="1" smtClean="0">
                              <a:latin typeface="Cambria Math"/>
                            </a:rPr>
                            <m:t>𝟏𝟎𝟒</m:t>
                          </m:r>
                        </m:num>
                        <m:den>
                          <m:r>
                            <a:rPr lang="en-US" sz="1600" b="1" i="1" smtClean="0">
                              <a:latin typeface="Cambria Math"/>
                            </a:rPr>
                            <m:t>𝟏𝟒𝟒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4" name="Rectangle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441" y="3193567"/>
                <a:ext cx="738215" cy="55335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/>
              <p:cNvSpPr/>
              <p:nvPr/>
            </p:nvSpPr>
            <p:spPr>
              <a:xfrm>
                <a:off x="3710178" y="3193569"/>
                <a:ext cx="614784" cy="5533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latin typeface="Cambria Math"/>
                            </a:rPr>
                            <m:t>–</m:t>
                          </m:r>
                          <m:r>
                            <a:rPr lang="en-US" sz="1600" b="1" i="1" smtClean="0">
                              <a:latin typeface="Cambria Math"/>
                            </a:rPr>
                            <m:t>𝟐𝟑</m:t>
                          </m:r>
                        </m:num>
                        <m:den>
                          <m:r>
                            <a:rPr lang="en-US" sz="1600" b="1" i="1" smtClean="0">
                              <a:latin typeface="Cambria Math"/>
                            </a:rPr>
                            <m:t>𝟐𝟒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5" name="Rectangle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178" y="3193567"/>
                <a:ext cx="614784" cy="553357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Rectangle 85"/>
          <p:cNvSpPr/>
          <p:nvPr/>
        </p:nvSpPr>
        <p:spPr>
          <a:xfrm>
            <a:off x="4170078" y="3305497"/>
            <a:ext cx="3353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=</a:t>
            </a:r>
            <a:endParaRPr lang="en-US" sz="1600" dirty="0"/>
          </a:p>
        </p:txBody>
      </p:sp>
      <p:sp>
        <p:nvSpPr>
          <p:cNvPr id="87" name="Rectangle 86"/>
          <p:cNvSpPr/>
          <p:nvPr/>
        </p:nvSpPr>
        <p:spPr>
          <a:xfrm>
            <a:off x="4303875" y="3180768"/>
            <a:ext cx="11079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 –23 </a:t>
            </a:r>
            <a:endParaRPr lang="en-US" sz="1600" dirty="0">
              <a:latin typeface="Cambria Math" panose="02040503050406030204" pitchFamily="18" charset="0"/>
            </a:endParaRPr>
          </a:p>
          <a:p>
            <a:r>
              <a:rPr lang="en-US" sz="1600" i="1" dirty="0" smtClean="0">
                <a:latin typeface="Cambria Math" panose="02040503050406030204" pitchFamily="18" charset="0"/>
              </a:rPr>
              <a:t>	</a:t>
            </a:r>
            <a:endParaRPr lang="en-US" sz="1600" i="1" dirty="0">
              <a:latin typeface="Cambria Math" panose="02040503050406030204" pitchFamily="18" charset="0"/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>
            <a:off x="4494005" y="3507706"/>
            <a:ext cx="731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4422889" y="3442801"/>
            <a:ext cx="4090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24</a:t>
            </a:r>
            <a:endParaRPr lang="en-US" sz="1600" dirty="0">
              <a:latin typeface="Cambria Math" panose="02040503050406030204" pitchFamily="18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5163716" y="3305497"/>
            <a:ext cx="3353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=</a:t>
            </a:r>
            <a:endParaRPr lang="en-US" sz="1600" dirty="0"/>
          </a:p>
        </p:txBody>
      </p:sp>
      <p:sp>
        <p:nvSpPr>
          <p:cNvPr id="91" name="Rectangle 90"/>
          <p:cNvSpPr/>
          <p:nvPr/>
        </p:nvSpPr>
        <p:spPr>
          <a:xfrm>
            <a:off x="4626839" y="3182136"/>
            <a:ext cx="7397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  × 6</a:t>
            </a:r>
            <a:endParaRPr lang="en-US" sz="1600" b="1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600341" y="3442801"/>
            <a:ext cx="7397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  × 6</a:t>
            </a:r>
            <a:endParaRPr lang="en-US" sz="1600" b="1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/>
              <p:cNvSpPr/>
              <p:nvPr/>
            </p:nvSpPr>
            <p:spPr>
              <a:xfrm>
                <a:off x="5340103" y="3193569"/>
                <a:ext cx="738215" cy="5533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latin typeface="Cambria Math"/>
                            </a:rPr>
                            <m:t>–</m:t>
                          </m:r>
                          <m:r>
                            <a:rPr lang="en-US" sz="1600" b="1" i="1" smtClean="0">
                              <a:latin typeface="Cambria Math"/>
                            </a:rPr>
                            <m:t>𝟏𝟑𝟖</m:t>
                          </m:r>
                        </m:num>
                        <m:den>
                          <m:r>
                            <a:rPr lang="en-US" sz="1600" b="1" i="1" smtClean="0">
                              <a:latin typeface="Cambria Math"/>
                            </a:rPr>
                            <m:t>𝟏𝟒𝟒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3" name="Rectangle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099" y="3193567"/>
                <a:ext cx="738215" cy="55335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Rectangle 93"/>
          <p:cNvSpPr/>
          <p:nvPr/>
        </p:nvSpPr>
        <p:spPr>
          <a:xfrm>
            <a:off x="3308190" y="3305497"/>
            <a:ext cx="5341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ambria Math" panose="02040503050406030204" pitchFamily="18" charset="0"/>
                <a:sym typeface="Symbol"/>
              </a:rPr>
              <a:t>And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309051" y="3853833"/>
            <a:ext cx="548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–84</a:t>
            </a:r>
            <a:endParaRPr lang="en-US" dirty="0"/>
          </a:p>
        </p:txBody>
      </p:sp>
      <p:sp>
        <p:nvSpPr>
          <p:cNvPr id="98" name="Rectangle 97"/>
          <p:cNvSpPr/>
          <p:nvPr/>
        </p:nvSpPr>
        <p:spPr>
          <a:xfrm>
            <a:off x="2136845" y="3853833"/>
            <a:ext cx="673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–104</a:t>
            </a:r>
            <a:endParaRPr lang="en-US" dirty="0"/>
          </a:p>
        </p:txBody>
      </p:sp>
      <p:sp>
        <p:nvSpPr>
          <p:cNvPr id="104" name="Rectangle 103"/>
          <p:cNvSpPr/>
          <p:nvPr/>
        </p:nvSpPr>
        <p:spPr>
          <a:xfrm>
            <a:off x="2986697" y="3853833"/>
            <a:ext cx="673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–120</a:t>
            </a:r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3821608" y="3853833"/>
            <a:ext cx="673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–138</a:t>
            </a:r>
            <a:endParaRPr lang="en-US" dirty="0"/>
          </a:p>
        </p:txBody>
      </p:sp>
      <p:sp>
        <p:nvSpPr>
          <p:cNvPr id="106" name="Rectangle 105"/>
          <p:cNvSpPr/>
          <p:nvPr/>
        </p:nvSpPr>
        <p:spPr>
          <a:xfrm>
            <a:off x="1936653" y="3907305"/>
            <a:ext cx="262311" cy="268743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angle 106"/>
              <p:cNvSpPr/>
              <p:nvPr/>
            </p:nvSpPr>
            <p:spPr>
              <a:xfrm>
                <a:off x="1903194" y="3857008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7" name="Rectangle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194" y="3857008"/>
                <a:ext cx="410690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Rectangle 107"/>
          <p:cNvSpPr/>
          <p:nvPr/>
        </p:nvSpPr>
        <p:spPr>
          <a:xfrm>
            <a:off x="2780788" y="3907305"/>
            <a:ext cx="262311" cy="268743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ctangle 108"/>
              <p:cNvSpPr/>
              <p:nvPr/>
            </p:nvSpPr>
            <p:spPr>
              <a:xfrm>
                <a:off x="2747326" y="3857008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9" name="Rectangle 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326" y="3857008"/>
                <a:ext cx="410690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Rectangle 109"/>
          <p:cNvSpPr/>
          <p:nvPr/>
        </p:nvSpPr>
        <p:spPr>
          <a:xfrm>
            <a:off x="3611879" y="3907305"/>
            <a:ext cx="262311" cy="268743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ctangle 110"/>
              <p:cNvSpPr/>
              <p:nvPr/>
            </p:nvSpPr>
            <p:spPr>
              <a:xfrm>
                <a:off x="3591223" y="3857008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1" name="Rectangle 1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1223" y="3857008"/>
                <a:ext cx="410690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Flowchart: Preparation 118"/>
          <p:cNvSpPr/>
          <p:nvPr/>
        </p:nvSpPr>
        <p:spPr>
          <a:xfrm>
            <a:off x="1664711" y="2459635"/>
            <a:ext cx="3002357" cy="1477328"/>
          </a:xfrm>
          <a:prstGeom prst="flowChartPreparation">
            <a:avLst/>
          </a:prstGeom>
          <a:solidFill>
            <a:srgbClr val="FF33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mbria Math" panose="02040503050406030204" pitchFamily="18" charset="0"/>
              </a:rPr>
              <a:t>First we write each of the given numbers with positive 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mbria Math" panose="02040503050406030204" pitchFamily="18" charset="0"/>
              </a:rPr>
              <a:t> denominator</a:t>
            </a:r>
            <a:endParaRPr lang="en-US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mbria Math" panose="02040503050406030204" pitchFamily="18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2504692" y="1650030"/>
            <a:ext cx="262311" cy="222102"/>
          </a:xfrm>
          <a:prstGeom prst="rect">
            <a:avLst/>
          </a:prstGeom>
          <a:solidFill>
            <a:srgbClr val="00E668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2446811" y="1918510"/>
            <a:ext cx="391218" cy="222102"/>
          </a:xfrm>
          <a:prstGeom prst="rect">
            <a:avLst/>
          </a:prstGeom>
          <a:solidFill>
            <a:srgbClr val="00E668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Rectangle 196"/>
              <p:cNvSpPr/>
              <p:nvPr/>
            </p:nvSpPr>
            <p:spPr>
              <a:xfrm>
                <a:off x="2338160" y="1600236"/>
                <a:ext cx="614784" cy="5533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b="1" i="0" smtClean="0">
                              <a:latin typeface="Cambria Math"/>
                            </a:rPr>
                            <m:t>𝟐𝟑</m:t>
                          </m:r>
                        </m:num>
                        <m:den>
                          <m:r>
                            <a:rPr lang="en-US" sz="1600" b="1" i="0" smtClean="0">
                              <a:latin typeface="Cambria Math"/>
                            </a:rPr>
                            <m:t>–</m:t>
                          </m:r>
                          <m:r>
                            <a:rPr lang="en-US" sz="1600" b="1" i="0" smtClean="0">
                              <a:latin typeface="Cambria Math"/>
                            </a:rPr>
                            <m:t>𝟐𝟒</m:t>
                          </m:r>
                        </m:den>
                      </m:f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97" name="Rectangle 1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8160" y="1600234"/>
                <a:ext cx="614784" cy="553357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4" name="Group 123"/>
          <p:cNvGrpSpPr/>
          <p:nvPr/>
        </p:nvGrpSpPr>
        <p:grpSpPr>
          <a:xfrm>
            <a:off x="1614817" y="2541973"/>
            <a:ext cx="3966804" cy="499265"/>
            <a:chOff x="1657221" y="5644150"/>
            <a:chExt cx="3966803" cy="499265"/>
          </a:xfrm>
        </p:grpSpPr>
        <p:sp>
          <p:nvSpPr>
            <p:cNvPr id="125" name="Rounded Rectangle 124"/>
            <p:cNvSpPr/>
            <p:nvPr/>
          </p:nvSpPr>
          <p:spPr>
            <a:xfrm>
              <a:off x="1657221" y="5644150"/>
              <a:ext cx="3896704" cy="499265"/>
            </a:xfrm>
            <a:prstGeom prst="roundRect">
              <a:avLst/>
            </a:prstGeom>
            <a:gradFill>
              <a:gsLst>
                <a:gs pos="0">
                  <a:srgbClr val="00B0F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719749" y="5738055"/>
              <a:ext cx="3904275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Cambria Math" panose="02040503050406030204" pitchFamily="18" charset="0"/>
                </a:rPr>
                <a:t>First  we make the equal denominator</a:t>
              </a:r>
              <a:endParaRPr lang="en-US" b="1" dirty="0">
                <a:latin typeface="Cambria Math" panose="02040503050406030204" pitchFamily="18" charset="0"/>
              </a:endParaRPr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2323921" y="2187703"/>
            <a:ext cx="2548592" cy="450617"/>
          </a:xfrm>
          <a:prstGeom prst="rect">
            <a:avLst/>
          </a:prstGeom>
          <a:solidFill>
            <a:srgbClr val="002060"/>
          </a:solidFill>
          <a:ln>
            <a:solidFill>
              <a:srgbClr val="FF66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mbria Math" panose="02040503050406030204" pitchFamily="18" charset="0"/>
              </a:rPr>
              <a:t>To </a:t>
            </a:r>
            <a:r>
              <a:rPr lang="en-US" dirty="0" smtClean="0">
                <a:latin typeface="Cambria Math" panose="02040503050406030204" pitchFamily="18" charset="0"/>
              </a:rPr>
              <a:t>arrange the </a:t>
            </a:r>
            <a:r>
              <a:rPr lang="en-US" dirty="0">
                <a:latin typeface="Cambria Math" panose="02040503050406030204" pitchFamily="18" charset="0"/>
              </a:rPr>
              <a:t>number</a:t>
            </a:r>
          </a:p>
        </p:txBody>
      </p:sp>
      <p:sp>
        <p:nvSpPr>
          <p:cNvPr id="128" name="Flowchart: Alternate Process 127"/>
          <p:cNvSpPr/>
          <p:nvPr/>
        </p:nvSpPr>
        <p:spPr>
          <a:xfrm>
            <a:off x="2952199" y="3041238"/>
            <a:ext cx="1292043" cy="412615"/>
          </a:xfrm>
          <a:prstGeom prst="flowChartAlternateProcess">
            <a:avLst/>
          </a:prstGeom>
          <a:solidFill>
            <a:srgbClr val="FF00FF"/>
          </a:solidFill>
          <a:ln>
            <a:solidFill>
              <a:schemeClr val="tx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</a:rPr>
              <a:t>Take LCM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</a:endParaRPr>
          </a:p>
        </p:txBody>
      </p:sp>
      <p:grpSp>
        <p:nvGrpSpPr>
          <p:cNvPr id="129" name="Group 128"/>
          <p:cNvGrpSpPr/>
          <p:nvPr/>
        </p:nvGrpSpPr>
        <p:grpSpPr>
          <a:xfrm>
            <a:off x="4329573" y="1905752"/>
            <a:ext cx="1617374" cy="960324"/>
            <a:chOff x="3509313" y="1269800"/>
            <a:chExt cx="1516502" cy="950055"/>
          </a:xfrm>
        </p:grpSpPr>
        <p:sp>
          <p:nvSpPr>
            <p:cNvPr id="130" name="Cloud Callout 129"/>
            <p:cNvSpPr/>
            <p:nvPr/>
          </p:nvSpPr>
          <p:spPr>
            <a:xfrm>
              <a:off x="3509313" y="1269800"/>
              <a:ext cx="1516502" cy="950055"/>
            </a:xfrm>
            <a:prstGeom prst="cloudCallout">
              <a:avLst>
                <a:gd name="adj1" fmla="val 9773"/>
                <a:gd name="adj2" fmla="val 125497"/>
              </a:avLst>
            </a:prstGeom>
            <a:solidFill>
              <a:srgbClr val="7030A0"/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31" name="TextBox 56"/>
            <p:cNvSpPr txBox="1"/>
            <p:nvPr/>
          </p:nvSpPr>
          <p:spPr>
            <a:xfrm>
              <a:off x="3610732" y="1332852"/>
              <a:ext cx="1304842" cy="82211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 smtClean="0">
                  <a:solidFill>
                    <a:srgbClr val="FFFF00"/>
                  </a:solidFill>
                  <a:latin typeface="Cambria Math" pitchFamily="18" charset="0"/>
                  <a:ea typeface="Cambria Math" pitchFamily="18" charset="0"/>
                </a:rPr>
                <a:t>What is LCM of 6,12,18 and24?</a:t>
              </a:r>
              <a:endParaRPr lang="en-US" sz="1600" b="1" dirty="0">
                <a:solidFill>
                  <a:srgbClr val="FFFF0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</p:grpSp>
      <p:pic>
        <p:nvPicPr>
          <p:cNvPr id="132" name="Picture 131" descr="D:\MJ\ROBOMATE\Rashmi mam\20480625-vector-illustration-of-cartoon-boy-thinking-with-white-bubble copy.jpg"/>
          <p:cNvPicPr>
            <a:picLocks noChangeAspect="1" noChangeArrowheads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0430" y="3442149"/>
            <a:ext cx="1265148" cy="137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Rectangle 137"/>
          <p:cNvSpPr/>
          <p:nvPr/>
        </p:nvSpPr>
        <p:spPr>
          <a:xfrm>
            <a:off x="1131686" y="1378131"/>
            <a:ext cx="262311" cy="222102"/>
          </a:xfrm>
          <a:prstGeom prst="rect">
            <a:avLst/>
          </a:prstGeom>
          <a:solidFill>
            <a:srgbClr val="00E668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1529910" y="1381195"/>
            <a:ext cx="288542" cy="222102"/>
          </a:xfrm>
          <a:prstGeom prst="rect">
            <a:avLst/>
          </a:prstGeom>
          <a:solidFill>
            <a:srgbClr val="00E668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1951509" y="1378131"/>
            <a:ext cx="288542" cy="222102"/>
          </a:xfrm>
          <a:prstGeom prst="rect">
            <a:avLst/>
          </a:prstGeom>
          <a:solidFill>
            <a:srgbClr val="00E668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2401971" y="1370838"/>
            <a:ext cx="422455" cy="222102"/>
          </a:xfrm>
          <a:prstGeom prst="rect">
            <a:avLst/>
          </a:prstGeom>
          <a:solidFill>
            <a:srgbClr val="00E668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Rectangle 133"/>
              <p:cNvSpPr/>
              <p:nvPr/>
            </p:nvSpPr>
            <p:spPr>
              <a:xfrm>
                <a:off x="533399" y="989832"/>
                <a:ext cx="2377440" cy="9383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algn="just">
                  <a:tabLst>
                    <a:tab pos="520700" algn="l"/>
                    <a:tab pos="1025525" algn="l"/>
                  </a:tabLst>
                </a:pPr>
                <a:r>
                  <a:rPr lang="en-US" b="1" dirty="0" smtClean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(ii)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–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𝟓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𝟔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–</m:t>
                        </m:r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𝟕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𝟏𝟐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b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–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𝟏𝟑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𝟖</m:t>
                        </m:r>
                      </m:den>
                    </m:f>
                  </m:oMath>
                </a14:m>
                <a:r>
                  <a:rPr lang="en-US" b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 </a:t>
                </a:r>
                <a:r>
                  <a:rPr lang="en-US" b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𝟐𝟑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–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𝟐𝟒</m:t>
                        </m:r>
                      </m:den>
                    </m:f>
                  </m:oMath>
                </a14:m>
                <a:endParaRPr lang="en-US" b="1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</a:endParaRPr>
              </a:p>
              <a:p>
                <a:pPr algn="just">
                  <a:tabLst>
                    <a:tab pos="520700" algn="l"/>
                    <a:tab pos="1025525" algn="l"/>
                  </a:tabLst>
                </a:pPr>
                <a:endParaRPr lang="en-US" b="1" dirty="0" smtClean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134" name="Rectangle 1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99" y="989830"/>
                <a:ext cx="2377440" cy="938398"/>
              </a:xfrm>
              <a:prstGeom prst="rect">
                <a:avLst/>
              </a:prstGeom>
              <a:blipFill rotWithShape="1">
                <a:blip r:embed="rId17"/>
                <a:stretch>
                  <a:fillRect l="-2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2" name="Group 141"/>
          <p:cNvGrpSpPr/>
          <p:nvPr/>
        </p:nvGrpSpPr>
        <p:grpSpPr>
          <a:xfrm>
            <a:off x="3879689" y="2094319"/>
            <a:ext cx="2821945" cy="1659934"/>
            <a:chOff x="2313100" y="3662199"/>
            <a:chExt cx="2821944" cy="1659934"/>
          </a:xfrm>
        </p:grpSpPr>
        <p:grpSp>
          <p:nvGrpSpPr>
            <p:cNvPr id="143" name="Group 142"/>
            <p:cNvGrpSpPr/>
            <p:nvPr/>
          </p:nvGrpSpPr>
          <p:grpSpPr>
            <a:xfrm>
              <a:off x="2313100" y="3662199"/>
              <a:ext cx="2429455" cy="1649310"/>
              <a:chOff x="3182261" y="1049341"/>
              <a:chExt cx="2277935" cy="1631682"/>
            </a:xfrm>
          </p:grpSpPr>
          <p:sp>
            <p:nvSpPr>
              <p:cNvPr id="153" name="Cloud Callout 91"/>
              <p:cNvSpPr/>
              <p:nvPr/>
            </p:nvSpPr>
            <p:spPr>
              <a:xfrm>
                <a:off x="3350081" y="1049341"/>
                <a:ext cx="1834967" cy="1390977"/>
              </a:xfrm>
              <a:prstGeom prst="cloud">
                <a:avLst/>
              </a:prstGeom>
              <a:solidFill>
                <a:srgbClr val="336600"/>
              </a:soli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chemeClr val="tx1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160" name="TextBox 56"/>
              <p:cNvSpPr txBox="1"/>
              <p:nvPr/>
            </p:nvSpPr>
            <p:spPr>
              <a:xfrm>
                <a:off x="3182261" y="1058761"/>
                <a:ext cx="2277935" cy="1622262"/>
              </a:xfrm>
              <a:prstGeom prst="cloud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b="1" dirty="0">
                    <a:solidFill>
                      <a:schemeClr val="bg1"/>
                    </a:solidFill>
                    <a:latin typeface="Cambria Math" pitchFamily="18" charset="0"/>
                    <a:ea typeface="Cambria Math" pitchFamily="18" charset="0"/>
                  </a:rPr>
                  <a:t>What should </a:t>
                </a:r>
              </a:p>
              <a:p>
                <a:pPr algn="ctr"/>
                <a:r>
                  <a:rPr lang="en-US" sz="1600" b="1" dirty="0">
                    <a:solidFill>
                      <a:schemeClr val="bg1"/>
                    </a:solidFill>
                    <a:latin typeface="Cambria Math" pitchFamily="18" charset="0"/>
                    <a:ea typeface="Cambria Math" pitchFamily="18" charset="0"/>
                  </a:rPr>
                  <a:t>be multiplied </a:t>
                </a:r>
                <a:r>
                  <a:rPr lang="en-US" sz="1600" b="1" dirty="0" smtClean="0">
                    <a:solidFill>
                      <a:schemeClr val="bg1"/>
                    </a:solidFill>
                    <a:latin typeface="Cambria Math" pitchFamily="18" charset="0"/>
                    <a:ea typeface="Cambria Math" pitchFamily="18" charset="0"/>
                  </a:rPr>
                  <a:t>to 6 </a:t>
                </a:r>
                <a:r>
                  <a:rPr lang="en-US" sz="1600" b="1" dirty="0">
                    <a:solidFill>
                      <a:schemeClr val="bg1"/>
                    </a:solidFill>
                    <a:latin typeface="Cambria Math" pitchFamily="18" charset="0"/>
                    <a:ea typeface="Cambria Math" pitchFamily="18" charset="0"/>
                  </a:rPr>
                  <a:t>to get </a:t>
                </a:r>
                <a:r>
                  <a:rPr lang="en-US" sz="1600" b="1" dirty="0" smtClean="0">
                    <a:solidFill>
                      <a:schemeClr val="bg1"/>
                    </a:solidFill>
                    <a:latin typeface="Cambria Math" pitchFamily="18" charset="0"/>
                    <a:ea typeface="Cambria Math" pitchFamily="18" charset="0"/>
                  </a:rPr>
                  <a:t>144? </a:t>
                </a:r>
                <a:endParaRPr lang="en-US" sz="1600" b="1" dirty="0">
                  <a:solidFill>
                    <a:schemeClr val="bg1"/>
                  </a:solidFill>
                  <a:latin typeface="Cambria Math" pitchFamily="18" charset="0"/>
                  <a:ea typeface="Cambria Math" pitchFamily="18" charset="0"/>
                </a:endParaRPr>
              </a:p>
              <a:p>
                <a:pPr algn="ctr"/>
                <a:endParaRPr lang="en-US" sz="1600" b="1" dirty="0">
                  <a:solidFill>
                    <a:schemeClr val="bg1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p:grpSp>
        <p:pic>
          <p:nvPicPr>
            <p:cNvPr id="152" name="Picture 151"/>
            <p:cNvPicPr>
              <a:picLocks noChangeAspect="1"/>
            </p:cNvPicPr>
            <p:nvPr/>
          </p:nvPicPr>
          <p:blipFill>
            <a:blip r:embed="rId18"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ackgroundRemoval t="0" b="100000" l="0" r="100000">
                          <a14:foregroundMark x1="62264" y1="43096" x2="31604" y2="35146"/>
                          <a14:foregroundMark x1="64151" y1="25523" x2="69811" y2="59414"/>
                          <a14:foregroundMark x1="75000" y1="33054" x2="73585" y2="60669"/>
                          <a14:foregroundMark x1="57075" y1="50628" x2="37736" y2="42259"/>
                          <a14:foregroundMark x1="59906" y1="63180" x2="58019" y2="88285"/>
                          <a14:foregroundMark x1="25943" y1="74059" x2="31132" y2="85356"/>
                          <a14:foregroundMark x1="33019" y1="88703" x2="43868" y2="97071"/>
                          <a14:foregroundMark x1="62264" y1="74477" x2="58019" y2="87866"/>
                          <a14:foregroundMark x1="60377" y1="68619" x2="72170" y2="71967"/>
                          <a14:foregroundMark x1="72170" y1="59414" x2="68396" y2="77824"/>
                          <a14:foregroundMark x1="72642" y1="60669" x2="65566" y2="84519"/>
                          <a14:foregroundMark x1="69811" y1="69038" x2="58019" y2="94979"/>
                          <a14:foregroundMark x1="63208" y1="69456" x2="54717" y2="90795"/>
                          <a14:foregroundMark x1="66038" y1="76987" x2="44340" y2="63598"/>
                          <a14:foregroundMark x1="47170" y1="60251" x2="54245" y2="80753"/>
                          <a14:foregroundMark x1="52358" y1="80753" x2="54245" y2="94979"/>
                          <a14:foregroundMark x1="16509" y1="29707" x2="16509" y2="29707"/>
                          <a14:foregroundMark x1="14623" y1="25941" x2="14623" y2="25941"/>
                          <a14:foregroundMark x1="10849" y1="19247" x2="10849" y2="19247"/>
                          <a14:foregroundMark x1="14623" y1="14226" x2="14623" y2="1422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0710" y="4261570"/>
              <a:ext cx="1254334" cy="1060563"/>
            </a:xfrm>
            <a:prstGeom prst="rect">
              <a:avLst/>
            </a:prstGeom>
          </p:spPr>
        </p:pic>
      </p:grpSp>
      <p:grpSp>
        <p:nvGrpSpPr>
          <p:cNvPr id="161" name="Group 160" hidden="1"/>
          <p:cNvGrpSpPr/>
          <p:nvPr/>
        </p:nvGrpSpPr>
        <p:grpSpPr>
          <a:xfrm>
            <a:off x="3148270" y="3248871"/>
            <a:ext cx="1312581" cy="688094"/>
            <a:chOff x="4016156" y="-976192"/>
            <a:chExt cx="1312581" cy="688094"/>
          </a:xfrm>
        </p:grpSpPr>
        <p:sp>
          <p:nvSpPr>
            <p:cNvPr id="162" name="Cloud 161"/>
            <p:cNvSpPr/>
            <p:nvPr/>
          </p:nvSpPr>
          <p:spPr>
            <a:xfrm>
              <a:off x="4016156" y="-949143"/>
              <a:ext cx="987853" cy="661045"/>
            </a:xfrm>
            <a:prstGeom prst="cloud">
              <a:avLst/>
            </a:prstGeom>
            <a:solidFill>
              <a:srgbClr val="00E66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a:t>24</a:t>
              </a:r>
              <a:endParaRPr lang="en-US" b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pic>
          <p:nvPicPr>
            <p:cNvPr id="163" name="Picture 162"/>
            <p:cNvPicPr>
              <a:picLocks noChangeAspect="1"/>
            </p:cNvPicPr>
            <p:nvPr/>
          </p:nvPicPr>
          <p:blipFill>
            <a:blip r:embed="rId20" cstate="print"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backgroundRemoval t="0" b="100000" l="0" r="100000">
                          <a14:foregroundMark x1="59111" y1="29778" x2="67556" y2="66222"/>
                          <a14:foregroundMark x1="43556" y1="45778" x2="67111" y2="39111"/>
                          <a14:foregroundMark x1="67111" y1="31556" x2="47556" y2="45778"/>
                          <a14:foregroundMark x1="50667" y1="24444" x2="52889" y2="42667"/>
                          <a14:foregroundMark x1="53333" y1="34222" x2="46222" y2="622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5871" y="-976192"/>
              <a:ext cx="682866" cy="682866"/>
            </a:xfrm>
            <a:prstGeom prst="rect">
              <a:avLst/>
            </a:prstGeom>
          </p:spPr>
        </p:pic>
      </p:grpSp>
      <p:grpSp>
        <p:nvGrpSpPr>
          <p:cNvPr id="169" name="Group 168" hidden="1"/>
          <p:cNvGrpSpPr/>
          <p:nvPr/>
        </p:nvGrpSpPr>
        <p:grpSpPr>
          <a:xfrm>
            <a:off x="841042" y="3822023"/>
            <a:ext cx="1312581" cy="688094"/>
            <a:chOff x="4016156" y="-976192"/>
            <a:chExt cx="1312581" cy="688094"/>
          </a:xfrm>
        </p:grpSpPr>
        <p:sp>
          <p:nvSpPr>
            <p:cNvPr id="170" name="Cloud 169"/>
            <p:cNvSpPr/>
            <p:nvPr/>
          </p:nvSpPr>
          <p:spPr>
            <a:xfrm>
              <a:off x="4016156" y="-949143"/>
              <a:ext cx="987853" cy="661045"/>
            </a:xfrm>
            <a:prstGeom prst="cloud">
              <a:avLst/>
            </a:prstGeom>
            <a:solidFill>
              <a:srgbClr val="00E66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a:t>12</a:t>
              </a:r>
              <a:endParaRPr lang="en-US" b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pic>
          <p:nvPicPr>
            <p:cNvPr id="171" name="Picture 170"/>
            <p:cNvPicPr>
              <a:picLocks noChangeAspect="1"/>
            </p:cNvPicPr>
            <p:nvPr/>
          </p:nvPicPr>
          <p:blipFill>
            <a:blip r:embed="rId20" cstate="print"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backgroundRemoval t="0" b="100000" l="0" r="100000">
                          <a14:foregroundMark x1="59111" y1="29778" x2="67556" y2="66222"/>
                          <a14:foregroundMark x1="43556" y1="45778" x2="67111" y2="39111"/>
                          <a14:foregroundMark x1="67111" y1="31556" x2="47556" y2="45778"/>
                          <a14:foregroundMark x1="50667" y1="24444" x2="52889" y2="42667"/>
                          <a14:foregroundMark x1="53333" y1="34222" x2="46222" y2="622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5871" y="-976192"/>
              <a:ext cx="682866" cy="682866"/>
            </a:xfrm>
            <a:prstGeom prst="rect">
              <a:avLst/>
            </a:prstGeom>
          </p:spPr>
        </p:pic>
      </p:grpSp>
      <p:grpSp>
        <p:nvGrpSpPr>
          <p:cNvPr id="172" name="Group 171"/>
          <p:cNvGrpSpPr/>
          <p:nvPr/>
        </p:nvGrpSpPr>
        <p:grpSpPr>
          <a:xfrm>
            <a:off x="764953" y="1805907"/>
            <a:ext cx="2821945" cy="1659934"/>
            <a:chOff x="2313100" y="3662199"/>
            <a:chExt cx="2821944" cy="1659934"/>
          </a:xfrm>
        </p:grpSpPr>
        <p:grpSp>
          <p:nvGrpSpPr>
            <p:cNvPr id="173" name="Group 172"/>
            <p:cNvGrpSpPr/>
            <p:nvPr/>
          </p:nvGrpSpPr>
          <p:grpSpPr>
            <a:xfrm>
              <a:off x="2313100" y="3662199"/>
              <a:ext cx="2429455" cy="1649310"/>
              <a:chOff x="3182261" y="1049341"/>
              <a:chExt cx="2277935" cy="1631682"/>
            </a:xfrm>
          </p:grpSpPr>
          <p:sp>
            <p:nvSpPr>
              <p:cNvPr id="175" name="Cloud Callout 91"/>
              <p:cNvSpPr/>
              <p:nvPr/>
            </p:nvSpPr>
            <p:spPr>
              <a:xfrm>
                <a:off x="3350081" y="1049341"/>
                <a:ext cx="1834967" cy="1390977"/>
              </a:xfrm>
              <a:prstGeom prst="cloud">
                <a:avLst/>
              </a:prstGeom>
              <a:solidFill>
                <a:srgbClr val="336600"/>
              </a:soli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chemeClr val="tx1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176" name="TextBox 56"/>
              <p:cNvSpPr txBox="1"/>
              <p:nvPr/>
            </p:nvSpPr>
            <p:spPr>
              <a:xfrm>
                <a:off x="3182261" y="1058761"/>
                <a:ext cx="2277935" cy="1622262"/>
              </a:xfrm>
              <a:prstGeom prst="cloud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b="1" dirty="0">
                    <a:solidFill>
                      <a:schemeClr val="bg1"/>
                    </a:solidFill>
                    <a:latin typeface="Cambria Math" pitchFamily="18" charset="0"/>
                    <a:ea typeface="Cambria Math" pitchFamily="18" charset="0"/>
                  </a:rPr>
                  <a:t>What should </a:t>
                </a:r>
              </a:p>
              <a:p>
                <a:pPr algn="ctr"/>
                <a:r>
                  <a:rPr lang="en-US" sz="1600" b="1" dirty="0">
                    <a:solidFill>
                      <a:schemeClr val="bg1"/>
                    </a:solidFill>
                    <a:latin typeface="Cambria Math" pitchFamily="18" charset="0"/>
                    <a:ea typeface="Cambria Math" pitchFamily="18" charset="0"/>
                  </a:rPr>
                  <a:t>be multiplied </a:t>
                </a:r>
                <a:r>
                  <a:rPr lang="en-US" sz="1600" b="1" dirty="0" smtClean="0">
                    <a:solidFill>
                      <a:schemeClr val="bg1"/>
                    </a:solidFill>
                    <a:latin typeface="Cambria Math" pitchFamily="18" charset="0"/>
                    <a:ea typeface="Cambria Math" pitchFamily="18" charset="0"/>
                  </a:rPr>
                  <a:t>to 18 </a:t>
                </a:r>
                <a:r>
                  <a:rPr lang="en-US" sz="1600" b="1" dirty="0">
                    <a:solidFill>
                      <a:schemeClr val="bg1"/>
                    </a:solidFill>
                    <a:latin typeface="Cambria Math" pitchFamily="18" charset="0"/>
                    <a:ea typeface="Cambria Math" pitchFamily="18" charset="0"/>
                  </a:rPr>
                  <a:t>to get </a:t>
                </a:r>
                <a:r>
                  <a:rPr lang="en-US" sz="1600" b="1" dirty="0" smtClean="0">
                    <a:solidFill>
                      <a:schemeClr val="bg1"/>
                    </a:solidFill>
                    <a:latin typeface="Cambria Math" pitchFamily="18" charset="0"/>
                    <a:ea typeface="Cambria Math" pitchFamily="18" charset="0"/>
                  </a:rPr>
                  <a:t>144? </a:t>
                </a:r>
                <a:endParaRPr lang="en-US" sz="1600" b="1" dirty="0">
                  <a:solidFill>
                    <a:schemeClr val="bg1"/>
                  </a:solidFill>
                  <a:latin typeface="Cambria Math" pitchFamily="18" charset="0"/>
                  <a:ea typeface="Cambria Math" pitchFamily="18" charset="0"/>
                </a:endParaRPr>
              </a:p>
              <a:p>
                <a:pPr algn="ctr"/>
                <a:endParaRPr lang="en-US" sz="1600" b="1" dirty="0">
                  <a:solidFill>
                    <a:schemeClr val="bg1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p:grpSp>
        <p:pic>
          <p:nvPicPr>
            <p:cNvPr id="174" name="Picture 173"/>
            <p:cNvPicPr>
              <a:picLocks noChangeAspect="1"/>
            </p:cNvPicPr>
            <p:nvPr/>
          </p:nvPicPr>
          <p:blipFill>
            <a:blip r:embed="rId18"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ackgroundRemoval t="0" b="100000" l="0" r="100000">
                          <a14:foregroundMark x1="62264" y1="43096" x2="31604" y2="35146"/>
                          <a14:foregroundMark x1="64151" y1="25523" x2="69811" y2="59414"/>
                          <a14:foregroundMark x1="75000" y1="33054" x2="73585" y2="60669"/>
                          <a14:foregroundMark x1="57075" y1="50628" x2="37736" y2="42259"/>
                          <a14:foregroundMark x1="59906" y1="63180" x2="58019" y2="88285"/>
                          <a14:foregroundMark x1="25943" y1="74059" x2="31132" y2="85356"/>
                          <a14:foregroundMark x1="33019" y1="88703" x2="43868" y2="97071"/>
                          <a14:foregroundMark x1="62264" y1="74477" x2="58019" y2="87866"/>
                          <a14:foregroundMark x1="60377" y1="68619" x2="72170" y2="71967"/>
                          <a14:foregroundMark x1="72170" y1="59414" x2="68396" y2="77824"/>
                          <a14:foregroundMark x1="72642" y1="60669" x2="65566" y2="84519"/>
                          <a14:foregroundMark x1="69811" y1="69038" x2="58019" y2="94979"/>
                          <a14:foregroundMark x1="63208" y1="69456" x2="54717" y2="90795"/>
                          <a14:foregroundMark x1="66038" y1="76987" x2="44340" y2="63598"/>
                          <a14:foregroundMark x1="47170" y1="60251" x2="54245" y2="80753"/>
                          <a14:foregroundMark x1="52358" y1="80753" x2="54245" y2="94979"/>
                          <a14:foregroundMark x1="16509" y1="29707" x2="16509" y2="29707"/>
                          <a14:foregroundMark x1="14623" y1="25941" x2="14623" y2="25941"/>
                          <a14:foregroundMark x1="10849" y1="19247" x2="10849" y2="19247"/>
                          <a14:foregroundMark x1="14623" y1="14226" x2="14623" y2="1422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0710" y="4261570"/>
              <a:ext cx="1254334" cy="1060563"/>
            </a:xfrm>
            <a:prstGeom prst="rect">
              <a:avLst/>
            </a:prstGeom>
          </p:spPr>
        </p:pic>
      </p:grpSp>
      <p:grpSp>
        <p:nvGrpSpPr>
          <p:cNvPr id="177" name="Group 176" hidden="1"/>
          <p:cNvGrpSpPr/>
          <p:nvPr/>
        </p:nvGrpSpPr>
        <p:grpSpPr>
          <a:xfrm>
            <a:off x="2176540" y="3509786"/>
            <a:ext cx="1312581" cy="688094"/>
            <a:chOff x="4016156" y="-976192"/>
            <a:chExt cx="1312581" cy="688094"/>
          </a:xfrm>
        </p:grpSpPr>
        <p:sp>
          <p:nvSpPr>
            <p:cNvPr id="179" name="Cloud 178"/>
            <p:cNvSpPr/>
            <p:nvPr/>
          </p:nvSpPr>
          <p:spPr>
            <a:xfrm>
              <a:off x="4016156" y="-949143"/>
              <a:ext cx="987853" cy="661045"/>
            </a:xfrm>
            <a:prstGeom prst="cloud">
              <a:avLst/>
            </a:prstGeom>
            <a:solidFill>
              <a:srgbClr val="00E66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a:t>8</a:t>
              </a:r>
              <a:endParaRPr lang="en-US" b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pic>
          <p:nvPicPr>
            <p:cNvPr id="180" name="Picture 179"/>
            <p:cNvPicPr>
              <a:picLocks noChangeAspect="1"/>
            </p:cNvPicPr>
            <p:nvPr/>
          </p:nvPicPr>
          <p:blipFill>
            <a:blip r:embed="rId20" cstate="print"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backgroundRemoval t="0" b="100000" l="0" r="100000">
                          <a14:foregroundMark x1="59111" y1="29778" x2="67556" y2="66222"/>
                          <a14:foregroundMark x1="43556" y1="45778" x2="67111" y2="39111"/>
                          <a14:foregroundMark x1="67111" y1="31556" x2="47556" y2="45778"/>
                          <a14:foregroundMark x1="50667" y1="24444" x2="52889" y2="42667"/>
                          <a14:foregroundMark x1="53333" y1="34222" x2="46222" y2="622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5871" y="-976192"/>
              <a:ext cx="682866" cy="682866"/>
            </a:xfrm>
            <a:prstGeom prst="rect">
              <a:avLst/>
            </a:prstGeom>
          </p:spPr>
        </p:pic>
      </p:grpSp>
      <p:grpSp>
        <p:nvGrpSpPr>
          <p:cNvPr id="181" name="Group 180"/>
          <p:cNvGrpSpPr/>
          <p:nvPr/>
        </p:nvGrpSpPr>
        <p:grpSpPr>
          <a:xfrm>
            <a:off x="3879689" y="1341534"/>
            <a:ext cx="2821945" cy="1659934"/>
            <a:chOff x="2313100" y="3662199"/>
            <a:chExt cx="2821944" cy="1659934"/>
          </a:xfrm>
        </p:grpSpPr>
        <p:grpSp>
          <p:nvGrpSpPr>
            <p:cNvPr id="182" name="Group 181"/>
            <p:cNvGrpSpPr/>
            <p:nvPr/>
          </p:nvGrpSpPr>
          <p:grpSpPr>
            <a:xfrm>
              <a:off x="2313100" y="3662199"/>
              <a:ext cx="2429455" cy="1649310"/>
              <a:chOff x="3182261" y="1049341"/>
              <a:chExt cx="2277935" cy="1631682"/>
            </a:xfrm>
          </p:grpSpPr>
          <p:sp>
            <p:nvSpPr>
              <p:cNvPr id="184" name="Cloud Callout 91"/>
              <p:cNvSpPr/>
              <p:nvPr/>
            </p:nvSpPr>
            <p:spPr>
              <a:xfrm>
                <a:off x="3350081" y="1049341"/>
                <a:ext cx="1834967" cy="1390977"/>
              </a:xfrm>
              <a:prstGeom prst="cloud">
                <a:avLst/>
              </a:prstGeom>
              <a:solidFill>
                <a:srgbClr val="336600"/>
              </a:soli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chemeClr val="tx1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185" name="TextBox 56"/>
              <p:cNvSpPr txBox="1"/>
              <p:nvPr/>
            </p:nvSpPr>
            <p:spPr>
              <a:xfrm>
                <a:off x="3182261" y="1058761"/>
                <a:ext cx="2277935" cy="1622262"/>
              </a:xfrm>
              <a:prstGeom prst="cloud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b="1" dirty="0">
                    <a:solidFill>
                      <a:schemeClr val="bg1"/>
                    </a:solidFill>
                    <a:latin typeface="Cambria Math" pitchFamily="18" charset="0"/>
                    <a:ea typeface="Cambria Math" pitchFamily="18" charset="0"/>
                  </a:rPr>
                  <a:t>What should </a:t>
                </a:r>
              </a:p>
              <a:p>
                <a:pPr algn="ctr"/>
                <a:r>
                  <a:rPr lang="en-US" sz="1600" b="1" dirty="0">
                    <a:solidFill>
                      <a:schemeClr val="bg1"/>
                    </a:solidFill>
                    <a:latin typeface="Cambria Math" pitchFamily="18" charset="0"/>
                    <a:ea typeface="Cambria Math" pitchFamily="18" charset="0"/>
                  </a:rPr>
                  <a:t>be multiplied </a:t>
                </a:r>
                <a:r>
                  <a:rPr lang="en-US" sz="1600" b="1" dirty="0" smtClean="0">
                    <a:solidFill>
                      <a:schemeClr val="bg1"/>
                    </a:solidFill>
                    <a:latin typeface="Cambria Math" pitchFamily="18" charset="0"/>
                    <a:ea typeface="Cambria Math" pitchFamily="18" charset="0"/>
                  </a:rPr>
                  <a:t>to 24 to </a:t>
                </a:r>
                <a:r>
                  <a:rPr lang="en-US" sz="1600" b="1" dirty="0">
                    <a:solidFill>
                      <a:schemeClr val="bg1"/>
                    </a:solidFill>
                    <a:latin typeface="Cambria Math" pitchFamily="18" charset="0"/>
                    <a:ea typeface="Cambria Math" pitchFamily="18" charset="0"/>
                  </a:rPr>
                  <a:t>get </a:t>
                </a:r>
                <a:r>
                  <a:rPr lang="en-US" sz="1600" b="1" dirty="0" smtClean="0">
                    <a:solidFill>
                      <a:schemeClr val="bg1"/>
                    </a:solidFill>
                    <a:latin typeface="Cambria Math" pitchFamily="18" charset="0"/>
                    <a:ea typeface="Cambria Math" pitchFamily="18" charset="0"/>
                  </a:rPr>
                  <a:t>144? </a:t>
                </a:r>
                <a:endParaRPr lang="en-US" sz="1600" b="1" dirty="0">
                  <a:solidFill>
                    <a:schemeClr val="bg1"/>
                  </a:solidFill>
                  <a:latin typeface="Cambria Math" pitchFamily="18" charset="0"/>
                  <a:ea typeface="Cambria Math" pitchFamily="18" charset="0"/>
                </a:endParaRPr>
              </a:p>
              <a:p>
                <a:pPr algn="ctr"/>
                <a:endParaRPr lang="en-US" sz="1600" b="1" dirty="0">
                  <a:solidFill>
                    <a:schemeClr val="bg1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p:grpSp>
        <p:pic>
          <p:nvPicPr>
            <p:cNvPr id="183" name="Picture 182"/>
            <p:cNvPicPr>
              <a:picLocks noChangeAspect="1"/>
            </p:cNvPicPr>
            <p:nvPr/>
          </p:nvPicPr>
          <p:blipFill>
            <a:blip r:embed="rId18"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ackgroundRemoval t="0" b="100000" l="0" r="100000">
                          <a14:foregroundMark x1="62264" y1="43096" x2="31604" y2="35146"/>
                          <a14:foregroundMark x1="64151" y1="25523" x2="69811" y2="59414"/>
                          <a14:foregroundMark x1="75000" y1="33054" x2="73585" y2="60669"/>
                          <a14:foregroundMark x1="57075" y1="50628" x2="37736" y2="42259"/>
                          <a14:foregroundMark x1="59906" y1="63180" x2="58019" y2="88285"/>
                          <a14:foregroundMark x1="25943" y1="74059" x2="31132" y2="85356"/>
                          <a14:foregroundMark x1="33019" y1="88703" x2="43868" y2="97071"/>
                          <a14:foregroundMark x1="62264" y1="74477" x2="58019" y2="87866"/>
                          <a14:foregroundMark x1="60377" y1="68619" x2="72170" y2="71967"/>
                          <a14:foregroundMark x1="72170" y1="59414" x2="68396" y2="77824"/>
                          <a14:foregroundMark x1="72642" y1="60669" x2="65566" y2="84519"/>
                          <a14:foregroundMark x1="69811" y1="69038" x2="58019" y2="94979"/>
                          <a14:foregroundMark x1="63208" y1="69456" x2="54717" y2="90795"/>
                          <a14:foregroundMark x1="66038" y1="76987" x2="44340" y2="63598"/>
                          <a14:foregroundMark x1="47170" y1="60251" x2="54245" y2="80753"/>
                          <a14:foregroundMark x1="52358" y1="80753" x2="54245" y2="94979"/>
                          <a14:foregroundMark x1="16509" y1="29707" x2="16509" y2="29707"/>
                          <a14:foregroundMark x1="14623" y1="25941" x2="14623" y2="25941"/>
                          <a14:foregroundMark x1="10849" y1="19247" x2="10849" y2="19247"/>
                          <a14:foregroundMark x1="14623" y1="14226" x2="14623" y2="1422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0710" y="4261570"/>
              <a:ext cx="1254334" cy="1060563"/>
            </a:xfrm>
            <a:prstGeom prst="rect">
              <a:avLst/>
            </a:prstGeom>
          </p:spPr>
        </p:pic>
      </p:grpSp>
      <p:grpSp>
        <p:nvGrpSpPr>
          <p:cNvPr id="164" name="Group 163" hidden="1"/>
          <p:cNvGrpSpPr/>
          <p:nvPr/>
        </p:nvGrpSpPr>
        <p:grpSpPr>
          <a:xfrm>
            <a:off x="1572461" y="2667472"/>
            <a:ext cx="2821945" cy="1659934"/>
            <a:chOff x="2313100" y="3662199"/>
            <a:chExt cx="2821944" cy="1659934"/>
          </a:xfrm>
        </p:grpSpPr>
        <p:grpSp>
          <p:nvGrpSpPr>
            <p:cNvPr id="165" name="Group 164"/>
            <p:cNvGrpSpPr/>
            <p:nvPr/>
          </p:nvGrpSpPr>
          <p:grpSpPr>
            <a:xfrm>
              <a:off x="2313100" y="3662199"/>
              <a:ext cx="2429455" cy="1649310"/>
              <a:chOff x="3182261" y="1049341"/>
              <a:chExt cx="2277935" cy="1631682"/>
            </a:xfrm>
          </p:grpSpPr>
          <p:sp>
            <p:nvSpPr>
              <p:cNvPr id="167" name="Cloud Callout 91"/>
              <p:cNvSpPr/>
              <p:nvPr/>
            </p:nvSpPr>
            <p:spPr>
              <a:xfrm>
                <a:off x="3350081" y="1049341"/>
                <a:ext cx="1834967" cy="1390977"/>
              </a:xfrm>
              <a:prstGeom prst="cloud">
                <a:avLst/>
              </a:prstGeom>
              <a:solidFill>
                <a:srgbClr val="336600"/>
              </a:soli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chemeClr val="tx1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168" name="TextBox 56"/>
              <p:cNvSpPr txBox="1"/>
              <p:nvPr/>
            </p:nvSpPr>
            <p:spPr>
              <a:xfrm>
                <a:off x="3182261" y="1058761"/>
                <a:ext cx="2277935" cy="1622262"/>
              </a:xfrm>
              <a:prstGeom prst="cloud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b="1" dirty="0">
                    <a:solidFill>
                      <a:schemeClr val="bg1"/>
                    </a:solidFill>
                    <a:latin typeface="Cambria Math" pitchFamily="18" charset="0"/>
                    <a:ea typeface="Cambria Math" pitchFamily="18" charset="0"/>
                  </a:rPr>
                  <a:t>What should </a:t>
                </a:r>
              </a:p>
              <a:p>
                <a:pPr algn="ctr"/>
                <a:r>
                  <a:rPr lang="en-US" sz="1600" b="1" dirty="0">
                    <a:solidFill>
                      <a:schemeClr val="bg1"/>
                    </a:solidFill>
                    <a:latin typeface="Cambria Math" pitchFamily="18" charset="0"/>
                    <a:ea typeface="Cambria Math" pitchFamily="18" charset="0"/>
                  </a:rPr>
                  <a:t>be multiplied </a:t>
                </a:r>
                <a:r>
                  <a:rPr lang="en-US" sz="1600" b="1" dirty="0" smtClean="0">
                    <a:solidFill>
                      <a:schemeClr val="bg1"/>
                    </a:solidFill>
                    <a:latin typeface="Cambria Math" pitchFamily="18" charset="0"/>
                    <a:ea typeface="Cambria Math" pitchFamily="18" charset="0"/>
                  </a:rPr>
                  <a:t>to 12 </a:t>
                </a:r>
                <a:r>
                  <a:rPr lang="en-US" sz="1600" b="1" dirty="0">
                    <a:solidFill>
                      <a:schemeClr val="bg1"/>
                    </a:solidFill>
                    <a:latin typeface="Cambria Math" pitchFamily="18" charset="0"/>
                    <a:ea typeface="Cambria Math" pitchFamily="18" charset="0"/>
                  </a:rPr>
                  <a:t>to get </a:t>
                </a:r>
                <a:r>
                  <a:rPr lang="en-US" sz="1600" b="1" dirty="0" smtClean="0">
                    <a:solidFill>
                      <a:schemeClr val="bg1"/>
                    </a:solidFill>
                    <a:latin typeface="Cambria Math" pitchFamily="18" charset="0"/>
                    <a:ea typeface="Cambria Math" pitchFamily="18" charset="0"/>
                  </a:rPr>
                  <a:t>144? </a:t>
                </a:r>
                <a:endParaRPr lang="en-US" sz="1600" b="1" dirty="0">
                  <a:solidFill>
                    <a:schemeClr val="bg1"/>
                  </a:solidFill>
                  <a:latin typeface="Cambria Math" pitchFamily="18" charset="0"/>
                  <a:ea typeface="Cambria Math" pitchFamily="18" charset="0"/>
                </a:endParaRPr>
              </a:p>
              <a:p>
                <a:pPr algn="ctr"/>
                <a:endParaRPr lang="en-US" sz="1600" b="1" dirty="0">
                  <a:solidFill>
                    <a:schemeClr val="bg1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p:grpSp>
        <p:pic>
          <p:nvPicPr>
            <p:cNvPr id="166" name="Picture 165"/>
            <p:cNvPicPr>
              <a:picLocks noChangeAspect="1"/>
            </p:cNvPicPr>
            <p:nvPr/>
          </p:nvPicPr>
          <p:blipFill>
            <a:blip r:embed="rId18"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ackgroundRemoval t="0" b="100000" l="0" r="100000">
                          <a14:foregroundMark x1="62264" y1="43096" x2="31604" y2="35146"/>
                          <a14:foregroundMark x1="64151" y1="25523" x2="69811" y2="59414"/>
                          <a14:foregroundMark x1="75000" y1="33054" x2="73585" y2="60669"/>
                          <a14:foregroundMark x1="57075" y1="50628" x2="37736" y2="42259"/>
                          <a14:foregroundMark x1="59906" y1="63180" x2="58019" y2="88285"/>
                          <a14:foregroundMark x1="25943" y1="74059" x2="31132" y2="85356"/>
                          <a14:foregroundMark x1="33019" y1="88703" x2="43868" y2="97071"/>
                          <a14:foregroundMark x1="62264" y1="74477" x2="58019" y2="87866"/>
                          <a14:foregroundMark x1="60377" y1="68619" x2="72170" y2="71967"/>
                          <a14:foregroundMark x1="72170" y1="59414" x2="68396" y2="77824"/>
                          <a14:foregroundMark x1="72642" y1="60669" x2="65566" y2="84519"/>
                          <a14:foregroundMark x1="69811" y1="69038" x2="58019" y2="94979"/>
                          <a14:foregroundMark x1="63208" y1="69456" x2="54717" y2="90795"/>
                          <a14:foregroundMark x1="66038" y1="76987" x2="44340" y2="63598"/>
                          <a14:foregroundMark x1="47170" y1="60251" x2="54245" y2="80753"/>
                          <a14:foregroundMark x1="52358" y1="80753" x2="54245" y2="94979"/>
                          <a14:foregroundMark x1="16509" y1="29707" x2="16509" y2="29707"/>
                          <a14:foregroundMark x1="14623" y1="25941" x2="14623" y2="25941"/>
                          <a14:foregroundMark x1="10849" y1="19247" x2="10849" y2="19247"/>
                          <a14:foregroundMark x1="14623" y1="14226" x2="14623" y2="1422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0710" y="4261570"/>
              <a:ext cx="1254334" cy="1060563"/>
            </a:xfrm>
            <a:prstGeom prst="rect">
              <a:avLst/>
            </a:prstGeom>
          </p:spPr>
        </p:pic>
      </p:grpSp>
      <p:sp>
        <p:nvSpPr>
          <p:cNvPr id="189" name="Rectangle 188"/>
          <p:cNvSpPr/>
          <p:nvPr/>
        </p:nvSpPr>
        <p:spPr>
          <a:xfrm rot="10800000">
            <a:off x="2814870" y="2506246"/>
            <a:ext cx="544021" cy="63651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 rot="10800000">
            <a:off x="5328235" y="2531238"/>
            <a:ext cx="501141" cy="574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1" name="Group 190"/>
          <p:cNvGrpSpPr/>
          <p:nvPr/>
        </p:nvGrpSpPr>
        <p:grpSpPr>
          <a:xfrm>
            <a:off x="5782767" y="1152662"/>
            <a:ext cx="1957022" cy="1406011"/>
            <a:chOff x="3371056" y="1059183"/>
            <a:chExt cx="1834967" cy="1390977"/>
          </a:xfrm>
        </p:grpSpPr>
        <p:sp>
          <p:nvSpPr>
            <p:cNvPr id="192" name="Cloud Callout 191"/>
            <p:cNvSpPr/>
            <p:nvPr/>
          </p:nvSpPr>
          <p:spPr>
            <a:xfrm>
              <a:off x="3371056" y="1059183"/>
              <a:ext cx="1834967" cy="1390977"/>
            </a:xfrm>
            <a:prstGeom prst="cloudCallout">
              <a:avLst>
                <a:gd name="adj1" fmla="val 25649"/>
                <a:gd name="adj2" fmla="val 87482"/>
              </a:avLst>
            </a:prstGeom>
            <a:solidFill>
              <a:srgbClr val="7030A0"/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93" name="TextBox 56"/>
            <p:cNvSpPr txBox="1"/>
            <p:nvPr/>
          </p:nvSpPr>
          <p:spPr>
            <a:xfrm>
              <a:off x="3489713" y="1221821"/>
              <a:ext cx="1555859" cy="10657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 smtClean="0">
                  <a:solidFill>
                    <a:srgbClr val="FFFF00"/>
                  </a:solidFill>
                  <a:latin typeface="Cambria Math" pitchFamily="18" charset="0"/>
                  <a:ea typeface="Cambria Math" pitchFamily="18" charset="0"/>
                </a:rPr>
                <a:t>Which is the greater number from – 120, – 84, –104 &amp; –138 ?</a:t>
              </a:r>
              <a:endParaRPr lang="en-US" sz="1600" b="1" dirty="0">
                <a:solidFill>
                  <a:srgbClr val="FFFF0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</p:grpSp>
      <p:pic>
        <p:nvPicPr>
          <p:cNvPr id="194" name="Picture 193" descr="D:\MJ\ROBOMATE\Rashmi mam\20480625-vector-illustration-of-cartoon-boy-thinking-with-white-bubble copy.jpg"/>
          <p:cNvPicPr>
            <a:picLocks noChangeAspect="1" noChangeArrowheads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109" y="2799057"/>
            <a:ext cx="1852302" cy="2008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5" name="Rectangle 194"/>
          <p:cNvSpPr/>
          <p:nvPr/>
        </p:nvSpPr>
        <p:spPr>
          <a:xfrm rot="10800000">
            <a:off x="2814870" y="3153965"/>
            <a:ext cx="544021" cy="63651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/>
          <p:cNvSpPr/>
          <p:nvPr/>
        </p:nvSpPr>
        <p:spPr>
          <a:xfrm rot="10800000">
            <a:off x="5437897" y="3178953"/>
            <a:ext cx="577797" cy="574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8" name="Group 197" hidden="1"/>
          <p:cNvGrpSpPr/>
          <p:nvPr/>
        </p:nvGrpSpPr>
        <p:grpSpPr>
          <a:xfrm>
            <a:off x="4337758" y="3410206"/>
            <a:ext cx="1312581" cy="688094"/>
            <a:chOff x="4016156" y="-976192"/>
            <a:chExt cx="1312581" cy="688094"/>
          </a:xfrm>
        </p:grpSpPr>
        <p:sp>
          <p:nvSpPr>
            <p:cNvPr id="199" name="Cloud 198"/>
            <p:cNvSpPr/>
            <p:nvPr/>
          </p:nvSpPr>
          <p:spPr>
            <a:xfrm>
              <a:off x="4016156" y="-949143"/>
              <a:ext cx="987853" cy="661045"/>
            </a:xfrm>
            <a:prstGeom prst="cloud">
              <a:avLst/>
            </a:prstGeom>
            <a:solidFill>
              <a:srgbClr val="00E66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a:t>–8</a:t>
              </a:r>
              <a:endParaRPr lang="en-US" b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pic>
          <p:nvPicPr>
            <p:cNvPr id="200" name="Picture 199"/>
            <p:cNvPicPr>
              <a:picLocks noChangeAspect="1"/>
            </p:cNvPicPr>
            <p:nvPr/>
          </p:nvPicPr>
          <p:blipFill>
            <a:blip r:embed="rId20" cstate="print"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backgroundRemoval t="0" b="100000" l="0" r="100000">
                          <a14:foregroundMark x1="59111" y1="29778" x2="67556" y2="66222"/>
                          <a14:foregroundMark x1="43556" y1="45778" x2="67111" y2="39111"/>
                          <a14:foregroundMark x1="67111" y1="31556" x2="47556" y2="45778"/>
                          <a14:foregroundMark x1="50667" y1="24444" x2="52889" y2="42667"/>
                          <a14:foregroundMark x1="53333" y1="34222" x2="46222" y2="622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5871" y="-976192"/>
              <a:ext cx="682866" cy="682866"/>
            </a:xfrm>
            <a:prstGeom prst="rect">
              <a:avLst/>
            </a:prstGeom>
          </p:spPr>
        </p:pic>
      </p:grpSp>
      <p:grpSp>
        <p:nvGrpSpPr>
          <p:cNvPr id="205" name="Group 204"/>
          <p:cNvGrpSpPr/>
          <p:nvPr/>
        </p:nvGrpSpPr>
        <p:grpSpPr>
          <a:xfrm>
            <a:off x="577882" y="315575"/>
            <a:ext cx="7088112" cy="408623"/>
            <a:chOff x="973041" y="727466"/>
            <a:chExt cx="7088112" cy="408623"/>
          </a:xfrm>
        </p:grpSpPr>
        <p:sp>
          <p:nvSpPr>
            <p:cNvPr id="206" name="TextBox 205"/>
            <p:cNvSpPr txBox="1"/>
            <p:nvPr/>
          </p:nvSpPr>
          <p:spPr>
            <a:xfrm>
              <a:off x="1458755" y="727466"/>
              <a:ext cx="6602398" cy="408623"/>
            </a:xfrm>
            <a:prstGeom prst="roundRect">
              <a:avLst/>
            </a:prstGeom>
            <a:no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342900" indent="-342900">
                <a:buFont typeface="+mj-lt"/>
                <a:buAutoNum type="alphaLcParenR" startAt="5"/>
                <a:defRPr b="1" spc="5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Bookman Old Style" panose="02050604050505020204" pitchFamily="18" charset="0"/>
                </a:defRPr>
              </a:lvl1pPr>
            </a:lstStyle>
            <a:p>
              <a:pPr marL="0" indent="0">
                <a:buNone/>
              </a:pPr>
              <a:r>
                <a:rPr lang="en-US" dirty="0">
                  <a:solidFill>
                    <a:srgbClr val="0000FF"/>
                  </a:solidFill>
                  <a:latin typeface="Cambria Math" panose="02040503050406030204" pitchFamily="18" charset="0"/>
                </a:rPr>
                <a:t>Arrange the following  rational numbers in descending order :</a:t>
              </a:r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973041" y="766757"/>
              <a:ext cx="52527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Q.) </a:t>
              </a:r>
              <a:endParaRPr lang="en-US" dirty="0"/>
            </a:p>
          </p:txBody>
        </p:sp>
      </p:grpSp>
      <p:grpSp>
        <p:nvGrpSpPr>
          <p:cNvPr id="208" name="Group 207" hidden="1"/>
          <p:cNvGrpSpPr/>
          <p:nvPr/>
        </p:nvGrpSpPr>
        <p:grpSpPr>
          <a:xfrm>
            <a:off x="3291684" y="3190350"/>
            <a:ext cx="1375380" cy="688094"/>
            <a:chOff x="3953357" y="-976192"/>
            <a:chExt cx="1375380" cy="688094"/>
          </a:xfrm>
        </p:grpSpPr>
        <p:sp>
          <p:nvSpPr>
            <p:cNvPr id="209" name="Cloud 208"/>
            <p:cNvSpPr/>
            <p:nvPr/>
          </p:nvSpPr>
          <p:spPr>
            <a:xfrm>
              <a:off x="3953357" y="-949143"/>
              <a:ext cx="987853" cy="661045"/>
            </a:xfrm>
            <a:prstGeom prst="cloud">
              <a:avLst/>
            </a:prstGeom>
            <a:solidFill>
              <a:srgbClr val="00E66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a:t>144</a:t>
              </a:r>
              <a:endParaRPr lang="en-US" b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pic>
          <p:nvPicPr>
            <p:cNvPr id="210" name="Picture 209"/>
            <p:cNvPicPr>
              <a:picLocks noChangeAspect="1"/>
            </p:cNvPicPr>
            <p:nvPr/>
          </p:nvPicPr>
          <p:blipFill>
            <a:blip r:embed="rId20" cstate="print"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backgroundRemoval t="0" b="100000" l="0" r="100000">
                          <a14:foregroundMark x1="59111" y1="29778" x2="67556" y2="66222"/>
                          <a14:foregroundMark x1="43556" y1="45778" x2="67111" y2="39111"/>
                          <a14:foregroundMark x1="67111" y1="31556" x2="47556" y2="45778"/>
                          <a14:foregroundMark x1="50667" y1="24444" x2="52889" y2="42667"/>
                          <a14:foregroundMark x1="53333" y1="34222" x2="46222" y2="622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5871" y="-976192"/>
              <a:ext cx="682866" cy="682866"/>
            </a:xfrm>
            <a:prstGeom prst="rect">
              <a:avLst/>
            </a:prstGeom>
          </p:spPr>
        </p:pic>
      </p:grpSp>
      <p:grpSp>
        <p:nvGrpSpPr>
          <p:cNvPr id="186" name="Group 185"/>
          <p:cNvGrpSpPr/>
          <p:nvPr/>
        </p:nvGrpSpPr>
        <p:grpSpPr>
          <a:xfrm>
            <a:off x="3148270" y="2496087"/>
            <a:ext cx="1312581" cy="688094"/>
            <a:chOff x="4016156" y="-976192"/>
            <a:chExt cx="1312581" cy="688094"/>
          </a:xfrm>
        </p:grpSpPr>
        <p:sp>
          <p:nvSpPr>
            <p:cNvPr id="187" name="Cloud 186"/>
            <p:cNvSpPr/>
            <p:nvPr/>
          </p:nvSpPr>
          <p:spPr>
            <a:xfrm>
              <a:off x="4016156" y="-949143"/>
              <a:ext cx="987853" cy="661045"/>
            </a:xfrm>
            <a:prstGeom prst="cloud">
              <a:avLst/>
            </a:prstGeom>
            <a:solidFill>
              <a:srgbClr val="00E66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a:t>6</a:t>
              </a:r>
              <a:endParaRPr lang="en-US" b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pic>
          <p:nvPicPr>
            <p:cNvPr id="188" name="Picture 187"/>
            <p:cNvPicPr>
              <a:picLocks noChangeAspect="1"/>
            </p:cNvPicPr>
            <p:nvPr/>
          </p:nvPicPr>
          <p:blipFill>
            <a:blip r:embed="rId20" cstate="print"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backgroundRemoval t="0" b="100000" l="0" r="100000">
                          <a14:foregroundMark x1="59111" y1="29778" x2="67556" y2="66222"/>
                          <a14:foregroundMark x1="43556" y1="45778" x2="67111" y2="39111"/>
                          <a14:foregroundMark x1="67111" y1="31556" x2="47556" y2="45778"/>
                          <a14:foregroundMark x1="50667" y1="24444" x2="52889" y2="42667"/>
                          <a14:foregroundMark x1="53333" y1="34222" x2="46222" y2="622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5871" y="-976192"/>
              <a:ext cx="682866" cy="682866"/>
            </a:xfrm>
            <a:prstGeom prst="rect">
              <a:avLst/>
            </a:prstGeom>
          </p:spPr>
        </p:pic>
      </p:grpSp>
      <p:sp>
        <p:nvSpPr>
          <p:cNvPr id="112" name="Rectangle 111"/>
          <p:cNvSpPr/>
          <p:nvPr/>
        </p:nvSpPr>
        <p:spPr>
          <a:xfrm>
            <a:off x="2240730" y="4252901"/>
            <a:ext cx="2799429" cy="53732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FFFF00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ctangle 112"/>
              <p:cNvSpPr/>
              <p:nvPr/>
            </p:nvSpPr>
            <p:spPr>
              <a:xfrm>
                <a:off x="2229301" y="4252150"/>
                <a:ext cx="5056123" cy="5251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dirty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Hence</a:t>
                </a:r>
                <a:r>
                  <a:rPr lang="en-US" b="1" dirty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,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–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𝟕</m:t>
                        </m:r>
                      </m:num>
                      <m:den>
                        <m:r>
                          <a:rPr lang="en-US" b="1" i="1" smtClean="0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𝟏𝟐</m:t>
                        </m:r>
                      </m:den>
                    </m:f>
                    <m:r>
                      <a:rPr lang="en-US" b="1" i="1">
                        <a:latin typeface="Cambria Math"/>
                      </a:rPr>
                      <m:t>&gt;</m:t>
                    </m:r>
                    <m:f>
                      <m:fPr>
                        <m:ctrlPr>
                          <a:rPr lang="en-US" b="1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–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𝟏𝟑</m:t>
                        </m:r>
                      </m:num>
                      <m:den>
                        <m:r>
                          <a:rPr lang="en-US" b="1" i="1" smtClean="0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𝟏𝟖</m:t>
                        </m:r>
                      </m:den>
                    </m:f>
                    <m:r>
                      <a:rPr lang="en-US" b="1" i="1">
                        <a:latin typeface="Cambria Math"/>
                      </a:rPr>
                      <m:t>&gt;</m:t>
                    </m:r>
                    <m:f>
                      <m:fPr>
                        <m:ctrlPr>
                          <a:rPr lang="en-US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/>
                          </a:rPr>
                          <m:t>–</m:t>
                        </m:r>
                        <m:r>
                          <a:rPr lang="en-US" b="1" i="1" smtClean="0">
                            <a:latin typeface="Cambria Math"/>
                          </a:rPr>
                          <m:t>𝟓</m:t>
                        </m:r>
                      </m:num>
                      <m:den>
                        <m:r>
                          <a:rPr lang="en-US" b="1" i="1" smtClean="0">
                            <a:latin typeface="Cambria Math"/>
                          </a:rPr>
                          <m:t>𝟔</m:t>
                        </m:r>
                      </m:den>
                    </m:f>
                    <m:r>
                      <a:rPr lang="en-US" b="1" i="1">
                        <a:latin typeface="Cambria Math"/>
                      </a:rPr>
                      <m:t>&gt;</m:t>
                    </m:r>
                    <m:f>
                      <m:fPr>
                        <m:ctrlPr>
                          <a:rPr lang="en-US" b="1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𝟐𝟑</m:t>
                        </m:r>
                      </m:num>
                      <m:den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–</m:t>
                        </m:r>
                        <m:r>
                          <a:rPr lang="en-US" b="1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𝟐𝟒</m:t>
                        </m:r>
                      </m:den>
                    </m:f>
                  </m:oMath>
                </a14:m>
                <a:endParaRPr lang="en-US" sz="2000" dirty="0">
                  <a:solidFill>
                    <a:schemeClr val="tx1"/>
                  </a:solidFill>
                  <a:effectLst/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3" name="Rectangle 1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9297" y="4252150"/>
                <a:ext cx="5056123" cy="525144"/>
              </a:xfrm>
              <a:prstGeom prst="rect">
                <a:avLst/>
              </a:prstGeom>
              <a:blipFill rotWithShape="1">
                <a:blip r:embed="rId22"/>
                <a:stretch>
                  <a:fillRect l="-724"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2" name="Rectangle 201"/>
          <p:cNvSpPr/>
          <p:nvPr/>
        </p:nvSpPr>
        <p:spPr>
          <a:xfrm flipV="1">
            <a:off x="720069" y="3882408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Cambria Math" panose="02040503050406030204" pitchFamily="18" charset="0"/>
                <a:sym typeface="Symbol"/>
              </a:rPr>
              <a:t></a:t>
            </a:r>
            <a:endParaRPr lang="en-US" dirty="0"/>
          </a:p>
        </p:txBody>
      </p:sp>
      <p:sp>
        <p:nvSpPr>
          <p:cNvPr id="203" name="Rectangle 202"/>
          <p:cNvSpPr/>
          <p:nvPr/>
        </p:nvSpPr>
        <p:spPr>
          <a:xfrm>
            <a:off x="720069" y="4354101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Cambria Math" panose="02040503050406030204" pitchFamily="18" charset="0"/>
                <a:sym typeface="Symbol"/>
              </a:rPr>
              <a:t></a:t>
            </a:r>
            <a:endParaRPr lang="en-US" dirty="0"/>
          </a:p>
        </p:txBody>
      </p:sp>
      <p:grpSp>
        <p:nvGrpSpPr>
          <p:cNvPr id="204" name="Group 203"/>
          <p:cNvGrpSpPr/>
          <p:nvPr/>
        </p:nvGrpSpPr>
        <p:grpSpPr>
          <a:xfrm>
            <a:off x="2728560" y="2044426"/>
            <a:ext cx="2657072" cy="1026591"/>
            <a:chOff x="4831613" y="2714835"/>
            <a:chExt cx="2657072" cy="1026591"/>
          </a:xfrm>
        </p:grpSpPr>
        <p:grpSp>
          <p:nvGrpSpPr>
            <p:cNvPr id="211" name="Group 210"/>
            <p:cNvGrpSpPr/>
            <p:nvPr/>
          </p:nvGrpSpPr>
          <p:grpSpPr>
            <a:xfrm>
              <a:off x="4831613" y="3117789"/>
              <a:ext cx="2049891" cy="623637"/>
              <a:chOff x="4856431" y="4980525"/>
              <a:chExt cx="2049891" cy="623637"/>
            </a:xfrm>
          </p:grpSpPr>
          <p:sp>
            <p:nvSpPr>
              <p:cNvPr id="223" name="Rounded Rectangle 222"/>
              <p:cNvSpPr/>
              <p:nvPr/>
            </p:nvSpPr>
            <p:spPr>
              <a:xfrm>
                <a:off x="4946268" y="4980525"/>
                <a:ext cx="1960054" cy="374224"/>
              </a:xfrm>
              <a:prstGeom prst="roundRect">
                <a:avLst/>
              </a:prstGeom>
              <a:solidFill>
                <a:srgbClr val="0000FF"/>
              </a:solidFill>
              <a:ln w="9525" cap="flat" cmpd="sng" algn="ctr">
                <a:noFill/>
                <a:prstDash val="solid"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wrap="squar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mbria Math" pitchFamily="18" charset="0"/>
                  <a:ea typeface="Cambria Math" pitchFamily="18" charset="0"/>
                  <a:cs typeface="Arial" pitchFamily="34" charset="0"/>
                  <a:sym typeface="Symbol"/>
                </a:endParaRPr>
              </a:p>
            </p:txBody>
          </p:sp>
          <p:sp>
            <p:nvSpPr>
              <p:cNvPr id="224" name="Rectangle 223"/>
              <p:cNvSpPr/>
              <p:nvPr/>
            </p:nvSpPr>
            <p:spPr>
              <a:xfrm>
                <a:off x="4856431" y="5019387"/>
                <a:ext cx="1928150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00"/>
                    </a:solidFill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  <a:sym typeface="Symbol"/>
                  </a:rPr>
                  <a:t>Multiply</a:t>
                </a:r>
                <a:r>
                  <a:rPr kumimoji="0" lang="en-US" sz="1600" b="1" i="0" u="none" strike="noStrike" kern="0" cap="none" spc="0" normalizeH="0" noProof="0" dirty="0" smtClean="0">
                    <a:ln>
                      <a:noFill/>
                    </a:ln>
                    <a:solidFill>
                      <a:srgbClr val="FFFF00"/>
                    </a:solidFill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  <a:sym typeface="Symbol"/>
                  </a:rPr>
                  <a:t> the fraction by –1</a:t>
                </a:r>
                <a:endPara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00"/>
                  </a:solidFill>
                  <a:uLnTx/>
                  <a:uFillTx/>
                </a:endParaRPr>
              </a:p>
            </p:txBody>
          </p:sp>
        </p:grpSp>
        <p:pic>
          <p:nvPicPr>
            <p:cNvPr id="222" name="Picture 2" descr="https://encrypted-tbn2.gstatic.com/images?q=tbn:ANd9GcSdw6MrYMIm6k47z_zifpRXgjiY9riSbIcalgahxuaZBKG6ZcOrFw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BEBA8EAE-BF5A-486C-A8C5-ECC9F3942E4B}">
                  <a14:imgProps xmlns:a14="http://schemas.microsoft.com/office/drawing/2010/main">
                    <a14:imgLayer r:embed="rId24">
                      <a14:imgEffect>
                        <a14:backgroundRemoval t="0" b="100000" l="0" r="100000">
                          <a14:foregroundMark x1="18815" y1="26857" x2="14286" y2="69714"/>
                          <a14:foregroundMark x1="348" y1="76000" x2="348" y2="76000"/>
                          <a14:foregroundMark x1="697" y1="77714" x2="697" y2="77714"/>
                          <a14:foregroundMark x1="1045" y1="79429" x2="1045" y2="7942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00000">
              <a:off x="6213407" y="2714835"/>
              <a:ext cx="1275278" cy="7776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56337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1500"/>
                            </p:stCondLst>
                            <p:childTnLst>
                              <p:par>
                                <p:cTn id="1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00"/>
                            </p:stCondLst>
                            <p:childTnLst>
                              <p:par>
                                <p:cTn id="1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1000"/>
                            </p:stCondLst>
                            <p:childTnLst>
                              <p:par>
                                <p:cTn id="1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1500"/>
                            </p:stCondLst>
                            <p:childTnLst>
                              <p:par>
                                <p:cTn id="1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2000"/>
                            </p:stCondLst>
                            <p:childTnLst>
                              <p:par>
                                <p:cTn id="2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2500"/>
                            </p:stCondLst>
                            <p:childTnLst>
                              <p:par>
                                <p:cTn id="2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500"/>
                            </p:stCondLst>
                            <p:childTnLst>
                              <p:par>
                                <p:cTn id="2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500"/>
                            </p:stCondLst>
                            <p:childTnLst>
                              <p:par>
                                <p:cTn id="2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500"/>
                            </p:stCondLst>
                            <p:childTnLst>
                              <p:par>
                                <p:cTn id="2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500"/>
                            </p:stCondLst>
                            <p:childTnLst>
                              <p:par>
                                <p:cTn id="2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1000"/>
                            </p:stCondLst>
                            <p:childTnLst>
                              <p:par>
                                <p:cTn id="2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1500"/>
                            </p:stCondLst>
                            <p:childTnLst>
                              <p:par>
                                <p:cTn id="2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5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500"/>
                            </p:stCondLst>
                            <p:childTnLst>
                              <p:par>
                                <p:cTn id="2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500"/>
                            </p:stCondLst>
                            <p:childTnLst>
                              <p:par>
                                <p:cTn id="3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500"/>
                            </p:stCondLst>
                            <p:childTnLst>
                              <p:par>
                                <p:cTn id="3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1000"/>
                            </p:stCondLst>
                            <p:childTnLst>
                              <p:par>
                                <p:cTn id="3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1500"/>
                            </p:stCondLst>
                            <p:childTnLst>
                              <p:par>
                                <p:cTn id="3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>
                            <p:stCondLst>
                              <p:cond delay="2000"/>
                            </p:stCondLst>
                            <p:childTnLst>
                              <p:par>
                                <p:cTn id="3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2500"/>
                            </p:stCondLst>
                            <p:childTnLst>
                              <p:par>
                                <p:cTn id="3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6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8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0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>
                            <p:stCondLst>
                              <p:cond delay="500"/>
                            </p:stCondLst>
                            <p:childTnLst>
                              <p:par>
                                <p:cTn id="3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500"/>
                            </p:stCondLst>
                            <p:childTnLst>
                              <p:par>
                                <p:cTn id="3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500"/>
                            </p:stCondLst>
                            <p:childTnLst>
                              <p:par>
                                <p:cTn id="3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2" fill="hold">
                            <p:stCondLst>
                              <p:cond delay="500"/>
                            </p:stCondLst>
                            <p:childTnLst>
                              <p:par>
                                <p:cTn id="3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6" fill="hold">
                            <p:stCondLst>
                              <p:cond delay="1000"/>
                            </p:stCondLst>
                            <p:childTnLst>
                              <p:par>
                                <p:cTn id="3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0" fill="hold">
                            <p:stCondLst>
                              <p:cond delay="1500"/>
                            </p:stCondLst>
                            <p:childTnLst>
                              <p:par>
                                <p:cTn id="3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8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5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9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7" fill="hold">
                            <p:stCondLst>
                              <p:cond delay="500"/>
                            </p:stCondLst>
                            <p:childTnLst>
                              <p:par>
                                <p:cTn id="4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6" fill="hold">
                            <p:stCondLst>
                              <p:cond delay="500"/>
                            </p:stCondLst>
                            <p:childTnLst>
                              <p:par>
                                <p:cTn id="4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0" fill="hold">
                      <p:stCondLst>
                        <p:cond delay="indefinite"/>
                      </p:stCondLst>
                      <p:childTnLst>
                        <p:par>
                          <p:cTn id="431" fill="hold">
                            <p:stCondLst>
                              <p:cond delay="0"/>
                            </p:stCondLst>
                            <p:childTnLst>
                              <p:par>
                                <p:cTn id="4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4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5" fill="hold">
                      <p:stCondLst>
                        <p:cond delay="indefinite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5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6" dur="500" tmFilter="0, 0; .2, .5; .8, .5; 1, 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7" dur="250" autoRev="1" fill="hold"/>
                                        <p:tgtEl>
                                          <p:spTgt spid="19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48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9" dur="500" tmFilter="0, 0; .2, .5; .8, .5; 1, 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0" dur="250" autoRev="1" fill="hold"/>
                                        <p:tgtEl>
                                          <p:spTgt spid="18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51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2" dur="500" tmFilter="0, 0; .2, .5; .8, .5; 1, 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3" dur="250" autoRev="1" fill="hold"/>
                                        <p:tgtEl>
                                          <p:spTgt spid="19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54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5" dur="500" tmFilter="0, 0; .2, .5; .8, .5; 1, 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6" dur="250" autoRev="1" fill="hold"/>
                                        <p:tgtEl>
                                          <p:spTgt spid="19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fill="hold">
                      <p:stCondLst>
                        <p:cond delay="indefinite"/>
                      </p:stCondLst>
                      <p:childTnLst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2" fill="hold">
                            <p:stCondLst>
                              <p:cond delay="500"/>
                            </p:stCondLst>
                            <p:childTnLst>
                              <p:par>
                                <p:cTn id="4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6" fill="hold">
                            <p:stCondLst>
                              <p:cond delay="1000"/>
                            </p:stCondLst>
                            <p:childTnLst>
                              <p:par>
                                <p:cTn id="4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0" fill="hold">
                            <p:stCondLst>
                              <p:cond delay="1500"/>
                            </p:stCondLst>
                            <p:childTnLst>
                              <p:par>
                                <p:cTn id="4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4" fill="hold">
                      <p:stCondLst>
                        <p:cond delay="indefinite"/>
                      </p:stCondLst>
                      <p:childTnLst>
                        <p:par>
                          <p:cTn id="475" fill="hold">
                            <p:stCondLst>
                              <p:cond delay="0"/>
                            </p:stCondLst>
                            <p:childTnLst>
                              <p:par>
                                <p:cTn id="47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0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3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6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0" fill="hold">
                            <p:stCondLst>
                              <p:cond delay="500"/>
                            </p:stCondLst>
                            <p:childTnLst>
                              <p:par>
                                <p:cTn id="49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3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4" fill="hold">
                      <p:stCondLst>
                        <p:cond delay="indefinite"/>
                      </p:stCondLst>
                      <p:childTnLst>
                        <p:par>
                          <p:cTn id="495" fill="hold">
                            <p:stCondLst>
                              <p:cond delay="0"/>
                            </p:stCondLst>
                            <p:childTnLst>
                              <p:par>
                                <p:cTn id="49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8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9" fill="hold">
                      <p:stCondLst>
                        <p:cond delay="indefinite"/>
                      </p:stCondLst>
                      <p:childTnLst>
                        <p:par>
                          <p:cTn id="500" fill="hold">
                            <p:stCondLst>
                              <p:cond delay="0"/>
                            </p:stCondLst>
                            <p:childTnLst>
                              <p:par>
                                <p:cTn id="5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9" fill="hold">
                      <p:stCondLst>
                        <p:cond delay="indefinite"/>
                      </p:stCondLst>
                      <p:childTnLst>
                        <p:par>
                          <p:cTn id="520" fill="hold">
                            <p:stCondLst>
                              <p:cond delay="0"/>
                            </p:stCondLst>
                            <p:childTnLst>
                              <p:par>
                                <p:cTn id="5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4" fill="hold">
                            <p:stCondLst>
                              <p:cond delay="500"/>
                            </p:stCondLst>
                            <p:childTnLst>
                              <p:par>
                                <p:cTn id="52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6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9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1" fill="hold">
                      <p:stCondLst>
                        <p:cond delay="indefinite"/>
                      </p:stCondLst>
                      <p:childTnLst>
                        <p:par>
                          <p:cTn id="532" fill="hold">
                            <p:stCondLst>
                              <p:cond delay="0"/>
                            </p:stCondLst>
                            <p:childTnLst>
                              <p:par>
                                <p:cTn id="5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5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6" fill="hold">
                            <p:stCondLst>
                              <p:cond delay="500"/>
                            </p:stCondLst>
                            <p:childTnLst>
                              <p:par>
                                <p:cTn id="5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0" fill="hold">
                            <p:stCondLst>
                              <p:cond delay="1000"/>
                            </p:stCondLst>
                            <p:childTnLst>
                              <p:par>
                                <p:cTn id="5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/>
      <p:bldP spid="121" grpId="1" animBg="1"/>
      <p:bldP spid="133" grpId="0" animBg="1"/>
      <p:bldP spid="154" grpId="0"/>
      <p:bldP spid="155" grpId="0"/>
      <p:bldP spid="156" grpId="0"/>
      <p:bldP spid="158" grpId="0"/>
      <p:bldP spid="159" grpId="0"/>
      <p:bldP spid="178" grpId="0"/>
      <p:bldP spid="201" grpId="0"/>
      <p:bldP spid="212" grpId="0"/>
      <p:bldP spid="213" grpId="0"/>
      <p:bldP spid="214" grpId="0"/>
      <p:bldP spid="215" grpId="0"/>
      <p:bldP spid="216" grpId="0"/>
      <p:bldP spid="217" grpId="0"/>
      <p:bldP spid="218" grpId="0"/>
      <p:bldP spid="220" grpId="0"/>
      <p:bldP spid="221" grpId="0"/>
      <p:bldP spid="229" grpId="0"/>
      <p:bldP spid="230" grpId="0"/>
      <p:bldP spid="233" grpId="0"/>
      <p:bldP spid="65" grpId="0"/>
      <p:bldP spid="66" grpId="0"/>
      <p:bldP spid="67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9" grpId="0"/>
      <p:bldP spid="90" grpId="0"/>
      <p:bldP spid="91" grpId="0"/>
      <p:bldP spid="92" grpId="0"/>
      <p:bldP spid="93" grpId="0"/>
      <p:bldP spid="94" grpId="0"/>
      <p:bldP spid="96" grpId="0"/>
      <p:bldP spid="98" grpId="0"/>
      <p:bldP spid="104" grpId="0"/>
      <p:bldP spid="105" grpId="0"/>
      <p:bldP spid="106" grpId="0" animBg="1"/>
      <p:bldP spid="107" grpId="0"/>
      <p:bldP spid="108" grpId="0" animBg="1"/>
      <p:bldP spid="109" grpId="0"/>
      <p:bldP spid="110" grpId="0" animBg="1"/>
      <p:bldP spid="111" grpId="0"/>
      <p:bldP spid="119" grpId="0" animBg="1"/>
      <p:bldP spid="119" grpId="1" animBg="1"/>
      <p:bldP spid="122" grpId="0" animBg="1"/>
      <p:bldP spid="122" grpId="1" animBg="1"/>
      <p:bldP spid="123" grpId="0" animBg="1"/>
      <p:bldP spid="123" grpId="1" animBg="1"/>
      <p:bldP spid="197" grpId="0"/>
      <p:bldP spid="127" grpId="0" animBg="1"/>
      <p:bldP spid="127" grpId="1" animBg="1"/>
      <p:bldP spid="128" grpId="0" animBg="1"/>
      <p:bldP spid="128" grpId="1" animBg="1"/>
      <p:bldP spid="138" grpId="0" animBg="1"/>
      <p:bldP spid="138" grpId="1" animBg="1"/>
      <p:bldP spid="139" grpId="0" animBg="1"/>
      <p:bldP spid="139" grpId="1" animBg="1"/>
      <p:bldP spid="140" grpId="0" animBg="1"/>
      <p:bldP spid="140" grpId="1" animBg="1"/>
      <p:bldP spid="141" grpId="0" animBg="1"/>
      <p:bldP spid="141" grpId="1" animBg="1"/>
      <p:bldP spid="134" grpId="0"/>
      <p:bldP spid="189" grpId="0" animBg="1"/>
      <p:bldP spid="189" grpId="1" animBg="1"/>
      <p:bldP spid="189" grpId="2" animBg="1"/>
      <p:bldP spid="190" grpId="0" animBg="1"/>
      <p:bldP spid="190" grpId="1" animBg="1"/>
      <p:bldP spid="190" grpId="2" animBg="1"/>
      <p:bldP spid="195" grpId="0" animBg="1"/>
      <p:bldP spid="195" grpId="1" animBg="1"/>
      <p:bldP spid="195" grpId="2" animBg="1"/>
      <p:bldP spid="196" grpId="0" animBg="1"/>
      <p:bldP spid="196" grpId="1" animBg="1"/>
      <p:bldP spid="196" grpId="2" animBg="1"/>
      <p:bldP spid="112" grpId="0" animBg="1"/>
      <p:bldP spid="113" grpId="0"/>
      <p:bldP spid="202" grpId="0"/>
      <p:bldP spid="203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33CC">
              <a:alpha val="23000"/>
            </a:srgbClr>
          </a:solidFill>
          <a:ln w="3810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8" y="174498"/>
            <a:ext cx="7924802" cy="479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61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154034"/>
              </p:ext>
            </p:extLst>
          </p:nvPr>
        </p:nvGraphicFramePr>
        <p:xfrm>
          <a:off x="541672" y="1010153"/>
          <a:ext cx="6973755" cy="382292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79435"/>
                <a:gridCol w="3113584"/>
                <a:gridCol w="2480736"/>
              </a:tblGrid>
              <a:tr h="62566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9725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31179" y="1151070"/>
            <a:ext cx="115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Operation</a:t>
            </a:r>
            <a:endParaRPr lang="en-US" b="1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36160" y="1151070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Numbers</a:t>
            </a:r>
            <a:endParaRPr lang="en-US" b="1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55349" y="1151070"/>
            <a:ext cx="1038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Remarks</a:t>
            </a:r>
            <a:endParaRPr lang="en-US" b="1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475" y="1726840"/>
            <a:ext cx="1307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Subtraction</a:t>
            </a:r>
            <a:endParaRPr lang="en-US" b="1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12229" y="1630029"/>
            <a:ext cx="3121735" cy="1757398"/>
          </a:xfrm>
          <a:prstGeom prst="rect">
            <a:avLst/>
          </a:prstGeom>
          <a:solidFill>
            <a:srgbClr val="0000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92665" y="2058803"/>
            <a:ext cx="263040" cy="369332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b="1" dirty="0" smtClean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endParaRPr lang="en-US" b="1" dirty="0">
              <a:solidFill>
                <a:prstClr val="white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47840" y="2026460"/>
            <a:ext cx="304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sz="2000" dirty="0" smtClean="0">
                <a:solidFill>
                  <a:prstClr val="white"/>
                </a:solidFill>
                <a:latin typeface="Bookman Old Style" pitchFamily="18" charset="0"/>
              </a:rPr>
              <a:t>–</a:t>
            </a:r>
            <a:endParaRPr lang="en-US" sz="2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444775" y="2058803"/>
            <a:ext cx="263040" cy="369332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b="1" dirty="0" smtClean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US" b="1" dirty="0">
              <a:solidFill>
                <a:prstClr val="white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99950" y="2058803"/>
            <a:ext cx="304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sz="2000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2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996885" y="2058803"/>
            <a:ext cx="263040" cy="369332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b="1" dirty="0" smtClean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endParaRPr lang="en-US" b="1" dirty="0">
              <a:solidFill>
                <a:prstClr val="white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083906" y="1626343"/>
            <a:ext cx="6297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dirty="0" smtClean="0">
                <a:solidFill>
                  <a:prstClr val="black"/>
                </a:solidFill>
                <a:effectLst>
                  <a:glow rad="127000">
                    <a:srgbClr val="FFFF00"/>
                  </a:glow>
                </a:effectLst>
                <a:latin typeface="Cambria Math" panose="02040503050406030204" pitchFamily="18" charset="0"/>
              </a:rPr>
              <a:t>And</a:t>
            </a:r>
            <a:endParaRPr lang="en-US" dirty="0">
              <a:solidFill>
                <a:prstClr val="black"/>
              </a:solidFill>
              <a:effectLst>
                <a:glow rad="127000">
                  <a:srgbClr val="FFFF00"/>
                </a:glow>
              </a:effectLst>
              <a:latin typeface="Cambria Math" panose="020405030504060302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537634" y="2058803"/>
            <a:ext cx="263040" cy="369332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b="1" dirty="0" smtClean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US" b="1" dirty="0">
              <a:solidFill>
                <a:prstClr val="white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792809" y="2026460"/>
            <a:ext cx="304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sz="2000" dirty="0">
                <a:solidFill>
                  <a:prstClr val="white"/>
                </a:solidFill>
                <a:latin typeface="Bookman Old Style" pitchFamily="18" charset="0"/>
              </a:rPr>
              <a:t>–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89742" y="2058803"/>
            <a:ext cx="263040" cy="369332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b="1" dirty="0" smtClean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endParaRPr lang="en-US" b="1" dirty="0">
              <a:solidFill>
                <a:prstClr val="white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344917" y="2058803"/>
            <a:ext cx="304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sz="2000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2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610409" y="2058803"/>
            <a:ext cx="423557" cy="369332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b="1" dirty="0" smtClean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–7</a:t>
            </a:r>
            <a:endParaRPr lang="en-US" b="1" dirty="0">
              <a:solidFill>
                <a:prstClr val="white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725624" y="1726841"/>
            <a:ext cx="2874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Subtraction is not commutative</a:t>
            </a:r>
            <a:endParaRPr lang="en-US" b="1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p:sp>
        <p:nvSpPr>
          <p:cNvPr id="66" name="Snip Diagonal Corner Rectangle 65"/>
          <p:cNvSpPr/>
          <p:nvPr/>
        </p:nvSpPr>
        <p:spPr>
          <a:xfrm>
            <a:off x="523874" y="306162"/>
            <a:ext cx="2045266" cy="440769"/>
          </a:xfrm>
          <a:prstGeom prst="snip2DiagRect">
            <a:avLst/>
          </a:prstGeom>
          <a:solidFill>
            <a:srgbClr val="7030A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Cambria Math" panose="02040503050406030204" pitchFamily="18" charset="0"/>
              </a:rPr>
              <a:t>COMMUTATIVITY</a:t>
            </a:r>
          </a:p>
        </p:txBody>
      </p:sp>
      <p:pic>
        <p:nvPicPr>
          <p:cNvPr id="68" name="Picture 6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3439" y="2603180"/>
            <a:ext cx="1006361" cy="2196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69" name="Oval Callout 68"/>
          <p:cNvSpPr/>
          <p:nvPr/>
        </p:nvSpPr>
        <p:spPr>
          <a:xfrm flipH="1">
            <a:off x="1871260" y="2734795"/>
            <a:ext cx="1845253" cy="1108364"/>
          </a:xfrm>
          <a:prstGeom prst="wedgeEllipseCallout">
            <a:avLst>
              <a:gd name="adj1" fmla="val 74726"/>
              <a:gd name="adj2" fmla="val 4269"/>
            </a:avLst>
          </a:prstGeom>
          <a:solidFill>
            <a:srgbClr val="FF3300"/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ambria Math" panose="02040503050406030204" pitchFamily="18" charset="0"/>
              </a:rPr>
              <a:t>Lets take an example</a:t>
            </a:r>
            <a:endParaRPr lang="en-US" b="1" dirty="0">
              <a:solidFill>
                <a:prstClr val="white"/>
              </a:solidFill>
              <a:latin typeface="Cambria Math" panose="02040503050406030204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 rot="10800000">
            <a:off x="2995318" y="2034080"/>
            <a:ext cx="253790" cy="39522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  <a:effectLst>
            <a:glow rad="381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effectLst>
                <a:glow rad="558800">
                  <a:prstClr val="white">
                    <a:lumMod val="95000"/>
                  </a:prstClr>
                </a:glow>
              </a:effectLst>
            </a:endParaRPr>
          </a:p>
        </p:txBody>
      </p:sp>
      <p:sp>
        <p:nvSpPr>
          <p:cNvPr id="77" name="Rectangle 76"/>
          <p:cNvSpPr/>
          <p:nvPr/>
        </p:nvSpPr>
        <p:spPr>
          <a:xfrm rot="10800000">
            <a:off x="4631496" y="2034080"/>
            <a:ext cx="362960" cy="39522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  <a:effectLst>
            <a:glow rad="381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effectLst>
                <a:glow rad="558800">
                  <a:prstClr val="white">
                    <a:lumMod val="95000"/>
                  </a:prstClr>
                </a:glow>
              </a:effectLst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1038741" y="1489144"/>
            <a:ext cx="1617374" cy="960324"/>
            <a:chOff x="3509313" y="1269801"/>
            <a:chExt cx="1516502" cy="950056"/>
          </a:xfrm>
        </p:grpSpPr>
        <p:sp>
          <p:nvSpPr>
            <p:cNvPr id="58" name="Cloud Callout 57"/>
            <p:cNvSpPr/>
            <p:nvPr/>
          </p:nvSpPr>
          <p:spPr>
            <a:xfrm>
              <a:off x="3509313" y="1269801"/>
              <a:ext cx="1516502" cy="950056"/>
            </a:xfrm>
            <a:prstGeom prst="cloudCallout">
              <a:avLst>
                <a:gd name="adj1" fmla="val -17553"/>
                <a:gd name="adj2" fmla="val 147318"/>
              </a:avLst>
            </a:prstGeom>
            <a:solidFill>
              <a:srgbClr val="7030A0"/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0" name="TextBox 56"/>
            <p:cNvSpPr txBox="1"/>
            <p:nvPr/>
          </p:nvSpPr>
          <p:spPr>
            <a:xfrm>
              <a:off x="3642588" y="1455568"/>
              <a:ext cx="1285835" cy="59945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 smtClean="0">
                  <a:solidFill>
                    <a:srgbClr val="FFFF00"/>
                  </a:solidFill>
                  <a:latin typeface="Cambria Math" pitchFamily="18" charset="0"/>
                  <a:ea typeface="Cambria Math" pitchFamily="18" charset="0"/>
                </a:rPr>
                <a:t>What do you observe ?</a:t>
              </a:r>
              <a:endParaRPr lang="en-US" sz="1600" b="1" dirty="0">
                <a:solidFill>
                  <a:srgbClr val="FFFF0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</p:grpSp>
      <p:pic>
        <p:nvPicPr>
          <p:cNvPr id="62" name="Picture 61" descr="D:\MJ\ROBOMATE\Rashmi mam\20480625-vector-illustration-of-cartoon-boy-thinking-with-white-bubble copy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35694" y="2994690"/>
            <a:ext cx="1683913" cy="1826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/>
          <p:cNvGrpSpPr/>
          <p:nvPr/>
        </p:nvGrpSpPr>
        <p:grpSpPr>
          <a:xfrm>
            <a:off x="2446971" y="2763775"/>
            <a:ext cx="2052251" cy="624548"/>
            <a:chOff x="2445068" y="3003430"/>
            <a:chExt cx="2052250" cy="624548"/>
          </a:xfrm>
        </p:grpSpPr>
        <p:sp>
          <p:nvSpPr>
            <p:cNvPr id="85" name="Rectangle 84"/>
            <p:cNvSpPr/>
            <p:nvPr/>
          </p:nvSpPr>
          <p:spPr>
            <a:xfrm>
              <a:off x="2445068" y="3003430"/>
              <a:ext cx="2052250" cy="6245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333515" y="3194399"/>
              <a:ext cx="270374" cy="274953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549658" y="3099478"/>
              <a:ext cx="1843070" cy="432453"/>
              <a:chOff x="1892665" y="2433790"/>
              <a:chExt cx="1843070" cy="432453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1892665" y="2466133"/>
                <a:ext cx="263040" cy="369332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 algn="ctr">
                  <a:tabLst>
                    <a:tab pos="457200" algn="l"/>
                  </a:tabLst>
                </a:pPr>
                <a:r>
                  <a:rPr lang="en-US" b="1" dirty="0" smtClean="0">
                    <a:solidFill>
                      <a:prstClr val="white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7</a:t>
                </a:r>
                <a:endParaRPr lang="en-US" b="1" dirty="0">
                  <a:solidFill>
                    <a:prstClr val="white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135124" y="2433790"/>
                <a:ext cx="30480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tabLst>
                    <a:tab pos="457200" algn="l"/>
                  </a:tabLst>
                </a:pPr>
                <a:r>
                  <a:rPr lang="en-US" sz="2000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–</a:t>
                </a:r>
                <a:endParaRPr lang="en-US" sz="2000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2419340" y="2466133"/>
                <a:ext cx="263040" cy="369332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 algn="ctr">
                  <a:tabLst>
                    <a:tab pos="457200" algn="l"/>
                  </a:tabLst>
                </a:pPr>
                <a:r>
                  <a:rPr lang="en-US" b="1" dirty="0" smtClean="0">
                    <a:solidFill>
                      <a:prstClr val="white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en-US" b="1" dirty="0">
                  <a:solidFill>
                    <a:prstClr val="white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2661799" y="2466133"/>
                <a:ext cx="30480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tabLst>
                    <a:tab pos="457200" algn="l"/>
                  </a:tabLst>
                </a:pPr>
                <a:r>
                  <a:rPr lang="en-US" sz="2000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≠</a:t>
                </a:r>
                <a:endParaRPr lang="en-US" sz="2000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2946018" y="2466133"/>
                <a:ext cx="263040" cy="369332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 algn="ctr">
                  <a:tabLst>
                    <a:tab pos="457200" algn="l"/>
                  </a:tabLst>
                </a:pPr>
                <a:r>
                  <a:rPr lang="en-US" b="1" dirty="0" smtClean="0">
                    <a:solidFill>
                      <a:prstClr val="white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en-US" b="1" dirty="0">
                  <a:solidFill>
                    <a:prstClr val="white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3188475" y="2433790"/>
                <a:ext cx="30480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tabLst>
                    <a:tab pos="457200" algn="l"/>
                  </a:tabLst>
                </a:pPr>
                <a:r>
                  <a:rPr lang="en-US" sz="2000" dirty="0">
                    <a:solidFill>
                      <a:prstClr val="white"/>
                    </a:solidFill>
                    <a:latin typeface="Bookman Old Style" pitchFamily="18" charset="0"/>
                  </a:rPr>
                  <a:t>–</a:t>
                </a: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3472695" y="2466133"/>
                <a:ext cx="263040" cy="369332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 algn="ctr">
                  <a:tabLst>
                    <a:tab pos="457200" algn="l"/>
                  </a:tabLst>
                </a:pPr>
                <a:r>
                  <a:rPr lang="en-US" b="1" dirty="0" smtClean="0">
                    <a:solidFill>
                      <a:prstClr val="white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7</a:t>
                </a:r>
                <a:endParaRPr lang="en-US" b="1" dirty="0">
                  <a:solidFill>
                    <a:prstClr val="white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/>
              <p:cNvSpPr/>
              <p:nvPr/>
            </p:nvSpPr>
            <p:spPr>
              <a:xfrm>
                <a:off x="3261472" y="2125608"/>
                <a:ext cx="47971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tabLst>
                    <a:tab pos="457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>
                          <a:solidFill>
                            <a:prstClr val="black"/>
                          </a:solidFill>
                          <a:effectLst>
                            <a:glow rad="127000">
                              <a:srgbClr val="FFFF00"/>
                            </a:glow>
                          </a:effectLst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  <a:effectLst>
                    <a:glow rad="127000">
                      <a:srgbClr val="FFFF00"/>
                    </a:glow>
                  </a:effectLst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6" name="Rectangle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468" y="2125608"/>
                <a:ext cx="479717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518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 tmFilter="0, 0; .2, .5; .8, .5; 1, 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250" autoRev="1" fill="hold"/>
                                        <p:tgtEl>
                                          <p:spTgt spid="7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0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 tmFilter="0, 0; .2, .5; .8, .5; 1, 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2" dur="250" autoRev="1" fill="hold"/>
                                        <p:tgtEl>
                                          <p:spTgt spid="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 animBg="1"/>
      <p:bldP spid="10" grpId="0"/>
      <p:bldP spid="11" grpId="0"/>
      <p:bldP spid="12" grpId="0"/>
      <p:bldP spid="13" grpId="0"/>
      <p:bldP spid="14" grpId="0"/>
      <p:bldP spid="15" grpId="0"/>
      <p:bldP spid="21" grpId="0"/>
      <p:bldP spid="22" grpId="0"/>
      <p:bldP spid="23" grpId="0"/>
      <p:bldP spid="24" grpId="0"/>
      <p:bldP spid="25" grpId="0"/>
      <p:bldP spid="53" grpId="0"/>
      <p:bldP spid="69" grpId="0" animBg="1"/>
      <p:bldP spid="69" grpId="1" animBg="1"/>
      <p:bldP spid="76" grpId="0" animBg="1"/>
      <p:bldP spid="76" grpId="1" animBg="1"/>
      <p:bldP spid="76" grpId="2" animBg="1"/>
      <p:bldP spid="77" grpId="0" animBg="1"/>
      <p:bldP spid="77" grpId="1" animBg="1"/>
      <p:bldP spid="77" grpId="2" animBg="1"/>
      <p:bldP spid="8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17&quot;/&gt;&lt;lineCharCount val=&quot;18&quot;/&gt;&lt;/TableIndex&gt;&lt;/ShapeTextInfo&gt;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17&quot;/&gt;&lt;lineCharCount val=&quot;18&quot;/&gt;&lt;/TableIndex&gt;&lt;/ShapeTextInfo&gt;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17&quot;/&gt;&lt;lineCharCount val=&quot;18&quot;/&gt;&lt;/TableIndex&gt;&lt;/ShapeTextInfo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17&quot;/&gt;&lt;lineCharCount val=&quot;18&quot;/&gt;&lt;/TableIndex&gt;&lt;/ShapeTextInfo&gt;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17&quot;/&gt;&lt;lineCharCount val=&quot;18&quot;/&gt;&lt;/TableIndex&gt;&lt;/ShapeTextInfo&gt;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17&quot;/&gt;&lt;lineCharCount val=&quot;18&quot;/&gt;&lt;/TableIndex&gt;&lt;/ShapeTextInfo&gt;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17&quot;/&gt;&lt;lineCharCount val=&quot;18&quot;/&gt;&lt;/TableIndex&gt;&lt;/ShapeTextInfo&gt;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17&quot;/&gt;&lt;lineCharCount val=&quot;18&quot;/&gt;&lt;/TableIndex&gt;&lt;/ShapeTextInfo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17&quot;/&gt;&lt;lineCharCount val=&quot;18&quot;/&gt;&lt;/TableIndex&gt;&lt;/ShapeTextInfo&gt;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17&quot;/&gt;&lt;lineCharCount val=&quot;18&quot;/&gt;&lt;/TableIndex&gt;&lt;/ShapeTextInfo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17&quot;/&gt;&lt;lineCharCount val=&quot;18&quot;/&gt;&lt;/TableIndex&gt;&lt;/ShapeTextInfo&gt;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17&quot;/&gt;&lt;lineCharCount val=&quot;18&quot;/&gt;&lt;/TableIndex&gt;&lt;/ShapeTextInfo&gt;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17&quot;/&gt;&lt;lineCharCount val=&quot;18&quot;/&gt;&lt;/TableIndex&gt;&lt;/ShapeTextInfo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17&quot;/&gt;&lt;lineCharCount val=&quot;18&quot;/&gt;&lt;/TableIndex&gt;&lt;/ShapeTextInfo&gt;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17&quot;/&gt;&lt;lineCharCount val=&quot;18&quot;/&gt;&lt;/TableIndex&gt;&lt;/ShapeTextInfo&gt;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17&quot;/&gt;&lt;lineCharCount val=&quot;18&quot;/&gt;&lt;/TableIndex&gt;&lt;/ShapeTextInfo&gt;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17&quot;/&gt;&lt;lineCharCount val=&quot;18&quot;/&gt;&lt;/TableIndex&gt;&lt;/ShapeTextInfo&gt;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17&quot;/&gt;&lt;lineCharCount val=&quot;18&quot;/&gt;&lt;/TableIndex&gt;&lt;/ShapeTextInfo&gt;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17&quot;/&gt;&lt;lineCharCount val=&quot;18&quot;/&gt;&lt;/TableIndex&gt;&lt;/ShapeTextInfo&gt;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17&quot;/&gt;&lt;lineCharCount val=&quot;18&quot;/&gt;&lt;/TableIndex&gt;&lt;/ShapeTextInfo&gt;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17&quot;/&gt;&lt;lineCharCount val=&quot;18&quot;/&gt;&lt;/TableIndex&gt;&lt;/ShapeTextInfo&gt;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17&quot;/&gt;&lt;lineCharCount val=&quot;18&quot;/&gt;&lt;/TableIndex&gt;&lt;/ShapeTextInfo&gt;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17&quot;/&gt;&lt;lineCharCount val=&quot;18&quot;/&gt;&lt;/TableIndex&gt;&lt;/ShapeTextInfo&gt;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17&quot;/&gt;&lt;lineCharCount val=&quot;18&quot;/&gt;&lt;/TableIndex&gt;&lt;/ShapeTextInfo&gt;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17&quot;/&gt;&lt;lineCharCount val=&quot;18&quot;/&gt;&lt;/TableIndex&gt;&lt;/ShapeTextInfo&gt;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17&quot;/&gt;&lt;lineCharCount val=&quot;18&quot;/&gt;&lt;/TableIndex&gt;&lt;/ShapeTextInfo&gt;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17&quot;/&gt;&lt;lineCharCount val=&quot;18&quot;/&gt;&lt;/TableIndex&gt;&lt;/ShapeTextInfo&gt;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17&quot;/&gt;&lt;lineCharCount val=&quot;18&quot;/&gt;&lt;/TableIndex&gt;&lt;/ShapeTextInfo&gt;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17&quot;/&gt;&lt;lineCharCount val=&quot;18&quot;/&gt;&lt;/TableIndex&gt;&lt;/ShapeTextInfo&gt;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17&quot;/&gt;&lt;lineCharCount val=&quot;18&quot;/&gt;&lt;/TableIndex&gt;&lt;/ShapeTextInfo&gt;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17&quot;/&gt;&lt;lineCharCount val=&quot;18&quot;/&gt;&lt;/TableIndex&gt;&lt;/ShapeTextInfo&gt;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17&quot;/&gt;&lt;lineCharCount val=&quot;18&quot;/&gt;&lt;/TableIndex&gt;&lt;/ShapeTextInfo&gt;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17&quot;/&gt;&lt;lineCharCount val=&quot;18&quot;/&gt;&lt;/TableIndex&gt;&lt;/ShapeTextInfo&gt;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17&quot;/&gt;&lt;lineCharCount val=&quot;18&quot;/&gt;&lt;/TableIndex&gt;&lt;/ShapeTextInfo&gt;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17&quot;/&gt;&lt;lineCharCount val=&quot;18&quot;/&gt;&lt;/TableIndex&gt;&lt;/ShapeTextInfo&gt;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17&quot;/&gt;&lt;lineCharCount val=&quot;18&quot;/&gt;&lt;/TableIndex&gt;&lt;/ShapeTextInfo&gt;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17&quot;/&gt;&lt;lineCharCount val=&quot;18&quot;/&gt;&lt;/TableIndex&gt;&lt;/ShapeTextInfo&gt;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17&quot;/&gt;&lt;lineCharCount val=&quot;18&quot;/&gt;&lt;/TableIndex&gt;&lt;/ShapeTextInfo&gt;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17&quot;/&gt;&lt;lineCharCount val=&quot;18&quot;/&gt;&lt;/TableIndex&gt;&lt;/ShapeTextInfo&gt;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17&quot;/&gt;&lt;lineCharCount val=&quot;18&quot;/&gt;&lt;/TableIndex&gt;&lt;/ShapeTextInfo&gt;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17&quot;/&gt;&lt;lineCharCount val=&quot;18&quot;/&gt;&lt;/TableIndex&gt;&lt;/ShapeTextInfo&gt;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17&quot;/&gt;&lt;lineCharCount val=&quot;18&quot;/&gt;&lt;/TableIndex&gt;&lt;/ShapeTextInfo&gt;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17&quot;/&gt;&lt;lineCharCount val=&quot;18&quot;/&gt;&lt;/TableIndex&gt;&lt;/ShapeTextInfo&gt;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17&quot;/&gt;&lt;lineCharCount val=&quot;18&quot;/&gt;&lt;/TableIndex&gt;&lt;/ShapeTextInfo&gt;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17&quot;/&gt;&lt;lineCharCount val=&quot;18&quot;/&gt;&lt;/TableIndex&gt;&lt;/ShapeTextInfo&gt;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17&quot;/&gt;&lt;lineCharCount val=&quot;18&quot;/&gt;&lt;/TableIndex&gt;&lt;/ShapeTextInfo&gt;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17&quot;/&gt;&lt;lineCharCount val=&quot;18&quot;/&gt;&lt;/TableIndex&gt;&lt;/ShapeTextInfo&gt;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17&quot;/&gt;&lt;lineCharCount val=&quot;18&quot;/&gt;&lt;/TableIndex&gt;&lt;/ShapeTextInfo&gt;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17&quot;/&gt;&lt;lineCharCount val=&quot;18&quot;/&gt;&lt;/TableIndex&gt;&lt;/ShapeTextInfo&gt;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17&quot;/&gt;&lt;lineCharCount val=&quot;18&quot;/&gt;&lt;/TableIndex&gt;&lt;/ShapeTextInfo&gt;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17&quot;/&gt;&lt;lineCharCount val=&quot;18&quot;/&gt;&lt;/TableIndex&gt;&lt;/ShapeTextInfo&gt;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17&quot;/&gt;&lt;lineCharCount val=&quot;18&quot;/&gt;&lt;/TableIndex&gt;&lt;/ShapeTextInfo&gt;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17&quot;/&gt;&lt;lineCharCount val=&quot;18&quot;/&gt;&lt;/TableIndex&gt;&lt;/ShapeTextInfo&gt;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17&quot;/&gt;&lt;lineCharCount val=&quot;18&quot;/&gt;&lt;/TableIndex&gt;&lt;/ShapeTextInfo&gt;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17&quot;/&gt;&lt;lineCharCount val=&quot;18&quot;/&gt;&lt;/TableIndex&gt;&lt;/ShapeTextInfo&gt;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17&quot;/&gt;&lt;lineCharCount val=&quot;18&quot;/&gt;&lt;/TableIndex&gt;&lt;/ShapeTextInfo&gt;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17&quot;/&gt;&lt;lineCharCount val=&quot;18&quot;/&gt;&lt;/TableIndex&gt;&lt;/ShapeTextInfo&gt;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17&quot;/&gt;&lt;lineCharCount val=&quot;18&quot;/&gt;&lt;/TableIndex&gt;&lt;/ShapeTextInfo&gt;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17&quot;/&gt;&lt;lineCharCount val=&quot;18&quot;/&gt;&lt;/TableIndex&gt;&lt;/ShapeTextInfo&gt;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17&quot;/&gt;&lt;lineCharCount val=&quot;18&quot;/&gt;&lt;/TableIndex&gt;&lt;/ShapeTextInfo&gt;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17&quot;/&gt;&lt;lineCharCount val=&quot;18&quot;/&gt;&lt;/TableIndex&gt;&lt;/ShapeTextInfo&gt;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17&quot;/&gt;&lt;lineCharCount val=&quot;18&quot;/&gt;&lt;/TableIndex&gt;&lt;/ShapeTextInfo&gt;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17&quot;/&gt;&lt;lineCharCount val=&quot;18&quot;/&gt;&lt;/TableIndex&gt;&lt;/ShapeTextInfo&gt;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17&quot;/&gt;&lt;lineCharCount val=&quot;18&quot;/&gt;&lt;/TableIndex&gt;&lt;/ShapeTextInfo&gt;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17&quot;/&gt;&lt;lineCharCount val=&quot;18&quot;/&gt;&lt;/TableIndex&gt;&lt;/ShapeTextInfo&gt;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17&quot;/&gt;&lt;lineCharCount val=&quot;18&quot;/&gt;&lt;/TableIndex&gt;&lt;/ShapeTextInfo&gt;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17&quot;/&gt;&lt;lineCharCount val=&quot;18&quot;/&gt;&lt;/TableIndex&gt;&lt;/ShapeTextInfo&gt;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1&quot;/&gt;&lt;/TableIndex&gt;&lt;/ShapeTextInfo&gt;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1&quot;/&gt;&lt;/TableIndex&gt;&lt;/ShapeTextInfo&gt;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17&quot;/&gt;&lt;lineCharCount val=&quot;18&quot;/&gt;&lt;/TableIndex&gt;&lt;/ShapeTextInfo&gt;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7&quot;/&gt;&lt;lineCharCount val=&quot;11&quot;/&gt;&lt;/TableIndex&gt;&lt;/ShapeTextInfo&gt;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1&quot;/&gt;&lt;/TableIndex&gt;&lt;/ShapeTextInfo&gt;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17&quot;/&gt;&lt;lineCharCount val=&quot;18&quot;/&gt;&lt;/TableIndex&gt;&lt;/ShapeTextInfo&gt;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7&quot;/&gt;&lt;lineCharCount val=&quot;11&quot;/&gt;&lt;/TableIndex&gt;&lt;/ShapeTextInfo&gt;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1&quot;/&gt;&lt;/TableIndex&gt;&lt;/ShapeTextInfo&gt;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17&quot;/&gt;&lt;lineCharCount val=&quot;18&quot;/&gt;&lt;/TableIndex&gt;&lt;/ShapeTextInfo&gt;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7&quot;/&gt;&lt;lineCharCount val=&quot;11&quot;/&gt;&lt;/TableIndex&gt;&lt;/ShapeText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17&quot;/&gt;&lt;lineCharCount val=&quot;18&quot;/&gt;&lt;/TableIndex&gt;&lt;/ShapeTextInfo&gt;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17&quot;/&gt;&lt;lineCharCount val=&quot;18&quot;/&gt;&lt;/TableIndex&gt;&lt;/ShapeTextInfo&gt;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17&quot;/&gt;&lt;lineCharCount val=&quot;18&quot;/&gt;&lt;/TableIndex&gt;&lt;/ShapeTextInfo&gt;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17&quot;/&gt;&lt;lineCharCount val=&quot;18&quot;/&gt;&lt;/TableIndex&gt;&lt;/ShapeTextInfo&gt;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17&quot;/&gt;&lt;lineCharCount val=&quot;18&quot;/&gt;&lt;/TableIndex&gt;&lt;/ShapeTextInfo&gt;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17&quot;/&gt;&lt;lineCharCount val=&quot;18&quot;/&gt;&lt;/TableIndex&gt;&lt;/ShapeTextInfo&gt;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17&quot;/&gt;&lt;lineCharCount val=&quot;18&quot;/&gt;&lt;/TableIndex&gt;&lt;/ShapeTextInfo&gt;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17&quot;/&gt;&lt;lineCharCount val=&quot;18&quot;/&gt;&lt;/TableIndex&gt;&lt;/ShapeTextInfo&gt;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17&quot;/&gt;&lt;lineCharCount val=&quot;18&quot;/&gt;&lt;/TableIndex&gt;&lt;/ShapeTextInfo&gt;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17&quot;/&gt;&lt;lineCharCount val=&quot;18&quot;/&gt;&lt;/TableIndex&gt;&lt;/ShapeTextInfo&gt;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17&quot;/&gt;&lt;lineCharCount val=&quot;18&quot;/&gt;&lt;/TableIndex&gt;&lt;/ShapeTextInfo&gt;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17&quot;/&gt;&lt;lineCharCount val=&quot;18&quot;/&gt;&lt;/TableIndex&gt;&lt;/ShapeTextInfo&gt;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17&quot;/&gt;&lt;lineCharCount val=&quot;18&quot;/&gt;&lt;/TableIndex&gt;&lt;/ShapeTextInfo&gt;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6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6511</TotalTime>
  <Words>6280</Words>
  <Application>Microsoft Office PowerPoint</Application>
  <PresentationFormat>On-screen Show (16:9)</PresentationFormat>
  <Paragraphs>3333</Paragraphs>
  <Slides>81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81</vt:i4>
      </vt:variant>
    </vt:vector>
  </HeadingPairs>
  <TitlesOfParts>
    <vt:vector size="89" baseType="lpstr">
      <vt:lpstr>Office Theme</vt:lpstr>
      <vt:lpstr>1_Custom Design</vt:lpstr>
      <vt:lpstr>2_Custom Design</vt:lpstr>
      <vt:lpstr>3_Custom Design</vt:lpstr>
      <vt:lpstr>4_Custom Design</vt:lpstr>
      <vt:lpstr>5_Custom Design</vt:lpstr>
      <vt:lpstr>1_Office Theme</vt:lpstr>
      <vt:lpstr>6_Custom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1402</cp:revision>
  <dcterms:created xsi:type="dcterms:W3CDTF">2013-07-31T12:47:49Z</dcterms:created>
  <dcterms:modified xsi:type="dcterms:W3CDTF">2017-05-03T06:23:34Z</dcterms:modified>
</cp:coreProperties>
</file>