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2" r:id="rId2"/>
    <p:sldId id="372" r:id="rId3"/>
    <p:sldId id="444" r:id="rId4"/>
    <p:sldId id="445" r:id="rId5"/>
    <p:sldId id="447" r:id="rId6"/>
    <p:sldId id="446" r:id="rId7"/>
    <p:sldId id="54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wmf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196" y="272718"/>
            <a:ext cx="3695065" cy="45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770" y="272718"/>
            <a:ext cx="3718379" cy="45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21230" y="1159849"/>
            <a:ext cx="2895600" cy="584775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HEART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4530" y="1650649"/>
            <a:ext cx="3429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The involuntary 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261" y="568464"/>
            <a:ext cx="4435539" cy="707886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Arabic Typesetting" pitchFamily="66" charset="-78"/>
              </a:rPr>
              <a:t>A pumping organ is needed to push the blood around the body 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655693" y="2261743"/>
            <a:ext cx="2197674" cy="757682"/>
          </a:xfrm>
          <a:prstGeom prst="cloudCallout">
            <a:avLst>
              <a:gd name="adj1" fmla="val 34991"/>
              <a:gd name="adj2" fmla="val -7822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Without our will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73422" y="665339"/>
            <a:ext cx="31598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7030A0"/>
                </a:solidFill>
                <a:latin typeface="Bookman Old Style" pitchFamily="18" charset="0"/>
              </a:rPr>
              <a:t>This pumping organ is </a:t>
            </a:r>
            <a:endParaRPr kumimoji="1" lang="en-GB" altLang="zh-TW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56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4" grpId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454802"/>
              </p:ext>
            </p:extLst>
          </p:nvPr>
        </p:nvGraphicFramePr>
        <p:xfrm>
          <a:off x="-316675" y="1568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6675" y="15684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6515339_f52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64" y="860350"/>
            <a:ext cx="2993113" cy="384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500" y="281285"/>
            <a:ext cx="36195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ookman Old Style" pitchFamily="18" charset="0"/>
              </a:rPr>
              <a:t>HUMAN HEART</a:t>
            </a:r>
            <a:endParaRPr lang="en-US" sz="24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5" name="Picture 4" descr="HumanHeart_1.jpg5b4415f9-6574-4724-b1f4-e92565b6d520Lar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585" y="1362075"/>
            <a:ext cx="1948870" cy="2514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2350" y="733425"/>
            <a:ext cx="484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Blip>
                <a:blip r:embed="rId7"/>
              </a:buBlip>
            </a:pPr>
            <a:r>
              <a:rPr lang="en-US" sz="2400" dirty="0" smtClean="0"/>
              <a:t> Muscular organ</a:t>
            </a:r>
          </a:p>
        </p:txBody>
      </p:sp>
      <p:pic>
        <p:nvPicPr>
          <p:cNvPr id="7" name="Picture 6" descr="human-heart.jpg"/>
          <p:cNvPicPr>
            <a:picLocks noChangeAspect="1"/>
          </p:cNvPicPr>
          <p:nvPr/>
        </p:nvPicPr>
        <p:blipFill rotWithShape="1">
          <a:blip r:embed="rId8"/>
          <a:srcRect l="2210" r="2210"/>
          <a:stretch/>
        </p:blipFill>
        <p:spPr>
          <a:xfrm>
            <a:off x="609600" y="1520648"/>
            <a:ext cx="3619260" cy="2524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2350" y="1126093"/>
            <a:ext cx="484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Blip>
                <a:blip r:embed="rId7"/>
              </a:buBlip>
            </a:pPr>
            <a:r>
              <a:rPr lang="en-US" sz="2400" dirty="0" smtClean="0"/>
              <a:t> Size of the human fist</a:t>
            </a:r>
            <a:endParaRPr lang="en-US" sz="2400" dirty="0"/>
          </a:p>
        </p:txBody>
      </p:sp>
      <p:pic>
        <p:nvPicPr>
          <p:cNvPr id="34" name="Picture 3" descr="F:\pericard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61821" y="1834721"/>
            <a:ext cx="1526398" cy="1896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Cloud Callout 34"/>
          <p:cNvSpPr/>
          <p:nvPr/>
        </p:nvSpPr>
        <p:spPr>
          <a:xfrm>
            <a:off x="3627676" y="2081571"/>
            <a:ext cx="2029816" cy="1364457"/>
          </a:xfrm>
          <a:prstGeom prst="cloudCallout">
            <a:avLst>
              <a:gd name="adj1" fmla="val 76850"/>
              <a:gd name="adj2" fmla="val -6038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Outer covering of heart</a:t>
            </a:r>
            <a:endParaRPr lang="en-IN" sz="2000" baseline="-25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2350" y="1495425"/>
            <a:ext cx="484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Blip>
                <a:blip r:embed="rId7"/>
              </a:buBlip>
            </a:pPr>
            <a:r>
              <a:rPr lang="en-US" sz="2400" dirty="0" smtClean="0"/>
              <a:t> Covered </a:t>
            </a:r>
            <a:r>
              <a:rPr lang="en-US" sz="2400" dirty="0"/>
              <a:t>by pericardial membrane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128662" y="1885950"/>
            <a:ext cx="9703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7030A0"/>
                </a:solidFill>
                <a:latin typeface="Bookman Old Style" pitchFamily="18" charset="0"/>
              </a:rPr>
              <a:t>Outer</a:t>
            </a:r>
            <a:endParaRPr kumimoji="1" lang="en-GB" altLang="zh-TW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463352" y="1912143"/>
            <a:ext cx="4499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53890" y="1912143"/>
            <a:ext cx="77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14950" y="1912143"/>
            <a:ext cx="13652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861962" y="1885950"/>
            <a:ext cx="149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7030A0"/>
                </a:solidFill>
                <a:latin typeface="Bookman Old Style" pitchFamily="18" charset="0"/>
              </a:rPr>
              <a:t>Covering</a:t>
            </a:r>
            <a:endParaRPr kumimoji="1" lang="en-GB" altLang="zh-TW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5922097" y="1885950"/>
            <a:ext cx="892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 smtClean="0">
                <a:solidFill>
                  <a:srgbClr val="7030A0"/>
                </a:solidFill>
                <a:latin typeface="Bookman Old Style" pitchFamily="18" charset="0"/>
              </a:rPr>
              <a:t>Heart</a:t>
            </a:r>
            <a:endParaRPr kumimoji="1" lang="en-GB" altLang="zh-TW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pic>
        <p:nvPicPr>
          <p:cNvPr id="52" name="Picture 6" descr="Kitchen Scales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17833" y="3103947"/>
            <a:ext cx="1542356" cy="1396584"/>
          </a:xfrm>
          <a:prstGeom prst="rect">
            <a:avLst/>
          </a:prstGeom>
          <a:noFill/>
        </p:spPr>
      </p:pic>
      <p:pic>
        <p:nvPicPr>
          <p:cNvPr id="51" name="Picture 50" descr="Heart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21146872">
            <a:off x="1165918" y="1469249"/>
            <a:ext cx="1829544" cy="1822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3562350" y="1855172"/>
            <a:ext cx="507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Blip>
                <a:blip r:embed="rId7"/>
              </a:buBlip>
            </a:pPr>
            <a:r>
              <a:rPr lang="en-US" sz="2400" dirty="0" smtClean="0"/>
              <a:t> Weight of the heart is about 360 gm.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3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35" grpId="0" animBg="1"/>
      <p:bldP spid="35" grpId="1" animBg="1"/>
      <p:bldP spid="36" grpId="0"/>
      <p:bldP spid="37" grpId="0"/>
      <p:bldP spid="37" grpId="1"/>
      <p:bldP spid="45" grpId="0"/>
      <p:bldP spid="45" grpId="1"/>
      <p:bldP spid="46" grpId="0"/>
      <p:bldP spid="46" grpId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9991324_001.jpg"/>
          <p:cNvPicPr>
            <a:picLocks noChangeAspect="1"/>
          </p:cNvPicPr>
          <p:nvPr/>
        </p:nvPicPr>
        <p:blipFill rotWithShape="1">
          <a:blip r:embed="rId2"/>
          <a:srcRect l="22711" t="6237" r="29949" b="3320"/>
          <a:stretch/>
        </p:blipFill>
        <p:spPr>
          <a:xfrm>
            <a:off x="1276350" y="361950"/>
            <a:ext cx="37338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9972" y="361950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Internal the heart is divided into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62488" y="610305"/>
            <a:ext cx="1244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RIGHT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397846" y="610305"/>
            <a:ext cx="251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LEFT</a:t>
            </a:r>
            <a:r>
              <a:rPr lang="en-US" sz="2000" b="1" dirty="0" smtClean="0"/>
              <a:t> sides</a:t>
            </a:r>
            <a:endParaRPr lang="en-US" sz="2000" b="1" dirty="0"/>
          </a:p>
        </p:txBody>
      </p:sp>
      <p:sp>
        <p:nvSpPr>
          <p:cNvPr id="7" name="Freeform 6"/>
          <p:cNvSpPr/>
          <p:nvPr/>
        </p:nvSpPr>
        <p:spPr>
          <a:xfrm>
            <a:off x="1855470" y="2518410"/>
            <a:ext cx="1945296" cy="1847977"/>
          </a:xfrm>
          <a:custGeom>
            <a:avLst/>
            <a:gdLst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036320 w 1945296"/>
              <a:gd name="connsiteY33" fmla="*/ 6705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036320 w 1945296"/>
              <a:gd name="connsiteY33" fmla="*/ 6705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036320 w 1945296"/>
              <a:gd name="connsiteY33" fmla="*/ 6705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036320 w 1945296"/>
              <a:gd name="connsiteY33" fmla="*/ 6705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036320 w 1945296"/>
              <a:gd name="connsiteY33" fmla="*/ 6705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112520 w 1945296"/>
              <a:gd name="connsiteY33" fmla="*/ 7467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112520 w 1945296"/>
              <a:gd name="connsiteY33" fmla="*/ 7467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49680 w 1945296"/>
              <a:gd name="connsiteY39" fmla="*/ 899160 h 1847977"/>
              <a:gd name="connsiteX40" fmla="*/ 1272540 w 1945296"/>
              <a:gd name="connsiteY40" fmla="*/ 906780 h 1847977"/>
              <a:gd name="connsiteX41" fmla="*/ 1295400 w 1945296"/>
              <a:gd name="connsiteY41" fmla="*/ 929640 h 1847977"/>
              <a:gd name="connsiteX42" fmla="*/ 1318260 w 1945296"/>
              <a:gd name="connsiteY42" fmla="*/ 944880 h 1847977"/>
              <a:gd name="connsiteX43" fmla="*/ 1333500 w 1945296"/>
              <a:gd name="connsiteY43" fmla="*/ 967740 h 1847977"/>
              <a:gd name="connsiteX44" fmla="*/ 1356360 w 1945296"/>
              <a:gd name="connsiteY44" fmla="*/ 990600 h 1847977"/>
              <a:gd name="connsiteX45" fmla="*/ 1386840 w 1945296"/>
              <a:gd name="connsiteY45" fmla="*/ 1036320 h 1847977"/>
              <a:gd name="connsiteX46" fmla="*/ 1417320 w 1945296"/>
              <a:gd name="connsiteY46" fmla="*/ 1082040 h 1847977"/>
              <a:gd name="connsiteX47" fmla="*/ 1432560 w 1945296"/>
              <a:gd name="connsiteY47" fmla="*/ 1104900 h 1847977"/>
              <a:gd name="connsiteX48" fmla="*/ 1455420 w 1945296"/>
              <a:gd name="connsiteY48" fmla="*/ 1127760 h 1847977"/>
              <a:gd name="connsiteX49" fmla="*/ 1508760 w 1945296"/>
              <a:gd name="connsiteY49" fmla="*/ 1188720 h 1847977"/>
              <a:gd name="connsiteX50" fmla="*/ 1516380 w 1945296"/>
              <a:gd name="connsiteY50" fmla="*/ 1211580 h 1847977"/>
              <a:gd name="connsiteX51" fmla="*/ 1569720 w 1945296"/>
              <a:gd name="connsiteY51" fmla="*/ 1280160 h 1847977"/>
              <a:gd name="connsiteX52" fmla="*/ 1592580 w 1945296"/>
              <a:gd name="connsiteY52" fmla="*/ 1325880 h 1847977"/>
              <a:gd name="connsiteX53" fmla="*/ 1638300 w 1945296"/>
              <a:gd name="connsiteY53" fmla="*/ 1371600 h 1847977"/>
              <a:gd name="connsiteX54" fmla="*/ 1668780 w 1945296"/>
              <a:gd name="connsiteY54" fmla="*/ 1417320 h 1847977"/>
              <a:gd name="connsiteX55" fmla="*/ 1691640 w 1945296"/>
              <a:gd name="connsiteY55" fmla="*/ 1432560 h 1847977"/>
              <a:gd name="connsiteX56" fmla="*/ 1714500 w 1945296"/>
              <a:gd name="connsiteY56" fmla="*/ 1463040 h 1847977"/>
              <a:gd name="connsiteX57" fmla="*/ 1729740 w 1945296"/>
              <a:gd name="connsiteY57" fmla="*/ 1485900 h 1847977"/>
              <a:gd name="connsiteX58" fmla="*/ 1752600 w 1945296"/>
              <a:gd name="connsiteY58" fmla="*/ 1501140 h 1847977"/>
              <a:gd name="connsiteX59" fmla="*/ 1783080 w 1945296"/>
              <a:gd name="connsiteY59" fmla="*/ 1531620 h 1847977"/>
              <a:gd name="connsiteX60" fmla="*/ 1813560 w 1945296"/>
              <a:gd name="connsiteY60" fmla="*/ 1577340 h 1847977"/>
              <a:gd name="connsiteX61" fmla="*/ 1828800 w 1945296"/>
              <a:gd name="connsiteY61" fmla="*/ 1600200 h 1847977"/>
              <a:gd name="connsiteX62" fmla="*/ 1836420 w 1945296"/>
              <a:gd name="connsiteY62" fmla="*/ 1623060 h 1847977"/>
              <a:gd name="connsiteX63" fmla="*/ 1859280 w 1945296"/>
              <a:gd name="connsiteY63" fmla="*/ 1645920 h 1847977"/>
              <a:gd name="connsiteX64" fmla="*/ 1897380 w 1945296"/>
              <a:gd name="connsiteY64" fmla="*/ 1714500 h 1847977"/>
              <a:gd name="connsiteX65" fmla="*/ 1935480 w 1945296"/>
              <a:gd name="connsiteY65" fmla="*/ 1760220 h 1847977"/>
              <a:gd name="connsiteX66" fmla="*/ 1943100 w 1945296"/>
              <a:gd name="connsiteY66" fmla="*/ 1783080 h 1847977"/>
              <a:gd name="connsiteX67" fmla="*/ 1805940 w 1945296"/>
              <a:gd name="connsiteY67" fmla="*/ 1813560 h 1847977"/>
              <a:gd name="connsiteX68" fmla="*/ 1699260 w 1945296"/>
              <a:gd name="connsiteY68" fmla="*/ 1828800 h 1847977"/>
              <a:gd name="connsiteX69" fmla="*/ 1676400 w 1945296"/>
              <a:gd name="connsiteY69" fmla="*/ 1844040 h 1847977"/>
              <a:gd name="connsiteX70" fmla="*/ 1592580 w 1945296"/>
              <a:gd name="connsiteY70" fmla="*/ 1821180 h 1847977"/>
              <a:gd name="connsiteX71" fmla="*/ 1562100 w 1945296"/>
              <a:gd name="connsiteY71" fmla="*/ 1798320 h 1847977"/>
              <a:gd name="connsiteX72" fmla="*/ 1539240 w 1945296"/>
              <a:gd name="connsiteY72" fmla="*/ 1783080 h 1847977"/>
              <a:gd name="connsiteX73" fmla="*/ 1524000 w 1945296"/>
              <a:gd name="connsiteY73" fmla="*/ 1760220 h 1847977"/>
              <a:gd name="connsiteX74" fmla="*/ 1501140 w 1945296"/>
              <a:gd name="connsiteY74" fmla="*/ 1744980 h 1847977"/>
              <a:gd name="connsiteX75" fmla="*/ 1478280 w 1945296"/>
              <a:gd name="connsiteY75" fmla="*/ 1722120 h 1847977"/>
              <a:gd name="connsiteX76" fmla="*/ 1463040 w 1945296"/>
              <a:gd name="connsiteY76" fmla="*/ 1699260 h 1847977"/>
              <a:gd name="connsiteX77" fmla="*/ 1432560 w 1945296"/>
              <a:gd name="connsiteY77" fmla="*/ 1684020 h 1847977"/>
              <a:gd name="connsiteX78" fmla="*/ 1402080 w 1945296"/>
              <a:gd name="connsiteY78" fmla="*/ 1661160 h 1847977"/>
              <a:gd name="connsiteX79" fmla="*/ 1379220 w 1945296"/>
              <a:gd name="connsiteY79" fmla="*/ 1638300 h 1847977"/>
              <a:gd name="connsiteX80" fmla="*/ 1333500 w 1945296"/>
              <a:gd name="connsiteY80" fmla="*/ 1623060 h 1847977"/>
              <a:gd name="connsiteX81" fmla="*/ 1310640 w 1945296"/>
              <a:gd name="connsiteY81" fmla="*/ 1607820 h 1847977"/>
              <a:gd name="connsiteX82" fmla="*/ 1310640 w 1945296"/>
              <a:gd name="connsiteY82" fmla="*/ 1744980 h 1847977"/>
              <a:gd name="connsiteX83" fmla="*/ 1303020 w 1945296"/>
              <a:gd name="connsiteY83" fmla="*/ 1775460 h 1847977"/>
              <a:gd name="connsiteX84" fmla="*/ 1211580 w 1945296"/>
              <a:gd name="connsiteY84" fmla="*/ 1767840 h 1847977"/>
              <a:gd name="connsiteX85" fmla="*/ 1173480 w 1945296"/>
              <a:gd name="connsiteY85" fmla="*/ 1729740 h 1847977"/>
              <a:gd name="connsiteX86" fmla="*/ 1143000 w 1945296"/>
              <a:gd name="connsiteY86" fmla="*/ 1706880 h 1847977"/>
              <a:gd name="connsiteX87" fmla="*/ 1120140 w 1945296"/>
              <a:gd name="connsiteY87" fmla="*/ 1699260 h 1847977"/>
              <a:gd name="connsiteX88" fmla="*/ 1089660 w 1945296"/>
              <a:gd name="connsiteY88" fmla="*/ 1684020 h 1847977"/>
              <a:gd name="connsiteX89" fmla="*/ 1028700 w 1945296"/>
              <a:gd name="connsiteY89" fmla="*/ 1668780 h 1847977"/>
              <a:gd name="connsiteX90" fmla="*/ 982980 w 1945296"/>
              <a:gd name="connsiteY90" fmla="*/ 1645920 h 1847977"/>
              <a:gd name="connsiteX91" fmla="*/ 960120 w 1945296"/>
              <a:gd name="connsiteY91" fmla="*/ 1638300 h 1847977"/>
              <a:gd name="connsiteX92" fmla="*/ 914400 w 1945296"/>
              <a:gd name="connsiteY92" fmla="*/ 1600200 h 1847977"/>
              <a:gd name="connsiteX93" fmla="*/ 838200 w 1945296"/>
              <a:gd name="connsiteY93" fmla="*/ 1562100 h 1847977"/>
              <a:gd name="connsiteX94" fmla="*/ 807720 w 1945296"/>
              <a:gd name="connsiteY94" fmla="*/ 1539240 h 1847977"/>
              <a:gd name="connsiteX95" fmla="*/ 784860 w 1945296"/>
              <a:gd name="connsiteY95" fmla="*/ 1531620 h 1847977"/>
              <a:gd name="connsiteX96" fmla="*/ 769620 w 1945296"/>
              <a:gd name="connsiteY96" fmla="*/ 1508760 h 1847977"/>
              <a:gd name="connsiteX97" fmla="*/ 746760 w 1945296"/>
              <a:gd name="connsiteY97" fmla="*/ 1493520 h 1847977"/>
              <a:gd name="connsiteX98" fmla="*/ 708660 w 1945296"/>
              <a:gd name="connsiteY98" fmla="*/ 1455420 h 1847977"/>
              <a:gd name="connsiteX99" fmla="*/ 662940 w 1945296"/>
              <a:gd name="connsiteY99" fmla="*/ 1409700 h 1847977"/>
              <a:gd name="connsiteX100" fmla="*/ 647700 w 1945296"/>
              <a:gd name="connsiteY100" fmla="*/ 1386840 h 1847977"/>
              <a:gd name="connsiteX101" fmla="*/ 624840 w 1945296"/>
              <a:gd name="connsiteY101" fmla="*/ 1379220 h 1847977"/>
              <a:gd name="connsiteX102" fmla="*/ 601980 w 1945296"/>
              <a:gd name="connsiteY102" fmla="*/ 1356360 h 1847977"/>
              <a:gd name="connsiteX103" fmla="*/ 563880 w 1945296"/>
              <a:gd name="connsiteY103" fmla="*/ 1303020 h 1847977"/>
              <a:gd name="connsiteX104" fmla="*/ 541020 w 1945296"/>
              <a:gd name="connsiteY104" fmla="*/ 1287780 h 1847977"/>
              <a:gd name="connsiteX105" fmla="*/ 533400 w 1945296"/>
              <a:gd name="connsiteY105" fmla="*/ 1264920 h 1847977"/>
              <a:gd name="connsiteX106" fmla="*/ 487680 w 1945296"/>
              <a:gd name="connsiteY106" fmla="*/ 1211580 h 1847977"/>
              <a:gd name="connsiteX107" fmla="*/ 464820 w 1945296"/>
              <a:gd name="connsiteY107" fmla="*/ 1165860 h 1847977"/>
              <a:gd name="connsiteX108" fmla="*/ 449580 w 1945296"/>
              <a:gd name="connsiteY108" fmla="*/ 1143000 h 1847977"/>
              <a:gd name="connsiteX109" fmla="*/ 434340 w 1945296"/>
              <a:gd name="connsiteY109" fmla="*/ 1097280 h 1847977"/>
              <a:gd name="connsiteX110" fmla="*/ 426720 w 1945296"/>
              <a:gd name="connsiteY110" fmla="*/ 1074420 h 1847977"/>
              <a:gd name="connsiteX111" fmla="*/ 411480 w 1945296"/>
              <a:gd name="connsiteY111" fmla="*/ 1051560 h 1847977"/>
              <a:gd name="connsiteX112" fmla="*/ 403860 w 1945296"/>
              <a:gd name="connsiteY112" fmla="*/ 1028700 h 1847977"/>
              <a:gd name="connsiteX113" fmla="*/ 358140 w 1945296"/>
              <a:gd name="connsiteY113" fmla="*/ 998220 h 1847977"/>
              <a:gd name="connsiteX114" fmla="*/ 335280 w 1945296"/>
              <a:gd name="connsiteY114" fmla="*/ 982980 h 1847977"/>
              <a:gd name="connsiteX115" fmla="*/ 289560 w 1945296"/>
              <a:gd name="connsiteY115" fmla="*/ 967740 h 1847977"/>
              <a:gd name="connsiteX116" fmla="*/ 198120 w 1945296"/>
              <a:gd name="connsiteY116" fmla="*/ 975360 h 1847977"/>
              <a:gd name="connsiteX117" fmla="*/ 175260 w 1945296"/>
              <a:gd name="connsiteY117" fmla="*/ 899160 h 1847977"/>
              <a:gd name="connsiteX118" fmla="*/ 114300 w 1945296"/>
              <a:gd name="connsiteY118" fmla="*/ 807720 h 1847977"/>
              <a:gd name="connsiteX119" fmla="*/ 99060 w 1945296"/>
              <a:gd name="connsiteY119" fmla="*/ 784860 h 1847977"/>
              <a:gd name="connsiteX120" fmla="*/ 83820 w 1945296"/>
              <a:gd name="connsiteY120" fmla="*/ 739140 h 1847977"/>
              <a:gd name="connsiteX121" fmla="*/ 76200 w 1945296"/>
              <a:gd name="connsiteY121" fmla="*/ 716280 h 1847977"/>
              <a:gd name="connsiteX122" fmla="*/ 60960 w 1945296"/>
              <a:gd name="connsiteY122" fmla="*/ 693420 h 1847977"/>
              <a:gd name="connsiteX123" fmla="*/ 45720 w 1945296"/>
              <a:gd name="connsiteY123" fmla="*/ 640080 h 1847977"/>
              <a:gd name="connsiteX124" fmla="*/ 38100 w 1945296"/>
              <a:gd name="connsiteY124" fmla="*/ 548640 h 1847977"/>
              <a:gd name="connsiteX125" fmla="*/ 22860 w 1945296"/>
              <a:gd name="connsiteY125" fmla="*/ 525780 h 1847977"/>
              <a:gd name="connsiteX126" fmla="*/ 7620 w 1945296"/>
              <a:gd name="connsiteY126" fmla="*/ 480060 h 1847977"/>
              <a:gd name="connsiteX127" fmla="*/ 0 w 1945296"/>
              <a:gd name="connsiteY127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112520 w 1945296"/>
              <a:gd name="connsiteY33" fmla="*/ 7467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16343 w 1945296"/>
              <a:gd name="connsiteY39" fmla="*/ 867728 h 1847977"/>
              <a:gd name="connsiteX40" fmla="*/ 1249680 w 1945296"/>
              <a:gd name="connsiteY40" fmla="*/ 899160 h 1847977"/>
              <a:gd name="connsiteX41" fmla="*/ 1272540 w 1945296"/>
              <a:gd name="connsiteY41" fmla="*/ 906780 h 1847977"/>
              <a:gd name="connsiteX42" fmla="*/ 1295400 w 1945296"/>
              <a:gd name="connsiteY42" fmla="*/ 929640 h 1847977"/>
              <a:gd name="connsiteX43" fmla="*/ 1318260 w 1945296"/>
              <a:gd name="connsiteY43" fmla="*/ 944880 h 1847977"/>
              <a:gd name="connsiteX44" fmla="*/ 1333500 w 1945296"/>
              <a:gd name="connsiteY44" fmla="*/ 967740 h 1847977"/>
              <a:gd name="connsiteX45" fmla="*/ 1356360 w 1945296"/>
              <a:gd name="connsiteY45" fmla="*/ 990600 h 1847977"/>
              <a:gd name="connsiteX46" fmla="*/ 1386840 w 1945296"/>
              <a:gd name="connsiteY46" fmla="*/ 1036320 h 1847977"/>
              <a:gd name="connsiteX47" fmla="*/ 1417320 w 1945296"/>
              <a:gd name="connsiteY47" fmla="*/ 1082040 h 1847977"/>
              <a:gd name="connsiteX48" fmla="*/ 1432560 w 1945296"/>
              <a:gd name="connsiteY48" fmla="*/ 1104900 h 1847977"/>
              <a:gd name="connsiteX49" fmla="*/ 1455420 w 1945296"/>
              <a:gd name="connsiteY49" fmla="*/ 1127760 h 1847977"/>
              <a:gd name="connsiteX50" fmla="*/ 1508760 w 1945296"/>
              <a:gd name="connsiteY50" fmla="*/ 1188720 h 1847977"/>
              <a:gd name="connsiteX51" fmla="*/ 1516380 w 1945296"/>
              <a:gd name="connsiteY51" fmla="*/ 1211580 h 1847977"/>
              <a:gd name="connsiteX52" fmla="*/ 1569720 w 1945296"/>
              <a:gd name="connsiteY52" fmla="*/ 1280160 h 1847977"/>
              <a:gd name="connsiteX53" fmla="*/ 1592580 w 1945296"/>
              <a:gd name="connsiteY53" fmla="*/ 1325880 h 1847977"/>
              <a:gd name="connsiteX54" fmla="*/ 1638300 w 1945296"/>
              <a:gd name="connsiteY54" fmla="*/ 1371600 h 1847977"/>
              <a:gd name="connsiteX55" fmla="*/ 1668780 w 1945296"/>
              <a:gd name="connsiteY55" fmla="*/ 1417320 h 1847977"/>
              <a:gd name="connsiteX56" fmla="*/ 1691640 w 1945296"/>
              <a:gd name="connsiteY56" fmla="*/ 1432560 h 1847977"/>
              <a:gd name="connsiteX57" fmla="*/ 1714500 w 1945296"/>
              <a:gd name="connsiteY57" fmla="*/ 1463040 h 1847977"/>
              <a:gd name="connsiteX58" fmla="*/ 1729740 w 1945296"/>
              <a:gd name="connsiteY58" fmla="*/ 1485900 h 1847977"/>
              <a:gd name="connsiteX59" fmla="*/ 1752600 w 1945296"/>
              <a:gd name="connsiteY59" fmla="*/ 1501140 h 1847977"/>
              <a:gd name="connsiteX60" fmla="*/ 1783080 w 1945296"/>
              <a:gd name="connsiteY60" fmla="*/ 1531620 h 1847977"/>
              <a:gd name="connsiteX61" fmla="*/ 1813560 w 1945296"/>
              <a:gd name="connsiteY61" fmla="*/ 1577340 h 1847977"/>
              <a:gd name="connsiteX62" fmla="*/ 1828800 w 1945296"/>
              <a:gd name="connsiteY62" fmla="*/ 1600200 h 1847977"/>
              <a:gd name="connsiteX63" fmla="*/ 1836420 w 1945296"/>
              <a:gd name="connsiteY63" fmla="*/ 1623060 h 1847977"/>
              <a:gd name="connsiteX64" fmla="*/ 1859280 w 1945296"/>
              <a:gd name="connsiteY64" fmla="*/ 1645920 h 1847977"/>
              <a:gd name="connsiteX65" fmla="*/ 1897380 w 1945296"/>
              <a:gd name="connsiteY65" fmla="*/ 1714500 h 1847977"/>
              <a:gd name="connsiteX66" fmla="*/ 1935480 w 1945296"/>
              <a:gd name="connsiteY66" fmla="*/ 1760220 h 1847977"/>
              <a:gd name="connsiteX67" fmla="*/ 1943100 w 1945296"/>
              <a:gd name="connsiteY67" fmla="*/ 1783080 h 1847977"/>
              <a:gd name="connsiteX68" fmla="*/ 1805940 w 1945296"/>
              <a:gd name="connsiteY68" fmla="*/ 1813560 h 1847977"/>
              <a:gd name="connsiteX69" fmla="*/ 1699260 w 1945296"/>
              <a:gd name="connsiteY69" fmla="*/ 1828800 h 1847977"/>
              <a:gd name="connsiteX70" fmla="*/ 1676400 w 1945296"/>
              <a:gd name="connsiteY70" fmla="*/ 1844040 h 1847977"/>
              <a:gd name="connsiteX71" fmla="*/ 1592580 w 1945296"/>
              <a:gd name="connsiteY71" fmla="*/ 1821180 h 1847977"/>
              <a:gd name="connsiteX72" fmla="*/ 1562100 w 1945296"/>
              <a:gd name="connsiteY72" fmla="*/ 1798320 h 1847977"/>
              <a:gd name="connsiteX73" fmla="*/ 1539240 w 1945296"/>
              <a:gd name="connsiteY73" fmla="*/ 1783080 h 1847977"/>
              <a:gd name="connsiteX74" fmla="*/ 1524000 w 1945296"/>
              <a:gd name="connsiteY74" fmla="*/ 1760220 h 1847977"/>
              <a:gd name="connsiteX75" fmla="*/ 1501140 w 1945296"/>
              <a:gd name="connsiteY75" fmla="*/ 1744980 h 1847977"/>
              <a:gd name="connsiteX76" fmla="*/ 1478280 w 1945296"/>
              <a:gd name="connsiteY76" fmla="*/ 1722120 h 1847977"/>
              <a:gd name="connsiteX77" fmla="*/ 1463040 w 1945296"/>
              <a:gd name="connsiteY77" fmla="*/ 1699260 h 1847977"/>
              <a:gd name="connsiteX78" fmla="*/ 1432560 w 1945296"/>
              <a:gd name="connsiteY78" fmla="*/ 1684020 h 1847977"/>
              <a:gd name="connsiteX79" fmla="*/ 1402080 w 1945296"/>
              <a:gd name="connsiteY79" fmla="*/ 1661160 h 1847977"/>
              <a:gd name="connsiteX80" fmla="*/ 1379220 w 1945296"/>
              <a:gd name="connsiteY80" fmla="*/ 1638300 h 1847977"/>
              <a:gd name="connsiteX81" fmla="*/ 1333500 w 1945296"/>
              <a:gd name="connsiteY81" fmla="*/ 1623060 h 1847977"/>
              <a:gd name="connsiteX82" fmla="*/ 1310640 w 1945296"/>
              <a:gd name="connsiteY82" fmla="*/ 1607820 h 1847977"/>
              <a:gd name="connsiteX83" fmla="*/ 1310640 w 1945296"/>
              <a:gd name="connsiteY83" fmla="*/ 1744980 h 1847977"/>
              <a:gd name="connsiteX84" fmla="*/ 1303020 w 1945296"/>
              <a:gd name="connsiteY84" fmla="*/ 1775460 h 1847977"/>
              <a:gd name="connsiteX85" fmla="*/ 1211580 w 1945296"/>
              <a:gd name="connsiteY85" fmla="*/ 1767840 h 1847977"/>
              <a:gd name="connsiteX86" fmla="*/ 1173480 w 1945296"/>
              <a:gd name="connsiteY86" fmla="*/ 1729740 h 1847977"/>
              <a:gd name="connsiteX87" fmla="*/ 1143000 w 1945296"/>
              <a:gd name="connsiteY87" fmla="*/ 1706880 h 1847977"/>
              <a:gd name="connsiteX88" fmla="*/ 1120140 w 1945296"/>
              <a:gd name="connsiteY88" fmla="*/ 1699260 h 1847977"/>
              <a:gd name="connsiteX89" fmla="*/ 1089660 w 1945296"/>
              <a:gd name="connsiteY89" fmla="*/ 1684020 h 1847977"/>
              <a:gd name="connsiteX90" fmla="*/ 1028700 w 1945296"/>
              <a:gd name="connsiteY90" fmla="*/ 1668780 h 1847977"/>
              <a:gd name="connsiteX91" fmla="*/ 982980 w 1945296"/>
              <a:gd name="connsiteY91" fmla="*/ 1645920 h 1847977"/>
              <a:gd name="connsiteX92" fmla="*/ 960120 w 1945296"/>
              <a:gd name="connsiteY92" fmla="*/ 1638300 h 1847977"/>
              <a:gd name="connsiteX93" fmla="*/ 914400 w 1945296"/>
              <a:gd name="connsiteY93" fmla="*/ 1600200 h 1847977"/>
              <a:gd name="connsiteX94" fmla="*/ 838200 w 1945296"/>
              <a:gd name="connsiteY94" fmla="*/ 1562100 h 1847977"/>
              <a:gd name="connsiteX95" fmla="*/ 807720 w 1945296"/>
              <a:gd name="connsiteY95" fmla="*/ 1539240 h 1847977"/>
              <a:gd name="connsiteX96" fmla="*/ 784860 w 1945296"/>
              <a:gd name="connsiteY96" fmla="*/ 1531620 h 1847977"/>
              <a:gd name="connsiteX97" fmla="*/ 769620 w 1945296"/>
              <a:gd name="connsiteY97" fmla="*/ 1508760 h 1847977"/>
              <a:gd name="connsiteX98" fmla="*/ 746760 w 1945296"/>
              <a:gd name="connsiteY98" fmla="*/ 1493520 h 1847977"/>
              <a:gd name="connsiteX99" fmla="*/ 708660 w 1945296"/>
              <a:gd name="connsiteY99" fmla="*/ 1455420 h 1847977"/>
              <a:gd name="connsiteX100" fmla="*/ 662940 w 1945296"/>
              <a:gd name="connsiteY100" fmla="*/ 1409700 h 1847977"/>
              <a:gd name="connsiteX101" fmla="*/ 647700 w 1945296"/>
              <a:gd name="connsiteY101" fmla="*/ 1386840 h 1847977"/>
              <a:gd name="connsiteX102" fmla="*/ 624840 w 1945296"/>
              <a:gd name="connsiteY102" fmla="*/ 1379220 h 1847977"/>
              <a:gd name="connsiteX103" fmla="*/ 601980 w 1945296"/>
              <a:gd name="connsiteY103" fmla="*/ 1356360 h 1847977"/>
              <a:gd name="connsiteX104" fmla="*/ 563880 w 1945296"/>
              <a:gd name="connsiteY104" fmla="*/ 1303020 h 1847977"/>
              <a:gd name="connsiteX105" fmla="*/ 541020 w 1945296"/>
              <a:gd name="connsiteY105" fmla="*/ 1287780 h 1847977"/>
              <a:gd name="connsiteX106" fmla="*/ 533400 w 1945296"/>
              <a:gd name="connsiteY106" fmla="*/ 1264920 h 1847977"/>
              <a:gd name="connsiteX107" fmla="*/ 487680 w 1945296"/>
              <a:gd name="connsiteY107" fmla="*/ 1211580 h 1847977"/>
              <a:gd name="connsiteX108" fmla="*/ 464820 w 1945296"/>
              <a:gd name="connsiteY108" fmla="*/ 1165860 h 1847977"/>
              <a:gd name="connsiteX109" fmla="*/ 449580 w 1945296"/>
              <a:gd name="connsiteY109" fmla="*/ 1143000 h 1847977"/>
              <a:gd name="connsiteX110" fmla="*/ 434340 w 1945296"/>
              <a:gd name="connsiteY110" fmla="*/ 1097280 h 1847977"/>
              <a:gd name="connsiteX111" fmla="*/ 426720 w 1945296"/>
              <a:gd name="connsiteY111" fmla="*/ 1074420 h 1847977"/>
              <a:gd name="connsiteX112" fmla="*/ 411480 w 1945296"/>
              <a:gd name="connsiteY112" fmla="*/ 1051560 h 1847977"/>
              <a:gd name="connsiteX113" fmla="*/ 403860 w 1945296"/>
              <a:gd name="connsiteY113" fmla="*/ 1028700 h 1847977"/>
              <a:gd name="connsiteX114" fmla="*/ 358140 w 1945296"/>
              <a:gd name="connsiteY114" fmla="*/ 998220 h 1847977"/>
              <a:gd name="connsiteX115" fmla="*/ 335280 w 1945296"/>
              <a:gd name="connsiteY115" fmla="*/ 982980 h 1847977"/>
              <a:gd name="connsiteX116" fmla="*/ 289560 w 1945296"/>
              <a:gd name="connsiteY116" fmla="*/ 967740 h 1847977"/>
              <a:gd name="connsiteX117" fmla="*/ 198120 w 1945296"/>
              <a:gd name="connsiteY117" fmla="*/ 975360 h 1847977"/>
              <a:gd name="connsiteX118" fmla="*/ 175260 w 1945296"/>
              <a:gd name="connsiteY118" fmla="*/ 899160 h 1847977"/>
              <a:gd name="connsiteX119" fmla="*/ 114300 w 1945296"/>
              <a:gd name="connsiteY119" fmla="*/ 807720 h 1847977"/>
              <a:gd name="connsiteX120" fmla="*/ 99060 w 1945296"/>
              <a:gd name="connsiteY120" fmla="*/ 784860 h 1847977"/>
              <a:gd name="connsiteX121" fmla="*/ 83820 w 1945296"/>
              <a:gd name="connsiteY121" fmla="*/ 739140 h 1847977"/>
              <a:gd name="connsiteX122" fmla="*/ 76200 w 1945296"/>
              <a:gd name="connsiteY122" fmla="*/ 716280 h 1847977"/>
              <a:gd name="connsiteX123" fmla="*/ 60960 w 1945296"/>
              <a:gd name="connsiteY123" fmla="*/ 693420 h 1847977"/>
              <a:gd name="connsiteX124" fmla="*/ 45720 w 1945296"/>
              <a:gd name="connsiteY124" fmla="*/ 640080 h 1847977"/>
              <a:gd name="connsiteX125" fmla="*/ 38100 w 1945296"/>
              <a:gd name="connsiteY125" fmla="*/ 548640 h 1847977"/>
              <a:gd name="connsiteX126" fmla="*/ 22860 w 1945296"/>
              <a:gd name="connsiteY126" fmla="*/ 525780 h 1847977"/>
              <a:gd name="connsiteX127" fmla="*/ 7620 w 1945296"/>
              <a:gd name="connsiteY127" fmla="*/ 480060 h 1847977"/>
              <a:gd name="connsiteX128" fmla="*/ 0 w 1945296"/>
              <a:gd name="connsiteY128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112520 w 1945296"/>
              <a:gd name="connsiteY33" fmla="*/ 746760 h 1847977"/>
              <a:gd name="connsiteX34" fmla="*/ 1089660 w 1945296"/>
              <a:gd name="connsiteY34" fmla="*/ 7391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16343 w 1945296"/>
              <a:gd name="connsiteY39" fmla="*/ 867728 h 1847977"/>
              <a:gd name="connsiteX40" fmla="*/ 1249680 w 1945296"/>
              <a:gd name="connsiteY40" fmla="*/ 899160 h 1847977"/>
              <a:gd name="connsiteX41" fmla="*/ 1272540 w 1945296"/>
              <a:gd name="connsiteY41" fmla="*/ 906780 h 1847977"/>
              <a:gd name="connsiteX42" fmla="*/ 1295400 w 1945296"/>
              <a:gd name="connsiteY42" fmla="*/ 929640 h 1847977"/>
              <a:gd name="connsiteX43" fmla="*/ 1318260 w 1945296"/>
              <a:gd name="connsiteY43" fmla="*/ 944880 h 1847977"/>
              <a:gd name="connsiteX44" fmla="*/ 1333500 w 1945296"/>
              <a:gd name="connsiteY44" fmla="*/ 967740 h 1847977"/>
              <a:gd name="connsiteX45" fmla="*/ 1356360 w 1945296"/>
              <a:gd name="connsiteY45" fmla="*/ 990600 h 1847977"/>
              <a:gd name="connsiteX46" fmla="*/ 1386840 w 1945296"/>
              <a:gd name="connsiteY46" fmla="*/ 1036320 h 1847977"/>
              <a:gd name="connsiteX47" fmla="*/ 1417320 w 1945296"/>
              <a:gd name="connsiteY47" fmla="*/ 1082040 h 1847977"/>
              <a:gd name="connsiteX48" fmla="*/ 1432560 w 1945296"/>
              <a:gd name="connsiteY48" fmla="*/ 1104900 h 1847977"/>
              <a:gd name="connsiteX49" fmla="*/ 1455420 w 1945296"/>
              <a:gd name="connsiteY49" fmla="*/ 1127760 h 1847977"/>
              <a:gd name="connsiteX50" fmla="*/ 1508760 w 1945296"/>
              <a:gd name="connsiteY50" fmla="*/ 1188720 h 1847977"/>
              <a:gd name="connsiteX51" fmla="*/ 1516380 w 1945296"/>
              <a:gd name="connsiteY51" fmla="*/ 1211580 h 1847977"/>
              <a:gd name="connsiteX52" fmla="*/ 1569720 w 1945296"/>
              <a:gd name="connsiteY52" fmla="*/ 1280160 h 1847977"/>
              <a:gd name="connsiteX53" fmla="*/ 1592580 w 1945296"/>
              <a:gd name="connsiteY53" fmla="*/ 1325880 h 1847977"/>
              <a:gd name="connsiteX54" fmla="*/ 1638300 w 1945296"/>
              <a:gd name="connsiteY54" fmla="*/ 1371600 h 1847977"/>
              <a:gd name="connsiteX55" fmla="*/ 1668780 w 1945296"/>
              <a:gd name="connsiteY55" fmla="*/ 1417320 h 1847977"/>
              <a:gd name="connsiteX56" fmla="*/ 1691640 w 1945296"/>
              <a:gd name="connsiteY56" fmla="*/ 1432560 h 1847977"/>
              <a:gd name="connsiteX57" fmla="*/ 1714500 w 1945296"/>
              <a:gd name="connsiteY57" fmla="*/ 1463040 h 1847977"/>
              <a:gd name="connsiteX58" fmla="*/ 1729740 w 1945296"/>
              <a:gd name="connsiteY58" fmla="*/ 1485900 h 1847977"/>
              <a:gd name="connsiteX59" fmla="*/ 1752600 w 1945296"/>
              <a:gd name="connsiteY59" fmla="*/ 1501140 h 1847977"/>
              <a:gd name="connsiteX60" fmla="*/ 1783080 w 1945296"/>
              <a:gd name="connsiteY60" fmla="*/ 1531620 h 1847977"/>
              <a:gd name="connsiteX61" fmla="*/ 1813560 w 1945296"/>
              <a:gd name="connsiteY61" fmla="*/ 1577340 h 1847977"/>
              <a:gd name="connsiteX62" fmla="*/ 1828800 w 1945296"/>
              <a:gd name="connsiteY62" fmla="*/ 1600200 h 1847977"/>
              <a:gd name="connsiteX63" fmla="*/ 1836420 w 1945296"/>
              <a:gd name="connsiteY63" fmla="*/ 1623060 h 1847977"/>
              <a:gd name="connsiteX64" fmla="*/ 1859280 w 1945296"/>
              <a:gd name="connsiteY64" fmla="*/ 1645920 h 1847977"/>
              <a:gd name="connsiteX65" fmla="*/ 1897380 w 1945296"/>
              <a:gd name="connsiteY65" fmla="*/ 1714500 h 1847977"/>
              <a:gd name="connsiteX66" fmla="*/ 1935480 w 1945296"/>
              <a:gd name="connsiteY66" fmla="*/ 1760220 h 1847977"/>
              <a:gd name="connsiteX67" fmla="*/ 1943100 w 1945296"/>
              <a:gd name="connsiteY67" fmla="*/ 1783080 h 1847977"/>
              <a:gd name="connsiteX68" fmla="*/ 1805940 w 1945296"/>
              <a:gd name="connsiteY68" fmla="*/ 1813560 h 1847977"/>
              <a:gd name="connsiteX69" fmla="*/ 1699260 w 1945296"/>
              <a:gd name="connsiteY69" fmla="*/ 1828800 h 1847977"/>
              <a:gd name="connsiteX70" fmla="*/ 1676400 w 1945296"/>
              <a:gd name="connsiteY70" fmla="*/ 1844040 h 1847977"/>
              <a:gd name="connsiteX71" fmla="*/ 1592580 w 1945296"/>
              <a:gd name="connsiteY71" fmla="*/ 1821180 h 1847977"/>
              <a:gd name="connsiteX72" fmla="*/ 1562100 w 1945296"/>
              <a:gd name="connsiteY72" fmla="*/ 1798320 h 1847977"/>
              <a:gd name="connsiteX73" fmla="*/ 1539240 w 1945296"/>
              <a:gd name="connsiteY73" fmla="*/ 1783080 h 1847977"/>
              <a:gd name="connsiteX74" fmla="*/ 1524000 w 1945296"/>
              <a:gd name="connsiteY74" fmla="*/ 1760220 h 1847977"/>
              <a:gd name="connsiteX75" fmla="*/ 1501140 w 1945296"/>
              <a:gd name="connsiteY75" fmla="*/ 1744980 h 1847977"/>
              <a:gd name="connsiteX76" fmla="*/ 1478280 w 1945296"/>
              <a:gd name="connsiteY76" fmla="*/ 1722120 h 1847977"/>
              <a:gd name="connsiteX77" fmla="*/ 1463040 w 1945296"/>
              <a:gd name="connsiteY77" fmla="*/ 1699260 h 1847977"/>
              <a:gd name="connsiteX78" fmla="*/ 1432560 w 1945296"/>
              <a:gd name="connsiteY78" fmla="*/ 1684020 h 1847977"/>
              <a:gd name="connsiteX79" fmla="*/ 1402080 w 1945296"/>
              <a:gd name="connsiteY79" fmla="*/ 1661160 h 1847977"/>
              <a:gd name="connsiteX80" fmla="*/ 1379220 w 1945296"/>
              <a:gd name="connsiteY80" fmla="*/ 1638300 h 1847977"/>
              <a:gd name="connsiteX81" fmla="*/ 1333500 w 1945296"/>
              <a:gd name="connsiteY81" fmla="*/ 1623060 h 1847977"/>
              <a:gd name="connsiteX82" fmla="*/ 1310640 w 1945296"/>
              <a:gd name="connsiteY82" fmla="*/ 1607820 h 1847977"/>
              <a:gd name="connsiteX83" fmla="*/ 1310640 w 1945296"/>
              <a:gd name="connsiteY83" fmla="*/ 1744980 h 1847977"/>
              <a:gd name="connsiteX84" fmla="*/ 1303020 w 1945296"/>
              <a:gd name="connsiteY84" fmla="*/ 1775460 h 1847977"/>
              <a:gd name="connsiteX85" fmla="*/ 1211580 w 1945296"/>
              <a:gd name="connsiteY85" fmla="*/ 1767840 h 1847977"/>
              <a:gd name="connsiteX86" fmla="*/ 1173480 w 1945296"/>
              <a:gd name="connsiteY86" fmla="*/ 1729740 h 1847977"/>
              <a:gd name="connsiteX87" fmla="*/ 1143000 w 1945296"/>
              <a:gd name="connsiteY87" fmla="*/ 1706880 h 1847977"/>
              <a:gd name="connsiteX88" fmla="*/ 1120140 w 1945296"/>
              <a:gd name="connsiteY88" fmla="*/ 1699260 h 1847977"/>
              <a:gd name="connsiteX89" fmla="*/ 1089660 w 1945296"/>
              <a:gd name="connsiteY89" fmla="*/ 1684020 h 1847977"/>
              <a:gd name="connsiteX90" fmla="*/ 1028700 w 1945296"/>
              <a:gd name="connsiteY90" fmla="*/ 1668780 h 1847977"/>
              <a:gd name="connsiteX91" fmla="*/ 982980 w 1945296"/>
              <a:gd name="connsiteY91" fmla="*/ 1645920 h 1847977"/>
              <a:gd name="connsiteX92" fmla="*/ 960120 w 1945296"/>
              <a:gd name="connsiteY92" fmla="*/ 1638300 h 1847977"/>
              <a:gd name="connsiteX93" fmla="*/ 914400 w 1945296"/>
              <a:gd name="connsiteY93" fmla="*/ 1600200 h 1847977"/>
              <a:gd name="connsiteX94" fmla="*/ 838200 w 1945296"/>
              <a:gd name="connsiteY94" fmla="*/ 1562100 h 1847977"/>
              <a:gd name="connsiteX95" fmla="*/ 807720 w 1945296"/>
              <a:gd name="connsiteY95" fmla="*/ 1539240 h 1847977"/>
              <a:gd name="connsiteX96" fmla="*/ 784860 w 1945296"/>
              <a:gd name="connsiteY96" fmla="*/ 1531620 h 1847977"/>
              <a:gd name="connsiteX97" fmla="*/ 769620 w 1945296"/>
              <a:gd name="connsiteY97" fmla="*/ 1508760 h 1847977"/>
              <a:gd name="connsiteX98" fmla="*/ 746760 w 1945296"/>
              <a:gd name="connsiteY98" fmla="*/ 1493520 h 1847977"/>
              <a:gd name="connsiteX99" fmla="*/ 708660 w 1945296"/>
              <a:gd name="connsiteY99" fmla="*/ 1455420 h 1847977"/>
              <a:gd name="connsiteX100" fmla="*/ 662940 w 1945296"/>
              <a:gd name="connsiteY100" fmla="*/ 1409700 h 1847977"/>
              <a:gd name="connsiteX101" fmla="*/ 647700 w 1945296"/>
              <a:gd name="connsiteY101" fmla="*/ 1386840 h 1847977"/>
              <a:gd name="connsiteX102" fmla="*/ 624840 w 1945296"/>
              <a:gd name="connsiteY102" fmla="*/ 1379220 h 1847977"/>
              <a:gd name="connsiteX103" fmla="*/ 601980 w 1945296"/>
              <a:gd name="connsiteY103" fmla="*/ 1356360 h 1847977"/>
              <a:gd name="connsiteX104" fmla="*/ 563880 w 1945296"/>
              <a:gd name="connsiteY104" fmla="*/ 1303020 h 1847977"/>
              <a:gd name="connsiteX105" fmla="*/ 541020 w 1945296"/>
              <a:gd name="connsiteY105" fmla="*/ 1287780 h 1847977"/>
              <a:gd name="connsiteX106" fmla="*/ 533400 w 1945296"/>
              <a:gd name="connsiteY106" fmla="*/ 1264920 h 1847977"/>
              <a:gd name="connsiteX107" fmla="*/ 487680 w 1945296"/>
              <a:gd name="connsiteY107" fmla="*/ 1211580 h 1847977"/>
              <a:gd name="connsiteX108" fmla="*/ 464820 w 1945296"/>
              <a:gd name="connsiteY108" fmla="*/ 1165860 h 1847977"/>
              <a:gd name="connsiteX109" fmla="*/ 449580 w 1945296"/>
              <a:gd name="connsiteY109" fmla="*/ 1143000 h 1847977"/>
              <a:gd name="connsiteX110" fmla="*/ 434340 w 1945296"/>
              <a:gd name="connsiteY110" fmla="*/ 1097280 h 1847977"/>
              <a:gd name="connsiteX111" fmla="*/ 426720 w 1945296"/>
              <a:gd name="connsiteY111" fmla="*/ 1074420 h 1847977"/>
              <a:gd name="connsiteX112" fmla="*/ 411480 w 1945296"/>
              <a:gd name="connsiteY112" fmla="*/ 1051560 h 1847977"/>
              <a:gd name="connsiteX113" fmla="*/ 403860 w 1945296"/>
              <a:gd name="connsiteY113" fmla="*/ 1028700 h 1847977"/>
              <a:gd name="connsiteX114" fmla="*/ 358140 w 1945296"/>
              <a:gd name="connsiteY114" fmla="*/ 998220 h 1847977"/>
              <a:gd name="connsiteX115" fmla="*/ 335280 w 1945296"/>
              <a:gd name="connsiteY115" fmla="*/ 982980 h 1847977"/>
              <a:gd name="connsiteX116" fmla="*/ 289560 w 1945296"/>
              <a:gd name="connsiteY116" fmla="*/ 967740 h 1847977"/>
              <a:gd name="connsiteX117" fmla="*/ 198120 w 1945296"/>
              <a:gd name="connsiteY117" fmla="*/ 975360 h 1847977"/>
              <a:gd name="connsiteX118" fmla="*/ 175260 w 1945296"/>
              <a:gd name="connsiteY118" fmla="*/ 899160 h 1847977"/>
              <a:gd name="connsiteX119" fmla="*/ 114300 w 1945296"/>
              <a:gd name="connsiteY119" fmla="*/ 807720 h 1847977"/>
              <a:gd name="connsiteX120" fmla="*/ 99060 w 1945296"/>
              <a:gd name="connsiteY120" fmla="*/ 784860 h 1847977"/>
              <a:gd name="connsiteX121" fmla="*/ 83820 w 1945296"/>
              <a:gd name="connsiteY121" fmla="*/ 739140 h 1847977"/>
              <a:gd name="connsiteX122" fmla="*/ 76200 w 1945296"/>
              <a:gd name="connsiteY122" fmla="*/ 716280 h 1847977"/>
              <a:gd name="connsiteX123" fmla="*/ 60960 w 1945296"/>
              <a:gd name="connsiteY123" fmla="*/ 693420 h 1847977"/>
              <a:gd name="connsiteX124" fmla="*/ 45720 w 1945296"/>
              <a:gd name="connsiteY124" fmla="*/ 640080 h 1847977"/>
              <a:gd name="connsiteX125" fmla="*/ 38100 w 1945296"/>
              <a:gd name="connsiteY125" fmla="*/ 548640 h 1847977"/>
              <a:gd name="connsiteX126" fmla="*/ 22860 w 1945296"/>
              <a:gd name="connsiteY126" fmla="*/ 525780 h 1847977"/>
              <a:gd name="connsiteX127" fmla="*/ 7620 w 1945296"/>
              <a:gd name="connsiteY127" fmla="*/ 480060 h 1847977"/>
              <a:gd name="connsiteX128" fmla="*/ 0 w 1945296"/>
              <a:gd name="connsiteY128" fmla="*/ 396240 h 1847977"/>
              <a:gd name="connsiteX0" fmla="*/ 0 w 1945296"/>
              <a:gd name="connsiteY0" fmla="*/ 396240 h 1847977"/>
              <a:gd name="connsiteX1" fmla="*/ 7620 w 1945296"/>
              <a:gd name="connsiteY1" fmla="*/ 335280 h 1847977"/>
              <a:gd name="connsiteX2" fmla="*/ 22860 w 1945296"/>
              <a:gd name="connsiteY2" fmla="*/ 266700 h 1847977"/>
              <a:gd name="connsiteX3" fmla="*/ 60960 w 1945296"/>
              <a:gd name="connsiteY3" fmla="*/ 198120 h 1847977"/>
              <a:gd name="connsiteX4" fmla="*/ 83820 w 1945296"/>
              <a:gd name="connsiteY4" fmla="*/ 167640 h 1847977"/>
              <a:gd name="connsiteX5" fmla="*/ 137160 w 1945296"/>
              <a:gd name="connsiteY5" fmla="*/ 114300 h 1847977"/>
              <a:gd name="connsiteX6" fmla="*/ 160020 w 1945296"/>
              <a:gd name="connsiteY6" fmla="*/ 99060 h 1847977"/>
              <a:gd name="connsiteX7" fmla="*/ 190500 w 1945296"/>
              <a:gd name="connsiteY7" fmla="*/ 83820 h 1847977"/>
              <a:gd name="connsiteX8" fmla="*/ 251460 w 1945296"/>
              <a:gd name="connsiteY8" fmla="*/ 38100 h 1847977"/>
              <a:gd name="connsiteX9" fmla="*/ 274320 w 1945296"/>
              <a:gd name="connsiteY9" fmla="*/ 30480 h 1847977"/>
              <a:gd name="connsiteX10" fmla="*/ 297180 w 1945296"/>
              <a:gd name="connsiteY10" fmla="*/ 15240 h 1847977"/>
              <a:gd name="connsiteX11" fmla="*/ 388620 w 1945296"/>
              <a:gd name="connsiteY11" fmla="*/ 0 h 1847977"/>
              <a:gd name="connsiteX12" fmla="*/ 541020 w 1945296"/>
              <a:gd name="connsiteY12" fmla="*/ 7620 h 1847977"/>
              <a:gd name="connsiteX13" fmla="*/ 563880 w 1945296"/>
              <a:gd name="connsiteY13" fmla="*/ 15240 h 1847977"/>
              <a:gd name="connsiteX14" fmla="*/ 617220 w 1945296"/>
              <a:gd name="connsiteY14" fmla="*/ 22860 h 1847977"/>
              <a:gd name="connsiteX15" fmla="*/ 662940 w 1945296"/>
              <a:gd name="connsiteY15" fmla="*/ 38100 h 1847977"/>
              <a:gd name="connsiteX16" fmla="*/ 746760 w 1945296"/>
              <a:gd name="connsiteY16" fmla="*/ 53340 h 1847977"/>
              <a:gd name="connsiteX17" fmla="*/ 792480 w 1945296"/>
              <a:gd name="connsiteY17" fmla="*/ 91440 h 1847977"/>
              <a:gd name="connsiteX18" fmla="*/ 800100 w 1945296"/>
              <a:gd name="connsiteY18" fmla="*/ 114300 h 1847977"/>
              <a:gd name="connsiteX19" fmla="*/ 815340 w 1945296"/>
              <a:gd name="connsiteY19" fmla="*/ 137160 h 1847977"/>
              <a:gd name="connsiteX20" fmla="*/ 830580 w 1945296"/>
              <a:gd name="connsiteY20" fmla="*/ 190500 h 1847977"/>
              <a:gd name="connsiteX21" fmla="*/ 845820 w 1945296"/>
              <a:gd name="connsiteY21" fmla="*/ 220980 h 1847977"/>
              <a:gd name="connsiteX22" fmla="*/ 868680 w 1945296"/>
              <a:gd name="connsiteY22" fmla="*/ 243840 h 1847977"/>
              <a:gd name="connsiteX23" fmla="*/ 899160 w 1945296"/>
              <a:gd name="connsiteY23" fmla="*/ 289560 h 1847977"/>
              <a:gd name="connsiteX24" fmla="*/ 914400 w 1945296"/>
              <a:gd name="connsiteY24" fmla="*/ 312420 h 1847977"/>
              <a:gd name="connsiteX25" fmla="*/ 922020 w 1945296"/>
              <a:gd name="connsiteY25" fmla="*/ 342900 h 1847977"/>
              <a:gd name="connsiteX26" fmla="*/ 937260 w 1945296"/>
              <a:gd name="connsiteY26" fmla="*/ 388620 h 1847977"/>
              <a:gd name="connsiteX27" fmla="*/ 960120 w 1945296"/>
              <a:gd name="connsiteY27" fmla="*/ 472440 h 1847977"/>
              <a:gd name="connsiteX28" fmla="*/ 967740 w 1945296"/>
              <a:gd name="connsiteY28" fmla="*/ 495300 h 1847977"/>
              <a:gd name="connsiteX29" fmla="*/ 982980 w 1945296"/>
              <a:gd name="connsiteY29" fmla="*/ 525780 h 1847977"/>
              <a:gd name="connsiteX30" fmla="*/ 998220 w 1945296"/>
              <a:gd name="connsiteY30" fmla="*/ 571500 h 1847977"/>
              <a:gd name="connsiteX31" fmla="*/ 1013460 w 1945296"/>
              <a:gd name="connsiteY31" fmla="*/ 624840 h 1847977"/>
              <a:gd name="connsiteX32" fmla="*/ 1028700 w 1945296"/>
              <a:gd name="connsiteY32" fmla="*/ 647700 h 1847977"/>
              <a:gd name="connsiteX33" fmla="*/ 1112520 w 1945296"/>
              <a:gd name="connsiteY33" fmla="*/ 746760 h 1847977"/>
              <a:gd name="connsiteX34" fmla="*/ 1242060 w 1945296"/>
              <a:gd name="connsiteY34" fmla="*/ 891540 h 1847977"/>
              <a:gd name="connsiteX35" fmla="*/ 1112520 w 1945296"/>
              <a:gd name="connsiteY35" fmla="*/ 784860 h 1847977"/>
              <a:gd name="connsiteX36" fmla="*/ 1135380 w 1945296"/>
              <a:gd name="connsiteY36" fmla="*/ 800100 h 1847977"/>
              <a:gd name="connsiteX37" fmla="*/ 1181100 w 1945296"/>
              <a:gd name="connsiteY37" fmla="*/ 853440 h 1847977"/>
              <a:gd name="connsiteX38" fmla="*/ 1203960 w 1945296"/>
              <a:gd name="connsiteY38" fmla="*/ 861060 h 1847977"/>
              <a:gd name="connsiteX39" fmla="*/ 1216343 w 1945296"/>
              <a:gd name="connsiteY39" fmla="*/ 867728 h 1847977"/>
              <a:gd name="connsiteX40" fmla="*/ 1249680 w 1945296"/>
              <a:gd name="connsiteY40" fmla="*/ 899160 h 1847977"/>
              <a:gd name="connsiteX41" fmla="*/ 1272540 w 1945296"/>
              <a:gd name="connsiteY41" fmla="*/ 906780 h 1847977"/>
              <a:gd name="connsiteX42" fmla="*/ 1295400 w 1945296"/>
              <a:gd name="connsiteY42" fmla="*/ 929640 h 1847977"/>
              <a:gd name="connsiteX43" fmla="*/ 1318260 w 1945296"/>
              <a:gd name="connsiteY43" fmla="*/ 944880 h 1847977"/>
              <a:gd name="connsiteX44" fmla="*/ 1333500 w 1945296"/>
              <a:gd name="connsiteY44" fmla="*/ 967740 h 1847977"/>
              <a:gd name="connsiteX45" fmla="*/ 1356360 w 1945296"/>
              <a:gd name="connsiteY45" fmla="*/ 990600 h 1847977"/>
              <a:gd name="connsiteX46" fmla="*/ 1386840 w 1945296"/>
              <a:gd name="connsiteY46" fmla="*/ 1036320 h 1847977"/>
              <a:gd name="connsiteX47" fmla="*/ 1417320 w 1945296"/>
              <a:gd name="connsiteY47" fmla="*/ 1082040 h 1847977"/>
              <a:gd name="connsiteX48" fmla="*/ 1432560 w 1945296"/>
              <a:gd name="connsiteY48" fmla="*/ 1104900 h 1847977"/>
              <a:gd name="connsiteX49" fmla="*/ 1455420 w 1945296"/>
              <a:gd name="connsiteY49" fmla="*/ 1127760 h 1847977"/>
              <a:gd name="connsiteX50" fmla="*/ 1508760 w 1945296"/>
              <a:gd name="connsiteY50" fmla="*/ 1188720 h 1847977"/>
              <a:gd name="connsiteX51" fmla="*/ 1516380 w 1945296"/>
              <a:gd name="connsiteY51" fmla="*/ 1211580 h 1847977"/>
              <a:gd name="connsiteX52" fmla="*/ 1569720 w 1945296"/>
              <a:gd name="connsiteY52" fmla="*/ 1280160 h 1847977"/>
              <a:gd name="connsiteX53" fmla="*/ 1592580 w 1945296"/>
              <a:gd name="connsiteY53" fmla="*/ 1325880 h 1847977"/>
              <a:gd name="connsiteX54" fmla="*/ 1638300 w 1945296"/>
              <a:gd name="connsiteY54" fmla="*/ 1371600 h 1847977"/>
              <a:gd name="connsiteX55" fmla="*/ 1668780 w 1945296"/>
              <a:gd name="connsiteY55" fmla="*/ 1417320 h 1847977"/>
              <a:gd name="connsiteX56" fmla="*/ 1691640 w 1945296"/>
              <a:gd name="connsiteY56" fmla="*/ 1432560 h 1847977"/>
              <a:gd name="connsiteX57" fmla="*/ 1714500 w 1945296"/>
              <a:gd name="connsiteY57" fmla="*/ 1463040 h 1847977"/>
              <a:gd name="connsiteX58" fmla="*/ 1729740 w 1945296"/>
              <a:gd name="connsiteY58" fmla="*/ 1485900 h 1847977"/>
              <a:gd name="connsiteX59" fmla="*/ 1752600 w 1945296"/>
              <a:gd name="connsiteY59" fmla="*/ 1501140 h 1847977"/>
              <a:gd name="connsiteX60" fmla="*/ 1783080 w 1945296"/>
              <a:gd name="connsiteY60" fmla="*/ 1531620 h 1847977"/>
              <a:gd name="connsiteX61" fmla="*/ 1813560 w 1945296"/>
              <a:gd name="connsiteY61" fmla="*/ 1577340 h 1847977"/>
              <a:gd name="connsiteX62" fmla="*/ 1828800 w 1945296"/>
              <a:gd name="connsiteY62" fmla="*/ 1600200 h 1847977"/>
              <a:gd name="connsiteX63" fmla="*/ 1836420 w 1945296"/>
              <a:gd name="connsiteY63" fmla="*/ 1623060 h 1847977"/>
              <a:gd name="connsiteX64" fmla="*/ 1859280 w 1945296"/>
              <a:gd name="connsiteY64" fmla="*/ 1645920 h 1847977"/>
              <a:gd name="connsiteX65" fmla="*/ 1897380 w 1945296"/>
              <a:gd name="connsiteY65" fmla="*/ 1714500 h 1847977"/>
              <a:gd name="connsiteX66" fmla="*/ 1935480 w 1945296"/>
              <a:gd name="connsiteY66" fmla="*/ 1760220 h 1847977"/>
              <a:gd name="connsiteX67" fmla="*/ 1943100 w 1945296"/>
              <a:gd name="connsiteY67" fmla="*/ 1783080 h 1847977"/>
              <a:gd name="connsiteX68" fmla="*/ 1805940 w 1945296"/>
              <a:gd name="connsiteY68" fmla="*/ 1813560 h 1847977"/>
              <a:gd name="connsiteX69" fmla="*/ 1699260 w 1945296"/>
              <a:gd name="connsiteY69" fmla="*/ 1828800 h 1847977"/>
              <a:gd name="connsiteX70" fmla="*/ 1676400 w 1945296"/>
              <a:gd name="connsiteY70" fmla="*/ 1844040 h 1847977"/>
              <a:gd name="connsiteX71" fmla="*/ 1592580 w 1945296"/>
              <a:gd name="connsiteY71" fmla="*/ 1821180 h 1847977"/>
              <a:gd name="connsiteX72" fmla="*/ 1562100 w 1945296"/>
              <a:gd name="connsiteY72" fmla="*/ 1798320 h 1847977"/>
              <a:gd name="connsiteX73" fmla="*/ 1539240 w 1945296"/>
              <a:gd name="connsiteY73" fmla="*/ 1783080 h 1847977"/>
              <a:gd name="connsiteX74" fmla="*/ 1524000 w 1945296"/>
              <a:gd name="connsiteY74" fmla="*/ 1760220 h 1847977"/>
              <a:gd name="connsiteX75" fmla="*/ 1501140 w 1945296"/>
              <a:gd name="connsiteY75" fmla="*/ 1744980 h 1847977"/>
              <a:gd name="connsiteX76" fmla="*/ 1478280 w 1945296"/>
              <a:gd name="connsiteY76" fmla="*/ 1722120 h 1847977"/>
              <a:gd name="connsiteX77" fmla="*/ 1463040 w 1945296"/>
              <a:gd name="connsiteY77" fmla="*/ 1699260 h 1847977"/>
              <a:gd name="connsiteX78" fmla="*/ 1432560 w 1945296"/>
              <a:gd name="connsiteY78" fmla="*/ 1684020 h 1847977"/>
              <a:gd name="connsiteX79" fmla="*/ 1402080 w 1945296"/>
              <a:gd name="connsiteY79" fmla="*/ 1661160 h 1847977"/>
              <a:gd name="connsiteX80" fmla="*/ 1379220 w 1945296"/>
              <a:gd name="connsiteY80" fmla="*/ 1638300 h 1847977"/>
              <a:gd name="connsiteX81" fmla="*/ 1333500 w 1945296"/>
              <a:gd name="connsiteY81" fmla="*/ 1623060 h 1847977"/>
              <a:gd name="connsiteX82" fmla="*/ 1310640 w 1945296"/>
              <a:gd name="connsiteY82" fmla="*/ 1607820 h 1847977"/>
              <a:gd name="connsiteX83" fmla="*/ 1310640 w 1945296"/>
              <a:gd name="connsiteY83" fmla="*/ 1744980 h 1847977"/>
              <a:gd name="connsiteX84" fmla="*/ 1303020 w 1945296"/>
              <a:gd name="connsiteY84" fmla="*/ 1775460 h 1847977"/>
              <a:gd name="connsiteX85" fmla="*/ 1211580 w 1945296"/>
              <a:gd name="connsiteY85" fmla="*/ 1767840 h 1847977"/>
              <a:gd name="connsiteX86" fmla="*/ 1173480 w 1945296"/>
              <a:gd name="connsiteY86" fmla="*/ 1729740 h 1847977"/>
              <a:gd name="connsiteX87" fmla="*/ 1143000 w 1945296"/>
              <a:gd name="connsiteY87" fmla="*/ 1706880 h 1847977"/>
              <a:gd name="connsiteX88" fmla="*/ 1120140 w 1945296"/>
              <a:gd name="connsiteY88" fmla="*/ 1699260 h 1847977"/>
              <a:gd name="connsiteX89" fmla="*/ 1089660 w 1945296"/>
              <a:gd name="connsiteY89" fmla="*/ 1684020 h 1847977"/>
              <a:gd name="connsiteX90" fmla="*/ 1028700 w 1945296"/>
              <a:gd name="connsiteY90" fmla="*/ 1668780 h 1847977"/>
              <a:gd name="connsiteX91" fmla="*/ 982980 w 1945296"/>
              <a:gd name="connsiteY91" fmla="*/ 1645920 h 1847977"/>
              <a:gd name="connsiteX92" fmla="*/ 960120 w 1945296"/>
              <a:gd name="connsiteY92" fmla="*/ 1638300 h 1847977"/>
              <a:gd name="connsiteX93" fmla="*/ 914400 w 1945296"/>
              <a:gd name="connsiteY93" fmla="*/ 1600200 h 1847977"/>
              <a:gd name="connsiteX94" fmla="*/ 838200 w 1945296"/>
              <a:gd name="connsiteY94" fmla="*/ 1562100 h 1847977"/>
              <a:gd name="connsiteX95" fmla="*/ 807720 w 1945296"/>
              <a:gd name="connsiteY95" fmla="*/ 1539240 h 1847977"/>
              <a:gd name="connsiteX96" fmla="*/ 784860 w 1945296"/>
              <a:gd name="connsiteY96" fmla="*/ 1531620 h 1847977"/>
              <a:gd name="connsiteX97" fmla="*/ 769620 w 1945296"/>
              <a:gd name="connsiteY97" fmla="*/ 1508760 h 1847977"/>
              <a:gd name="connsiteX98" fmla="*/ 746760 w 1945296"/>
              <a:gd name="connsiteY98" fmla="*/ 1493520 h 1847977"/>
              <a:gd name="connsiteX99" fmla="*/ 708660 w 1945296"/>
              <a:gd name="connsiteY99" fmla="*/ 1455420 h 1847977"/>
              <a:gd name="connsiteX100" fmla="*/ 662940 w 1945296"/>
              <a:gd name="connsiteY100" fmla="*/ 1409700 h 1847977"/>
              <a:gd name="connsiteX101" fmla="*/ 647700 w 1945296"/>
              <a:gd name="connsiteY101" fmla="*/ 1386840 h 1847977"/>
              <a:gd name="connsiteX102" fmla="*/ 624840 w 1945296"/>
              <a:gd name="connsiteY102" fmla="*/ 1379220 h 1847977"/>
              <a:gd name="connsiteX103" fmla="*/ 601980 w 1945296"/>
              <a:gd name="connsiteY103" fmla="*/ 1356360 h 1847977"/>
              <a:gd name="connsiteX104" fmla="*/ 563880 w 1945296"/>
              <a:gd name="connsiteY104" fmla="*/ 1303020 h 1847977"/>
              <a:gd name="connsiteX105" fmla="*/ 541020 w 1945296"/>
              <a:gd name="connsiteY105" fmla="*/ 1287780 h 1847977"/>
              <a:gd name="connsiteX106" fmla="*/ 533400 w 1945296"/>
              <a:gd name="connsiteY106" fmla="*/ 1264920 h 1847977"/>
              <a:gd name="connsiteX107" fmla="*/ 487680 w 1945296"/>
              <a:gd name="connsiteY107" fmla="*/ 1211580 h 1847977"/>
              <a:gd name="connsiteX108" fmla="*/ 464820 w 1945296"/>
              <a:gd name="connsiteY108" fmla="*/ 1165860 h 1847977"/>
              <a:gd name="connsiteX109" fmla="*/ 449580 w 1945296"/>
              <a:gd name="connsiteY109" fmla="*/ 1143000 h 1847977"/>
              <a:gd name="connsiteX110" fmla="*/ 434340 w 1945296"/>
              <a:gd name="connsiteY110" fmla="*/ 1097280 h 1847977"/>
              <a:gd name="connsiteX111" fmla="*/ 426720 w 1945296"/>
              <a:gd name="connsiteY111" fmla="*/ 1074420 h 1847977"/>
              <a:gd name="connsiteX112" fmla="*/ 411480 w 1945296"/>
              <a:gd name="connsiteY112" fmla="*/ 1051560 h 1847977"/>
              <a:gd name="connsiteX113" fmla="*/ 403860 w 1945296"/>
              <a:gd name="connsiteY113" fmla="*/ 1028700 h 1847977"/>
              <a:gd name="connsiteX114" fmla="*/ 358140 w 1945296"/>
              <a:gd name="connsiteY114" fmla="*/ 998220 h 1847977"/>
              <a:gd name="connsiteX115" fmla="*/ 335280 w 1945296"/>
              <a:gd name="connsiteY115" fmla="*/ 982980 h 1847977"/>
              <a:gd name="connsiteX116" fmla="*/ 289560 w 1945296"/>
              <a:gd name="connsiteY116" fmla="*/ 967740 h 1847977"/>
              <a:gd name="connsiteX117" fmla="*/ 198120 w 1945296"/>
              <a:gd name="connsiteY117" fmla="*/ 975360 h 1847977"/>
              <a:gd name="connsiteX118" fmla="*/ 175260 w 1945296"/>
              <a:gd name="connsiteY118" fmla="*/ 899160 h 1847977"/>
              <a:gd name="connsiteX119" fmla="*/ 114300 w 1945296"/>
              <a:gd name="connsiteY119" fmla="*/ 807720 h 1847977"/>
              <a:gd name="connsiteX120" fmla="*/ 99060 w 1945296"/>
              <a:gd name="connsiteY120" fmla="*/ 784860 h 1847977"/>
              <a:gd name="connsiteX121" fmla="*/ 83820 w 1945296"/>
              <a:gd name="connsiteY121" fmla="*/ 739140 h 1847977"/>
              <a:gd name="connsiteX122" fmla="*/ 76200 w 1945296"/>
              <a:gd name="connsiteY122" fmla="*/ 716280 h 1847977"/>
              <a:gd name="connsiteX123" fmla="*/ 60960 w 1945296"/>
              <a:gd name="connsiteY123" fmla="*/ 693420 h 1847977"/>
              <a:gd name="connsiteX124" fmla="*/ 45720 w 1945296"/>
              <a:gd name="connsiteY124" fmla="*/ 640080 h 1847977"/>
              <a:gd name="connsiteX125" fmla="*/ 38100 w 1945296"/>
              <a:gd name="connsiteY125" fmla="*/ 548640 h 1847977"/>
              <a:gd name="connsiteX126" fmla="*/ 22860 w 1945296"/>
              <a:gd name="connsiteY126" fmla="*/ 525780 h 1847977"/>
              <a:gd name="connsiteX127" fmla="*/ 7620 w 1945296"/>
              <a:gd name="connsiteY127" fmla="*/ 480060 h 1847977"/>
              <a:gd name="connsiteX128" fmla="*/ 0 w 1945296"/>
              <a:gd name="connsiteY128" fmla="*/ 396240 h 184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945296" h="1847977">
                <a:moveTo>
                  <a:pt x="0" y="396240"/>
                </a:moveTo>
                <a:cubicBezTo>
                  <a:pt x="2540" y="375920"/>
                  <a:pt x="4724" y="355552"/>
                  <a:pt x="7620" y="335280"/>
                </a:cubicBezTo>
                <a:cubicBezTo>
                  <a:pt x="11208" y="310163"/>
                  <a:pt x="13137" y="289388"/>
                  <a:pt x="22860" y="266700"/>
                </a:cubicBezTo>
                <a:cubicBezTo>
                  <a:pt x="31575" y="246365"/>
                  <a:pt x="49399" y="215461"/>
                  <a:pt x="60960" y="198120"/>
                </a:cubicBezTo>
                <a:cubicBezTo>
                  <a:pt x="68005" y="187553"/>
                  <a:pt x="75277" y="177037"/>
                  <a:pt x="83820" y="167640"/>
                </a:cubicBezTo>
                <a:cubicBezTo>
                  <a:pt x="100734" y="149034"/>
                  <a:pt x="116238" y="128248"/>
                  <a:pt x="137160" y="114300"/>
                </a:cubicBezTo>
                <a:cubicBezTo>
                  <a:pt x="144780" y="109220"/>
                  <a:pt x="152069" y="103604"/>
                  <a:pt x="160020" y="99060"/>
                </a:cubicBezTo>
                <a:cubicBezTo>
                  <a:pt x="169883" y="93424"/>
                  <a:pt x="181049" y="90121"/>
                  <a:pt x="190500" y="83820"/>
                </a:cubicBezTo>
                <a:cubicBezTo>
                  <a:pt x="211634" y="69731"/>
                  <a:pt x="227363" y="46132"/>
                  <a:pt x="251460" y="38100"/>
                </a:cubicBezTo>
                <a:cubicBezTo>
                  <a:pt x="259080" y="35560"/>
                  <a:pt x="267136" y="34072"/>
                  <a:pt x="274320" y="30480"/>
                </a:cubicBezTo>
                <a:cubicBezTo>
                  <a:pt x="282511" y="26384"/>
                  <a:pt x="288762" y="18848"/>
                  <a:pt x="297180" y="15240"/>
                </a:cubicBezTo>
                <a:cubicBezTo>
                  <a:pt x="317911" y="6355"/>
                  <a:pt x="375178" y="1680"/>
                  <a:pt x="388620" y="0"/>
                </a:cubicBezTo>
                <a:cubicBezTo>
                  <a:pt x="439420" y="2540"/>
                  <a:pt x="490348" y="3214"/>
                  <a:pt x="541020" y="7620"/>
                </a:cubicBezTo>
                <a:cubicBezTo>
                  <a:pt x="549022" y="8316"/>
                  <a:pt x="556004" y="13665"/>
                  <a:pt x="563880" y="15240"/>
                </a:cubicBezTo>
                <a:cubicBezTo>
                  <a:pt x="581492" y="18762"/>
                  <a:pt x="599440" y="20320"/>
                  <a:pt x="617220" y="22860"/>
                </a:cubicBezTo>
                <a:cubicBezTo>
                  <a:pt x="632460" y="27940"/>
                  <a:pt x="647037" y="35828"/>
                  <a:pt x="662940" y="38100"/>
                </a:cubicBezTo>
                <a:cubicBezTo>
                  <a:pt x="726647" y="47201"/>
                  <a:pt x="698856" y="41364"/>
                  <a:pt x="746760" y="53340"/>
                </a:cubicBezTo>
                <a:cubicBezTo>
                  <a:pt x="763628" y="64585"/>
                  <a:pt x="780746" y="73839"/>
                  <a:pt x="792480" y="91440"/>
                </a:cubicBezTo>
                <a:cubicBezTo>
                  <a:pt x="796935" y="98123"/>
                  <a:pt x="796508" y="107116"/>
                  <a:pt x="800100" y="114300"/>
                </a:cubicBezTo>
                <a:cubicBezTo>
                  <a:pt x="804196" y="122491"/>
                  <a:pt x="811244" y="128969"/>
                  <a:pt x="815340" y="137160"/>
                </a:cubicBezTo>
                <a:cubicBezTo>
                  <a:pt x="824551" y="155582"/>
                  <a:pt x="823256" y="170968"/>
                  <a:pt x="830580" y="190500"/>
                </a:cubicBezTo>
                <a:cubicBezTo>
                  <a:pt x="834568" y="201136"/>
                  <a:pt x="839218" y="211737"/>
                  <a:pt x="845820" y="220980"/>
                </a:cubicBezTo>
                <a:cubicBezTo>
                  <a:pt x="852084" y="229749"/>
                  <a:pt x="862064" y="235334"/>
                  <a:pt x="868680" y="243840"/>
                </a:cubicBezTo>
                <a:cubicBezTo>
                  <a:pt x="879925" y="258298"/>
                  <a:pt x="889000" y="274320"/>
                  <a:pt x="899160" y="289560"/>
                </a:cubicBezTo>
                <a:lnTo>
                  <a:pt x="914400" y="312420"/>
                </a:lnTo>
                <a:cubicBezTo>
                  <a:pt x="916940" y="322580"/>
                  <a:pt x="919011" y="332869"/>
                  <a:pt x="922020" y="342900"/>
                </a:cubicBezTo>
                <a:cubicBezTo>
                  <a:pt x="926636" y="358287"/>
                  <a:pt x="934110" y="372868"/>
                  <a:pt x="937260" y="388620"/>
                </a:cubicBezTo>
                <a:cubicBezTo>
                  <a:pt x="948030" y="442472"/>
                  <a:pt x="940784" y="414433"/>
                  <a:pt x="960120" y="472440"/>
                </a:cubicBezTo>
                <a:cubicBezTo>
                  <a:pt x="962660" y="480060"/>
                  <a:pt x="964148" y="488116"/>
                  <a:pt x="967740" y="495300"/>
                </a:cubicBezTo>
                <a:cubicBezTo>
                  <a:pt x="972820" y="505460"/>
                  <a:pt x="978761" y="515233"/>
                  <a:pt x="982980" y="525780"/>
                </a:cubicBezTo>
                <a:cubicBezTo>
                  <a:pt x="988946" y="540695"/>
                  <a:pt x="994324" y="555915"/>
                  <a:pt x="998220" y="571500"/>
                </a:cubicBezTo>
                <a:cubicBezTo>
                  <a:pt x="1000661" y="581266"/>
                  <a:pt x="1007994" y="613908"/>
                  <a:pt x="1013460" y="624840"/>
                </a:cubicBezTo>
                <a:cubicBezTo>
                  <a:pt x="1017556" y="633031"/>
                  <a:pt x="1024604" y="639509"/>
                  <a:pt x="1028700" y="647700"/>
                </a:cubicBezTo>
                <a:cubicBezTo>
                  <a:pt x="1032292" y="654884"/>
                  <a:pt x="1108619" y="739739"/>
                  <a:pt x="1112520" y="746760"/>
                </a:cubicBezTo>
                <a:cubicBezTo>
                  <a:pt x="1154356" y="763963"/>
                  <a:pt x="1214292" y="863772"/>
                  <a:pt x="1242060" y="891540"/>
                </a:cubicBezTo>
                <a:cubicBezTo>
                  <a:pt x="1248258" y="910133"/>
                  <a:pt x="1126323" y="789138"/>
                  <a:pt x="1112520" y="784860"/>
                </a:cubicBezTo>
                <a:cubicBezTo>
                  <a:pt x="1118996" y="791336"/>
                  <a:pt x="1176529" y="769812"/>
                  <a:pt x="1135380" y="800100"/>
                </a:cubicBezTo>
                <a:cubicBezTo>
                  <a:pt x="1156507" y="821227"/>
                  <a:pt x="1156216" y="836851"/>
                  <a:pt x="1181100" y="853440"/>
                </a:cubicBezTo>
                <a:cubicBezTo>
                  <a:pt x="1187783" y="857895"/>
                  <a:pt x="1196776" y="857468"/>
                  <a:pt x="1203960" y="861060"/>
                </a:cubicBezTo>
                <a:cubicBezTo>
                  <a:pt x="1209834" y="863441"/>
                  <a:pt x="1208723" y="861378"/>
                  <a:pt x="1216343" y="867728"/>
                </a:cubicBezTo>
                <a:cubicBezTo>
                  <a:pt x="1223963" y="874078"/>
                  <a:pt x="1240314" y="892651"/>
                  <a:pt x="1249680" y="899160"/>
                </a:cubicBezTo>
                <a:cubicBezTo>
                  <a:pt x="1256363" y="903615"/>
                  <a:pt x="1264920" y="904240"/>
                  <a:pt x="1272540" y="906780"/>
                </a:cubicBezTo>
                <a:cubicBezTo>
                  <a:pt x="1280160" y="914400"/>
                  <a:pt x="1287121" y="922741"/>
                  <a:pt x="1295400" y="929640"/>
                </a:cubicBezTo>
                <a:cubicBezTo>
                  <a:pt x="1302435" y="935503"/>
                  <a:pt x="1311784" y="938404"/>
                  <a:pt x="1318260" y="944880"/>
                </a:cubicBezTo>
                <a:cubicBezTo>
                  <a:pt x="1324736" y="951356"/>
                  <a:pt x="1327637" y="960705"/>
                  <a:pt x="1333500" y="967740"/>
                </a:cubicBezTo>
                <a:cubicBezTo>
                  <a:pt x="1340399" y="976019"/>
                  <a:pt x="1349744" y="982094"/>
                  <a:pt x="1356360" y="990600"/>
                </a:cubicBezTo>
                <a:cubicBezTo>
                  <a:pt x="1367605" y="1005058"/>
                  <a:pt x="1376680" y="1021080"/>
                  <a:pt x="1386840" y="1036320"/>
                </a:cubicBezTo>
                <a:lnTo>
                  <a:pt x="1417320" y="1082040"/>
                </a:lnTo>
                <a:cubicBezTo>
                  <a:pt x="1422400" y="1089660"/>
                  <a:pt x="1426084" y="1098424"/>
                  <a:pt x="1432560" y="1104900"/>
                </a:cubicBezTo>
                <a:cubicBezTo>
                  <a:pt x="1440180" y="1112520"/>
                  <a:pt x="1448804" y="1119254"/>
                  <a:pt x="1455420" y="1127760"/>
                </a:cubicBezTo>
                <a:cubicBezTo>
                  <a:pt x="1503289" y="1189306"/>
                  <a:pt x="1464505" y="1159217"/>
                  <a:pt x="1508760" y="1188720"/>
                </a:cubicBezTo>
                <a:cubicBezTo>
                  <a:pt x="1511300" y="1196340"/>
                  <a:pt x="1512479" y="1204559"/>
                  <a:pt x="1516380" y="1211580"/>
                </a:cubicBezTo>
                <a:cubicBezTo>
                  <a:pt x="1539166" y="1252595"/>
                  <a:pt x="1541952" y="1252392"/>
                  <a:pt x="1569720" y="1280160"/>
                </a:cubicBezTo>
                <a:cubicBezTo>
                  <a:pt x="1576781" y="1301344"/>
                  <a:pt x="1576824" y="1308154"/>
                  <a:pt x="1592580" y="1325880"/>
                </a:cubicBezTo>
                <a:cubicBezTo>
                  <a:pt x="1606899" y="1341989"/>
                  <a:pt x="1626345" y="1353667"/>
                  <a:pt x="1638300" y="1371600"/>
                </a:cubicBezTo>
                <a:cubicBezTo>
                  <a:pt x="1648460" y="1386840"/>
                  <a:pt x="1653540" y="1407160"/>
                  <a:pt x="1668780" y="1417320"/>
                </a:cubicBezTo>
                <a:cubicBezTo>
                  <a:pt x="1676400" y="1422400"/>
                  <a:pt x="1685164" y="1426084"/>
                  <a:pt x="1691640" y="1432560"/>
                </a:cubicBezTo>
                <a:cubicBezTo>
                  <a:pt x="1700620" y="1441540"/>
                  <a:pt x="1707118" y="1452706"/>
                  <a:pt x="1714500" y="1463040"/>
                </a:cubicBezTo>
                <a:cubicBezTo>
                  <a:pt x="1719823" y="1470492"/>
                  <a:pt x="1723264" y="1479424"/>
                  <a:pt x="1729740" y="1485900"/>
                </a:cubicBezTo>
                <a:cubicBezTo>
                  <a:pt x="1736216" y="1492376"/>
                  <a:pt x="1744980" y="1496060"/>
                  <a:pt x="1752600" y="1501140"/>
                </a:cubicBezTo>
                <a:cubicBezTo>
                  <a:pt x="1772920" y="1562100"/>
                  <a:pt x="1742440" y="1490980"/>
                  <a:pt x="1783080" y="1531620"/>
                </a:cubicBezTo>
                <a:cubicBezTo>
                  <a:pt x="1796032" y="1544572"/>
                  <a:pt x="1803400" y="1562100"/>
                  <a:pt x="1813560" y="1577340"/>
                </a:cubicBezTo>
                <a:cubicBezTo>
                  <a:pt x="1818640" y="1584960"/>
                  <a:pt x="1825904" y="1591512"/>
                  <a:pt x="1828800" y="1600200"/>
                </a:cubicBezTo>
                <a:cubicBezTo>
                  <a:pt x="1831340" y="1607820"/>
                  <a:pt x="1831965" y="1616377"/>
                  <a:pt x="1836420" y="1623060"/>
                </a:cubicBezTo>
                <a:cubicBezTo>
                  <a:pt x="1842398" y="1632026"/>
                  <a:pt x="1851660" y="1638300"/>
                  <a:pt x="1859280" y="1645920"/>
                </a:cubicBezTo>
                <a:cubicBezTo>
                  <a:pt x="1868862" y="1674666"/>
                  <a:pt x="1871178" y="1688298"/>
                  <a:pt x="1897380" y="1714500"/>
                </a:cubicBezTo>
                <a:cubicBezTo>
                  <a:pt x="1914232" y="1731352"/>
                  <a:pt x="1924871" y="1739002"/>
                  <a:pt x="1935480" y="1760220"/>
                </a:cubicBezTo>
                <a:cubicBezTo>
                  <a:pt x="1939072" y="1767404"/>
                  <a:pt x="1940560" y="1775460"/>
                  <a:pt x="1943100" y="1783080"/>
                </a:cubicBezTo>
                <a:cubicBezTo>
                  <a:pt x="1921468" y="1847977"/>
                  <a:pt x="1945296" y="1800074"/>
                  <a:pt x="1805940" y="1813560"/>
                </a:cubicBezTo>
                <a:cubicBezTo>
                  <a:pt x="1770186" y="1817020"/>
                  <a:pt x="1699260" y="1828800"/>
                  <a:pt x="1699260" y="1828800"/>
                </a:cubicBezTo>
                <a:cubicBezTo>
                  <a:pt x="1691640" y="1833880"/>
                  <a:pt x="1685558" y="1844040"/>
                  <a:pt x="1676400" y="1844040"/>
                </a:cubicBezTo>
                <a:cubicBezTo>
                  <a:pt x="1659212" y="1844040"/>
                  <a:pt x="1615537" y="1828832"/>
                  <a:pt x="1592580" y="1821180"/>
                </a:cubicBezTo>
                <a:cubicBezTo>
                  <a:pt x="1582420" y="1813560"/>
                  <a:pt x="1572434" y="1805702"/>
                  <a:pt x="1562100" y="1798320"/>
                </a:cubicBezTo>
                <a:cubicBezTo>
                  <a:pt x="1554648" y="1792997"/>
                  <a:pt x="1545716" y="1789556"/>
                  <a:pt x="1539240" y="1783080"/>
                </a:cubicBezTo>
                <a:cubicBezTo>
                  <a:pt x="1532764" y="1776604"/>
                  <a:pt x="1530476" y="1766696"/>
                  <a:pt x="1524000" y="1760220"/>
                </a:cubicBezTo>
                <a:cubicBezTo>
                  <a:pt x="1517524" y="1753744"/>
                  <a:pt x="1508175" y="1750843"/>
                  <a:pt x="1501140" y="1744980"/>
                </a:cubicBezTo>
                <a:cubicBezTo>
                  <a:pt x="1492861" y="1738081"/>
                  <a:pt x="1485179" y="1730399"/>
                  <a:pt x="1478280" y="1722120"/>
                </a:cubicBezTo>
                <a:cubicBezTo>
                  <a:pt x="1472417" y="1715085"/>
                  <a:pt x="1470075" y="1705123"/>
                  <a:pt x="1463040" y="1699260"/>
                </a:cubicBezTo>
                <a:cubicBezTo>
                  <a:pt x="1454314" y="1691988"/>
                  <a:pt x="1442193" y="1690040"/>
                  <a:pt x="1432560" y="1684020"/>
                </a:cubicBezTo>
                <a:cubicBezTo>
                  <a:pt x="1421790" y="1677289"/>
                  <a:pt x="1411723" y="1669425"/>
                  <a:pt x="1402080" y="1661160"/>
                </a:cubicBezTo>
                <a:cubicBezTo>
                  <a:pt x="1393898" y="1654147"/>
                  <a:pt x="1388640" y="1643533"/>
                  <a:pt x="1379220" y="1638300"/>
                </a:cubicBezTo>
                <a:cubicBezTo>
                  <a:pt x="1365177" y="1630498"/>
                  <a:pt x="1346866" y="1631971"/>
                  <a:pt x="1333500" y="1623060"/>
                </a:cubicBezTo>
                <a:lnTo>
                  <a:pt x="1310640" y="1607820"/>
                </a:lnTo>
                <a:cubicBezTo>
                  <a:pt x="1289230" y="1672051"/>
                  <a:pt x="1310640" y="1598203"/>
                  <a:pt x="1310640" y="1744980"/>
                </a:cubicBezTo>
                <a:cubicBezTo>
                  <a:pt x="1310640" y="1755453"/>
                  <a:pt x="1305560" y="1765300"/>
                  <a:pt x="1303020" y="1775460"/>
                </a:cubicBezTo>
                <a:cubicBezTo>
                  <a:pt x="1272540" y="1772920"/>
                  <a:pt x="1241572" y="1773838"/>
                  <a:pt x="1211580" y="1767840"/>
                </a:cubicBezTo>
                <a:cubicBezTo>
                  <a:pt x="1186180" y="1762760"/>
                  <a:pt x="1188720" y="1744980"/>
                  <a:pt x="1173480" y="1729740"/>
                </a:cubicBezTo>
                <a:cubicBezTo>
                  <a:pt x="1164500" y="1720760"/>
                  <a:pt x="1154027" y="1713181"/>
                  <a:pt x="1143000" y="1706880"/>
                </a:cubicBezTo>
                <a:cubicBezTo>
                  <a:pt x="1136026" y="1702895"/>
                  <a:pt x="1127523" y="1702424"/>
                  <a:pt x="1120140" y="1699260"/>
                </a:cubicBezTo>
                <a:cubicBezTo>
                  <a:pt x="1109699" y="1694785"/>
                  <a:pt x="1100101" y="1688495"/>
                  <a:pt x="1089660" y="1684020"/>
                </a:cubicBezTo>
                <a:cubicBezTo>
                  <a:pt x="1065274" y="1673569"/>
                  <a:pt x="1057324" y="1675936"/>
                  <a:pt x="1028700" y="1668780"/>
                </a:cubicBezTo>
                <a:cubicBezTo>
                  <a:pt x="990394" y="1659203"/>
                  <a:pt x="1020229" y="1664544"/>
                  <a:pt x="982980" y="1645920"/>
                </a:cubicBezTo>
                <a:cubicBezTo>
                  <a:pt x="975796" y="1642328"/>
                  <a:pt x="967304" y="1641892"/>
                  <a:pt x="960120" y="1638300"/>
                </a:cubicBezTo>
                <a:cubicBezTo>
                  <a:pt x="927445" y="1621962"/>
                  <a:pt x="944734" y="1623793"/>
                  <a:pt x="914400" y="1600200"/>
                </a:cubicBezTo>
                <a:cubicBezTo>
                  <a:pt x="871426" y="1566776"/>
                  <a:pt x="879897" y="1572524"/>
                  <a:pt x="838200" y="1562100"/>
                </a:cubicBezTo>
                <a:cubicBezTo>
                  <a:pt x="828040" y="1554480"/>
                  <a:pt x="818747" y="1545541"/>
                  <a:pt x="807720" y="1539240"/>
                </a:cubicBezTo>
                <a:cubicBezTo>
                  <a:pt x="800746" y="1535255"/>
                  <a:pt x="791132" y="1536638"/>
                  <a:pt x="784860" y="1531620"/>
                </a:cubicBezTo>
                <a:cubicBezTo>
                  <a:pt x="777709" y="1525899"/>
                  <a:pt x="776096" y="1515236"/>
                  <a:pt x="769620" y="1508760"/>
                </a:cubicBezTo>
                <a:cubicBezTo>
                  <a:pt x="763144" y="1502284"/>
                  <a:pt x="754380" y="1498600"/>
                  <a:pt x="746760" y="1493520"/>
                </a:cubicBezTo>
                <a:cubicBezTo>
                  <a:pt x="715356" y="1446415"/>
                  <a:pt x="750224" y="1492365"/>
                  <a:pt x="708660" y="1455420"/>
                </a:cubicBezTo>
                <a:cubicBezTo>
                  <a:pt x="692551" y="1441101"/>
                  <a:pt x="674895" y="1427633"/>
                  <a:pt x="662940" y="1409700"/>
                </a:cubicBezTo>
                <a:cubicBezTo>
                  <a:pt x="657860" y="1402080"/>
                  <a:pt x="654851" y="1392561"/>
                  <a:pt x="647700" y="1386840"/>
                </a:cubicBezTo>
                <a:cubicBezTo>
                  <a:pt x="641428" y="1381822"/>
                  <a:pt x="632460" y="1381760"/>
                  <a:pt x="624840" y="1379220"/>
                </a:cubicBezTo>
                <a:cubicBezTo>
                  <a:pt x="617220" y="1371600"/>
                  <a:pt x="608879" y="1364639"/>
                  <a:pt x="601980" y="1356360"/>
                </a:cubicBezTo>
                <a:cubicBezTo>
                  <a:pt x="580347" y="1330400"/>
                  <a:pt x="591332" y="1330472"/>
                  <a:pt x="563880" y="1303020"/>
                </a:cubicBezTo>
                <a:cubicBezTo>
                  <a:pt x="557404" y="1296544"/>
                  <a:pt x="548640" y="1292860"/>
                  <a:pt x="541020" y="1287780"/>
                </a:cubicBezTo>
                <a:cubicBezTo>
                  <a:pt x="538480" y="1280160"/>
                  <a:pt x="536992" y="1272104"/>
                  <a:pt x="533400" y="1264920"/>
                </a:cubicBezTo>
                <a:cubicBezTo>
                  <a:pt x="519405" y="1236930"/>
                  <a:pt x="510178" y="1237827"/>
                  <a:pt x="487680" y="1211580"/>
                </a:cubicBezTo>
                <a:cubicBezTo>
                  <a:pt x="461475" y="1181007"/>
                  <a:pt x="481046" y="1198311"/>
                  <a:pt x="464820" y="1165860"/>
                </a:cubicBezTo>
                <a:cubicBezTo>
                  <a:pt x="460724" y="1157669"/>
                  <a:pt x="453299" y="1151369"/>
                  <a:pt x="449580" y="1143000"/>
                </a:cubicBezTo>
                <a:cubicBezTo>
                  <a:pt x="443056" y="1128320"/>
                  <a:pt x="439420" y="1112520"/>
                  <a:pt x="434340" y="1097280"/>
                </a:cubicBezTo>
                <a:cubicBezTo>
                  <a:pt x="431800" y="1089660"/>
                  <a:pt x="431175" y="1081103"/>
                  <a:pt x="426720" y="1074420"/>
                </a:cubicBezTo>
                <a:cubicBezTo>
                  <a:pt x="421640" y="1066800"/>
                  <a:pt x="415576" y="1059751"/>
                  <a:pt x="411480" y="1051560"/>
                </a:cubicBezTo>
                <a:cubicBezTo>
                  <a:pt x="407888" y="1044376"/>
                  <a:pt x="409540" y="1034380"/>
                  <a:pt x="403860" y="1028700"/>
                </a:cubicBezTo>
                <a:cubicBezTo>
                  <a:pt x="390908" y="1015748"/>
                  <a:pt x="373380" y="1008380"/>
                  <a:pt x="358140" y="998220"/>
                </a:cubicBezTo>
                <a:cubicBezTo>
                  <a:pt x="350520" y="993140"/>
                  <a:pt x="343968" y="985876"/>
                  <a:pt x="335280" y="982980"/>
                </a:cubicBezTo>
                <a:lnTo>
                  <a:pt x="289560" y="967740"/>
                </a:lnTo>
                <a:cubicBezTo>
                  <a:pt x="229183" y="987866"/>
                  <a:pt x="259686" y="985621"/>
                  <a:pt x="198120" y="975360"/>
                </a:cubicBezTo>
                <a:cubicBezTo>
                  <a:pt x="193860" y="958322"/>
                  <a:pt x="182681" y="910291"/>
                  <a:pt x="175260" y="899160"/>
                </a:cubicBezTo>
                <a:lnTo>
                  <a:pt x="114300" y="807720"/>
                </a:lnTo>
                <a:cubicBezTo>
                  <a:pt x="109220" y="800100"/>
                  <a:pt x="101956" y="793548"/>
                  <a:pt x="99060" y="784860"/>
                </a:cubicBezTo>
                <a:lnTo>
                  <a:pt x="83820" y="739140"/>
                </a:lnTo>
                <a:cubicBezTo>
                  <a:pt x="81280" y="731520"/>
                  <a:pt x="80655" y="722963"/>
                  <a:pt x="76200" y="716280"/>
                </a:cubicBezTo>
                <a:cubicBezTo>
                  <a:pt x="71120" y="708660"/>
                  <a:pt x="65056" y="701611"/>
                  <a:pt x="60960" y="693420"/>
                </a:cubicBezTo>
                <a:cubicBezTo>
                  <a:pt x="55494" y="682488"/>
                  <a:pt x="48161" y="649846"/>
                  <a:pt x="45720" y="640080"/>
                </a:cubicBezTo>
                <a:cubicBezTo>
                  <a:pt x="43180" y="609600"/>
                  <a:pt x="44098" y="578632"/>
                  <a:pt x="38100" y="548640"/>
                </a:cubicBezTo>
                <a:cubicBezTo>
                  <a:pt x="36304" y="539660"/>
                  <a:pt x="26579" y="534149"/>
                  <a:pt x="22860" y="525780"/>
                </a:cubicBezTo>
                <a:cubicBezTo>
                  <a:pt x="16336" y="511100"/>
                  <a:pt x="7620" y="480060"/>
                  <a:pt x="7620" y="480060"/>
                </a:cubicBezTo>
                <a:lnTo>
                  <a:pt x="0" y="396240"/>
                </a:lnTo>
                <a:close/>
              </a:path>
            </a:pathLst>
          </a:custGeom>
          <a:noFill/>
          <a:ln w="63500">
            <a:solidFill>
              <a:srgbClr val="1861B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31770" y="1951296"/>
            <a:ext cx="1729740" cy="2263358"/>
          </a:xfrm>
          <a:custGeom>
            <a:avLst/>
            <a:gdLst>
              <a:gd name="connsiteX0" fmla="*/ 0 w 1729740"/>
              <a:gd name="connsiteY0" fmla="*/ 681414 h 2263358"/>
              <a:gd name="connsiteX1" fmla="*/ 15240 w 1729740"/>
              <a:gd name="connsiteY1" fmla="*/ 704274 h 2263358"/>
              <a:gd name="connsiteX2" fmla="*/ 30480 w 1729740"/>
              <a:gd name="connsiteY2" fmla="*/ 749994 h 2263358"/>
              <a:gd name="connsiteX3" fmla="*/ 38100 w 1729740"/>
              <a:gd name="connsiteY3" fmla="*/ 772854 h 2263358"/>
              <a:gd name="connsiteX4" fmla="*/ 45720 w 1729740"/>
              <a:gd name="connsiteY4" fmla="*/ 803334 h 2263358"/>
              <a:gd name="connsiteX5" fmla="*/ 91440 w 1729740"/>
              <a:gd name="connsiteY5" fmla="*/ 833814 h 2263358"/>
              <a:gd name="connsiteX6" fmla="*/ 114300 w 1729740"/>
              <a:gd name="connsiteY6" fmla="*/ 849054 h 2263358"/>
              <a:gd name="connsiteX7" fmla="*/ 160020 w 1729740"/>
              <a:gd name="connsiteY7" fmla="*/ 864294 h 2263358"/>
              <a:gd name="connsiteX8" fmla="*/ 220980 w 1729740"/>
              <a:gd name="connsiteY8" fmla="*/ 887154 h 2263358"/>
              <a:gd name="connsiteX9" fmla="*/ 304800 w 1729740"/>
              <a:gd name="connsiteY9" fmla="*/ 940494 h 2263358"/>
              <a:gd name="connsiteX10" fmla="*/ 350520 w 1729740"/>
              <a:gd name="connsiteY10" fmla="*/ 986214 h 2263358"/>
              <a:gd name="connsiteX11" fmla="*/ 373380 w 1729740"/>
              <a:gd name="connsiteY11" fmla="*/ 1009074 h 2263358"/>
              <a:gd name="connsiteX12" fmla="*/ 403860 w 1729740"/>
              <a:gd name="connsiteY12" fmla="*/ 1054794 h 2263358"/>
              <a:gd name="connsiteX13" fmla="*/ 419100 w 1729740"/>
              <a:gd name="connsiteY13" fmla="*/ 1100514 h 2263358"/>
              <a:gd name="connsiteX14" fmla="*/ 464820 w 1729740"/>
              <a:gd name="connsiteY14" fmla="*/ 1153854 h 2263358"/>
              <a:gd name="connsiteX15" fmla="*/ 472440 w 1729740"/>
              <a:gd name="connsiteY15" fmla="*/ 1176714 h 2263358"/>
              <a:gd name="connsiteX16" fmla="*/ 518160 w 1729740"/>
              <a:gd name="connsiteY16" fmla="*/ 1214814 h 2263358"/>
              <a:gd name="connsiteX17" fmla="*/ 541020 w 1729740"/>
              <a:gd name="connsiteY17" fmla="*/ 1222434 h 2263358"/>
              <a:gd name="connsiteX18" fmla="*/ 586740 w 1729740"/>
              <a:gd name="connsiteY18" fmla="*/ 1252914 h 2263358"/>
              <a:gd name="connsiteX19" fmla="*/ 609600 w 1729740"/>
              <a:gd name="connsiteY19" fmla="*/ 1291014 h 2263358"/>
              <a:gd name="connsiteX20" fmla="*/ 632460 w 1729740"/>
              <a:gd name="connsiteY20" fmla="*/ 1306254 h 2263358"/>
              <a:gd name="connsiteX21" fmla="*/ 640080 w 1729740"/>
              <a:gd name="connsiteY21" fmla="*/ 1329114 h 2263358"/>
              <a:gd name="connsiteX22" fmla="*/ 662940 w 1729740"/>
              <a:gd name="connsiteY22" fmla="*/ 1351974 h 2263358"/>
              <a:gd name="connsiteX23" fmla="*/ 678180 w 1729740"/>
              <a:gd name="connsiteY23" fmla="*/ 1382454 h 2263358"/>
              <a:gd name="connsiteX24" fmla="*/ 685800 w 1729740"/>
              <a:gd name="connsiteY24" fmla="*/ 1405314 h 2263358"/>
              <a:gd name="connsiteX25" fmla="*/ 708660 w 1729740"/>
              <a:gd name="connsiteY25" fmla="*/ 1428174 h 2263358"/>
              <a:gd name="connsiteX26" fmla="*/ 723900 w 1729740"/>
              <a:gd name="connsiteY26" fmla="*/ 1458654 h 2263358"/>
              <a:gd name="connsiteX27" fmla="*/ 777240 w 1729740"/>
              <a:gd name="connsiteY27" fmla="*/ 1511994 h 2263358"/>
              <a:gd name="connsiteX28" fmla="*/ 800100 w 1729740"/>
              <a:gd name="connsiteY28" fmla="*/ 1534854 h 2263358"/>
              <a:gd name="connsiteX29" fmla="*/ 822960 w 1729740"/>
              <a:gd name="connsiteY29" fmla="*/ 1557714 h 2263358"/>
              <a:gd name="connsiteX30" fmla="*/ 845820 w 1729740"/>
              <a:gd name="connsiteY30" fmla="*/ 1611054 h 2263358"/>
              <a:gd name="connsiteX31" fmla="*/ 861060 w 1729740"/>
              <a:gd name="connsiteY31" fmla="*/ 1633914 h 2263358"/>
              <a:gd name="connsiteX32" fmla="*/ 868680 w 1729740"/>
              <a:gd name="connsiteY32" fmla="*/ 1656774 h 2263358"/>
              <a:gd name="connsiteX33" fmla="*/ 899160 w 1729740"/>
              <a:gd name="connsiteY33" fmla="*/ 1702494 h 2263358"/>
              <a:gd name="connsiteX34" fmla="*/ 906780 w 1729740"/>
              <a:gd name="connsiteY34" fmla="*/ 1725354 h 2263358"/>
              <a:gd name="connsiteX35" fmla="*/ 960120 w 1729740"/>
              <a:gd name="connsiteY35" fmla="*/ 1778694 h 2263358"/>
              <a:gd name="connsiteX36" fmla="*/ 967740 w 1729740"/>
              <a:gd name="connsiteY36" fmla="*/ 1801554 h 2263358"/>
              <a:gd name="connsiteX37" fmla="*/ 990600 w 1729740"/>
              <a:gd name="connsiteY37" fmla="*/ 1809174 h 2263358"/>
              <a:gd name="connsiteX38" fmla="*/ 1013460 w 1729740"/>
              <a:gd name="connsiteY38" fmla="*/ 1832034 h 2263358"/>
              <a:gd name="connsiteX39" fmla="*/ 1028700 w 1729740"/>
              <a:gd name="connsiteY39" fmla="*/ 1862514 h 2263358"/>
              <a:gd name="connsiteX40" fmla="*/ 1059180 w 1729740"/>
              <a:gd name="connsiteY40" fmla="*/ 1908234 h 2263358"/>
              <a:gd name="connsiteX41" fmla="*/ 1082040 w 1729740"/>
              <a:gd name="connsiteY41" fmla="*/ 1961574 h 2263358"/>
              <a:gd name="connsiteX42" fmla="*/ 1097280 w 1729740"/>
              <a:gd name="connsiteY42" fmla="*/ 1984434 h 2263358"/>
              <a:gd name="connsiteX43" fmla="*/ 1143000 w 1729740"/>
              <a:gd name="connsiteY43" fmla="*/ 1999674 h 2263358"/>
              <a:gd name="connsiteX44" fmla="*/ 1188720 w 1729740"/>
              <a:gd name="connsiteY44" fmla="*/ 2030154 h 2263358"/>
              <a:gd name="connsiteX45" fmla="*/ 1203960 w 1729740"/>
              <a:gd name="connsiteY45" fmla="*/ 2060634 h 2263358"/>
              <a:gd name="connsiteX46" fmla="*/ 1219200 w 1729740"/>
              <a:gd name="connsiteY46" fmla="*/ 2083494 h 2263358"/>
              <a:gd name="connsiteX47" fmla="*/ 1234440 w 1729740"/>
              <a:gd name="connsiteY47" fmla="*/ 2144454 h 2263358"/>
              <a:gd name="connsiteX48" fmla="*/ 1310640 w 1729740"/>
              <a:gd name="connsiteY48" fmla="*/ 2213034 h 2263358"/>
              <a:gd name="connsiteX49" fmla="*/ 1341120 w 1729740"/>
              <a:gd name="connsiteY49" fmla="*/ 2220654 h 2263358"/>
              <a:gd name="connsiteX50" fmla="*/ 1371600 w 1729740"/>
              <a:gd name="connsiteY50" fmla="*/ 2235894 h 2263358"/>
              <a:gd name="connsiteX51" fmla="*/ 1402080 w 1729740"/>
              <a:gd name="connsiteY51" fmla="*/ 2243514 h 2263358"/>
              <a:gd name="connsiteX52" fmla="*/ 1501140 w 1729740"/>
              <a:gd name="connsiteY52" fmla="*/ 2258754 h 2263358"/>
              <a:gd name="connsiteX53" fmla="*/ 1577340 w 1729740"/>
              <a:gd name="connsiteY53" fmla="*/ 2251134 h 2263358"/>
              <a:gd name="connsiteX54" fmla="*/ 1584960 w 1729740"/>
              <a:gd name="connsiteY54" fmla="*/ 2213034 h 2263358"/>
              <a:gd name="connsiteX55" fmla="*/ 1615440 w 1729740"/>
              <a:gd name="connsiteY55" fmla="*/ 2144454 h 2263358"/>
              <a:gd name="connsiteX56" fmla="*/ 1623060 w 1729740"/>
              <a:gd name="connsiteY56" fmla="*/ 2121594 h 2263358"/>
              <a:gd name="connsiteX57" fmla="*/ 1645920 w 1729740"/>
              <a:gd name="connsiteY57" fmla="*/ 2106354 h 2263358"/>
              <a:gd name="connsiteX58" fmla="*/ 1645920 w 1729740"/>
              <a:gd name="connsiteY58" fmla="*/ 1946334 h 2263358"/>
              <a:gd name="connsiteX59" fmla="*/ 1668780 w 1729740"/>
              <a:gd name="connsiteY59" fmla="*/ 1923474 h 2263358"/>
              <a:gd name="connsiteX60" fmla="*/ 1676400 w 1729740"/>
              <a:gd name="connsiteY60" fmla="*/ 1900614 h 2263358"/>
              <a:gd name="connsiteX61" fmla="*/ 1699260 w 1729740"/>
              <a:gd name="connsiteY61" fmla="*/ 1877754 h 2263358"/>
              <a:gd name="connsiteX62" fmla="*/ 1684020 w 1729740"/>
              <a:gd name="connsiteY62" fmla="*/ 1839654 h 2263358"/>
              <a:gd name="connsiteX63" fmla="*/ 1706880 w 1729740"/>
              <a:gd name="connsiteY63" fmla="*/ 1725354 h 2263358"/>
              <a:gd name="connsiteX64" fmla="*/ 1729740 w 1729740"/>
              <a:gd name="connsiteY64" fmla="*/ 1710114 h 2263358"/>
              <a:gd name="connsiteX65" fmla="*/ 1676400 w 1729740"/>
              <a:gd name="connsiteY65" fmla="*/ 1649154 h 2263358"/>
              <a:gd name="connsiteX66" fmla="*/ 1638300 w 1729740"/>
              <a:gd name="connsiteY66" fmla="*/ 1572954 h 2263358"/>
              <a:gd name="connsiteX67" fmla="*/ 1623060 w 1729740"/>
              <a:gd name="connsiteY67" fmla="*/ 1550094 h 2263358"/>
              <a:gd name="connsiteX68" fmla="*/ 1615440 w 1729740"/>
              <a:gd name="connsiteY68" fmla="*/ 1527234 h 2263358"/>
              <a:gd name="connsiteX69" fmla="*/ 1607820 w 1729740"/>
              <a:gd name="connsiteY69" fmla="*/ 1435794 h 2263358"/>
              <a:gd name="connsiteX70" fmla="*/ 1600200 w 1729740"/>
              <a:gd name="connsiteY70" fmla="*/ 1412934 h 2263358"/>
              <a:gd name="connsiteX71" fmla="*/ 1569720 w 1729740"/>
              <a:gd name="connsiteY71" fmla="*/ 1390074 h 2263358"/>
              <a:gd name="connsiteX72" fmla="*/ 1546860 w 1729740"/>
              <a:gd name="connsiteY72" fmla="*/ 1344354 h 2263358"/>
              <a:gd name="connsiteX73" fmla="*/ 1531620 w 1729740"/>
              <a:gd name="connsiteY73" fmla="*/ 1298634 h 2263358"/>
              <a:gd name="connsiteX74" fmla="*/ 1516380 w 1729740"/>
              <a:gd name="connsiteY74" fmla="*/ 1237674 h 2263358"/>
              <a:gd name="connsiteX75" fmla="*/ 1508760 w 1729740"/>
              <a:gd name="connsiteY75" fmla="*/ 1214814 h 2263358"/>
              <a:gd name="connsiteX76" fmla="*/ 1463040 w 1729740"/>
              <a:gd name="connsiteY76" fmla="*/ 1169094 h 2263358"/>
              <a:gd name="connsiteX77" fmla="*/ 1432560 w 1729740"/>
              <a:gd name="connsiteY77" fmla="*/ 1123374 h 2263358"/>
              <a:gd name="connsiteX78" fmla="*/ 1417320 w 1729740"/>
              <a:gd name="connsiteY78" fmla="*/ 1100514 h 2263358"/>
              <a:gd name="connsiteX79" fmla="*/ 1371600 w 1729740"/>
              <a:gd name="connsiteY79" fmla="*/ 1062414 h 2263358"/>
              <a:gd name="connsiteX80" fmla="*/ 1341120 w 1729740"/>
              <a:gd name="connsiteY80" fmla="*/ 1016694 h 2263358"/>
              <a:gd name="connsiteX81" fmla="*/ 1325880 w 1729740"/>
              <a:gd name="connsiteY81" fmla="*/ 993834 h 2263358"/>
              <a:gd name="connsiteX82" fmla="*/ 1295400 w 1729740"/>
              <a:gd name="connsiteY82" fmla="*/ 940494 h 2263358"/>
              <a:gd name="connsiteX83" fmla="*/ 1264920 w 1729740"/>
              <a:gd name="connsiteY83" fmla="*/ 894774 h 2263358"/>
              <a:gd name="connsiteX84" fmla="*/ 1257300 w 1729740"/>
              <a:gd name="connsiteY84" fmla="*/ 780474 h 2263358"/>
              <a:gd name="connsiteX85" fmla="*/ 1242060 w 1729740"/>
              <a:gd name="connsiteY85" fmla="*/ 727134 h 2263358"/>
              <a:gd name="connsiteX86" fmla="*/ 1234440 w 1729740"/>
              <a:gd name="connsiteY86" fmla="*/ 681414 h 2263358"/>
              <a:gd name="connsiteX87" fmla="*/ 1203960 w 1729740"/>
              <a:gd name="connsiteY87" fmla="*/ 635694 h 2263358"/>
              <a:gd name="connsiteX88" fmla="*/ 1211580 w 1729740"/>
              <a:gd name="connsiteY88" fmla="*/ 536634 h 2263358"/>
              <a:gd name="connsiteX89" fmla="*/ 1219200 w 1729740"/>
              <a:gd name="connsiteY89" fmla="*/ 513774 h 2263358"/>
              <a:gd name="connsiteX90" fmla="*/ 1226820 w 1729740"/>
              <a:gd name="connsiteY90" fmla="*/ 422334 h 2263358"/>
              <a:gd name="connsiteX91" fmla="*/ 1196340 w 1729740"/>
              <a:gd name="connsiteY91" fmla="*/ 384234 h 2263358"/>
              <a:gd name="connsiteX92" fmla="*/ 1150620 w 1729740"/>
              <a:gd name="connsiteY92" fmla="*/ 330894 h 2263358"/>
              <a:gd name="connsiteX93" fmla="*/ 1143000 w 1729740"/>
              <a:gd name="connsiteY93" fmla="*/ 308034 h 2263358"/>
              <a:gd name="connsiteX94" fmla="*/ 1135380 w 1729740"/>
              <a:gd name="connsiteY94" fmla="*/ 277554 h 2263358"/>
              <a:gd name="connsiteX95" fmla="*/ 1120140 w 1729740"/>
              <a:gd name="connsiteY95" fmla="*/ 254694 h 2263358"/>
              <a:gd name="connsiteX96" fmla="*/ 1097280 w 1729740"/>
              <a:gd name="connsiteY96" fmla="*/ 208974 h 2263358"/>
              <a:gd name="connsiteX97" fmla="*/ 1066800 w 1729740"/>
              <a:gd name="connsiteY97" fmla="*/ 186114 h 2263358"/>
              <a:gd name="connsiteX98" fmla="*/ 1051560 w 1729740"/>
              <a:gd name="connsiteY98" fmla="*/ 163254 h 2263358"/>
              <a:gd name="connsiteX99" fmla="*/ 1028700 w 1729740"/>
              <a:gd name="connsiteY99" fmla="*/ 140394 h 2263358"/>
              <a:gd name="connsiteX100" fmla="*/ 1013460 w 1729740"/>
              <a:gd name="connsiteY100" fmla="*/ 117534 h 2263358"/>
              <a:gd name="connsiteX101" fmla="*/ 990600 w 1729740"/>
              <a:gd name="connsiteY101" fmla="*/ 109914 h 2263358"/>
              <a:gd name="connsiteX102" fmla="*/ 960120 w 1729740"/>
              <a:gd name="connsiteY102" fmla="*/ 64194 h 2263358"/>
              <a:gd name="connsiteX103" fmla="*/ 937260 w 1729740"/>
              <a:gd name="connsiteY103" fmla="*/ 56574 h 2263358"/>
              <a:gd name="connsiteX104" fmla="*/ 914400 w 1729740"/>
              <a:gd name="connsiteY104" fmla="*/ 41334 h 2263358"/>
              <a:gd name="connsiteX105" fmla="*/ 853440 w 1729740"/>
              <a:gd name="connsiteY105" fmla="*/ 33714 h 2263358"/>
              <a:gd name="connsiteX106" fmla="*/ 830580 w 1729740"/>
              <a:gd name="connsiteY106" fmla="*/ 18474 h 2263358"/>
              <a:gd name="connsiteX107" fmla="*/ 655320 w 1729740"/>
              <a:gd name="connsiteY107" fmla="*/ 18474 h 2263358"/>
              <a:gd name="connsiteX108" fmla="*/ 609600 w 1729740"/>
              <a:gd name="connsiteY108" fmla="*/ 48954 h 2263358"/>
              <a:gd name="connsiteX109" fmla="*/ 579120 w 1729740"/>
              <a:gd name="connsiteY109" fmla="*/ 71814 h 2263358"/>
              <a:gd name="connsiteX110" fmla="*/ 563880 w 1729740"/>
              <a:gd name="connsiteY110" fmla="*/ 94674 h 2263358"/>
              <a:gd name="connsiteX111" fmla="*/ 541020 w 1729740"/>
              <a:gd name="connsiteY111" fmla="*/ 117534 h 2263358"/>
              <a:gd name="connsiteX112" fmla="*/ 518160 w 1729740"/>
              <a:gd name="connsiteY112" fmla="*/ 163254 h 2263358"/>
              <a:gd name="connsiteX113" fmla="*/ 510540 w 1729740"/>
              <a:gd name="connsiteY113" fmla="*/ 186114 h 2263358"/>
              <a:gd name="connsiteX114" fmla="*/ 480060 w 1729740"/>
              <a:gd name="connsiteY114" fmla="*/ 231834 h 2263358"/>
              <a:gd name="connsiteX115" fmla="*/ 464820 w 1729740"/>
              <a:gd name="connsiteY115" fmla="*/ 277554 h 2263358"/>
              <a:gd name="connsiteX116" fmla="*/ 457200 w 1729740"/>
              <a:gd name="connsiteY116" fmla="*/ 368994 h 2263358"/>
              <a:gd name="connsiteX117" fmla="*/ 434340 w 1729740"/>
              <a:gd name="connsiteY117" fmla="*/ 353754 h 2263358"/>
              <a:gd name="connsiteX118" fmla="*/ 426720 w 1729740"/>
              <a:gd name="connsiteY118" fmla="*/ 330894 h 2263358"/>
              <a:gd name="connsiteX119" fmla="*/ 388620 w 1729740"/>
              <a:gd name="connsiteY119" fmla="*/ 384234 h 2263358"/>
              <a:gd name="connsiteX120" fmla="*/ 381000 w 1729740"/>
              <a:gd name="connsiteY120" fmla="*/ 414714 h 2263358"/>
              <a:gd name="connsiteX121" fmla="*/ 358140 w 1729740"/>
              <a:gd name="connsiteY121" fmla="*/ 437574 h 2263358"/>
              <a:gd name="connsiteX122" fmla="*/ 350520 w 1729740"/>
              <a:gd name="connsiteY122" fmla="*/ 460434 h 2263358"/>
              <a:gd name="connsiteX123" fmla="*/ 281940 w 1729740"/>
              <a:gd name="connsiteY123" fmla="*/ 498534 h 2263358"/>
              <a:gd name="connsiteX124" fmla="*/ 182880 w 1729740"/>
              <a:gd name="connsiteY124" fmla="*/ 506154 h 2263358"/>
              <a:gd name="connsiteX125" fmla="*/ 175260 w 1729740"/>
              <a:gd name="connsiteY125" fmla="*/ 529014 h 2263358"/>
              <a:gd name="connsiteX126" fmla="*/ 167640 w 1729740"/>
              <a:gd name="connsiteY126" fmla="*/ 589974 h 2263358"/>
              <a:gd name="connsiteX127" fmla="*/ 144780 w 1729740"/>
              <a:gd name="connsiteY127" fmla="*/ 597594 h 2263358"/>
              <a:gd name="connsiteX128" fmla="*/ 99060 w 1729740"/>
              <a:gd name="connsiteY128" fmla="*/ 628074 h 2263358"/>
              <a:gd name="connsiteX129" fmla="*/ 76200 w 1729740"/>
              <a:gd name="connsiteY129" fmla="*/ 635694 h 2263358"/>
              <a:gd name="connsiteX130" fmla="*/ 30480 w 1729740"/>
              <a:gd name="connsiteY130" fmla="*/ 666174 h 2263358"/>
              <a:gd name="connsiteX131" fmla="*/ 0 w 1729740"/>
              <a:gd name="connsiteY131" fmla="*/ 681414 h 226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729740" h="2263358">
                <a:moveTo>
                  <a:pt x="0" y="681414"/>
                </a:moveTo>
                <a:cubicBezTo>
                  <a:pt x="5080" y="689034"/>
                  <a:pt x="11521" y="695905"/>
                  <a:pt x="15240" y="704274"/>
                </a:cubicBezTo>
                <a:cubicBezTo>
                  <a:pt x="21764" y="718954"/>
                  <a:pt x="25400" y="734754"/>
                  <a:pt x="30480" y="749994"/>
                </a:cubicBezTo>
                <a:cubicBezTo>
                  <a:pt x="33020" y="757614"/>
                  <a:pt x="36152" y="765062"/>
                  <a:pt x="38100" y="772854"/>
                </a:cubicBezTo>
                <a:cubicBezTo>
                  <a:pt x="40640" y="783014"/>
                  <a:pt x="40524" y="794241"/>
                  <a:pt x="45720" y="803334"/>
                </a:cubicBezTo>
                <a:cubicBezTo>
                  <a:pt x="63054" y="833668"/>
                  <a:pt x="66709" y="821448"/>
                  <a:pt x="91440" y="833814"/>
                </a:cubicBezTo>
                <a:cubicBezTo>
                  <a:pt x="99631" y="837910"/>
                  <a:pt x="105931" y="845335"/>
                  <a:pt x="114300" y="849054"/>
                </a:cubicBezTo>
                <a:cubicBezTo>
                  <a:pt x="128980" y="855578"/>
                  <a:pt x="146654" y="855383"/>
                  <a:pt x="160020" y="864294"/>
                </a:cubicBezTo>
                <a:cubicBezTo>
                  <a:pt x="193656" y="886718"/>
                  <a:pt x="173900" y="877738"/>
                  <a:pt x="220980" y="887154"/>
                </a:cubicBezTo>
                <a:cubicBezTo>
                  <a:pt x="288366" y="937693"/>
                  <a:pt x="257843" y="924842"/>
                  <a:pt x="304800" y="940494"/>
                </a:cubicBezTo>
                <a:lnTo>
                  <a:pt x="350520" y="986214"/>
                </a:lnTo>
                <a:lnTo>
                  <a:pt x="373380" y="1009074"/>
                </a:lnTo>
                <a:cubicBezTo>
                  <a:pt x="398589" y="1084702"/>
                  <a:pt x="356294" y="969175"/>
                  <a:pt x="403860" y="1054794"/>
                </a:cubicBezTo>
                <a:cubicBezTo>
                  <a:pt x="411662" y="1068837"/>
                  <a:pt x="407741" y="1089155"/>
                  <a:pt x="419100" y="1100514"/>
                </a:cubicBezTo>
                <a:cubicBezTo>
                  <a:pt x="450940" y="1132354"/>
                  <a:pt x="435494" y="1114753"/>
                  <a:pt x="464820" y="1153854"/>
                </a:cubicBezTo>
                <a:cubicBezTo>
                  <a:pt x="467360" y="1161474"/>
                  <a:pt x="467985" y="1170031"/>
                  <a:pt x="472440" y="1176714"/>
                </a:cubicBezTo>
                <a:cubicBezTo>
                  <a:pt x="480866" y="1189353"/>
                  <a:pt x="504103" y="1207786"/>
                  <a:pt x="518160" y="1214814"/>
                </a:cubicBezTo>
                <a:cubicBezTo>
                  <a:pt x="525344" y="1218406"/>
                  <a:pt x="533999" y="1218533"/>
                  <a:pt x="541020" y="1222434"/>
                </a:cubicBezTo>
                <a:cubicBezTo>
                  <a:pt x="557031" y="1231329"/>
                  <a:pt x="586740" y="1252914"/>
                  <a:pt x="586740" y="1252914"/>
                </a:cubicBezTo>
                <a:cubicBezTo>
                  <a:pt x="594360" y="1265614"/>
                  <a:pt x="599961" y="1279769"/>
                  <a:pt x="609600" y="1291014"/>
                </a:cubicBezTo>
                <a:cubicBezTo>
                  <a:pt x="615560" y="1297967"/>
                  <a:pt x="626739" y="1299103"/>
                  <a:pt x="632460" y="1306254"/>
                </a:cubicBezTo>
                <a:cubicBezTo>
                  <a:pt x="637478" y="1312526"/>
                  <a:pt x="635625" y="1322431"/>
                  <a:pt x="640080" y="1329114"/>
                </a:cubicBezTo>
                <a:cubicBezTo>
                  <a:pt x="646058" y="1338080"/>
                  <a:pt x="656676" y="1343205"/>
                  <a:pt x="662940" y="1351974"/>
                </a:cubicBezTo>
                <a:cubicBezTo>
                  <a:pt x="669542" y="1361217"/>
                  <a:pt x="673705" y="1372013"/>
                  <a:pt x="678180" y="1382454"/>
                </a:cubicBezTo>
                <a:cubicBezTo>
                  <a:pt x="681344" y="1389837"/>
                  <a:pt x="681345" y="1398631"/>
                  <a:pt x="685800" y="1405314"/>
                </a:cubicBezTo>
                <a:cubicBezTo>
                  <a:pt x="691778" y="1414280"/>
                  <a:pt x="702396" y="1419405"/>
                  <a:pt x="708660" y="1428174"/>
                </a:cubicBezTo>
                <a:cubicBezTo>
                  <a:pt x="715262" y="1437417"/>
                  <a:pt x="716707" y="1449862"/>
                  <a:pt x="723900" y="1458654"/>
                </a:cubicBezTo>
                <a:cubicBezTo>
                  <a:pt x="739823" y="1478115"/>
                  <a:pt x="759460" y="1494214"/>
                  <a:pt x="777240" y="1511994"/>
                </a:cubicBezTo>
                <a:lnTo>
                  <a:pt x="800100" y="1534854"/>
                </a:lnTo>
                <a:lnTo>
                  <a:pt x="822960" y="1557714"/>
                </a:lnTo>
                <a:cubicBezTo>
                  <a:pt x="831509" y="1583361"/>
                  <a:pt x="830754" y="1584689"/>
                  <a:pt x="845820" y="1611054"/>
                </a:cubicBezTo>
                <a:cubicBezTo>
                  <a:pt x="850364" y="1619005"/>
                  <a:pt x="856964" y="1625723"/>
                  <a:pt x="861060" y="1633914"/>
                </a:cubicBezTo>
                <a:cubicBezTo>
                  <a:pt x="864652" y="1641098"/>
                  <a:pt x="864779" y="1649753"/>
                  <a:pt x="868680" y="1656774"/>
                </a:cubicBezTo>
                <a:cubicBezTo>
                  <a:pt x="877575" y="1672785"/>
                  <a:pt x="893368" y="1685118"/>
                  <a:pt x="899160" y="1702494"/>
                </a:cubicBezTo>
                <a:cubicBezTo>
                  <a:pt x="901700" y="1710114"/>
                  <a:pt x="901762" y="1719082"/>
                  <a:pt x="906780" y="1725354"/>
                </a:cubicBezTo>
                <a:cubicBezTo>
                  <a:pt x="922488" y="1744989"/>
                  <a:pt x="960120" y="1778694"/>
                  <a:pt x="960120" y="1778694"/>
                </a:cubicBezTo>
                <a:cubicBezTo>
                  <a:pt x="962660" y="1786314"/>
                  <a:pt x="962060" y="1795874"/>
                  <a:pt x="967740" y="1801554"/>
                </a:cubicBezTo>
                <a:cubicBezTo>
                  <a:pt x="973420" y="1807234"/>
                  <a:pt x="983917" y="1804719"/>
                  <a:pt x="990600" y="1809174"/>
                </a:cubicBezTo>
                <a:cubicBezTo>
                  <a:pt x="999566" y="1815152"/>
                  <a:pt x="1007196" y="1823265"/>
                  <a:pt x="1013460" y="1832034"/>
                </a:cubicBezTo>
                <a:cubicBezTo>
                  <a:pt x="1020062" y="1841277"/>
                  <a:pt x="1022856" y="1852774"/>
                  <a:pt x="1028700" y="1862514"/>
                </a:cubicBezTo>
                <a:cubicBezTo>
                  <a:pt x="1038124" y="1878220"/>
                  <a:pt x="1053388" y="1890858"/>
                  <a:pt x="1059180" y="1908234"/>
                </a:cubicBezTo>
                <a:cubicBezTo>
                  <a:pt x="1067729" y="1933881"/>
                  <a:pt x="1066974" y="1935209"/>
                  <a:pt x="1082040" y="1961574"/>
                </a:cubicBezTo>
                <a:cubicBezTo>
                  <a:pt x="1086584" y="1969525"/>
                  <a:pt x="1089514" y="1979580"/>
                  <a:pt x="1097280" y="1984434"/>
                </a:cubicBezTo>
                <a:cubicBezTo>
                  <a:pt x="1110903" y="1992948"/>
                  <a:pt x="1129634" y="1990763"/>
                  <a:pt x="1143000" y="1999674"/>
                </a:cubicBezTo>
                <a:lnTo>
                  <a:pt x="1188720" y="2030154"/>
                </a:lnTo>
                <a:cubicBezTo>
                  <a:pt x="1193800" y="2040314"/>
                  <a:pt x="1198324" y="2050771"/>
                  <a:pt x="1203960" y="2060634"/>
                </a:cubicBezTo>
                <a:cubicBezTo>
                  <a:pt x="1208504" y="2068585"/>
                  <a:pt x="1215984" y="2074919"/>
                  <a:pt x="1219200" y="2083494"/>
                </a:cubicBezTo>
                <a:cubicBezTo>
                  <a:pt x="1220205" y="2086173"/>
                  <a:pt x="1227804" y="2136159"/>
                  <a:pt x="1234440" y="2144454"/>
                </a:cubicBezTo>
                <a:cubicBezTo>
                  <a:pt x="1241208" y="2152914"/>
                  <a:pt x="1286179" y="2202551"/>
                  <a:pt x="1310640" y="2213034"/>
                </a:cubicBezTo>
                <a:cubicBezTo>
                  <a:pt x="1320266" y="2217159"/>
                  <a:pt x="1331314" y="2216977"/>
                  <a:pt x="1341120" y="2220654"/>
                </a:cubicBezTo>
                <a:cubicBezTo>
                  <a:pt x="1351756" y="2224642"/>
                  <a:pt x="1360964" y="2231906"/>
                  <a:pt x="1371600" y="2235894"/>
                </a:cubicBezTo>
                <a:cubicBezTo>
                  <a:pt x="1381406" y="2239571"/>
                  <a:pt x="1392010" y="2240637"/>
                  <a:pt x="1402080" y="2243514"/>
                </a:cubicBezTo>
                <a:cubicBezTo>
                  <a:pt x="1461228" y="2260413"/>
                  <a:pt x="1378586" y="2246499"/>
                  <a:pt x="1501140" y="2258754"/>
                </a:cubicBezTo>
                <a:cubicBezTo>
                  <a:pt x="1526540" y="2256214"/>
                  <a:pt x="1554930" y="2263358"/>
                  <a:pt x="1577340" y="2251134"/>
                </a:cubicBezTo>
                <a:cubicBezTo>
                  <a:pt x="1588710" y="2244932"/>
                  <a:pt x="1581552" y="2225529"/>
                  <a:pt x="1584960" y="2213034"/>
                </a:cubicBezTo>
                <a:cubicBezTo>
                  <a:pt x="1608551" y="2126535"/>
                  <a:pt x="1588179" y="2198975"/>
                  <a:pt x="1615440" y="2144454"/>
                </a:cubicBezTo>
                <a:cubicBezTo>
                  <a:pt x="1619032" y="2137270"/>
                  <a:pt x="1618042" y="2127866"/>
                  <a:pt x="1623060" y="2121594"/>
                </a:cubicBezTo>
                <a:cubicBezTo>
                  <a:pt x="1628781" y="2114443"/>
                  <a:pt x="1638300" y="2111434"/>
                  <a:pt x="1645920" y="2106354"/>
                </a:cubicBezTo>
                <a:cubicBezTo>
                  <a:pt x="1626006" y="2046613"/>
                  <a:pt x="1625390" y="2054119"/>
                  <a:pt x="1645920" y="1946334"/>
                </a:cubicBezTo>
                <a:cubicBezTo>
                  <a:pt x="1647936" y="1935748"/>
                  <a:pt x="1661160" y="1931094"/>
                  <a:pt x="1668780" y="1923474"/>
                </a:cubicBezTo>
                <a:cubicBezTo>
                  <a:pt x="1671320" y="1915854"/>
                  <a:pt x="1671945" y="1907297"/>
                  <a:pt x="1676400" y="1900614"/>
                </a:cubicBezTo>
                <a:cubicBezTo>
                  <a:pt x="1682378" y="1891648"/>
                  <a:pt x="1697923" y="1888447"/>
                  <a:pt x="1699260" y="1877754"/>
                </a:cubicBezTo>
                <a:cubicBezTo>
                  <a:pt x="1700957" y="1864181"/>
                  <a:pt x="1689100" y="1852354"/>
                  <a:pt x="1684020" y="1839654"/>
                </a:cubicBezTo>
                <a:cubicBezTo>
                  <a:pt x="1687511" y="1797756"/>
                  <a:pt x="1676138" y="1756096"/>
                  <a:pt x="1706880" y="1725354"/>
                </a:cubicBezTo>
                <a:cubicBezTo>
                  <a:pt x="1713356" y="1718878"/>
                  <a:pt x="1722120" y="1715194"/>
                  <a:pt x="1729740" y="1710114"/>
                </a:cubicBezTo>
                <a:cubicBezTo>
                  <a:pt x="1694180" y="1656774"/>
                  <a:pt x="1714500" y="1674554"/>
                  <a:pt x="1676400" y="1649154"/>
                </a:cubicBezTo>
                <a:cubicBezTo>
                  <a:pt x="1597918" y="1531431"/>
                  <a:pt x="1674487" y="1657390"/>
                  <a:pt x="1638300" y="1572954"/>
                </a:cubicBezTo>
                <a:cubicBezTo>
                  <a:pt x="1634692" y="1564536"/>
                  <a:pt x="1627156" y="1558285"/>
                  <a:pt x="1623060" y="1550094"/>
                </a:cubicBezTo>
                <a:cubicBezTo>
                  <a:pt x="1619468" y="1542910"/>
                  <a:pt x="1617980" y="1534854"/>
                  <a:pt x="1615440" y="1527234"/>
                </a:cubicBezTo>
                <a:cubicBezTo>
                  <a:pt x="1612900" y="1496754"/>
                  <a:pt x="1611862" y="1466111"/>
                  <a:pt x="1607820" y="1435794"/>
                </a:cubicBezTo>
                <a:cubicBezTo>
                  <a:pt x="1606758" y="1427832"/>
                  <a:pt x="1605342" y="1419104"/>
                  <a:pt x="1600200" y="1412934"/>
                </a:cubicBezTo>
                <a:cubicBezTo>
                  <a:pt x="1592070" y="1403178"/>
                  <a:pt x="1579880" y="1397694"/>
                  <a:pt x="1569720" y="1390074"/>
                </a:cubicBezTo>
                <a:cubicBezTo>
                  <a:pt x="1541930" y="1306704"/>
                  <a:pt x="1586251" y="1432984"/>
                  <a:pt x="1546860" y="1344354"/>
                </a:cubicBezTo>
                <a:cubicBezTo>
                  <a:pt x="1540336" y="1329674"/>
                  <a:pt x="1535516" y="1314219"/>
                  <a:pt x="1531620" y="1298634"/>
                </a:cubicBezTo>
                <a:cubicBezTo>
                  <a:pt x="1526540" y="1278314"/>
                  <a:pt x="1521891" y="1257881"/>
                  <a:pt x="1516380" y="1237674"/>
                </a:cubicBezTo>
                <a:cubicBezTo>
                  <a:pt x="1514267" y="1229925"/>
                  <a:pt x="1513691" y="1221154"/>
                  <a:pt x="1508760" y="1214814"/>
                </a:cubicBezTo>
                <a:cubicBezTo>
                  <a:pt x="1495528" y="1197801"/>
                  <a:pt x="1474995" y="1187027"/>
                  <a:pt x="1463040" y="1169094"/>
                </a:cubicBezTo>
                <a:lnTo>
                  <a:pt x="1432560" y="1123374"/>
                </a:lnTo>
                <a:cubicBezTo>
                  <a:pt x="1427480" y="1115754"/>
                  <a:pt x="1424940" y="1105594"/>
                  <a:pt x="1417320" y="1100514"/>
                </a:cubicBezTo>
                <a:cubicBezTo>
                  <a:pt x="1397000" y="1086967"/>
                  <a:pt x="1387396" y="1082723"/>
                  <a:pt x="1371600" y="1062414"/>
                </a:cubicBezTo>
                <a:cubicBezTo>
                  <a:pt x="1360355" y="1047956"/>
                  <a:pt x="1351280" y="1031934"/>
                  <a:pt x="1341120" y="1016694"/>
                </a:cubicBezTo>
                <a:lnTo>
                  <a:pt x="1325880" y="993834"/>
                </a:lnTo>
                <a:cubicBezTo>
                  <a:pt x="1312550" y="940515"/>
                  <a:pt x="1328851" y="983503"/>
                  <a:pt x="1295400" y="940494"/>
                </a:cubicBezTo>
                <a:cubicBezTo>
                  <a:pt x="1284155" y="926036"/>
                  <a:pt x="1264920" y="894774"/>
                  <a:pt x="1264920" y="894774"/>
                </a:cubicBezTo>
                <a:cubicBezTo>
                  <a:pt x="1262380" y="856674"/>
                  <a:pt x="1261297" y="818449"/>
                  <a:pt x="1257300" y="780474"/>
                </a:cubicBezTo>
                <a:cubicBezTo>
                  <a:pt x="1253981" y="748942"/>
                  <a:pt x="1248199" y="754760"/>
                  <a:pt x="1242060" y="727134"/>
                </a:cubicBezTo>
                <a:cubicBezTo>
                  <a:pt x="1238708" y="712052"/>
                  <a:pt x="1240382" y="695676"/>
                  <a:pt x="1234440" y="681414"/>
                </a:cubicBezTo>
                <a:cubicBezTo>
                  <a:pt x="1227395" y="664507"/>
                  <a:pt x="1203960" y="635694"/>
                  <a:pt x="1203960" y="635694"/>
                </a:cubicBezTo>
                <a:cubicBezTo>
                  <a:pt x="1206500" y="602674"/>
                  <a:pt x="1207472" y="569496"/>
                  <a:pt x="1211580" y="536634"/>
                </a:cubicBezTo>
                <a:cubicBezTo>
                  <a:pt x="1212576" y="528664"/>
                  <a:pt x="1218138" y="521736"/>
                  <a:pt x="1219200" y="513774"/>
                </a:cubicBezTo>
                <a:cubicBezTo>
                  <a:pt x="1223242" y="483457"/>
                  <a:pt x="1224280" y="452814"/>
                  <a:pt x="1226820" y="422334"/>
                </a:cubicBezTo>
                <a:cubicBezTo>
                  <a:pt x="1214311" y="384806"/>
                  <a:pt x="1228156" y="410747"/>
                  <a:pt x="1196340" y="384234"/>
                </a:cubicBezTo>
                <a:cubicBezTo>
                  <a:pt x="1175113" y="366545"/>
                  <a:pt x="1167438" y="353318"/>
                  <a:pt x="1150620" y="330894"/>
                </a:cubicBezTo>
                <a:cubicBezTo>
                  <a:pt x="1148080" y="323274"/>
                  <a:pt x="1145207" y="315757"/>
                  <a:pt x="1143000" y="308034"/>
                </a:cubicBezTo>
                <a:cubicBezTo>
                  <a:pt x="1140123" y="297964"/>
                  <a:pt x="1139505" y="287180"/>
                  <a:pt x="1135380" y="277554"/>
                </a:cubicBezTo>
                <a:cubicBezTo>
                  <a:pt x="1131772" y="269136"/>
                  <a:pt x="1124236" y="262885"/>
                  <a:pt x="1120140" y="254694"/>
                </a:cubicBezTo>
                <a:cubicBezTo>
                  <a:pt x="1107745" y="229904"/>
                  <a:pt x="1119118" y="230812"/>
                  <a:pt x="1097280" y="208974"/>
                </a:cubicBezTo>
                <a:cubicBezTo>
                  <a:pt x="1088300" y="199994"/>
                  <a:pt x="1075780" y="195094"/>
                  <a:pt x="1066800" y="186114"/>
                </a:cubicBezTo>
                <a:cubicBezTo>
                  <a:pt x="1060324" y="179638"/>
                  <a:pt x="1057423" y="170289"/>
                  <a:pt x="1051560" y="163254"/>
                </a:cubicBezTo>
                <a:cubicBezTo>
                  <a:pt x="1044661" y="154975"/>
                  <a:pt x="1035599" y="148673"/>
                  <a:pt x="1028700" y="140394"/>
                </a:cubicBezTo>
                <a:cubicBezTo>
                  <a:pt x="1022837" y="133359"/>
                  <a:pt x="1020611" y="123255"/>
                  <a:pt x="1013460" y="117534"/>
                </a:cubicBezTo>
                <a:cubicBezTo>
                  <a:pt x="1007188" y="112516"/>
                  <a:pt x="998220" y="112454"/>
                  <a:pt x="990600" y="109914"/>
                </a:cubicBezTo>
                <a:cubicBezTo>
                  <a:pt x="982611" y="85947"/>
                  <a:pt x="984583" y="80502"/>
                  <a:pt x="960120" y="64194"/>
                </a:cubicBezTo>
                <a:cubicBezTo>
                  <a:pt x="953437" y="59739"/>
                  <a:pt x="944444" y="60166"/>
                  <a:pt x="937260" y="56574"/>
                </a:cubicBezTo>
                <a:cubicBezTo>
                  <a:pt x="929069" y="52478"/>
                  <a:pt x="923235" y="43744"/>
                  <a:pt x="914400" y="41334"/>
                </a:cubicBezTo>
                <a:cubicBezTo>
                  <a:pt x="894643" y="35946"/>
                  <a:pt x="873760" y="36254"/>
                  <a:pt x="853440" y="33714"/>
                </a:cubicBezTo>
                <a:cubicBezTo>
                  <a:pt x="845820" y="28634"/>
                  <a:pt x="839155" y="21690"/>
                  <a:pt x="830580" y="18474"/>
                </a:cubicBezTo>
                <a:cubicBezTo>
                  <a:pt x="781315" y="0"/>
                  <a:pt x="686137" y="16762"/>
                  <a:pt x="655320" y="18474"/>
                </a:cubicBezTo>
                <a:cubicBezTo>
                  <a:pt x="616435" y="31436"/>
                  <a:pt x="645923" y="17820"/>
                  <a:pt x="609600" y="48954"/>
                </a:cubicBezTo>
                <a:cubicBezTo>
                  <a:pt x="599957" y="57219"/>
                  <a:pt x="588100" y="62834"/>
                  <a:pt x="579120" y="71814"/>
                </a:cubicBezTo>
                <a:cubicBezTo>
                  <a:pt x="572644" y="78290"/>
                  <a:pt x="569743" y="87639"/>
                  <a:pt x="563880" y="94674"/>
                </a:cubicBezTo>
                <a:cubicBezTo>
                  <a:pt x="556981" y="102953"/>
                  <a:pt x="548640" y="109914"/>
                  <a:pt x="541020" y="117534"/>
                </a:cubicBezTo>
                <a:cubicBezTo>
                  <a:pt x="521867" y="174993"/>
                  <a:pt x="547703" y="104168"/>
                  <a:pt x="518160" y="163254"/>
                </a:cubicBezTo>
                <a:cubicBezTo>
                  <a:pt x="514568" y="170438"/>
                  <a:pt x="514441" y="179093"/>
                  <a:pt x="510540" y="186114"/>
                </a:cubicBezTo>
                <a:cubicBezTo>
                  <a:pt x="501645" y="202125"/>
                  <a:pt x="485852" y="214458"/>
                  <a:pt x="480060" y="231834"/>
                </a:cubicBezTo>
                <a:lnTo>
                  <a:pt x="464820" y="277554"/>
                </a:lnTo>
                <a:cubicBezTo>
                  <a:pt x="462280" y="308034"/>
                  <a:pt x="468559" y="340596"/>
                  <a:pt x="457200" y="368994"/>
                </a:cubicBezTo>
                <a:cubicBezTo>
                  <a:pt x="453799" y="377497"/>
                  <a:pt x="440061" y="360905"/>
                  <a:pt x="434340" y="353754"/>
                </a:cubicBezTo>
                <a:cubicBezTo>
                  <a:pt x="429322" y="347482"/>
                  <a:pt x="429260" y="338514"/>
                  <a:pt x="426720" y="330894"/>
                </a:cubicBezTo>
                <a:cubicBezTo>
                  <a:pt x="403440" y="354174"/>
                  <a:pt x="400656" y="352139"/>
                  <a:pt x="388620" y="384234"/>
                </a:cubicBezTo>
                <a:cubicBezTo>
                  <a:pt x="384943" y="394040"/>
                  <a:pt x="386196" y="405621"/>
                  <a:pt x="381000" y="414714"/>
                </a:cubicBezTo>
                <a:cubicBezTo>
                  <a:pt x="375653" y="424070"/>
                  <a:pt x="365760" y="429954"/>
                  <a:pt x="358140" y="437574"/>
                </a:cubicBezTo>
                <a:cubicBezTo>
                  <a:pt x="355600" y="445194"/>
                  <a:pt x="356200" y="454754"/>
                  <a:pt x="350520" y="460434"/>
                </a:cubicBezTo>
                <a:cubicBezTo>
                  <a:pt x="339926" y="471028"/>
                  <a:pt x="303842" y="495796"/>
                  <a:pt x="281940" y="498534"/>
                </a:cubicBezTo>
                <a:cubicBezTo>
                  <a:pt x="249078" y="502642"/>
                  <a:pt x="215900" y="503614"/>
                  <a:pt x="182880" y="506154"/>
                </a:cubicBezTo>
                <a:cubicBezTo>
                  <a:pt x="180340" y="513774"/>
                  <a:pt x="176697" y="521111"/>
                  <a:pt x="175260" y="529014"/>
                </a:cubicBezTo>
                <a:cubicBezTo>
                  <a:pt x="171597" y="549162"/>
                  <a:pt x="175957" y="571261"/>
                  <a:pt x="167640" y="589974"/>
                </a:cubicBezTo>
                <a:cubicBezTo>
                  <a:pt x="164378" y="597314"/>
                  <a:pt x="151801" y="593693"/>
                  <a:pt x="144780" y="597594"/>
                </a:cubicBezTo>
                <a:cubicBezTo>
                  <a:pt x="128769" y="606489"/>
                  <a:pt x="116436" y="622282"/>
                  <a:pt x="99060" y="628074"/>
                </a:cubicBezTo>
                <a:cubicBezTo>
                  <a:pt x="91440" y="630614"/>
                  <a:pt x="83221" y="631793"/>
                  <a:pt x="76200" y="635694"/>
                </a:cubicBezTo>
                <a:cubicBezTo>
                  <a:pt x="60189" y="644589"/>
                  <a:pt x="47856" y="660382"/>
                  <a:pt x="30480" y="666174"/>
                </a:cubicBezTo>
                <a:lnTo>
                  <a:pt x="0" y="681414"/>
                </a:lnTo>
                <a:close/>
              </a:path>
            </a:pathLst>
          </a:custGeom>
          <a:noFill/>
          <a:ln w="635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77228" y="9112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 chambers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228" y="1187302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 upper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228" y="1539588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 lower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31969" y="2419350"/>
            <a:ext cx="892181" cy="1046579"/>
          </a:xfrm>
          <a:custGeom>
            <a:avLst/>
            <a:gdLst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19050 w 862019"/>
              <a:gd name="connsiteY7" fmla="*/ 436979 h 1046579"/>
              <a:gd name="connsiteX8" fmla="*/ 0 w 862019"/>
              <a:gd name="connsiteY8" fmla="*/ 494129 h 1046579"/>
              <a:gd name="connsiteX9" fmla="*/ 9525 w 862019"/>
              <a:gd name="connsiteY9" fmla="*/ 817979 h 1046579"/>
              <a:gd name="connsiteX10" fmla="*/ 19050 w 862019"/>
              <a:gd name="connsiteY10" fmla="*/ 903704 h 1046579"/>
              <a:gd name="connsiteX11" fmla="*/ 95250 w 862019"/>
              <a:gd name="connsiteY11" fmla="*/ 970379 h 1046579"/>
              <a:gd name="connsiteX12" fmla="*/ 180975 w 862019"/>
              <a:gd name="connsiteY12" fmla="*/ 1037054 h 1046579"/>
              <a:gd name="connsiteX13" fmla="*/ 209550 w 862019"/>
              <a:gd name="connsiteY13" fmla="*/ 1046579 h 1046579"/>
              <a:gd name="connsiteX14" fmla="*/ 447675 w 862019"/>
              <a:gd name="connsiteY14" fmla="*/ 1027529 h 1046579"/>
              <a:gd name="connsiteX15" fmla="*/ 476250 w 862019"/>
              <a:gd name="connsiteY15" fmla="*/ 1018004 h 1046579"/>
              <a:gd name="connsiteX16" fmla="*/ 504825 w 862019"/>
              <a:gd name="connsiteY16" fmla="*/ 998954 h 1046579"/>
              <a:gd name="connsiteX17" fmla="*/ 523875 w 862019"/>
              <a:gd name="connsiteY17" fmla="*/ 970379 h 1046579"/>
              <a:gd name="connsiteX18" fmla="*/ 552450 w 862019"/>
              <a:gd name="connsiteY18" fmla="*/ 960854 h 1046579"/>
              <a:gd name="connsiteX19" fmla="*/ 581025 w 862019"/>
              <a:gd name="connsiteY19" fmla="*/ 941804 h 1046579"/>
              <a:gd name="connsiteX20" fmla="*/ 609600 w 862019"/>
              <a:gd name="connsiteY20" fmla="*/ 913229 h 1046579"/>
              <a:gd name="connsiteX21" fmla="*/ 647700 w 862019"/>
              <a:gd name="connsiteY21" fmla="*/ 903704 h 1046579"/>
              <a:gd name="connsiteX22" fmla="*/ 685800 w 862019"/>
              <a:gd name="connsiteY22" fmla="*/ 884654 h 1046579"/>
              <a:gd name="connsiteX23" fmla="*/ 714375 w 862019"/>
              <a:gd name="connsiteY23" fmla="*/ 875129 h 1046579"/>
              <a:gd name="connsiteX24" fmla="*/ 742950 w 862019"/>
              <a:gd name="connsiteY24" fmla="*/ 846554 h 1046579"/>
              <a:gd name="connsiteX25" fmla="*/ 771525 w 862019"/>
              <a:gd name="connsiteY25" fmla="*/ 827504 h 1046579"/>
              <a:gd name="connsiteX26" fmla="*/ 819150 w 862019"/>
              <a:gd name="connsiteY26" fmla="*/ 741779 h 1046579"/>
              <a:gd name="connsiteX27" fmla="*/ 838200 w 862019"/>
              <a:gd name="connsiteY27" fmla="*/ 713204 h 1046579"/>
              <a:gd name="connsiteX28" fmla="*/ 838200 w 862019"/>
              <a:gd name="connsiteY28" fmla="*/ 627479 h 1046579"/>
              <a:gd name="connsiteX29" fmla="*/ 828675 w 862019"/>
              <a:gd name="connsiteY29" fmla="*/ 179804 h 1046579"/>
              <a:gd name="connsiteX30" fmla="*/ 752475 w 862019"/>
              <a:gd name="connsiteY30" fmla="*/ 113129 h 1046579"/>
              <a:gd name="connsiteX31" fmla="*/ 666750 w 862019"/>
              <a:gd name="connsiteY31" fmla="*/ 65504 h 1046579"/>
              <a:gd name="connsiteX32" fmla="*/ 638175 w 862019"/>
              <a:gd name="connsiteY32" fmla="*/ 46454 h 1046579"/>
              <a:gd name="connsiteX33" fmla="*/ 609600 w 862019"/>
              <a:gd name="connsiteY33" fmla="*/ 36929 h 1046579"/>
              <a:gd name="connsiteX34" fmla="*/ 552450 w 862019"/>
              <a:gd name="connsiteY34" fmla="*/ 8354 h 1046579"/>
              <a:gd name="connsiteX35" fmla="*/ 333375 w 862019"/>
              <a:gd name="connsiteY35" fmla="*/ 17879 h 1046579"/>
              <a:gd name="connsiteX36" fmla="*/ 276225 w 862019"/>
              <a:gd name="connsiteY36" fmla="*/ 36929 h 1046579"/>
              <a:gd name="connsiteX37" fmla="*/ 219075 w 862019"/>
              <a:gd name="connsiteY37" fmla="*/ 75029 h 1046579"/>
              <a:gd name="connsiteX38" fmla="*/ 219075 w 862019"/>
              <a:gd name="connsiteY38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19057 w 862019"/>
              <a:gd name="connsiteY7" fmla="*/ 381000 h 1046579"/>
              <a:gd name="connsiteX8" fmla="*/ 19050 w 862019"/>
              <a:gd name="connsiteY8" fmla="*/ 436979 h 1046579"/>
              <a:gd name="connsiteX9" fmla="*/ 0 w 862019"/>
              <a:gd name="connsiteY9" fmla="*/ 494129 h 1046579"/>
              <a:gd name="connsiteX10" fmla="*/ 9525 w 862019"/>
              <a:gd name="connsiteY10" fmla="*/ 817979 h 1046579"/>
              <a:gd name="connsiteX11" fmla="*/ 19050 w 862019"/>
              <a:gd name="connsiteY11" fmla="*/ 903704 h 1046579"/>
              <a:gd name="connsiteX12" fmla="*/ 95250 w 862019"/>
              <a:gd name="connsiteY12" fmla="*/ 970379 h 1046579"/>
              <a:gd name="connsiteX13" fmla="*/ 180975 w 862019"/>
              <a:gd name="connsiteY13" fmla="*/ 1037054 h 1046579"/>
              <a:gd name="connsiteX14" fmla="*/ 209550 w 862019"/>
              <a:gd name="connsiteY14" fmla="*/ 1046579 h 1046579"/>
              <a:gd name="connsiteX15" fmla="*/ 447675 w 862019"/>
              <a:gd name="connsiteY15" fmla="*/ 1027529 h 1046579"/>
              <a:gd name="connsiteX16" fmla="*/ 476250 w 862019"/>
              <a:gd name="connsiteY16" fmla="*/ 1018004 h 1046579"/>
              <a:gd name="connsiteX17" fmla="*/ 504825 w 862019"/>
              <a:gd name="connsiteY17" fmla="*/ 998954 h 1046579"/>
              <a:gd name="connsiteX18" fmla="*/ 523875 w 862019"/>
              <a:gd name="connsiteY18" fmla="*/ 970379 h 1046579"/>
              <a:gd name="connsiteX19" fmla="*/ 552450 w 862019"/>
              <a:gd name="connsiteY19" fmla="*/ 960854 h 1046579"/>
              <a:gd name="connsiteX20" fmla="*/ 581025 w 862019"/>
              <a:gd name="connsiteY20" fmla="*/ 941804 h 1046579"/>
              <a:gd name="connsiteX21" fmla="*/ 609600 w 862019"/>
              <a:gd name="connsiteY21" fmla="*/ 913229 h 1046579"/>
              <a:gd name="connsiteX22" fmla="*/ 647700 w 862019"/>
              <a:gd name="connsiteY22" fmla="*/ 903704 h 1046579"/>
              <a:gd name="connsiteX23" fmla="*/ 685800 w 862019"/>
              <a:gd name="connsiteY23" fmla="*/ 884654 h 1046579"/>
              <a:gd name="connsiteX24" fmla="*/ 714375 w 862019"/>
              <a:gd name="connsiteY24" fmla="*/ 875129 h 1046579"/>
              <a:gd name="connsiteX25" fmla="*/ 742950 w 862019"/>
              <a:gd name="connsiteY25" fmla="*/ 846554 h 1046579"/>
              <a:gd name="connsiteX26" fmla="*/ 771525 w 862019"/>
              <a:gd name="connsiteY26" fmla="*/ 827504 h 1046579"/>
              <a:gd name="connsiteX27" fmla="*/ 819150 w 862019"/>
              <a:gd name="connsiteY27" fmla="*/ 741779 h 1046579"/>
              <a:gd name="connsiteX28" fmla="*/ 838200 w 862019"/>
              <a:gd name="connsiteY28" fmla="*/ 713204 h 1046579"/>
              <a:gd name="connsiteX29" fmla="*/ 838200 w 862019"/>
              <a:gd name="connsiteY29" fmla="*/ 627479 h 1046579"/>
              <a:gd name="connsiteX30" fmla="*/ 828675 w 862019"/>
              <a:gd name="connsiteY30" fmla="*/ 179804 h 1046579"/>
              <a:gd name="connsiteX31" fmla="*/ 752475 w 862019"/>
              <a:gd name="connsiteY31" fmla="*/ 113129 h 1046579"/>
              <a:gd name="connsiteX32" fmla="*/ 666750 w 862019"/>
              <a:gd name="connsiteY32" fmla="*/ 65504 h 1046579"/>
              <a:gd name="connsiteX33" fmla="*/ 638175 w 862019"/>
              <a:gd name="connsiteY33" fmla="*/ 46454 h 1046579"/>
              <a:gd name="connsiteX34" fmla="*/ 609600 w 862019"/>
              <a:gd name="connsiteY34" fmla="*/ 36929 h 1046579"/>
              <a:gd name="connsiteX35" fmla="*/ 552450 w 862019"/>
              <a:gd name="connsiteY35" fmla="*/ 8354 h 1046579"/>
              <a:gd name="connsiteX36" fmla="*/ 333375 w 862019"/>
              <a:gd name="connsiteY36" fmla="*/ 17879 h 1046579"/>
              <a:gd name="connsiteX37" fmla="*/ 276225 w 862019"/>
              <a:gd name="connsiteY37" fmla="*/ 36929 h 1046579"/>
              <a:gd name="connsiteX38" fmla="*/ 219075 w 862019"/>
              <a:gd name="connsiteY38" fmla="*/ 75029 h 1046579"/>
              <a:gd name="connsiteX39" fmla="*/ 219075 w 862019"/>
              <a:gd name="connsiteY39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19057 w 862019"/>
              <a:gd name="connsiteY7" fmla="*/ 381000 h 1046579"/>
              <a:gd name="connsiteX8" fmla="*/ 0 w 862019"/>
              <a:gd name="connsiteY8" fmla="*/ 494129 h 1046579"/>
              <a:gd name="connsiteX9" fmla="*/ 9525 w 862019"/>
              <a:gd name="connsiteY9" fmla="*/ 817979 h 1046579"/>
              <a:gd name="connsiteX10" fmla="*/ 19050 w 862019"/>
              <a:gd name="connsiteY10" fmla="*/ 903704 h 1046579"/>
              <a:gd name="connsiteX11" fmla="*/ 95250 w 862019"/>
              <a:gd name="connsiteY11" fmla="*/ 970379 h 1046579"/>
              <a:gd name="connsiteX12" fmla="*/ 180975 w 862019"/>
              <a:gd name="connsiteY12" fmla="*/ 1037054 h 1046579"/>
              <a:gd name="connsiteX13" fmla="*/ 209550 w 862019"/>
              <a:gd name="connsiteY13" fmla="*/ 1046579 h 1046579"/>
              <a:gd name="connsiteX14" fmla="*/ 447675 w 862019"/>
              <a:gd name="connsiteY14" fmla="*/ 1027529 h 1046579"/>
              <a:gd name="connsiteX15" fmla="*/ 476250 w 862019"/>
              <a:gd name="connsiteY15" fmla="*/ 1018004 h 1046579"/>
              <a:gd name="connsiteX16" fmla="*/ 504825 w 862019"/>
              <a:gd name="connsiteY16" fmla="*/ 998954 h 1046579"/>
              <a:gd name="connsiteX17" fmla="*/ 523875 w 862019"/>
              <a:gd name="connsiteY17" fmla="*/ 970379 h 1046579"/>
              <a:gd name="connsiteX18" fmla="*/ 552450 w 862019"/>
              <a:gd name="connsiteY18" fmla="*/ 960854 h 1046579"/>
              <a:gd name="connsiteX19" fmla="*/ 581025 w 862019"/>
              <a:gd name="connsiteY19" fmla="*/ 941804 h 1046579"/>
              <a:gd name="connsiteX20" fmla="*/ 609600 w 862019"/>
              <a:gd name="connsiteY20" fmla="*/ 913229 h 1046579"/>
              <a:gd name="connsiteX21" fmla="*/ 647700 w 862019"/>
              <a:gd name="connsiteY21" fmla="*/ 903704 h 1046579"/>
              <a:gd name="connsiteX22" fmla="*/ 685800 w 862019"/>
              <a:gd name="connsiteY22" fmla="*/ 884654 h 1046579"/>
              <a:gd name="connsiteX23" fmla="*/ 714375 w 862019"/>
              <a:gd name="connsiteY23" fmla="*/ 875129 h 1046579"/>
              <a:gd name="connsiteX24" fmla="*/ 742950 w 862019"/>
              <a:gd name="connsiteY24" fmla="*/ 846554 h 1046579"/>
              <a:gd name="connsiteX25" fmla="*/ 771525 w 862019"/>
              <a:gd name="connsiteY25" fmla="*/ 827504 h 1046579"/>
              <a:gd name="connsiteX26" fmla="*/ 819150 w 862019"/>
              <a:gd name="connsiteY26" fmla="*/ 741779 h 1046579"/>
              <a:gd name="connsiteX27" fmla="*/ 838200 w 862019"/>
              <a:gd name="connsiteY27" fmla="*/ 713204 h 1046579"/>
              <a:gd name="connsiteX28" fmla="*/ 838200 w 862019"/>
              <a:gd name="connsiteY28" fmla="*/ 627479 h 1046579"/>
              <a:gd name="connsiteX29" fmla="*/ 828675 w 862019"/>
              <a:gd name="connsiteY29" fmla="*/ 179804 h 1046579"/>
              <a:gd name="connsiteX30" fmla="*/ 752475 w 862019"/>
              <a:gd name="connsiteY30" fmla="*/ 113129 h 1046579"/>
              <a:gd name="connsiteX31" fmla="*/ 666750 w 862019"/>
              <a:gd name="connsiteY31" fmla="*/ 65504 h 1046579"/>
              <a:gd name="connsiteX32" fmla="*/ 638175 w 862019"/>
              <a:gd name="connsiteY32" fmla="*/ 46454 h 1046579"/>
              <a:gd name="connsiteX33" fmla="*/ 609600 w 862019"/>
              <a:gd name="connsiteY33" fmla="*/ 36929 h 1046579"/>
              <a:gd name="connsiteX34" fmla="*/ 552450 w 862019"/>
              <a:gd name="connsiteY34" fmla="*/ 8354 h 1046579"/>
              <a:gd name="connsiteX35" fmla="*/ 333375 w 862019"/>
              <a:gd name="connsiteY35" fmla="*/ 17879 h 1046579"/>
              <a:gd name="connsiteX36" fmla="*/ 276225 w 862019"/>
              <a:gd name="connsiteY36" fmla="*/ 36929 h 1046579"/>
              <a:gd name="connsiteX37" fmla="*/ 219075 w 862019"/>
              <a:gd name="connsiteY37" fmla="*/ 75029 h 1046579"/>
              <a:gd name="connsiteX38" fmla="*/ 219075 w 862019"/>
              <a:gd name="connsiteY38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0 w 862019"/>
              <a:gd name="connsiteY7" fmla="*/ 494129 h 1046579"/>
              <a:gd name="connsiteX8" fmla="*/ 9525 w 862019"/>
              <a:gd name="connsiteY8" fmla="*/ 817979 h 1046579"/>
              <a:gd name="connsiteX9" fmla="*/ 19050 w 862019"/>
              <a:gd name="connsiteY9" fmla="*/ 903704 h 1046579"/>
              <a:gd name="connsiteX10" fmla="*/ 95250 w 862019"/>
              <a:gd name="connsiteY10" fmla="*/ 970379 h 1046579"/>
              <a:gd name="connsiteX11" fmla="*/ 180975 w 862019"/>
              <a:gd name="connsiteY11" fmla="*/ 1037054 h 1046579"/>
              <a:gd name="connsiteX12" fmla="*/ 209550 w 862019"/>
              <a:gd name="connsiteY12" fmla="*/ 1046579 h 1046579"/>
              <a:gd name="connsiteX13" fmla="*/ 447675 w 862019"/>
              <a:gd name="connsiteY13" fmla="*/ 1027529 h 1046579"/>
              <a:gd name="connsiteX14" fmla="*/ 476250 w 862019"/>
              <a:gd name="connsiteY14" fmla="*/ 1018004 h 1046579"/>
              <a:gd name="connsiteX15" fmla="*/ 504825 w 862019"/>
              <a:gd name="connsiteY15" fmla="*/ 998954 h 1046579"/>
              <a:gd name="connsiteX16" fmla="*/ 523875 w 862019"/>
              <a:gd name="connsiteY16" fmla="*/ 970379 h 1046579"/>
              <a:gd name="connsiteX17" fmla="*/ 552450 w 862019"/>
              <a:gd name="connsiteY17" fmla="*/ 960854 h 1046579"/>
              <a:gd name="connsiteX18" fmla="*/ 581025 w 862019"/>
              <a:gd name="connsiteY18" fmla="*/ 941804 h 1046579"/>
              <a:gd name="connsiteX19" fmla="*/ 609600 w 862019"/>
              <a:gd name="connsiteY19" fmla="*/ 913229 h 1046579"/>
              <a:gd name="connsiteX20" fmla="*/ 647700 w 862019"/>
              <a:gd name="connsiteY20" fmla="*/ 903704 h 1046579"/>
              <a:gd name="connsiteX21" fmla="*/ 685800 w 862019"/>
              <a:gd name="connsiteY21" fmla="*/ 884654 h 1046579"/>
              <a:gd name="connsiteX22" fmla="*/ 714375 w 862019"/>
              <a:gd name="connsiteY22" fmla="*/ 875129 h 1046579"/>
              <a:gd name="connsiteX23" fmla="*/ 742950 w 862019"/>
              <a:gd name="connsiteY23" fmla="*/ 846554 h 1046579"/>
              <a:gd name="connsiteX24" fmla="*/ 771525 w 862019"/>
              <a:gd name="connsiteY24" fmla="*/ 827504 h 1046579"/>
              <a:gd name="connsiteX25" fmla="*/ 819150 w 862019"/>
              <a:gd name="connsiteY25" fmla="*/ 741779 h 1046579"/>
              <a:gd name="connsiteX26" fmla="*/ 838200 w 862019"/>
              <a:gd name="connsiteY26" fmla="*/ 713204 h 1046579"/>
              <a:gd name="connsiteX27" fmla="*/ 838200 w 862019"/>
              <a:gd name="connsiteY27" fmla="*/ 627479 h 1046579"/>
              <a:gd name="connsiteX28" fmla="*/ 828675 w 862019"/>
              <a:gd name="connsiteY28" fmla="*/ 179804 h 1046579"/>
              <a:gd name="connsiteX29" fmla="*/ 752475 w 862019"/>
              <a:gd name="connsiteY29" fmla="*/ 113129 h 1046579"/>
              <a:gd name="connsiteX30" fmla="*/ 666750 w 862019"/>
              <a:gd name="connsiteY30" fmla="*/ 65504 h 1046579"/>
              <a:gd name="connsiteX31" fmla="*/ 638175 w 862019"/>
              <a:gd name="connsiteY31" fmla="*/ 46454 h 1046579"/>
              <a:gd name="connsiteX32" fmla="*/ 609600 w 862019"/>
              <a:gd name="connsiteY32" fmla="*/ 36929 h 1046579"/>
              <a:gd name="connsiteX33" fmla="*/ 552450 w 862019"/>
              <a:gd name="connsiteY33" fmla="*/ 8354 h 1046579"/>
              <a:gd name="connsiteX34" fmla="*/ 333375 w 862019"/>
              <a:gd name="connsiteY34" fmla="*/ 17879 h 1046579"/>
              <a:gd name="connsiteX35" fmla="*/ 276225 w 862019"/>
              <a:gd name="connsiteY35" fmla="*/ 36929 h 1046579"/>
              <a:gd name="connsiteX36" fmla="*/ 219075 w 862019"/>
              <a:gd name="connsiteY36" fmla="*/ 75029 h 1046579"/>
              <a:gd name="connsiteX37" fmla="*/ 219075 w 862019"/>
              <a:gd name="connsiteY37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0 w 862019"/>
              <a:gd name="connsiteY7" fmla="*/ 494129 h 1046579"/>
              <a:gd name="connsiteX8" fmla="*/ 9525 w 862019"/>
              <a:gd name="connsiteY8" fmla="*/ 817979 h 1046579"/>
              <a:gd name="connsiteX9" fmla="*/ 19050 w 862019"/>
              <a:gd name="connsiteY9" fmla="*/ 903704 h 1046579"/>
              <a:gd name="connsiteX10" fmla="*/ 95250 w 862019"/>
              <a:gd name="connsiteY10" fmla="*/ 970379 h 1046579"/>
              <a:gd name="connsiteX11" fmla="*/ 180975 w 862019"/>
              <a:gd name="connsiteY11" fmla="*/ 1037054 h 1046579"/>
              <a:gd name="connsiteX12" fmla="*/ 209550 w 862019"/>
              <a:gd name="connsiteY12" fmla="*/ 1046579 h 1046579"/>
              <a:gd name="connsiteX13" fmla="*/ 447675 w 862019"/>
              <a:gd name="connsiteY13" fmla="*/ 1027529 h 1046579"/>
              <a:gd name="connsiteX14" fmla="*/ 476250 w 862019"/>
              <a:gd name="connsiteY14" fmla="*/ 1018004 h 1046579"/>
              <a:gd name="connsiteX15" fmla="*/ 504825 w 862019"/>
              <a:gd name="connsiteY15" fmla="*/ 998954 h 1046579"/>
              <a:gd name="connsiteX16" fmla="*/ 523875 w 862019"/>
              <a:gd name="connsiteY16" fmla="*/ 970379 h 1046579"/>
              <a:gd name="connsiteX17" fmla="*/ 552450 w 862019"/>
              <a:gd name="connsiteY17" fmla="*/ 960854 h 1046579"/>
              <a:gd name="connsiteX18" fmla="*/ 581025 w 862019"/>
              <a:gd name="connsiteY18" fmla="*/ 941804 h 1046579"/>
              <a:gd name="connsiteX19" fmla="*/ 609600 w 862019"/>
              <a:gd name="connsiteY19" fmla="*/ 913229 h 1046579"/>
              <a:gd name="connsiteX20" fmla="*/ 647700 w 862019"/>
              <a:gd name="connsiteY20" fmla="*/ 903704 h 1046579"/>
              <a:gd name="connsiteX21" fmla="*/ 685800 w 862019"/>
              <a:gd name="connsiteY21" fmla="*/ 884654 h 1046579"/>
              <a:gd name="connsiteX22" fmla="*/ 714375 w 862019"/>
              <a:gd name="connsiteY22" fmla="*/ 875129 h 1046579"/>
              <a:gd name="connsiteX23" fmla="*/ 742950 w 862019"/>
              <a:gd name="connsiteY23" fmla="*/ 846554 h 1046579"/>
              <a:gd name="connsiteX24" fmla="*/ 771525 w 862019"/>
              <a:gd name="connsiteY24" fmla="*/ 827504 h 1046579"/>
              <a:gd name="connsiteX25" fmla="*/ 819150 w 862019"/>
              <a:gd name="connsiteY25" fmla="*/ 741779 h 1046579"/>
              <a:gd name="connsiteX26" fmla="*/ 838200 w 862019"/>
              <a:gd name="connsiteY26" fmla="*/ 713204 h 1046579"/>
              <a:gd name="connsiteX27" fmla="*/ 838200 w 862019"/>
              <a:gd name="connsiteY27" fmla="*/ 627479 h 1046579"/>
              <a:gd name="connsiteX28" fmla="*/ 828675 w 862019"/>
              <a:gd name="connsiteY28" fmla="*/ 179804 h 1046579"/>
              <a:gd name="connsiteX29" fmla="*/ 752475 w 862019"/>
              <a:gd name="connsiteY29" fmla="*/ 113129 h 1046579"/>
              <a:gd name="connsiteX30" fmla="*/ 666750 w 862019"/>
              <a:gd name="connsiteY30" fmla="*/ 65504 h 1046579"/>
              <a:gd name="connsiteX31" fmla="*/ 638175 w 862019"/>
              <a:gd name="connsiteY31" fmla="*/ 46454 h 1046579"/>
              <a:gd name="connsiteX32" fmla="*/ 609600 w 862019"/>
              <a:gd name="connsiteY32" fmla="*/ 36929 h 1046579"/>
              <a:gd name="connsiteX33" fmla="*/ 552450 w 862019"/>
              <a:gd name="connsiteY33" fmla="*/ 8354 h 1046579"/>
              <a:gd name="connsiteX34" fmla="*/ 333375 w 862019"/>
              <a:gd name="connsiteY34" fmla="*/ 17879 h 1046579"/>
              <a:gd name="connsiteX35" fmla="*/ 276225 w 862019"/>
              <a:gd name="connsiteY35" fmla="*/ 36929 h 1046579"/>
              <a:gd name="connsiteX36" fmla="*/ 219075 w 862019"/>
              <a:gd name="connsiteY36" fmla="*/ 75029 h 1046579"/>
              <a:gd name="connsiteX37" fmla="*/ 219075 w 862019"/>
              <a:gd name="connsiteY37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28575 w 862019"/>
              <a:gd name="connsiteY6" fmla="*/ 379829 h 1046579"/>
              <a:gd name="connsiteX7" fmla="*/ 0 w 862019"/>
              <a:gd name="connsiteY7" fmla="*/ 494129 h 1046579"/>
              <a:gd name="connsiteX8" fmla="*/ 9525 w 862019"/>
              <a:gd name="connsiteY8" fmla="*/ 817979 h 1046579"/>
              <a:gd name="connsiteX9" fmla="*/ 19050 w 862019"/>
              <a:gd name="connsiteY9" fmla="*/ 903704 h 1046579"/>
              <a:gd name="connsiteX10" fmla="*/ 95250 w 862019"/>
              <a:gd name="connsiteY10" fmla="*/ 970379 h 1046579"/>
              <a:gd name="connsiteX11" fmla="*/ 180975 w 862019"/>
              <a:gd name="connsiteY11" fmla="*/ 1037054 h 1046579"/>
              <a:gd name="connsiteX12" fmla="*/ 209550 w 862019"/>
              <a:gd name="connsiteY12" fmla="*/ 1046579 h 1046579"/>
              <a:gd name="connsiteX13" fmla="*/ 447675 w 862019"/>
              <a:gd name="connsiteY13" fmla="*/ 1027529 h 1046579"/>
              <a:gd name="connsiteX14" fmla="*/ 476250 w 862019"/>
              <a:gd name="connsiteY14" fmla="*/ 1018004 h 1046579"/>
              <a:gd name="connsiteX15" fmla="*/ 504825 w 862019"/>
              <a:gd name="connsiteY15" fmla="*/ 998954 h 1046579"/>
              <a:gd name="connsiteX16" fmla="*/ 523875 w 862019"/>
              <a:gd name="connsiteY16" fmla="*/ 970379 h 1046579"/>
              <a:gd name="connsiteX17" fmla="*/ 552450 w 862019"/>
              <a:gd name="connsiteY17" fmla="*/ 960854 h 1046579"/>
              <a:gd name="connsiteX18" fmla="*/ 581025 w 862019"/>
              <a:gd name="connsiteY18" fmla="*/ 941804 h 1046579"/>
              <a:gd name="connsiteX19" fmla="*/ 609600 w 862019"/>
              <a:gd name="connsiteY19" fmla="*/ 913229 h 1046579"/>
              <a:gd name="connsiteX20" fmla="*/ 647700 w 862019"/>
              <a:gd name="connsiteY20" fmla="*/ 903704 h 1046579"/>
              <a:gd name="connsiteX21" fmla="*/ 685800 w 862019"/>
              <a:gd name="connsiteY21" fmla="*/ 884654 h 1046579"/>
              <a:gd name="connsiteX22" fmla="*/ 714375 w 862019"/>
              <a:gd name="connsiteY22" fmla="*/ 875129 h 1046579"/>
              <a:gd name="connsiteX23" fmla="*/ 742950 w 862019"/>
              <a:gd name="connsiteY23" fmla="*/ 846554 h 1046579"/>
              <a:gd name="connsiteX24" fmla="*/ 771525 w 862019"/>
              <a:gd name="connsiteY24" fmla="*/ 827504 h 1046579"/>
              <a:gd name="connsiteX25" fmla="*/ 819150 w 862019"/>
              <a:gd name="connsiteY25" fmla="*/ 741779 h 1046579"/>
              <a:gd name="connsiteX26" fmla="*/ 838200 w 862019"/>
              <a:gd name="connsiteY26" fmla="*/ 713204 h 1046579"/>
              <a:gd name="connsiteX27" fmla="*/ 838200 w 862019"/>
              <a:gd name="connsiteY27" fmla="*/ 627479 h 1046579"/>
              <a:gd name="connsiteX28" fmla="*/ 828675 w 862019"/>
              <a:gd name="connsiteY28" fmla="*/ 179804 h 1046579"/>
              <a:gd name="connsiteX29" fmla="*/ 752475 w 862019"/>
              <a:gd name="connsiteY29" fmla="*/ 113129 h 1046579"/>
              <a:gd name="connsiteX30" fmla="*/ 666750 w 862019"/>
              <a:gd name="connsiteY30" fmla="*/ 65504 h 1046579"/>
              <a:gd name="connsiteX31" fmla="*/ 638175 w 862019"/>
              <a:gd name="connsiteY31" fmla="*/ 46454 h 1046579"/>
              <a:gd name="connsiteX32" fmla="*/ 609600 w 862019"/>
              <a:gd name="connsiteY32" fmla="*/ 36929 h 1046579"/>
              <a:gd name="connsiteX33" fmla="*/ 552450 w 862019"/>
              <a:gd name="connsiteY33" fmla="*/ 8354 h 1046579"/>
              <a:gd name="connsiteX34" fmla="*/ 333375 w 862019"/>
              <a:gd name="connsiteY34" fmla="*/ 17879 h 1046579"/>
              <a:gd name="connsiteX35" fmla="*/ 276225 w 862019"/>
              <a:gd name="connsiteY35" fmla="*/ 36929 h 1046579"/>
              <a:gd name="connsiteX36" fmla="*/ 219075 w 862019"/>
              <a:gd name="connsiteY36" fmla="*/ 75029 h 1046579"/>
              <a:gd name="connsiteX37" fmla="*/ 219075 w 862019"/>
              <a:gd name="connsiteY37" fmla="*/ 94079 h 1046579"/>
              <a:gd name="connsiteX0" fmla="*/ 247650 w 890594"/>
              <a:gd name="connsiteY0" fmla="*/ 94079 h 1046579"/>
              <a:gd name="connsiteX1" fmla="*/ 219075 w 890594"/>
              <a:gd name="connsiteY1" fmla="*/ 103604 h 1046579"/>
              <a:gd name="connsiteX2" fmla="*/ 190500 w 890594"/>
              <a:gd name="connsiteY2" fmla="*/ 141704 h 1046579"/>
              <a:gd name="connsiteX3" fmla="*/ 161925 w 890594"/>
              <a:gd name="connsiteY3" fmla="*/ 170279 h 1046579"/>
              <a:gd name="connsiteX4" fmla="*/ 114300 w 890594"/>
              <a:gd name="connsiteY4" fmla="*/ 217904 h 1046579"/>
              <a:gd name="connsiteX5" fmla="*/ 85725 w 890594"/>
              <a:gd name="connsiteY5" fmla="*/ 275054 h 1046579"/>
              <a:gd name="connsiteX6" fmla="*/ 57150 w 890594"/>
              <a:gd name="connsiteY6" fmla="*/ 379829 h 1046579"/>
              <a:gd name="connsiteX7" fmla="*/ 28575 w 890594"/>
              <a:gd name="connsiteY7" fmla="*/ 494129 h 1046579"/>
              <a:gd name="connsiteX8" fmla="*/ 38100 w 890594"/>
              <a:gd name="connsiteY8" fmla="*/ 817979 h 1046579"/>
              <a:gd name="connsiteX9" fmla="*/ 47625 w 890594"/>
              <a:gd name="connsiteY9" fmla="*/ 903704 h 1046579"/>
              <a:gd name="connsiteX10" fmla="*/ 123825 w 890594"/>
              <a:gd name="connsiteY10" fmla="*/ 970379 h 1046579"/>
              <a:gd name="connsiteX11" fmla="*/ 209550 w 890594"/>
              <a:gd name="connsiteY11" fmla="*/ 1037054 h 1046579"/>
              <a:gd name="connsiteX12" fmla="*/ 238125 w 890594"/>
              <a:gd name="connsiteY12" fmla="*/ 1046579 h 1046579"/>
              <a:gd name="connsiteX13" fmla="*/ 476250 w 890594"/>
              <a:gd name="connsiteY13" fmla="*/ 1027529 h 1046579"/>
              <a:gd name="connsiteX14" fmla="*/ 504825 w 890594"/>
              <a:gd name="connsiteY14" fmla="*/ 1018004 h 1046579"/>
              <a:gd name="connsiteX15" fmla="*/ 533400 w 890594"/>
              <a:gd name="connsiteY15" fmla="*/ 998954 h 1046579"/>
              <a:gd name="connsiteX16" fmla="*/ 552450 w 890594"/>
              <a:gd name="connsiteY16" fmla="*/ 970379 h 1046579"/>
              <a:gd name="connsiteX17" fmla="*/ 581025 w 890594"/>
              <a:gd name="connsiteY17" fmla="*/ 960854 h 1046579"/>
              <a:gd name="connsiteX18" fmla="*/ 609600 w 890594"/>
              <a:gd name="connsiteY18" fmla="*/ 941804 h 1046579"/>
              <a:gd name="connsiteX19" fmla="*/ 638175 w 890594"/>
              <a:gd name="connsiteY19" fmla="*/ 913229 h 1046579"/>
              <a:gd name="connsiteX20" fmla="*/ 676275 w 890594"/>
              <a:gd name="connsiteY20" fmla="*/ 903704 h 1046579"/>
              <a:gd name="connsiteX21" fmla="*/ 714375 w 890594"/>
              <a:gd name="connsiteY21" fmla="*/ 884654 h 1046579"/>
              <a:gd name="connsiteX22" fmla="*/ 742950 w 890594"/>
              <a:gd name="connsiteY22" fmla="*/ 875129 h 1046579"/>
              <a:gd name="connsiteX23" fmla="*/ 771525 w 890594"/>
              <a:gd name="connsiteY23" fmla="*/ 846554 h 1046579"/>
              <a:gd name="connsiteX24" fmla="*/ 800100 w 890594"/>
              <a:gd name="connsiteY24" fmla="*/ 827504 h 1046579"/>
              <a:gd name="connsiteX25" fmla="*/ 847725 w 890594"/>
              <a:gd name="connsiteY25" fmla="*/ 741779 h 1046579"/>
              <a:gd name="connsiteX26" fmla="*/ 866775 w 890594"/>
              <a:gd name="connsiteY26" fmla="*/ 713204 h 1046579"/>
              <a:gd name="connsiteX27" fmla="*/ 866775 w 890594"/>
              <a:gd name="connsiteY27" fmla="*/ 627479 h 1046579"/>
              <a:gd name="connsiteX28" fmla="*/ 857250 w 890594"/>
              <a:gd name="connsiteY28" fmla="*/ 179804 h 1046579"/>
              <a:gd name="connsiteX29" fmla="*/ 781050 w 890594"/>
              <a:gd name="connsiteY29" fmla="*/ 113129 h 1046579"/>
              <a:gd name="connsiteX30" fmla="*/ 695325 w 890594"/>
              <a:gd name="connsiteY30" fmla="*/ 65504 h 1046579"/>
              <a:gd name="connsiteX31" fmla="*/ 666750 w 890594"/>
              <a:gd name="connsiteY31" fmla="*/ 46454 h 1046579"/>
              <a:gd name="connsiteX32" fmla="*/ 638175 w 890594"/>
              <a:gd name="connsiteY32" fmla="*/ 36929 h 1046579"/>
              <a:gd name="connsiteX33" fmla="*/ 581025 w 890594"/>
              <a:gd name="connsiteY33" fmla="*/ 8354 h 1046579"/>
              <a:gd name="connsiteX34" fmla="*/ 361950 w 890594"/>
              <a:gd name="connsiteY34" fmla="*/ 17879 h 1046579"/>
              <a:gd name="connsiteX35" fmla="*/ 304800 w 890594"/>
              <a:gd name="connsiteY35" fmla="*/ 36929 h 1046579"/>
              <a:gd name="connsiteX36" fmla="*/ 247650 w 890594"/>
              <a:gd name="connsiteY36" fmla="*/ 75029 h 1046579"/>
              <a:gd name="connsiteX37" fmla="*/ 247650 w 890594"/>
              <a:gd name="connsiteY37" fmla="*/ 94079 h 1046579"/>
              <a:gd name="connsiteX0" fmla="*/ 247650 w 890594"/>
              <a:gd name="connsiteY0" fmla="*/ 94079 h 1046579"/>
              <a:gd name="connsiteX1" fmla="*/ 219075 w 890594"/>
              <a:gd name="connsiteY1" fmla="*/ 103604 h 1046579"/>
              <a:gd name="connsiteX2" fmla="*/ 190500 w 890594"/>
              <a:gd name="connsiteY2" fmla="*/ 141704 h 1046579"/>
              <a:gd name="connsiteX3" fmla="*/ 161925 w 890594"/>
              <a:gd name="connsiteY3" fmla="*/ 170279 h 1046579"/>
              <a:gd name="connsiteX4" fmla="*/ 114300 w 890594"/>
              <a:gd name="connsiteY4" fmla="*/ 217904 h 1046579"/>
              <a:gd name="connsiteX5" fmla="*/ 85725 w 890594"/>
              <a:gd name="connsiteY5" fmla="*/ 275054 h 1046579"/>
              <a:gd name="connsiteX6" fmla="*/ 57150 w 890594"/>
              <a:gd name="connsiteY6" fmla="*/ 379829 h 1046579"/>
              <a:gd name="connsiteX7" fmla="*/ 28575 w 890594"/>
              <a:gd name="connsiteY7" fmla="*/ 494129 h 1046579"/>
              <a:gd name="connsiteX8" fmla="*/ 38100 w 890594"/>
              <a:gd name="connsiteY8" fmla="*/ 817979 h 1046579"/>
              <a:gd name="connsiteX9" fmla="*/ 47625 w 890594"/>
              <a:gd name="connsiteY9" fmla="*/ 903704 h 1046579"/>
              <a:gd name="connsiteX10" fmla="*/ 123825 w 890594"/>
              <a:gd name="connsiteY10" fmla="*/ 970379 h 1046579"/>
              <a:gd name="connsiteX11" fmla="*/ 209550 w 890594"/>
              <a:gd name="connsiteY11" fmla="*/ 1037054 h 1046579"/>
              <a:gd name="connsiteX12" fmla="*/ 238125 w 890594"/>
              <a:gd name="connsiteY12" fmla="*/ 1046579 h 1046579"/>
              <a:gd name="connsiteX13" fmla="*/ 476250 w 890594"/>
              <a:gd name="connsiteY13" fmla="*/ 1027529 h 1046579"/>
              <a:gd name="connsiteX14" fmla="*/ 504825 w 890594"/>
              <a:gd name="connsiteY14" fmla="*/ 1018004 h 1046579"/>
              <a:gd name="connsiteX15" fmla="*/ 533400 w 890594"/>
              <a:gd name="connsiteY15" fmla="*/ 998954 h 1046579"/>
              <a:gd name="connsiteX16" fmla="*/ 552450 w 890594"/>
              <a:gd name="connsiteY16" fmla="*/ 970379 h 1046579"/>
              <a:gd name="connsiteX17" fmla="*/ 581025 w 890594"/>
              <a:gd name="connsiteY17" fmla="*/ 960854 h 1046579"/>
              <a:gd name="connsiteX18" fmla="*/ 609600 w 890594"/>
              <a:gd name="connsiteY18" fmla="*/ 941804 h 1046579"/>
              <a:gd name="connsiteX19" fmla="*/ 638175 w 890594"/>
              <a:gd name="connsiteY19" fmla="*/ 913229 h 1046579"/>
              <a:gd name="connsiteX20" fmla="*/ 676275 w 890594"/>
              <a:gd name="connsiteY20" fmla="*/ 903704 h 1046579"/>
              <a:gd name="connsiteX21" fmla="*/ 714375 w 890594"/>
              <a:gd name="connsiteY21" fmla="*/ 884654 h 1046579"/>
              <a:gd name="connsiteX22" fmla="*/ 742950 w 890594"/>
              <a:gd name="connsiteY22" fmla="*/ 875129 h 1046579"/>
              <a:gd name="connsiteX23" fmla="*/ 771525 w 890594"/>
              <a:gd name="connsiteY23" fmla="*/ 846554 h 1046579"/>
              <a:gd name="connsiteX24" fmla="*/ 800100 w 890594"/>
              <a:gd name="connsiteY24" fmla="*/ 827504 h 1046579"/>
              <a:gd name="connsiteX25" fmla="*/ 847725 w 890594"/>
              <a:gd name="connsiteY25" fmla="*/ 741779 h 1046579"/>
              <a:gd name="connsiteX26" fmla="*/ 866775 w 890594"/>
              <a:gd name="connsiteY26" fmla="*/ 713204 h 1046579"/>
              <a:gd name="connsiteX27" fmla="*/ 866775 w 890594"/>
              <a:gd name="connsiteY27" fmla="*/ 627479 h 1046579"/>
              <a:gd name="connsiteX28" fmla="*/ 857250 w 890594"/>
              <a:gd name="connsiteY28" fmla="*/ 179804 h 1046579"/>
              <a:gd name="connsiteX29" fmla="*/ 781050 w 890594"/>
              <a:gd name="connsiteY29" fmla="*/ 113129 h 1046579"/>
              <a:gd name="connsiteX30" fmla="*/ 695325 w 890594"/>
              <a:gd name="connsiteY30" fmla="*/ 65504 h 1046579"/>
              <a:gd name="connsiteX31" fmla="*/ 666750 w 890594"/>
              <a:gd name="connsiteY31" fmla="*/ 46454 h 1046579"/>
              <a:gd name="connsiteX32" fmla="*/ 638175 w 890594"/>
              <a:gd name="connsiteY32" fmla="*/ 36929 h 1046579"/>
              <a:gd name="connsiteX33" fmla="*/ 581025 w 890594"/>
              <a:gd name="connsiteY33" fmla="*/ 8354 h 1046579"/>
              <a:gd name="connsiteX34" fmla="*/ 361950 w 890594"/>
              <a:gd name="connsiteY34" fmla="*/ 17879 h 1046579"/>
              <a:gd name="connsiteX35" fmla="*/ 304800 w 890594"/>
              <a:gd name="connsiteY35" fmla="*/ 36929 h 1046579"/>
              <a:gd name="connsiteX36" fmla="*/ 247650 w 890594"/>
              <a:gd name="connsiteY36" fmla="*/ 75029 h 1046579"/>
              <a:gd name="connsiteX37" fmla="*/ 247650 w 890594"/>
              <a:gd name="connsiteY37" fmla="*/ 94079 h 1046579"/>
              <a:gd name="connsiteX0" fmla="*/ 219075 w 862019"/>
              <a:gd name="connsiteY0" fmla="*/ 94079 h 1046579"/>
              <a:gd name="connsiteX1" fmla="*/ 190500 w 862019"/>
              <a:gd name="connsiteY1" fmla="*/ 103604 h 1046579"/>
              <a:gd name="connsiteX2" fmla="*/ 161925 w 862019"/>
              <a:gd name="connsiteY2" fmla="*/ 141704 h 1046579"/>
              <a:gd name="connsiteX3" fmla="*/ 133350 w 862019"/>
              <a:gd name="connsiteY3" fmla="*/ 170279 h 1046579"/>
              <a:gd name="connsiteX4" fmla="*/ 85725 w 862019"/>
              <a:gd name="connsiteY4" fmla="*/ 217904 h 1046579"/>
              <a:gd name="connsiteX5" fmla="*/ 57150 w 862019"/>
              <a:gd name="connsiteY5" fmla="*/ 275054 h 1046579"/>
              <a:gd name="connsiteX6" fmla="*/ 0 w 862019"/>
              <a:gd name="connsiteY6" fmla="*/ 494129 h 1046579"/>
              <a:gd name="connsiteX7" fmla="*/ 9525 w 862019"/>
              <a:gd name="connsiteY7" fmla="*/ 817979 h 1046579"/>
              <a:gd name="connsiteX8" fmla="*/ 19050 w 862019"/>
              <a:gd name="connsiteY8" fmla="*/ 903704 h 1046579"/>
              <a:gd name="connsiteX9" fmla="*/ 95250 w 862019"/>
              <a:gd name="connsiteY9" fmla="*/ 970379 h 1046579"/>
              <a:gd name="connsiteX10" fmla="*/ 180975 w 862019"/>
              <a:gd name="connsiteY10" fmla="*/ 1037054 h 1046579"/>
              <a:gd name="connsiteX11" fmla="*/ 209550 w 862019"/>
              <a:gd name="connsiteY11" fmla="*/ 1046579 h 1046579"/>
              <a:gd name="connsiteX12" fmla="*/ 447675 w 862019"/>
              <a:gd name="connsiteY12" fmla="*/ 1027529 h 1046579"/>
              <a:gd name="connsiteX13" fmla="*/ 476250 w 862019"/>
              <a:gd name="connsiteY13" fmla="*/ 1018004 h 1046579"/>
              <a:gd name="connsiteX14" fmla="*/ 504825 w 862019"/>
              <a:gd name="connsiteY14" fmla="*/ 998954 h 1046579"/>
              <a:gd name="connsiteX15" fmla="*/ 523875 w 862019"/>
              <a:gd name="connsiteY15" fmla="*/ 970379 h 1046579"/>
              <a:gd name="connsiteX16" fmla="*/ 552450 w 862019"/>
              <a:gd name="connsiteY16" fmla="*/ 960854 h 1046579"/>
              <a:gd name="connsiteX17" fmla="*/ 581025 w 862019"/>
              <a:gd name="connsiteY17" fmla="*/ 941804 h 1046579"/>
              <a:gd name="connsiteX18" fmla="*/ 609600 w 862019"/>
              <a:gd name="connsiteY18" fmla="*/ 913229 h 1046579"/>
              <a:gd name="connsiteX19" fmla="*/ 647700 w 862019"/>
              <a:gd name="connsiteY19" fmla="*/ 903704 h 1046579"/>
              <a:gd name="connsiteX20" fmla="*/ 685800 w 862019"/>
              <a:gd name="connsiteY20" fmla="*/ 884654 h 1046579"/>
              <a:gd name="connsiteX21" fmla="*/ 714375 w 862019"/>
              <a:gd name="connsiteY21" fmla="*/ 875129 h 1046579"/>
              <a:gd name="connsiteX22" fmla="*/ 742950 w 862019"/>
              <a:gd name="connsiteY22" fmla="*/ 846554 h 1046579"/>
              <a:gd name="connsiteX23" fmla="*/ 771525 w 862019"/>
              <a:gd name="connsiteY23" fmla="*/ 827504 h 1046579"/>
              <a:gd name="connsiteX24" fmla="*/ 819150 w 862019"/>
              <a:gd name="connsiteY24" fmla="*/ 741779 h 1046579"/>
              <a:gd name="connsiteX25" fmla="*/ 838200 w 862019"/>
              <a:gd name="connsiteY25" fmla="*/ 713204 h 1046579"/>
              <a:gd name="connsiteX26" fmla="*/ 838200 w 862019"/>
              <a:gd name="connsiteY26" fmla="*/ 627479 h 1046579"/>
              <a:gd name="connsiteX27" fmla="*/ 828675 w 862019"/>
              <a:gd name="connsiteY27" fmla="*/ 179804 h 1046579"/>
              <a:gd name="connsiteX28" fmla="*/ 752475 w 862019"/>
              <a:gd name="connsiteY28" fmla="*/ 113129 h 1046579"/>
              <a:gd name="connsiteX29" fmla="*/ 666750 w 862019"/>
              <a:gd name="connsiteY29" fmla="*/ 65504 h 1046579"/>
              <a:gd name="connsiteX30" fmla="*/ 638175 w 862019"/>
              <a:gd name="connsiteY30" fmla="*/ 46454 h 1046579"/>
              <a:gd name="connsiteX31" fmla="*/ 609600 w 862019"/>
              <a:gd name="connsiteY31" fmla="*/ 36929 h 1046579"/>
              <a:gd name="connsiteX32" fmla="*/ 552450 w 862019"/>
              <a:gd name="connsiteY32" fmla="*/ 8354 h 1046579"/>
              <a:gd name="connsiteX33" fmla="*/ 333375 w 862019"/>
              <a:gd name="connsiteY33" fmla="*/ 17879 h 1046579"/>
              <a:gd name="connsiteX34" fmla="*/ 276225 w 862019"/>
              <a:gd name="connsiteY34" fmla="*/ 36929 h 1046579"/>
              <a:gd name="connsiteX35" fmla="*/ 219075 w 862019"/>
              <a:gd name="connsiteY35" fmla="*/ 75029 h 1046579"/>
              <a:gd name="connsiteX36" fmla="*/ 219075 w 862019"/>
              <a:gd name="connsiteY36" fmla="*/ 94079 h 1046579"/>
              <a:gd name="connsiteX0" fmla="*/ 249237 w 892181"/>
              <a:gd name="connsiteY0" fmla="*/ 94079 h 1046579"/>
              <a:gd name="connsiteX1" fmla="*/ 220662 w 892181"/>
              <a:gd name="connsiteY1" fmla="*/ 103604 h 1046579"/>
              <a:gd name="connsiteX2" fmla="*/ 192087 w 892181"/>
              <a:gd name="connsiteY2" fmla="*/ 141704 h 1046579"/>
              <a:gd name="connsiteX3" fmla="*/ 163512 w 892181"/>
              <a:gd name="connsiteY3" fmla="*/ 170279 h 1046579"/>
              <a:gd name="connsiteX4" fmla="*/ 115887 w 892181"/>
              <a:gd name="connsiteY4" fmla="*/ 217904 h 1046579"/>
              <a:gd name="connsiteX5" fmla="*/ 87312 w 892181"/>
              <a:gd name="connsiteY5" fmla="*/ 275054 h 1046579"/>
              <a:gd name="connsiteX6" fmla="*/ 30162 w 892181"/>
              <a:gd name="connsiteY6" fmla="*/ 494129 h 1046579"/>
              <a:gd name="connsiteX7" fmla="*/ 39687 w 892181"/>
              <a:gd name="connsiteY7" fmla="*/ 817979 h 1046579"/>
              <a:gd name="connsiteX8" fmla="*/ 49212 w 892181"/>
              <a:gd name="connsiteY8" fmla="*/ 903704 h 1046579"/>
              <a:gd name="connsiteX9" fmla="*/ 125412 w 892181"/>
              <a:gd name="connsiteY9" fmla="*/ 970379 h 1046579"/>
              <a:gd name="connsiteX10" fmla="*/ 211137 w 892181"/>
              <a:gd name="connsiteY10" fmla="*/ 1037054 h 1046579"/>
              <a:gd name="connsiteX11" fmla="*/ 239712 w 892181"/>
              <a:gd name="connsiteY11" fmla="*/ 1046579 h 1046579"/>
              <a:gd name="connsiteX12" fmla="*/ 477837 w 892181"/>
              <a:gd name="connsiteY12" fmla="*/ 1027529 h 1046579"/>
              <a:gd name="connsiteX13" fmla="*/ 506412 w 892181"/>
              <a:gd name="connsiteY13" fmla="*/ 1018004 h 1046579"/>
              <a:gd name="connsiteX14" fmla="*/ 534987 w 892181"/>
              <a:gd name="connsiteY14" fmla="*/ 998954 h 1046579"/>
              <a:gd name="connsiteX15" fmla="*/ 554037 w 892181"/>
              <a:gd name="connsiteY15" fmla="*/ 970379 h 1046579"/>
              <a:gd name="connsiteX16" fmla="*/ 582612 w 892181"/>
              <a:gd name="connsiteY16" fmla="*/ 960854 h 1046579"/>
              <a:gd name="connsiteX17" fmla="*/ 611187 w 892181"/>
              <a:gd name="connsiteY17" fmla="*/ 941804 h 1046579"/>
              <a:gd name="connsiteX18" fmla="*/ 639762 w 892181"/>
              <a:gd name="connsiteY18" fmla="*/ 913229 h 1046579"/>
              <a:gd name="connsiteX19" fmla="*/ 677862 w 892181"/>
              <a:gd name="connsiteY19" fmla="*/ 903704 h 1046579"/>
              <a:gd name="connsiteX20" fmla="*/ 715962 w 892181"/>
              <a:gd name="connsiteY20" fmla="*/ 884654 h 1046579"/>
              <a:gd name="connsiteX21" fmla="*/ 744537 w 892181"/>
              <a:gd name="connsiteY21" fmla="*/ 875129 h 1046579"/>
              <a:gd name="connsiteX22" fmla="*/ 773112 w 892181"/>
              <a:gd name="connsiteY22" fmla="*/ 846554 h 1046579"/>
              <a:gd name="connsiteX23" fmla="*/ 801687 w 892181"/>
              <a:gd name="connsiteY23" fmla="*/ 827504 h 1046579"/>
              <a:gd name="connsiteX24" fmla="*/ 849312 w 892181"/>
              <a:gd name="connsiteY24" fmla="*/ 741779 h 1046579"/>
              <a:gd name="connsiteX25" fmla="*/ 868362 w 892181"/>
              <a:gd name="connsiteY25" fmla="*/ 713204 h 1046579"/>
              <a:gd name="connsiteX26" fmla="*/ 868362 w 892181"/>
              <a:gd name="connsiteY26" fmla="*/ 627479 h 1046579"/>
              <a:gd name="connsiteX27" fmla="*/ 858837 w 892181"/>
              <a:gd name="connsiteY27" fmla="*/ 179804 h 1046579"/>
              <a:gd name="connsiteX28" fmla="*/ 782637 w 892181"/>
              <a:gd name="connsiteY28" fmla="*/ 113129 h 1046579"/>
              <a:gd name="connsiteX29" fmla="*/ 696912 w 892181"/>
              <a:gd name="connsiteY29" fmla="*/ 65504 h 1046579"/>
              <a:gd name="connsiteX30" fmla="*/ 668337 w 892181"/>
              <a:gd name="connsiteY30" fmla="*/ 46454 h 1046579"/>
              <a:gd name="connsiteX31" fmla="*/ 639762 w 892181"/>
              <a:gd name="connsiteY31" fmla="*/ 36929 h 1046579"/>
              <a:gd name="connsiteX32" fmla="*/ 582612 w 892181"/>
              <a:gd name="connsiteY32" fmla="*/ 8354 h 1046579"/>
              <a:gd name="connsiteX33" fmla="*/ 363537 w 892181"/>
              <a:gd name="connsiteY33" fmla="*/ 17879 h 1046579"/>
              <a:gd name="connsiteX34" fmla="*/ 306387 w 892181"/>
              <a:gd name="connsiteY34" fmla="*/ 36929 h 1046579"/>
              <a:gd name="connsiteX35" fmla="*/ 249237 w 892181"/>
              <a:gd name="connsiteY35" fmla="*/ 75029 h 1046579"/>
              <a:gd name="connsiteX36" fmla="*/ 249237 w 892181"/>
              <a:gd name="connsiteY36" fmla="*/ 94079 h 1046579"/>
              <a:gd name="connsiteX0" fmla="*/ 249237 w 892181"/>
              <a:gd name="connsiteY0" fmla="*/ 94079 h 1046579"/>
              <a:gd name="connsiteX1" fmla="*/ 220662 w 892181"/>
              <a:gd name="connsiteY1" fmla="*/ 103604 h 1046579"/>
              <a:gd name="connsiteX2" fmla="*/ 192087 w 892181"/>
              <a:gd name="connsiteY2" fmla="*/ 141704 h 1046579"/>
              <a:gd name="connsiteX3" fmla="*/ 163512 w 892181"/>
              <a:gd name="connsiteY3" fmla="*/ 170279 h 1046579"/>
              <a:gd name="connsiteX4" fmla="*/ 115887 w 892181"/>
              <a:gd name="connsiteY4" fmla="*/ 217904 h 1046579"/>
              <a:gd name="connsiteX5" fmla="*/ 87312 w 892181"/>
              <a:gd name="connsiteY5" fmla="*/ 275054 h 1046579"/>
              <a:gd name="connsiteX6" fmla="*/ 30162 w 892181"/>
              <a:gd name="connsiteY6" fmla="*/ 494129 h 1046579"/>
              <a:gd name="connsiteX7" fmla="*/ 39687 w 892181"/>
              <a:gd name="connsiteY7" fmla="*/ 817979 h 1046579"/>
              <a:gd name="connsiteX8" fmla="*/ 49212 w 892181"/>
              <a:gd name="connsiteY8" fmla="*/ 903704 h 1046579"/>
              <a:gd name="connsiteX9" fmla="*/ 125412 w 892181"/>
              <a:gd name="connsiteY9" fmla="*/ 970379 h 1046579"/>
              <a:gd name="connsiteX10" fmla="*/ 211137 w 892181"/>
              <a:gd name="connsiteY10" fmla="*/ 1037054 h 1046579"/>
              <a:gd name="connsiteX11" fmla="*/ 239712 w 892181"/>
              <a:gd name="connsiteY11" fmla="*/ 1046579 h 1046579"/>
              <a:gd name="connsiteX12" fmla="*/ 477837 w 892181"/>
              <a:gd name="connsiteY12" fmla="*/ 1027529 h 1046579"/>
              <a:gd name="connsiteX13" fmla="*/ 506412 w 892181"/>
              <a:gd name="connsiteY13" fmla="*/ 1018004 h 1046579"/>
              <a:gd name="connsiteX14" fmla="*/ 534987 w 892181"/>
              <a:gd name="connsiteY14" fmla="*/ 998954 h 1046579"/>
              <a:gd name="connsiteX15" fmla="*/ 554037 w 892181"/>
              <a:gd name="connsiteY15" fmla="*/ 970379 h 1046579"/>
              <a:gd name="connsiteX16" fmla="*/ 582612 w 892181"/>
              <a:gd name="connsiteY16" fmla="*/ 960854 h 1046579"/>
              <a:gd name="connsiteX17" fmla="*/ 611187 w 892181"/>
              <a:gd name="connsiteY17" fmla="*/ 941804 h 1046579"/>
              <a:gd name="connsiteX18" fmla="*/ 639762 w 892181"/>
              <a:gd name="connsiteY18" fmla="*/ 913229 h 1046579"/>
              <a:gd name="connsiteX19" fmla="*/ 677862 w 892181"/>
              <a:gd name="connsiteY19" fmla="*/ 903704 h 1046579"/>
              <a:gd name="connsiteX20" fmla="*/ 715962 w 892181"/>
              <a:gd name="connsiteY20" fmla="*/ 884654 h 1046579"/>
              <a:gd name="connsiteX21" fmla="*/ 744537 w 892181"/>
              <a:gd name="connsiteY21" fmla="*/ 875129 h 1046579"/>
              <a:gd name="connsiteX22" fmla="*/ 773112 w 892181"/>
              <a:gd name="connsiteY22" fmla="*/ 846554 h 1046579"/>
              <a:gd name="connsiteX23" fmla="*/ 801687 w 892181"/>
              <a:gd name="connsiteY23" fmla="*/ 827504 h 1046579"/>
              <a:gd name="connsiteX24" fmla="*/ 849312 w 892181"/>
              <a:gd name="connsiteY24" fmla="*/ 741779 h 1046579"/>
              <a:gd name="connsiteX25" fmla="*/ 868362 w 892181"/>
              <a:gd name="connsiteY25" fmla="*/ 713204 h 1046579"/>
              <a:gd name="connsiteX26" fmla="*/ 868362 w 892181"/>
              <a:gd name="connsiteY26" fmla="*/ 627479 h 1046579"/>
              <a:gd name="connsiteX27" fmla="*/ 858837 w 892181"/>
              <a:gd name="connsiteY27" fmla="*/ 179804 h 1046579"/>
              <a:gd name="connsiteX28" fmla="*/ 782637 w 892181"/>
              <a:gd name="connsiteY28" fmla="*/ 113129 h 1046579"/>
              <a:gd name="connsiteX29" fmla="*/ 696912 w 892181"/>
              <a:gd name="connsiteY29" fmla="*/ 65504 h 1046579"/>
              <a:gd name="connsiteX30" fmla="*/ 668337 w 892181"/>
              <a:gd name="connsiteY30" fmla="*/ 46454 h 1046579"/>
              <a:gd name="connsiteX31" fmla="*/ 639762 w 892181"/>
              <a:gd name="connsiteY31" fmla="*/ 36929 h 1046579"/>
              <a:gd name="connsiteX32" fmla="*/ 582612 w 892181"/>
              <a:gd name="connsiteY32" fmla="*/ 8354 h 1046579"/>
              <a:gd name="connsiteX33" fmla="*/ 363537 w 892181"/>
              <a:gd name="connsiteY33" fmla="*/ 17879 h 1046579"/>
              <a:gd name="connsiteX34" fmla="*/ 306387 w 892181"/>
              <a:gd name="connsiteY34" fmla="*/ 36929 h 1046579"/>
              <a:gd name="connsiteX35" fmla="*/ 249237 w 892181"/>
              <a:gd name="connsiteY35" fmla="*/ 75029 h 1046579"/>
              <a:gd name="connsiteX36" fmla="*/ 249237 w 892181"/>
              <a:gd name="connsiteY36" fmla="*/ 94079 h 1046579"/>
              <a:gd name="connsiteX0" fmla="*/ 249237 w 892181"/>
              <a:gd name="connsiteY0" fmla="*/ 94079 h 1046579"/>
              <a:gd name="connsiteX1" fmla="*/ 220662 w 892181"/>
              <a:gd name="connsiteY1" fmla="*/ 103604 h 1046579"/>
              <a:gd name="connsiteX2" fmla="*/ 192087 w 892181"/>
              <a:gd name="connsiteY2" fmla="*/ 141704 h 1046579"/>
              <a:gd name="connsiteX3" fmla="*/ 163512 w 892181"/>
              <a:gd name="connsiteY3" fmla="*/ 170279 h 1046579"/>
              <a:gd name="connsiteX4" fmla="*/ 115887 w 892181"/>
              <a:gd name="connsiteY4" fmla="*/ 217904 h 1046579"/>
              <a:gd name="connsiteX5" fmla="*/ 87312 w 892181"/>
              <a:gd name="connsiteY5" fmla="*/ 275054 h 1046579"/>
              <a:gd name="connsiteX6" fmla="*/ 30162 w 892181"/>
              <a:gd name="connsiteY6" fmla="*/ 494129 h 1046579"/>
              <a:gd name="connsiteX7" fmla="*/ 39687 w 892181"/>
              <a:gd name="connsiteY7" fmla="*/ 817979 h 1046579"/>
              <a:gd name="connsiteX8" fmla="*/ 49212 w 892181"/>
              <a:gd name="connsiteY8" fmla="*/ 903704 h 1046579"/>
              <a:gd name="connsiteX9" fmla="*/ 125412 w 892181"/>
              <a:gd name="connsiteY9" fmla="*/ 970379 h 1046579"/>
              <a:gd name="connsiteX10" fmla="*/ 211137 w 892181"/>
              <a:gd name="connsiteY10" fmla="*/ 1037054 h 1046579"/>
              <a:gd name="connsiteX11" fmla="*/ 239712 w 892181"/>
              <a:gd name="connsiteY11" fmla="*/ 1046579 h 1046579"/>
              <a:gd name="connsiteX12" fmla="*/ 477837 w 892181"/>
              <a:gd name="connsiteY12" fmla="*/ 1027529 h 1046579"/>
              <a:gd name="connsiteX13" fmla="*/ 506412 w 892181"/>
              <a:gd name="connsiteY13" fmla="*/ 1018004 h 1046579"/>
              <a:gd name="connsiteX14" fmla="*/ 534987 w 892181"/>
              <a:gd name="connsiteY14" fmla="*/ 998954 h 1046579"/>
              <a:gd name="connsiteX15" fmla="*/ 554037 w 892181"/>
              <a:gd name="connsiteY15" fmla="*/ 970379 h 1046579"/>
              <a:gd name="connsiteX16" fmla="*/ 582612 w 892181"/>
              <a:gd name="connsiteY16" fmla="*/ 960854 h 1046579"/>
              <a:gd name="connsiteX17" fmla="*/ 611187 w 892181"/>
              <a:gd name="connsiteY17" fmla="*/ 941804 h 1046579"/>
              <a:gd name="connsiteX18" fmla="*/ 639762 w 892181"/>
              <a:gd name="connsiteY18" fmla="*/ 913229 h 1046579"/>
              <a:gd name="connsiteX19" fmla="*/ 677862 w 892181"/>
              <a:gd name="connsiteY19" fmla="*/ 903704 h 1046579"/>
              <a:gd name="connsiteX20" fmla="*/ 715962 w 892181"/>
              <a:gd name="connsiteY20" fmla="*/ 884654 h 1046579"/>
              <a:gd name="connsiteX21" fmla="*/ 744537 w 892181"/>
              <a:gd name="connsiteY21" fmla="*/ 875129 h 1046579"/>
              <a:gd name="connsiteX22" fmla="*/ 773112 w 892181"/>
              <a:gd name="connsiteY22" fmla="*/ 846554 h 1046579"/>
              <a:gd name="connsiteX23" fmla="*/ 801687 w 892181"/>
              <a:gd name="connsiteY23" fmla="*/ 827504 h 1046579"/>
              <a:gd name="connsiteX24" fmla="*/ 849312 w 892181"/>
              <a:gd name="connsiteY24" fmla="*/ 741779 h 1046579"/>
              <a:gd name="connsiteX25" fmla="*/ 868362 w 892181"/>
              <a:gd name="connsiteY25" fmla="*/ 713204 h 1046579"/>
              <a:gd name="connsiteX26" fmla="*/ 868362 w 892181"/>
              <a:gd name="connsiteY26" fmla="*/ 627479 h 1046579"/>
              <a:gd name="connsiteX27" fmla="*/ 858837 w 892181"/>
              <a:gd name="connsiteY27" fmla="*/ 179804 h 1046579"/>
              <a:gd name="connsiteX28" fmla="*/ 782637 w 892181"/>
              <a:gd name="connsiteY28" fmla="*/ 113129 h 1046579"/>
              <a:gd name="connsiteX29" fmla="*/ 696912 w 892181"/>
              <a:gd name="connsiteY29" fmla="*/ 65504 h 1046579"/>
              <a:gd name="connsiteX30" fmla="*/ 668337 w 892181"/>
              <a:gd name="connsiteY30" fmla="*/ 46454 h 1046579"/>
              <a:gd name="connsiteX31" fmla="*/ 639762 w 892181"/>
              <a:gd name="connsiteY31" fmla="*/ 36929 h 1046579"/>
              <a:gd name="connsiteX32" fmla="*/ 582612 w 892181"/>
              <a:gd name="connsiteY32" fmla="*/ 8354 h 1046579"/>
              <a:gd name="connsiteX33" fmla="*/ 363537 w 892181"/>
              <a:gd name="connsiteY33" fmla="*/ 17879 h 1046579"/>
              <a:gd name="connsiteX34" fmla="*/ 306387 w 892181"/>
              <a:gd name="connsiteY34" fmla="*/ 36929 h 1046579"/>
              <a:gd name="connsiteX35" fmla="*/ 249237 w 892181"/>
              <a:gd name="connsiteY35" fmla="*/ 75029 h 1046579"/>
              <a:gd name="connsiteX36" fmla="*/ 249237 w 892181"/>
              <a:gd name="connsiteY36" fmla="*/ 94079 h 104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2181" h="1046579">
                <a:moveTo>
                  <a:pt x="249237" y="94079"/>
                </a:moveTo>
                <a:cubicBezTo>
                  <a:pt x="244475" y="98841"/>
                  <a:pt x="228375" y="97176"/>
                  <a:pt x="220662" y="103604"/>
                </a:cubicBezTo>
                <a:cubicBezTo>
                  <a:pt x="208466" y="113767"/>
                  <a:pt x="202418" y="129651"/>
                  <a:pt x="192087" y="141704"/>
                </a:cubicBezTo>
                <a:cubicBezTo>
                  <a:pt x="183321" y="151931"/>
                  <a:pt x="172136" y="159931"/>
                  <a:pt x="163512" y="170279"/>
                </a:cubicBezTo>
                <a:cubicBezTo>
                  <a:pt x="123825" y="217904"/>
                  <a:pt x="168275" y="182979"/>
                  <a:pt x="115887" y="217904"/>
                </a:cubicBezTo>
                <a:cubicBezTo>
                  <a:pt x="81149" y="322117"/>
                  <a:pt x="136551" y="164267"/>
                  <a:pt x="87312" y="275054"/>
                </a:cubicBezTo>
                <a:cubicBezTo>
                  <a:pt x="73025" y="321091"/>
                  <a:pt x="0" y="427455"/>
                  <a:pt x="30162" y="494129"/>
                </a:cubicBezTo>
                <a:cubicBezTo>
                  <a:pt x="0" y="578267"/>
                  <a:pt x="34669" y="710099"/>
                  <a:pt x="39687" y="817979"/>
                </a:cubicBezTo>
                <a:cubicBezTo>
                  <a:pt x="41023" y="846699"/>
                  <a:pt x="42239" y="875812"/>
                  <a:pt x="49212" y="903704"/>
                </a:cubicBezTo>
                <a:cubicBezTo>
                  <a:pt x="58208" y="939687"/>
                  <a:pt x="104245" y="949212"/>
                  <a:pt x="125412" y="970379"/>
                </a:cubicBezTo>
                <a:cubicBezTo>
                  <a:pt x="150067" y="995034"/>
                  <a:pt x="176958" y="1025661"/>
                  <a:pt x="211137" y="1037054"/>
                </a:cubicBezTo>
                <a:lnTo>
                  <a:pt x="239712" y="1046579"/>
                </a:lnTo>
                <a:cubicBezTo>
                  <a:pt x="319087" y="1040229"/>
                  <a:pt x="398662" y="1036012"/>
                  <a:pt x="477837" y="1027529"/>
                </a:cubicBezTo>
                <a:cubicBezTo>
                  <a:pt x="487820" y="1026459"/>
                  <a:pt x="497432" y="1022494"/>
                  <a:pt x="506412" y="1018004"/>
                </a:cubicBezTo>
                <a:cubicBezTo>
                  <a:pt x="516651" y="1012884"/>
                  <a:pt x="525462" y="1005304"/>
                  <a:pt x="534987" y="998954"/>
                </a:cubicBezTo>
                <a:cubicBezTo>
                  <a:pt x="541337" y="989429"/>
                  <a:pt x="545098" y="977530"/>
                  <a:pt x="554037" y="970379"/>
                </a:cubicBezTo>
                <a:cubicBezTo>
                  <a:pt x="561877" y="964107"/>
                  <a:pt x="573632" y="965344"/>
                  <a:pt x="582612" y="960854"/>
                </a:cubicBezTo>
                <a:cubicBezTo>
                  <a:pt x="592851" y="955734"/>
                  <a:pt x="602393" y="949133"/>
                  <a:pt x="611187" y="941804"/>
                </a:cubicBezTo>
                <a:cubicBezTo>
                  <a:pt x="621535" y="933180"/>
                  <a:pt x="628066" y="919912"/>
                  <a:pt x="639762" y="913229"/>
                </a:cubicBezTo>
                <a:cubicBezTo>
                  <a:pt x="651128" y="906734"/>
                  <a:pt x="665605" y="908301"/>
                  <a:pt x="677862" y="903704"/>
                </a:cubicBezTo>
                <a:cubicBezTo>
                  <a:pt x="691157" y="898718"/>
                  <a:pt x="702911" y="890247"/>
                  <a:pt x="715962" y="884654"/>
                </a:cubicBezTo>
                <a:cubicBezTo>
                  <a:pt x="725190" y="880699"/>
                  <a:pt x="735012" y="878304"/>
                  <a:pt x="744537" y="875129"/>
                </a:cubicBezTo>
                <a:cubicBezTo>
                  <a:pt x="754062" y="865604"/>
                  <a:pt x="762764" y="855178"/>
                  <a:pt x="773112" y="846554"/>
                </a:cubicBezTo>
                <a:cubicBezTo>
                  <a:pt x="781906" y="839225"/>
                  <a:pt x="794149" y="836119"/>
                  <a:pt x="801687" y="827504"/>
                </a:cubicBezTo>
                <a:cubicBezTo>
                  <a:pt x="871763" y="747417"/>
                  <a:pt x="820967" y="798469"/>
                  <a:pt x="849312" y="741779"/>
                </a:cubicBezTo>
                <a:cubicBezTo>
                  <a:pt x="854432" y="731540"/>
                  <a:pt x="862012" y="722729"/>
                  <a:pt x="868362" y="713204"/>
                </a:cubicBezTo>
                <a:cubicBezTo>
                  <a:pt x="892181" y="594109"/>
                  <a:pt x="872331" y="728696"/>
                  <a:pt x="868362" y="627479"/>
                </a:cubicBezTo>
                <a:cubicBezTo>
                  <a:pt x="862513" y="478335"/>
                  <a:pt x="867776" y="328795"/>
                  <a:pt x="858837" y="179804"/>
                </a:cubicBezTo>
                <a:cubicBezTo>
                  <a:pt x="857249" y="153346"/>
                  <a:pt x="788987" y="115246"/>
                  <a:pt x="782637" y="113129"/>
                </a:cubicBezTo>
                <a:cubicBezTo>
                  <a:pt x="732342" y="96364"/>
                  <a:pt x="762416" y="109173"/>
                  <a:pt x="696912" y="65504"/>
                </a:cubicBezTo>
                <a:cubicBezTo>
                  <a:pt x="687387" y="59154"/>
                  <a:pt x="679197" y="50074"/>
                  <a:pt x="668337" y="46454"/>
                </a:cubicBezTo>
                <a:cubicBezTo>
                  <a:pt x="658812" y="43279"/>
                  <a:pt x="648742" y="41419"/>
                  <a:pt x="639762" y="36929"/>
                </a:cubicBezTo>
                <a:cubicBezTo>
                  <a:pt x="565904" y="0"/>
                  <a:pt x="654436" y="32295"/>
                  <a:pt x="582612" y="8354"/>
                </a:cubicBezTo>
                <a:cubicBezTo>
                  <a:pt x="509587" y="11529"/>
                  <a:pt x="436243" y="10358"/>
                  <a:pt x="363537" y="17879"/>
                </a:cubicBezTo>
                <a:cubicBezTo>
                  <a:pt x="343563" y="19945"/>
                  <a:pt x="323095" y="25790"/>
                  <a:pt x="306387" y="36929"/>
                </a:cubicBezTo>
                <a:lnTo>
                  <a:pt x="249237" y="75029"/>
                </a:lnTo>
                <a:cubicBezTo>
                  <a:pt x="228426" y="106246"/>
                  <a:pt x="253999" y="89317"/>
                  <a:pt x="249237" y="94079"/>
                </a:cubicBezTo>
                <a:close/>
              </a:path>
            </a:pathLst>
          </a:custGeom>
          <a:solidFill>
            <a:srgbClr val="65CFF5">
              <a:alpha val="60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133638" y="1900122"/>
            <a:ext cx="832572" cy="747828"/>
          </a:xfrm>
          <a:custGeom>
            <a:avLst/>
            <a:gdLst>
              <a:gd name="connsiteX0" fmla="*/ 62952 w 832572"/>
              <a:gd name="connsiteY0" fmla="*/ 267768 h 747828"/>
              <a:gd name="connsiteX1" fmla="*/ 85812 w 832572"/>
              <a:gd name="connsiteY1" fmla="*/ 130608 h 747828"/>
              <a:gd name="connsiteX2" fmla="*/ 101052 w 832572"/>
              <a:gd name="connsiteY2" fmla="*/ 84888 h 747828"/>
              <a:gd name="connsiteX3" fmla="*/ 123912 w 832572"/>
              <a:gd name="connsiteY3" fmla="*/ 69648 h 747828"/>
              <a:gd name="connsiteX4" fmla="*/ 169632 w 832572"/>
              <a:gd name="connsiteY4" fmla="*/ 31548 h 747828"/>
              <a:gd name="connsiteX5" fmla="*/ 215352 w 832572"/>
              <a:gd name="connsiteY5" fmla="*/ 8688 h 747828"/>
              <a:gd name="connsiteX6" fmla="*/ 398232 w 832572"/>
              <a:gd name="connsiteY6" fmla="*/ 16308 h 747828"/>
              <a:gd name="connsiteX7" fmla="*/ 474432 w 832572"/>
              <a:gd name="connsiteY7" fmla="*/ 39168 h 747828"/>
              <a:gd name="connsiteX8" fmla="*/ 497292 w 832572"/>
              <a:gd name="connsiteY8" fmla="*/ 54408 h 747828"/>
              <a:gd name="connsiteX9" fmla="*/ 558252 w 832572"/>
              <a:gd name="connsiteY9" fmla="*/ 69648 h 747828"/>
              <a:gd name="connsiteX10" fmla="*/ 603972 w 832572"/>
              <a:gd name="connsiteY10" fmla="*/ 92508 h 747828"/>
              <a:gd name="connsiteX11" fmla="*/ 634452 w 832572"/>
              <a:gd name="connsiteY11" fmla="*/ 100128 h 747828"/>
              <a:gd name="connsiteX12" fmla="*/ 657312 w 832572"/>
              <a:gd name="connsiteY12" fmla="*/ 107748 h 747828"/>
              <a:gd name="connsiteX13" fmla="*/ 680172 w 832572"/>
              <a:gd name="connsiteY13" fmla="*/ 130608 h 747828"/>
              <a:gd name="connsiteX14" fmla="*/ 725892 w 832572"/>
              <a:gd name="connsiteY14" fmla="*/ 161088 h 747828"/>
              <a:gd name="connsiteX15" fmla="*/ 748752 w 832572"/>
              <a:gd name="connsiteY15" fmla="*/ 206808 h 747828"/>
              <a:gd name="connsiteX16" fmla="*/ 756372 w 832572"/>
              <a:gd name="connsiteY16" fmla="*/ 237288 h 747828"/>
              <a:gd name="connsiteX17" fmla="*/ 771612 w 832572"/>
              <a:gd name="connsiteY17" fmla="*/ 260148 h 747828"/>
              <a:gd name="connsiteX18" fmla="*/ 794472 w 832572"/>
              <a:gd name="connsiteY18" fmla="*/ 313488 h 747828"/>
              <a:gd name="connsiteX19" fmla="*/ 809712 w 832572"/>
              <a:gd name="connsiteY19" fmla="*/ 359208 h 747828"/>
              <a:gd name="connsiteX20" fmla="*/ 817332 w 832572"/>
              <a:gd name="connsiteY20" fmla="*/ 382068 h 747828"/>
              <a:gd name="connsiteX21" fmla="*/ 832572 w 832572"/>
              <a:gd name="connsiteY21" fmla="*/ 511608 h 747828"/>
              <a:gd name="connsiteX22" fmla="*/ 824952 w 832572"/>
              <a:gd name="connsiteY22" fmla="*/ 603048 h 747828"/>
              <a:gd name="connsiteX23" fmla="*/ 817332 w 832572"/>
              <a:gd name="connsiteY23" fmla="*/ 625908 h 747828"/>
              <a:gd name="connsiteX24" fmla="*/ 794472 w 832572"/>
              <a:gd name="connsiteY24" fmla="*/ 641148 h 747828"/>
              <a:gd name="connsiteX25" fmla="*/ 756372 w 832572"/>
              <a:gd name="connsiteY25" fmla="*/ 694488 h 747828"/>
              <a:gd name="connsiteX26" fmla="*/ 733512 w 832572"/>
              <a:gd name="connsiteY26" fmla="*/ 709728 h 747828"/>
              <a:gd name="connsiteX27" fmla="*/ 710652 w 832572"/>
              <a:gd name="connsiteY27" fmla="*/ 732588 h 747828"/>
              <a:gd name="connsiteX28" fmla="*/ 687792 w 832572"/>
              <a:gd name="connsiteY28" fmla="*/ 740208 h 747828"/>
              <a:gd name="connsiteX29" fmla="*/ 466812 w 832572"/>
              <a:gd name="connsiteY29" fmla="*/ 747828 h 747828"/>
              <a:gd name="connsiteX30" fmla="*/ 344892 w 832572"/>
              <a:gd name="connsiteY30" fmla="*/ 740208 h 747828"/>
              <a:gd name="connsiteX31" fmla="*/ 314412 w 832572"/>
              <a:gd name="connsiteY31" fmla="*/ 732588 h 747828"/>
              <a:gd name="connsiteX32" fmla="*/ 268692 w 832572"/>
              <a:gd name="connsiteY32" fmla="*/ 702108 h 747828"/>
              <a:gd name="connsiteX33" fmla="*/ 222972 w 832572"/>
              <a:gd name="connsiteY33" fmla="*/ 664008 h 747828"/>
              <a:gd name="connsiteX34" fmla="*/ 177252 w 832572"/>
              <a:gd name="connsiteY34" fmla="*/ 618288 h 747828"/>
              <a:gd name="connsiteX35" fmla="*/ 169632 w 832572"/>
              <a:gd name="connsiteY35" fmla="*/ 587808 h 747828"/>
              <a:gd name="connsiteX36" fmla="*/ 146772 w 832572"/>
              <a:gd name="connsiteY36" fmla="*/ 572568 h 747828"/>
              <a:gd name="connsiteX37" fmla="*/ 108672 w 832572"/>
              <a:gd name="connsiteY37" fmla="*/ 526848 h 747828"/>
              <a:gd name="connsiteX38" fmla="*/ 85812 w 832572"/>
              <a:gd name="connsiteY38" fmla="*/ 503988 h 747828"/>
              <a:gd name="connsiteX39" fmla="*/ 55332 w 832572"/>
              <a:gd name="connsiteY39" fmla="*/ 435408 h 747828"/>
              <a:gd name="connsiteX40" fmla="*/ 47712 w 832572"/>
              <a:gd name="connsiteY40" fmla="*/ 412548 h 747828"/>
              <a:gd name="connsiteX41" fmla="*/ 24852 w 832572"/>
              <a:gd name="connsiteY41" fmla="*/ 359208 h 747828"/>
              <a:gd name="connsiteX42" fmla="*/ 55332 w 832572"/>
              <a:gd name="connsiteY42" fmla="*/ 244908 h 747828"/>
              <a:gd name="connsiteX43" fmla="*/ 62952 w 832572"/>
              <a:gd name="connsiteY43" fmla="*/ 267768 h 7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32572" h="747828">
                <a:moveTo>
                  <a:pt x="62952" y="267768"/>
                </a:moveTo>
                <a:cubicBezTo>
                  <a:pt x="68032" y="248718"/>
                  <a:pt x="72534" y="174870"/>
                  <a:pt x="85812" y="130608"/>
                </a:cubicBezTo>
                <a:cubicBezTo>
                  <a:pt x="90428" y="115221"/>
                  <a:pt x="87686" y="93799"/>
                  <a:pt x="101052" y="84888"/>
                </a:cubicBezTo>
                <a:cubicBezTo>
                  <a:pt x="108672" y="79808"/>
                  <a:pt x="116877" y="75511"/>
                  <a:pt x="123912" y="69648"/>
                </a:cubicBezTo>
                <a:cubicBezTo>
                  <a:pt x="149191" y="48582"/>
                  <a:pt x="141253" y="45737"/>
                  <a:pt x="169632" y="31548"/>
                </a:cubicBezTo>
                <a:cubicBezTo>
                  <a:pt x="232728" y="0"/>
                  <a:pt x="149838" y="52364"/>
                  <a:pt x="215352" y="8688"/>
                </a:cubicBezTo>
                <a:cubicBezTo>
                  <a:pt x="276312" y="11228"/>
                  <a:pt x="337374" y="11961"/>
                  <a:pt x="398232" y="16308"/>
                </a:cubicBezTo>
                <a:cubicBezTo>
                  <a:pt x="410159" y="17160"/>
                  <a:pt x="471142" y="36974"/>
                  <a:pt x="474432" y="39168"/>
                </a:cubicBezTo>
                <a:cubicBezTo>
                  <a:pt x="482052" y="44248"/>
                  <a:pt x="489101" y="50312"/>
                  <a:pt x="497292" y="54408"/>
                </a:cubicBezTo>
                <a:cubicBezTo>
                  <a:pt x="514710" y="63117"/>
                  <a:pt x="540862" y="65301"/>
                  <a:pt x="558252" y="69648"/>
                </a:cubicBezTo>
                <a:cubicBezTo>
                  <a:pt x="609626" y="82491"/>
                  <a:pt x="551824" y="70159"/>
                  <a:pt x="603972" y="92508"/>
                </a:cubicBezTo>
                <a:cubicBezTo>
                  <a:pt x="613598" y="96633"/>
                  <a:pt x="624382" y="97251"/>
                  <a:pt x="634452" y="100128"/>
                </a:cubicBezTo>
                <a:cubicBezTo>
                  <a:pt x="642175" y="102335"/>
                  <a:pt x="649692" y="105208"/>
                  <a:pt x="657312" y="107748"/>
                </a:cubicBezTo>
                <a:cubicBezTo>
                  <a:pt x="664932" y="115368"/>
                  <a:pt x="671206" y="124630"/>
                  <a:pt x="680172" y="130608"/>
                </a:cubicBezTo>
                <a:cubicBezTo>
                  <a:pt x="725955" y="161130"/>
                  <a:pt x="680314" y="106394"/>
                  <a:pt x="725892" y="161088"/>
                </a:cubicBezTo>
                <a:cubicBezTo>
                  <a:pt x="740412" y="178512"/>
                  <a:pt x="742775" y="185889"/>
                  <a:pt x="748752" y="206808"/>
                </a:cubicBezTo>
                <a:cubicBezTo>
                  <a:pt x="751629" y="216878"/>
                  <a:pt x="752247" y="227662"/>
                  <a:pt x="756372" y="237288"/>
                </a:cubicBezTo>
                <a:cubicBezTo>
                  <a:pt x="759980" y="245706"/>
                  <a:pt x="766532" y="252528"/>
                  <a:pt x="771612" y="260148"/>
                </a:cubicBezTo>
                <a:cubicBezTo>
                  <a:pt x="791769" y="340777"/>
                  <a:pt x="764402" y="245830"/>
                  <a:pt x="794472" y="313488"/>
                </a:cubicBezTo>
                <a:cubicBezTo>
                  <a:pt x="800996" y="328168"/>
                  <a:pt x="804632" y="343968"/>
                  <a:pt x="809712" y="359208"/>
                </a:cubicBezTo>
                <a:lnTo>
                  <a:pt x="817332" y="382068"/>
                </a:lnTo>
                <a:cubicBezTo>
                  <a:pt x="821943" y="414346"/>
                  <a:pt x="832572" y="483387"/>
                  <a:pt x="832572" y="511608"/>
                </a:cubicBezTo>
                <a:cubicBezTo>
                  <a:pt x="832572" y="542194"/>
                  <a:pt x="828994" y="572731"/>
                  <a:pt x="824952" y="603048"/>
                </a:cubicBezTo>
                <a:cubicBezTo>
                  <a:pt x="823890" y="611010"/>
                  <a:pt x="822350" y="619636"/>
                  <a:pt x="817332" y="625908"/>
                </a:cubicBezTo>
                <a:cubicBezTo>
                  <a:pt x="811611" y="633059"/>
                  <a:pt x="802092" y="636068"/>
                  <a:pt x="794472" y="641148"/>
                </a:cubicBezTo>
                <a:cubicBezTo>
                  <a:pt x="785819" y="654128"/>
                  <a:pt x="765824" y="685036"/>
                  <a:pt x="756372" y="694488"/>
                </a:cubicBezTo>
                <a:cubicBezTo>
                  <a:pt x="749896" y="700964"/>
                  <a:pt x="740547" y="703865"/>
                  <a:pt x="733512" y="709728"/>
                </a:cubicBezTo>
                <a:cubicBezTo>
                  <a:pt x="725233" y="716627"/>
                  <a:pt x="719618" y="726610"/>
                  <a:pt x="710652" y="732588"/>
                </a:cubicBezTo>
                <a:cubicBezTo>
                  <a:pt x="703969" y="737043"/>
                  <a:pt x="695809" y="739707"/>
                  <a:pt x="687792" y="740208"/>
                </a:cubicBezTo>
                <a:cubicBezTo>
                  <a:pt x="614232" y="744806"/>
                  <a:pt x="540472" y="745288"/>
                  <a:pt x="466812" y="747828"/>
                </a:cubicBezTo>
                <a:cubicBezTo>
                  <a:pt x="426172" y="745288"/>
                  <a:pt x="385409" y="744260"/>
                  <a:pt x="344892" y="740208"/>
                </a:cubicBezTo>
                <a:cubicBezTo>
                  <a:pt x="334471" y="739166"/>
                  <a:pt x="323126" y="738397"/>
                  <a:pt x="314412" y="732588"/>
                </a:cubicBezTo>
                <a:cubicBezTo>
                  <a:pt x="251264" y="690490"/>
                  <a:pt x="356198" y="723985"/>
                  <a:pt x="268692" y="702108"/>
                </a:cubicBezTo>
                <a:cubicBezTo>
                  <a:pt x="245176" y="686431"/>
                  <a:pt x="242529" y="686825"/>
                  <a:pt x="222972" y="664008"/>
                </a:cubicBezTo>
                <a:cubicBezTo>
                  <a:pt x="185166" y="619900"/>
                  <a:pt x="217495" y="645116"/>
                  <a:pt x="177252" y="618288"/>
                </a:cubicBezTo>
                <a:cubicBezTo>
                  <a:pt x="174712" y="608128"/>
                  <a:pt x="175441" y="596522"/>
                  <a:pt x="169632" y="587808"/>
                </a:cubicBezTo>
                <a:cubicBezTo>
                  <a:pt x="164552" y="580188"/>
                  <a:pt x="153807" y="578431"/>
                  <a:pt x="146772" y="572568"/>
                </a:cubicBezTo>
                <a:cubicBezTo>
                  <a:pt x="110343" y="542211"/>
                  <a:pt x="135917" y="559542"/>
                  <a:pt x="108672" y="526848"/>
                </a:cubicBezTo>
                <a:cubicBezTo>
                  <a:pt x="101773" y="518569"/>
                  <a:pt x="92711" y="512267"/>
                  <a:pt x="85812" y="503988"/>
                </a:cubicBezTo>
                <a:cubicBezTo>
                  <a:pt x="65686" y="479837"/>
                  <a:pt x="66407" y="468634"/>
                  <a:pt x="55332" y="435408"/>
                </a:cubicBezTo>
                <a:cubicBezTo>
                  <a:pt x="52792" y="427788"/>
                  <a:pt x="51304" y="419732"/>
                  <a:pt x="47712" y="412548"/>
                </a:cubicBezTo>
                <a:cubicBezTo>
                  <a:pt x="28880" y="374884"/>
                  <a:pt x="36064" y="392844"/>
                  <a:pt x="24852" y="359208"/>
                </a:cubicBezTo>
                <a:cubicBezTo>
                  <a:pt x="27054" y="328375"/>
                  <a:pt x="0" y="244908"/>
                  <a:pt x="55332" y="244908"/>
                </a:cubicBezTo>
                <a:cubicBezTo>
                  <a:pt x="61012" y="244908"/>
                  <a:pt x="57872" y="286818"/>
                  <a:pt x="62952" y="267768"/>
                </a:cubicBezTo>
                <a:close/>
              </a:path>
            </a:pathLst>
          </a:custGeom>
          <a:solidFill>
            <a:srgbClr val="FF7171">
              <a:alpha val="56000"/>
            </a:srgb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08278" y="3065982"/>
            <a:ext cx="1618207" cy="1313245"/>
          </a:xfrm>
          <a:custGeom>
            <a:avLst/>
            <a:gdLst>
              <a:gd name="connsiteX0" fmla="*/ 12952 w 1618207"/>
              <a:gd name="connsiteY0" fmla="*/ 450648 h 1313245"/>
              <a:gd name="connsiteX1" fmla="*/ 58672 w 1618207"/>
              <a:gd name="connsiteY1" fmla="*/ 412548 h 1313245"/>
              <a:gd name="connsiteX2" fmla="*/ 112012 w 1618207"/>
              <a:gd name="connsiteY2" fmla="*/ 382068 h 1313245"/>
              <a:gd name="connsiteX3" fmla="*/ 127252 w 1618207"/>
              <a:gd name="connsiteY3" fmla="*/ 359208 h 1313245"/>
              <a:gd name="connsiteX4" fmla="*/ 150112 w 1618207"/>
              <a:gd name="connsiteY4" fmla="*/ 313488 h 1313245"/>
              <a:gd name="connsiteX5" fmla="*/ 172972 w 1618207"/>
              <a:gd name="connsiteY5" fmla="*/ 305868 h 1313245"/>
              <a:gd name="connsiteX6" fmla="*/ 195832 w 1618207"/>
              <a:gd name="connsiteY6" fmla="*/ 290628 h 1313245"/>
              <a:gd name="connsiteX7" fmla="*/ 264412 w 1618207"/>
              <a:gd name="connsiteY7" fmla="*/ 229668 h 1313245"/>
              <a:gd name="connsiteX8" fmla="*/ 294892 w 1618207"/>
              <a:gd name="connsiteY8" fmla="*/ 214428 h 1313245"/>
              <a:gd name="connsiteX9" fmla="*/ 332992 w 1618207"/>
              <a:gd name="connsiteY9" fmla="*/ 168708 h 1313245"/>
              <a:gd name="connsiteX10" fmla="*/ 355852 w 1618207"/>
              <a:gd name="connsiteY10" fmla="*/ 153468 h 1313245"/>
              <a:gd name="connsiteX11" fmla="*/ 393952 w 1618207"/>
              <a:gd name="connsiteY11" fmla="*/ 107748 h 1313245"/>
              <a:gd name="connsiteX12" fmla="*/ 416812 w 1618207"/>
              <a:gd name="connsiteY12" fmla="*/ 100128 h 1313245"/>
              <a:gd name="connsiteX13" fmla="*/ 439672 w 1618207"/>
              <a:gd name="connsiteY13" fmla="*/ 77268 h 1313245"/>
              <a:gd name="connsiteX14" fmla="*/ 493012 w 1618207"/>
              <a:gd name="connsiteY14" fmla="*/ 46788 h 1313245"/>
              <a:gd name="connsiteX15" fmla="*/ 515872 w 1618207"/>
              <a:gd name="connsiteY15" fmla="*/ 31548 h 1313245"/>
              <a:gd name="connsiteX16" fmla="*/ 561592 w 1618207"/>
              <a:gd name="connsiteY16" fmla="*/ 8688 h 1313245"/>
              <a:gd name="connsiteX17" fmla="*/ 622552 w 1618207"/>
              <a:gd name="connsiteY17" fmla="*/ 23928 h 1313245"/>
              <a:gd name="connsiteX18" fmla="*/ 645412 w 1618207"/>
              <a:gd name="connsiteY18" fmla="*/ 39168 h 1313245"/>
              <a:gd name="connsiteX19" fmla="*/ 668272 w 1618207"/>
              <a:gd name="connsiteY19" fmla="*/ 62028 h 1313245"/>
              <a:gd name="connsiteX20" fmla="*/ 691132 w 1618207"/>
              <a:gd name="connsiteY20" fmla="*/ 130608 h 1313245"/>
              <a:gd name="connsiteX21" fmla="*/ 698752 w 1618207"/>
              <a:gd name="connsiteY21" fmla="*/ 153468 h 1313245"/>
              <a:gd name="connsiteX22" fmla="*/ 767332 w 1618207"/>
              <a:gd name="connsiteY22" fmla="*/ 222048 h 1313245"/>
              <a:gd name="connsiteX23" fmla="*/ 790192 w 1618207"/>
              <a:gd name="connsiteY23" fmla="*/ 244908 h 1313245"/>
              <a:gd name="connsiteX24" fmla="*/ 805432 w 1618207"/>
              <a:gd name="connsiteY24" fmla="*/ 267768 h 1313245"/>
              <a:gd name="connsiteX25" fmla="*/ 851152 w 1618207"/>
              <a:gd name="connsiteY25" fmla="*/ 305868 h 1313245"/>
              <a:gd name="connsiteX26" fmla="*/ 874012 w 1618207"/>
              <a:gd name="connsiteY26" fmla="*/ 328728 h 1313245"/>
              <a:gd name="connsiteX27" fmla="*/ 919732 w 1618207"/>
              <a:gd name="connsiteY27" fmla="*/ 359208 h 1313245"/>
              <a:gd name="connsiteX28" fmla="*/ 957832 w 1618207"/>
              <a:gd name="connsiteY28" fmla="*/ 404928 h 1313245"/>
              <a:gd name="connsiteX29" fmla="*/ 973072 w 1618207"/>
              <a:gd name="connsiteY29" fmla="*/ 427788 h 1313245"/>
              <a:gd name="connsiteX30" fmla="*/ 988312 w 1618207"/>
              <a:gd name="connsiteY30" fmla="*/ 458268 h 1313245"/>
              <a:gd name="connsiteX31" fmla="*/ 1034032 w 1618207"/>
              <a:gd name="connsiteY31" fmla="*/ 503988 h 1313245"/>
              <a:gd name="connsiteX32" fmla="*/ 1079752 w 1618207"/>
              <a:gd name="connsiteY32" fmla="*/ 549708 h 1313245"/>
              <a:gd name="connsiteX33" fmla="*/ 1087372 w 1618207"/>
              <a:gd name="connsiteY33" fmla="*/ 572568 h 1313245"/>
              <a:gd name="connsiteX34" fmla="*/ 1117852 w 1618207"/>
              <a:gd name="connsiteY34" fmla="*/ 618288 h 1313245"/>
              <a:gd name="connsiteX35" fmla="*/ 1155952 w 1618207"/>
              <a:gd name="connsiteY35" fmla="*/ 686868 h 1313245"/>
              <a:gd name="connsiteX36" fmla="*/ 1171192 w 1618207"/>
              <a:gd name="connsiteY36" fmla="*/ 732588 h 1313245"/>
              <a:gd name="connsiteX37" fmla="*/ 1194052 w 1618207"/>
              <a:gd name="connsiteY37" fmla="*/ 755448 h 1313245"/>
              <a:gd name="connsiteX38" fmla="*/ 1224532 w 1618207"/>
              <a:gd name="connsiteY38" fmla="*/ 801168 h 1313245"/>
              <a:gd name="connsiteX39" fmla="*/ 1255012 w 1618207"/>
              <a:gd name="connsiteY39" fmla="*/ 824028 h 1313245"/>
              <a:gd name="connsiteX40" fmla="*/ 1293112 w 1618207"/>
              <a:gd name="connsiteY40" fmla="*/ 869748 h 1313245"/>
              <a:gd name="connsiteX41" fmla="*/ 1315972 w 1618207"/>
              <a:gd name="connsiteY41" fmla="*/ 884988 h 1313245"/>
              <a:gd name="connsiteX42" fmla="*/ 1354072 w 1618207"/>
              <a:gd name="connsiteY42" fmla="*/ 930708 h 1313245"/>
              <a:gd name="connsiteX43" fmla="*/ 1392172 w 1618207"/>
              <a:gd name="connsiteY43" fmla="*/ 968808 h 1313245"/>
              <a:gd name="connsiteX44" fmla="*/ 1430272 w 1618207"/>
              <a:gd name="connsiteY44" fmla="*/ 999288 h 1313245"/>
              <a:gd name="connsiteX45" fmla="*/ 1468372 w 1618207"/>
              <a:gd name="connsiteY45" fmla="*/ 1052628 h 1313245"/>
              <a:gd name="connsiteX46" fmla="*/ 1514092 w 1618207"/>
              <a:gd name="connsiteY46" fmla="*/ 1098348 h 1313245"/>
              <a:gd name="connsiteX47" fmla="*/ 1559812 w 1618207"/>
              <a:gd name="connsiteY47" fmla="*/ 1128828 h 1313245"/>
              <a:gd name="connsiteX48" fmla="*/ 1590292 w 1618207"/>
              <a:gd name="connsiteY48" fmla="*/ 1182168 h 1313245"/>
              <a:gd name="connsiteX49" fmla="*/ 1605532 w 1618207"/>
              <a:gd name="connsiteY49" fmla="*/ 1227888 h 1313245"/>
              <a:gd name="connsiteX50" fmla="*/ 1597912 w 1618207"/>
              <a:gd name="connsiteY50" fmla="*/ 1296468 h 1313245"/>
              <a:gd name="connsiteX51" fmla="*/ 1491232 w 1618207"/>
              <a:gd name="connsiteY51" fmla="*/ 1288848 h 1313245"/>
              <a:gd name="connsiteX52" fmla="*/ 1239772 w 1618207"/>
              <a:gd name="connsiteY52" fmla="*/ 1281228 h 1313245"/>
              <a:gd name="connsiteX53" fmla="*/ 1209292 w 1618207"/>
              <a:gd name="connsiteY53" fmla="*/ 1265988 h 1313245"/>
              <a:gd name="connsiteX54" fmla="*/ 1194052 w 1618207"/>
              <a:gd name="connsiteY54" fmla="*/ 1243128 h 1313245"/>
              <a:gd name="connsiteX55" fmla="*/ 1148332 w 1618207"/>
              <a:gd name="connsiteY55" fmla="*/ 1197408 h 1313245"/>
              <a:gd name="connsiteX56" fmla="*/ 1087372 w 1618207"/>
              <a:gd name="connsiteY56" fmla="*/ 1144068 h 1313245"/>
              <a:gd name="connsiteX57" fmla="*/ 1064512 w 1618207"/>
              <a:gd name="connsiteY57" fmla="*/ 1136448 h 1313245"/>
              <a:gd name="connsiteX58" fmla="*/ 1034032 w 1618207"/>
              <a:gd name="connsiteY58" fmla="*/ 1105968 h 1313245"/>
              <a:gd name="connsiteX59" fmla="*/ 988312 w 1618207"/>
              <a:gd name="connsiteY59" fmla="*/ 1090728 h 1313245"/>
              <a:gd name="connsiteX60" fmla="*/ 980692 w 1618207"/>
              <a:gd name="connsiteY60" fmla="*/ 1174548 h 1313245"/>
              <a:gd name="connsiteX61" fmla="*/ 942592 w 1618207"/>
              <a:gd name="connsiteY61" fmla="*/ 1205028 h 1313245"/>
              <a:gd name="connsiteX62" fmla="*/ 896872 w 1618207"/>
              <a:gd name="connsiteY62" fmla="*/ 1227888 h 1313245"/>
              <a:gd name="connsiteX63" fmla="*/ 851152 w 1618207"/>
              <a:gd name="connsiteY63" fmla="*/ 1212648 h 1313245"/>
              <a:gd name="connsiteX64" fmla="*/ 805432 w 1618207"/>
              <a:gd name="connsiteY64" fmla="*/ 1182168 h 1313245"/>
              <a:gd name="connsiteX65" fmla="*/ 782572 w 1618207"/>
              <a:gd name="connsiteY65" fmla="*/ 1166928 h 1313245"/>
              <a:gd name="connsiteX66" fmla="*/ 752092 w 1618207"/>
              <a:gd name="connsiteY66" fmla="*/ 1151688 h 1313245"/>
              <a:gd name="connsiteX67" fmla="*/ 736852 w 1618207"/>
              <a:gd name="connsiteY67" fmla="*/ 1128828 h 1313245"/>
              <a:gd name="connsiteX68" fmla="*/ 713992 w 1618207"/>
              <a:gd name="connsiteY68" fmla="*/ 1121208 h 1313245"/>
              <a:gd name="connsiteX69" fmla="*/ 668272 w 1618207"/>
              <a:gd name="connsiteY69" fmla="*/ 1090728 h 1313245"/>
              <a:gd name="connsiteX70" fmla="*/ 645412 w 1618207"/>
              <a:gd name="connsiteY70" fmla="*/ 1067868 h 1313245"/>
              <a:gd name="connsiteX71" fmla="*/ 599692 w 1618207"/>
              <a:gd name="connsiteY71" fmla="*/ 1037388 h 1313245"/>
              <a:gd name="connsiteX72" fmla="*/ 592072 w 1618207"/>
              <a:gd name="connsiteY72" fmla="*/ 1014528 h 1313245"/>
              <a:gd name="connsiteX73" fmla="*/ 538732 w 1618207"/>
              <a:gd name="connsiteY73" fmla="*/ 991668 h 1313245"/>
              <a:gd name="connsiteX74" fmla="*/ 485392 w 1618207"/>
              <a:gd name="connsiteY74" fmla="*/ 953568 h 1313245"/>
              <a:gd name="connsiteX75" fmla="*/ 462532 w 1618207"/>
              <a:gd name="connsiteY75" fmla="*/ 938328 h 1313245"/>
              <a:gd name="connsiteX76" fmla="*/ 439672 w 1618207"/>
              <a:gd name="connsiteY76" fmla="*/ 930708 h 1313245"/>
              <a:gd name="connsiteX77" fmla="*/ 393952 w 1618207"/>
              <a:gd name="connsiteY77" fmla="*/ 892608 h 1313245"/>
              <a:gd name="connsiteX78" fmla="*/ 325372 w 1618207"/>
              <a:gd name="connsiteY78" fmla="*/ 854508 h 1313245"/>
              <a:gd name="connsiteX79" fmla="*/ 279652 w 1618207"/>
              <a:gd name="connsiteY79" fmla="*/ 816408 h 1313245"/>
              <a:gd name="connsiteX80" fmla="*/ 256792 w 1618207"/>
              <a:gd name="connsiteY80" fmla="*/ 801168 h 1313245"/>
              <a:gd name="connsiteX81" fmla="*/ 211072 w 1618207"/>
              <a:gd name="connsiteY81" fmla="*/ 747828 h 1313245"/>
              <a:gd name="connsiteX82" fmla="*/ 180592 w 1618207"/>
              <a:gd name="connsiteY82" fmla="*/ 702108 h 1313245"/>
              <a:gd name="connsiteX83" fmla="*/ 172972 w 1618207"/>
              <a:gd name="connsiteY83" fmla="*/ 671628 h 1313245"/>
              <a:gd name="connsiteX84" fmla="*/ 150112 w 1618207"/>
              <a:gd name="connsiteY84" fmla="*/ 648768 h 1313245"/>
              <a:gd name="connsiteX85" fmla="*/ 119632 w 1618207"/>
              <a:gd name="connsiteY85" fmla="*/ 603048 h 1313245"/>
              <a:gd name="connsiteX86" fmla="*/ 73912 w 1618207"/>
              <a:gd name="connsiteY86" fmla="*/ 564948 h 1313245"/>
              <a:gd name="connsiteX87" fmla="*/ 43432 w 1618207"/>
              <a:gd name="connsiteY87" fmla="*/ 519228 h 1313245"/>
              <a:gd name="connsiteX88" fmla="*/ 5332 w 1618207"/>
              <a:gd name="connsiteY88" fmla="*/ 473508 h 1313245"/>
              <a:gd name="connsiteX89" fmla="*/ 12952 w 1618207"/>
              <a:gd name="connsiteY89" fmla="*/ 450648 h 131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18207" h="1313245">
                <a:moveTo>
                  <a:pt x="12952" y="450648"/>
                </a:moveTo>
                <a:cubicBezTo>
                  <a:pt x="21842" y="440488"/>
                  <a:pt x="0" y="461441"/>
                  <a:pt x="58672" y="412548"/>
                </a:cubicBezTo>
                <a:cubicBezTo>
                  <a:pt x="74828" y="399085"/>
                  <a:pt x="93379" y="391384"/>
                  <a:pt x="112012" y="382068"/>
                </a:cubicBezTo>
                <a:cubicBezTo>
                  <a:pt x="117092" y="374448"/>
                  <a:pt x="123156" y="367399"/>
                  <a:pt x="127252" y="359208"/>
                </a:cubicBezTo>
                <a:cubicBezTo>
                  <a:pt x="136455" y="340802"/>
                  <a:pt x="131914" y="328047"/>
                  <a:pt x="150112" y="313488"/>
                </a:cubicBezTo>
                <a:cubicBezTo>
                  <a:pt x="156384" y="308470"/>
                  <a:pt x="165788" y="309460"/>
                  <a:pt x="172972" y="305868"/>
                </a:cubicBezTo>
                <a:cubicBezTo>
                  <a:pt x="181163" y="301772"/>
                  <a:pt x="188987" y="296712"/>
                  <a:pt x="195832" y="290628"/>
                </a:cubicBezTo>
                <a:cubicBezTo>
                  <a:pt x="237496" y="253594"/>
                  <a:pt x="228094" y="250421"/>
                  <a:pt x="264412" y="229668"/>
                </a:cubicBezTo>
                <a:cubicBezTo>
                  <a:pt x="274275" y="224032"/>
                  <a:pt x="284732" y="219508"/>
                  <a:pt x="294892" y="214428"/>
                </a:cubicBezTo>
                <a:cubicBezTo>
                  <a:pt x="309877" y="191951"/>
                  <a:pt x="310990" y="187043"/>
                  <a:pt x="332992" y="168708"/>
                </a:cubicBezTo>
                <a:cubicBezTo>
                  <a:pt x="340027" y="162845"/>
                  <a:pt x="348232" y="158548"/>
                  <a:pt x="355852" y="153468"/>
                </a:cubicBezTo>
                <a:cubicBezTo>
                  <a:pt x="367097" y="136600"/>
                  <a:pt x="376351" y="119482"/>
                  <a:pt x="393952" y="107748"/>
                </a:cubicBezTo>
                <a:cubicBezTo>
                  <a:pt x="400635" y="103293"/>
                  <a:pt x="409192" y="102668"/>
                  <a:pt x="416812" y="100128"/>
                </a:cubicBezTo>
                <a:cubicBezTo>
                  <a:pt x="424432" y="92508"/>
                  <a:pt x="431393" y="84167"/>
                  <a:pt x="439672" y="77268"/>
                </a:cubicBezTo>
                <a:cubicBezTo>
                  <a:pt x="459925" y="60391"/>
                  <a:pt x="469298" y="60339"/>
                  <a:pt x="493012" y="46788"/>
                </a:cubicBezTo>
                <a:cubicBezTo>
                  <a:pt x="500963" y="42244"/>
                  <a:pt x="507681" y="35644"/>
                  <a:pt x="515872" y="31548"/>
                </a:cubicBezTo>
                <a:cubicBezTo>
                  <a:pt x="578968" y="0"/>
                  <a:pt x="496078" y="52364"/>
                  <a:pt x="561592" y="8688"/>
                </a:cubicBezTo>
                <a:cubicBezTo>
                  <a:pt x="576083" y="11586"/>
                  <a:pt x="606931" y="16118"/>
                  <a:pt x="622552" y="23928"/>
                </a:cubicBezTo>
                <a:cubicBezTo>
                  <a:pt x="630743" y="28024"/>
                  <a:pt x="638377" y="33305"/>
                  <a:pt x="645412" y="39168"/>
                </a:cubicBezTo>
                <a:cubicBezTo>
                  <a:pt x="653691" y="46067"/>
                  <a:pt x="660652" y="54408"/>
                  <a:pt x="668272" y="62028"/>
                </a:cubicBezTo>
                <a:lnTo>
                  <a:pt x="691132" y="130608"/>
                </a:lnTo>
                <a:cubicBezTo>
                  <a:pt x="693672" y="138228"/>
                  <a:pt x="693072" y="147788"/>
                  <a:pt x="698752" y="153468"/>
                </a:cubicBezTo>
                <a:lnTo>
                  <a:pt x="767332" y="222048"/>
                </a:lnTo>
                <a:cubicBezTo>
                  <a:pt x="774952" y="229668"/>
                  <a:pt x="784214" y="235942"/>
                  <a:pt x="790192" y="244908"/>
                </a:cubicBezTo>
                <a:cubicBezTo>
                  <a:pt x="795272" y="252528"/>
                  <a:pt x="799569" y="260733"/>
                  <a:pt x="805432" y="267768"/>
                </a:cubicBezTo>
                <a:cubicBezTo>
                  <a:pt x="835789" y="304197"/>
                  <a:pt x="818458" y="278623"/>
                  <a:pt x="851152" y="305868"/>
                </a:cubicBezTo>
                <a:cubicBezTo>
                  <a:pt x="859431" y="312767"/>
                  <a:pt x="865506" y="322112"/>
                  <a:pt x="874012" y="328728"/>
                </a:cubicBezTo>
                <a:cubicBezTo>
                  <a:pt x="888470" y="339973"/>
                  <a:pt x="919732" y="359208"/>
                  <a:pt x="919732" y="359208"/>
                </a:cubicBezTo>
                <a:cubicBezTo>
                  <a:pt x="957570" y="415965"/>
                  <a:pt x="908939" y="346256"/>
                  <a:pt x="957832" y="404928"/>
                </a:cubicBezTo>
                <a:cubicBezTo>
                  <a:pt x="963695" y="411963"/>
                  <a:pt x="968528" y="419837"/>
                  <a:pt x="973072" y="427788"/>
                </a:cubicBezTo>
                <a:cubicBezTo>
                  <a:pt x="978708" y="437651"/>
                  <a:pt x="981216" y="449398"/>
                  <a:pt x="988312" y="458268"/>
                </a:cubicBezTo>
                <a:cubicBezTo>
                  <a:pt x="1001776" y="475098"/>
                  <a:pt x="1022077" y="486055"/>
                  <a:pt x="1034032" y="503988"/>
                </a:cubicBezTo>
                <a:cubicBezTo>
                  <a:pt x="1056317" y="537415"/>
                  <a:pt x="1041946" y="521353"/>
                  <a:pt x="1079752" y="549708"/>
                </a:cubicBezTo>
                <a:cubicBezTo>
                  <a:pt x="1082292" y="557328"/>
                  <a:pt x="1083471" y="565547"/>
                  <a:pt x="1087372" y="572568"/>
                </a:cubicBezTo>
                <a:cubicBezTo>
                  <a:pt x="1096267" y="588579"/>
                  <a:pt x="1112060" y="600912"/>
                  <a:pt x="1117852" y="618288"/>
                </a:cubicBezTo>
                <a:cubicBezTo>
                  <a:pt x="1136500" y="674231"/>
                  <a:pt x="1121733" y="652649"/>
                  <a:pt x="1155952" y="686868"/>
                </a:cubicBezTo>
                <a:cubicBezTo>
                  <a:pt x="1161032" y="702108"/>
                  <a:pt x="1159833" y="721229"/>
                  <a:pt x="1171192" y="732588"/>
                </a:cubicBezTo>
                <a:cubicBezTo>
                  <a:pt x="1178812" y="740208"/>
                  <a:pt x="1187436" y="746942"/>
                  <a:pt x="1194052" y="755448"/>
                </a:cubicBezTo>
                <a:cubicBezTo>
                  <a:pt x="1205297" y="769906"/>
                  <a:pt x="1209879" y="790178"/>
                  <a:pt x="1224532" y="801168"/>
                </a:cubicBezTo>
                <a:cubicBezTo>
                  <a:pt x="1234692" y="808788"/>
                  <a:pt x="1245369" y="815763"/>
                  <a:pt x="1255012" y="824028"/>
                </a:cubicBezTo>
                <a:cubicBezTo>
                  <a:pt x="1342395" y="898928"/>
                  <a:pt x="1222563" y="799199"/>
                  <a:pt x="1293112" y="869748"/>
                </a:cubicBezTo>
                <a:cubicBezTo>
                  <a:pt x="1299588" y="876224"/>
                  <a:pt x="1308352" y="879908"/>
                  <a:pt x="1315972" y="884988"/>
                </a:cubicBezTo>
                <a:cubicBezTo>
                  <a:pt x="1348667" y="950378"/>
                  <a:pt x="1310990" y="887626"/>
                  <a:pt x="1354072" y="930708"/>
                </a:cubicBezTo>
                <a:cubicBezTo>
                  <a:pt x="1404872" y="981508"/>
                  <a:pt x="1331212" y="928168"/>
                  <a:pt x="1392172" y="968808"/>
                </a:cubicBezTo>
                <a:cubicBezTo>
                  <a:pt x="1438845" y="1038818"/>
                  <a:pt x="1375063" y="953280"/>
                  <a:pt x="1430272" y="999288"/>
                </a:cubicBezTo>
                <a:cubicBezTo>
                  <a:pt x="1449751" y="1015521"/>
                  <a:pt x="1452488" y="1034758"/>
                  <a:pt x="1468372" y="1052628"/>
                </a:cubicBezTo>
                <a:cubicBezTo>
                  <a:pt x="1482691" y="1068737"/>
                  <a:pt x="1496159" y="1086393"/>
                  <a:pt x="1514092" y="1098348"/>
                </a:cubicBezTo>
                <a:lnTo>
                  <a:pt x="1559812" y="1128828"/>
                </a:lnTo>
                <a:cubicBezTo>
                  <a:pt x="1573559" y="1149448"/>
                  <a:pt x="1580624" y="1157998"/>
                  <a:pt x="1590292" y="1182168"/>
                </a:cubicBezTo>
                <a:cubicBezTo>
                  <a:pt x="1596258" y="1197083"/>
                  <a:pt x="1605532" y="1227888"/>
                  <a:pt x="1605532" y="1227888"/>
                </a:cubicBezTo>
                <a:cubicBezTo>
                  <a:pt x="1602992" y="1250748"/>
                  <a:pt x="1618207" y="1285644"/>
                  <a:pt x="1597912" y="1296468"/>
                </a:cubicBezTo>
                <a:cubicBezTo>
                  <a:pt x="1566456" y="1313245"/>
                  <a:pt x="1526850" y="1290364"/>
                  <a:pt x="1491232" y="1288848"/>
                </a:cubicBezTo>
                <a:cubicBezTo>
                  <a:pt x="1407449" y="1285283"/>
                  <a:pt x="1323592" y="1283768"/>
                  <a:pt x="1239772" y="1281228"/>
                </a:cubicBezTo>
                <a:cubicBezTo>
                  <a:pt x="1229612" y="1276148"/>
                  <a:pt x="1218018" y="1273260"/>
                  <a:pt x="1209292" y="1265988"/>
                </a:cubicBezTo>
                <a:cubicBezTo>
                  <a:pt x="1202257" y="1260125"/>
                  <a:pt x="1200136" y="1249973"/>
                  <a:pt x="1194052" y="1243128"/>
                </a:cubicBezTo>
                <a:cubicBezTo>
                  <a:pt x="1179733" y="1227019"/>
                  <a:pt x="1163572" y="1212648"/>
                  <a:pt x="1148332" y="1197408"/>
                </a:cubicBezTo>
                <a:cubicBezTo>
                  <a:pt x="1128354" y="1177430"/>
                  <a:pt x="1112180" y="1159573"/>
                  <a:pt x="1087372" y="1144068"/>
                </a:cubicBezTo>
                <a:cubicBezTo>
                  <a:pt x="1080561" y="1139811"/>
                  <a:pt x="1072132" y="1138988"/>
                  <a:pt x="1064512" y="1136448"/>
                </a:cubicBezTo>
                <a:cubicBezTo>
                  <a:pt x="1054352" y="1126288"/>
                  <a:pt x="1046353" y="1113360"/>
                  <a:pt x="1034032" y="1105968"/>
                </a:cubicBezTo>
                <a:cubicBezTo>
                  <a:pt x="1020257" y="1097703"/>
                  <a:pt x="988312" y="1090728"/>
                  <a:pt x="988312" y="1090728"/>
                </a:cubicBezTo>
                <a:cubicBezTo>
                  <a:pt x="985772" y="1118668"/>
                  <a:pt x="986570" y="1147116"/>
                  <a:pt x="980692" y="1174548"/>
                </a:cubicBezTo>
                <a:cubicBezTo>
                  <a:pt x="974526" y="1203321"/>
                  <a:pt x="962274" y="1195187"/>
                  <a:pt x="942592" y="1205028"/>
                </a:cubicBezTo>
                <a:cubicBezTo>
                  <a:pt x="883506" y="1234571"/>
                  <a:pt x="954331" y="1208735"/>
                  <a:pt x="896872" y="1227888"/>
                </a:cubicBezTo>
                <a:cubicBezTo>
                  <a:pt x="881632" y="1222808"/>
                  <a:pt x="864518" y="1221559"/>
                  <a:pt x="851152" y="1212648"/>
                </a:cubicBezTo>
                <a:lnTo>
                  <a:pt x="805432" y="1182168"/>
                </a:lnTo>
                <a:cubicBezTo>
                  <a:pt x="797812" y="1177088"/>
                  <a:pt x="790763" y="1171024"/>
                  <a:pt x="782572" y="1166928"/>
                </a:cubicBezTo>
                <a:lnTo>
                  <a:pt x="752092" y="1151688"/>
                </a:lnTo>
                <a:cubicBezTo>
                  <a:pt x="747012" y="1144068"/>
                  <a:pt x="744003" y="1134549"/>
                  <a:pt x="736852" y="1128828"/>
                </a:cubicBezTo>
                <a:cubicBezTo>
                  <a:pt x="730580" y="1123810"/>
                  <a:pt x="721013" y="1125109"/>
                  <a:pt x="713992" y="1121208"/>
                </a:cubicBezTo>
                <a:cubicBezTo>
                  <a:pt x="697981" y="1112313"/>
                  <a:pt x="681224" y="1103680"/>
                  <a:pt x="668272" y="1090728"/>
                </a:cubicBezTo>
                <a:cubicBezTo>
                  <a:pt x="660652" y="1083108"/>
                  <a:pt x="653918" y="1074484"/>
                  <a:pt x="645412" y="1067868"/>
                </a:cubicBezTo>
                <a:cubicBezTo>
                  <a:pt x="630954" y="1056623"/>
                  <a:pt x="599692" y="1037388"/>
                  <a:pt x="599692" y="1037388"/>
                </a:cubicBezTo>
                <a:cubicBezTo>
                  <a:pt x="597152" y="1029768"/>
                  <a:pt x="597752" y="1020208"/>
                  <a:pt x="592072" y="1014528"/>
                </a:cubicBezTo>
                <a:cubicBezTo>
                  <a:pt x="582656" y="1005112"/>
                  <a:pt x="552394" y="996222"/>
                  <a:pt x="538732" y="991668"/>
                </a:cubicBezTo>
                <a:cubicBezTo>
                  <a:pt x="501497" y="954433"/>
                  <a:pt x="532197" y="980314"/>
                  <a:pt x="485392" y="953568"/>
                </a:cubicBezTo>
                <a:cubicBezTo>
                  <a:pt x="477441" y="949024"/>
                  <a:pt x="470723" y="942424"/>
                  <a:pt x="462532" y="938328"/>
                </a:cubicBezTo>
                <a:cubicBezTo>
                  <a:pt x="455348" y="934736"/>
                  <a:pt x="446856" y="934300"/>
                  <a:pt x="439672" y="930708"/>
                </a:cubicBezTo>
                <a:cubicBezTo>
                  <a:pt x="406997" y="914370"/>
                  <a:pt x="424286" y="916201"/>
                  <a:pt x="393952" y="892608"/>
                </a:cubicBezTo>
                <a:cubicBezTo>
                  <a:pt x="307458" y="825335"/>
                  <a:pt x="380558" y="882101"/>
                  <a:pt x="325372" y="854508"/>
                </a:cubicBezTo>
                <a:cubicBezTo>
                  <a:pt x="296993" y="840319"/>
                  <a:pt x="304931" y="837474"/>
                  <a:pt x="279652" y="816408"/>
                </a:cubicBezTo>
                <a:cubicBezTo>
                  <a:pt x="272617" y="810545"/>
                  <a:pt x="263827" y="807031"/>
                  <a:pt x="256792" y="801168"/>
                </a:cubicBezTo>
                <a:cubicBezTo>
                  <a:pt x="235565" y="783479"/>
                  <a:pt x="227890" y="770252"/>
                  <a:pt x="211072" y="747828"/>
                </a:cubicBezTo>
                <a:cubicBezTo>
                  <a:pt x="187281" y="676455"/>
                  <a:pt x="226255" y="782019"/>
                  <a:pt x="180592" y="702108"/>
                </a:cubicBezTo>
                <a:cubicBezTo>
                  <a:pt x="175396" y="693015"/>
                  <a:pt x="178168" y="680721"/>
                  <a:pt x="172972" y="671628"/>
                </a:cubicBezTo>
                <a:cubicBezTo>
                  <a:pt x="167625" y="662272"/>
                  <a:pt x="156728" y="657274"/>
                  <a:pt x="150112" y="648768"/>
                </a:cubicBezTo>
                <a:cubicBezTo>
                  <a:pt x="138867" y="634310"/>
                  <a:pt x="134872" y="613208"/>
                  <a:pt x="119632" y="603048"/>
                </a:cubicBezTo>
                <a:cubicBezTo>
                  <a:pt x="99312" y="589501"/>
                  <a:pt x="89708" y="585257"/>
                  <a:pt x="73912" y="564948"/>
                </a:cubicBezTo>
                <a:cubicBezTo>
                  <a:pt x="62667" y="550490"/>
                  <a:pt x="56384" y="532180"/>
                  <a:pt x="43432" y="519228"/>
                </a:cubicBezTo>
                <a:cubicBezTo>
                  <a:pt x="32821" y="508617"/>
                  <a:pt x="10636" y="489421"/>
                  <a:pt x="5332" y="473508"/>
                </a:cubicBezTo>
                <a:cubicBezTo>
                  <a:pt x="2922" y="466279"/>
                  <a:pt x="4062" y="460808"/>
                  <a:pt x="12952" y="450648"/>
                </a:cubicBezTo>
                <a:close/>
              </a:path>
            </a:pathLst>
          </a:custGeom>
          <a:solidFill>
            <a:srgbClr val="65CFF5">
              <a:alpha val="60000"/>
            </a:srgb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828736" y="2419350"/>
            <a:ext cx="1601429" cy="1823720"/>
          </a:xfrm>
          <a:custGeom>
            <a:avLst/>
            <a:gdLst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786954 w 1601429"/>
              <a:gd name="connsiteY93" fmla="*/ 175260 h 1744980"/>
              <a:gd name="connsiteX94" fmla="*/ 832674 w 1601429"/>
              <a:gd name="connsiteY94" fmla="*/ 205740 h 1744980"/>
              <a:gd name="connsiteX95" fmla="*/ 1068894 w 1601429"/>
              <a:gd name="connsiteY95" fmla="*/ 198120 h 1744980"/>
              <a:gd name="connsiteX96" fmla="*/ 1076514 w 1601429"/>
              <a:gd name="connsiteY96" fmla="*/ 175260 h 1744980"/>
              <a:gd name="connsiteX97" fmla="*/ 1099374 w 1601429"/>
              <a:gd name="connsiteY97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786954 w 1601429"/>
              <a:gd name="connsiteY93" fmla="*/ 175260 h 1744980"/>
              <a:gd name="connsiteX94" fmla="*/ 832674 w 1601429"/>
              <a:gd name="connsiteY94" fmla="*/ 205740 h 1744980"/>
              <a:gd name="connsiteX95" fmla="*/ 1068894 w 1601429"/>
              <a:gd name="connsiteY95" fmla="*/ 198120 h 1744980"/>
              <a:gd name="connsiteX96" fmla="*/ 1076514 w 1601429"/>
              <a:gd name="connsiteY96" fmla="*/ 175260 h 1744980"/>
              <a:gd name="connsiteX97" fmla="*/ 1099374 w 1601429"/>
              <a:gd name="connsiteY97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786954 w 1601429"/>
              <a:gd name="connsiteY93" fmla="*/ 175260 h 1744980"/>
              <a:gd name="connsiteX94" fmla="*/ 832674 w 1601429"/>
              <a:gd name="connsiteY94" fmla="*/ 205740 h 1744980"/>
              <a:gd name="connsiteX95" fmla="*/ 1068894 w 1601429"/>
              <a:gd name="connsiteY95" fmla="*/ 198120 h 1744980"/>
              <a:gd name="connsiteX96" fmla="*/ 1076514 w 1601429"/>
              <a:gd name="connsiteY96" fmla="*/ 175260 h 1744980"/>
              <a:gd name="connsiteX97" fmla="*/ 1099374 w 1601429"/>
              <a:gd name="connsiteY97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786954 w 1601429"/>
              <a:gd name="connsiteY93" fmla="*/ 175260 h 1744980"/>
              <a:gd name="connsiteX94" fmla="*/ 832674 w 1601429"/>
              <a:gd name="connsiteY94" fmla="*/ 205740 h 1744980"/>
              <a:gd name="connsiteX95" fmla="*/ 1068894 w 1601429"/>
              <a:gd name="connsiteY95" fmla="*/ 198120 h 1744980"/>
              <a:gd name="connsiteX96" fmla="*/ 1076514 w 1601429"/>
              <a:gd name="connsiteY96" fmla="*/ 175260 h 1744980"/>
              <a:gd name="connsiteX97" fmla="*/ 1099374 w 1601429"/>
              <a:gd name="connsiteY97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832674 w 1601429"/>
              <a:gd name="connsiteY93" fmla="*/ 205740 h 1744980"/>
              <a:gd name="connsiteX94" fmla="*/ 1068894 w 1601429"/>
              <a:gd name="connsiteY94" fmla="*/ 198120 h 1744980"/>
              <a:gd name="connsiteX95" fmla="*/ 1076514 w 1601429"/>
              <a:gd name="connsiteY95" fmla="*/ 175260 h 1744980"/>
              <a:gd name="connsiteX96" fmla="*/ 1099374 w 1601429"/>
              <a:gd name="connsiteY96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733614 w 1601429"/>
              <a:gd name="connsiteY92" fmla="*/ 152400 h 1744980"/>
              <a:gd name="connsiteX93" fmla="*/ 1068894 w 1601429"/>
              <a:gd name="connsiteY93" fmla="*/ 198120 h 1744980"/>
              <a:gd name="connsiteX94" fmla="*/ 1076514 w 1601429"/>
              <a:gd name="connsiteY94" fmla="*/ 175260 h 1744980"/>
              <a:gd name="connsiteX95" fmla="*/ 1099374 w 1601429"/>
              <a:gd name="connsiteY95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703134 w 1601429"/>
              <a:gd name="connsiteY91" fmla="*/ 144780 h 1744980"/>
              <a:gd name="connsiteX92" fmla="*/ 1068894 w 1601429"/>
              <a:gd name="connsiteY92" fmla="*/ 198120 h 1744980"/>
              <a:gd name="connsiteX93" fmla="*/ 1076514 w 1601429"/>
              <a:gd name="connsiteY93" fmla="*/ 175260 h 1744980"/>
              <a:gd name="connsiteX94" fmla="*/ 1099374 w 1601429"/>
              <a:gd name="connsiteY94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642174 w 1601429"/>
              <a:gd name="connsiteY90" fmla="*/ 129540 h 1744980"/>
              <a:gd name="connsiteX91" fmla="*/ 1068894 w 1601429"/>
              <a:gd name="connsiteY91" fmla="*/ 198120 h 1744980"/>
              <a:gd name="connsiteX92" fmla="*/ 1076514 w 1601429"/>
              <a:gd name="connsiteY92" fmla="*/ 175260 h 1744980"/>
              <a:gd name="connsiteX93" fmla="*/ 1099374 w 1601429"/>
              <a:gd name="connsiteY93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619314 w 1601429"/>
              <a:gd name="connsiteY89" fmla="*/ 121920 h 1744980"/>
              <a:gd name="connsiteX90" fmla="*/ 1068894 w 1601429"/>
              <a:gd name="connsiteY90" fmla="*/ 198120 h 1744980"/>
              <a:gd name="connsiteX91" fmla="*/ 1076514 w 1601429"/>
              <a:gd name="connsiteY91" fmla="*/ 175260 h 1744980"/>
              <a:gd name="connsiteX92" fmla="*/ 1099374 w 1601429"/>
              <a:gd name="connsiteY92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1068894 w 1601429"/>
              <a:gd name="connsiteY89" fmla="*/ 198120 h 1744980"/>
              <a:gd name="connsiteX90" fmla="*/ 1076514 w 1601429"/>
              <a:gd name="connsiteY90" fmla="*/ 175260 h 1744980"/>
              <a:gd name="connsiteX91" fmla="*/ 1099374 w 1601429"/>
              <a:gd name="connsiteY91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1068894 w 1601429"/>
              <a:gd name="connsiteY89" fmla="*/ 198120 h 1744980"/>
              <a:gd name="connsiteX90" fmla="*/ 1076514 w 1601429"/>
              <a:gd name="connsiteY90" fmla="*/ 175260 h 1744980"/>
              <a:gd name="connsiteX91" fmla="*/ 1099374 w 1601429"/>
              <a:gd name="connsiteY91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489774 w 1601429"/>
              <a:gd name="connsiteY85" fmla="*/ 7620 h 1744980"/>
              <a:gd name="connsiteX86" fmla="*/ 520254 w 1601429"/>
              <a:gd name="connsiteY86" fmla="*/ 15240 h 1744980"/>
              <a:gd name="connsiteX87" fmla="*/ 527874 w 1601429"/>
              <a:gd name="connsiteY87" fmla="*/ 45720 h 1744980"/>
              <a:gd name="connsiteX88" fmla="*/ 588834 w 1601429"/>
              <a:gd name="connsiteY88" fmla="*/ 114300 h 1744980"/>
              <a:gd name="connsiteX89" fmla="*/ 1068894 w 1601429"/>
              <a:gd name="connsiteY89" fmla="*/ 198120 h 1744980"/>
              <a:gd name="connsiteX90" fmla="*/ 1076514 w 1601429"/>
              <a:gd name="connsiteY90" fmla="*/ 175260 h 1744980"/>
              <a:gd name="connsiteX91" fmla="*/ 1099374 w 1601429"/>
              <a:gd name="connsiteY91" fmla="*/ 137160 h 1744980"/>
              <a:gd name="connsiteX0" fmla="*/ 1099374 w 1601429"/>
              <a:gd name="connsiteY0" fmla="*/ 142240 h 1750060"/>
              <a:gd name="connsiteX1" fmla="*/ 1114614 w 1601429"/>
              <a:gd name="connsiteY1" fmla="*/ 195580 h 1750060"/>
              <a:gd name="connsiteX2" fmla="*/ 1129854 w 1601429"/>
              <a:gd name="connsiteY2" fmla="*/ 287020 h 1750060"/>
              <a:gd name="connsiteX3" fmla="*/ 1145094 w 1601429"/>
              <a:gd name="connsiteY3" fmla="*/ 309880 h 1750060"/>
              <a:gd name="connsiteX4" fmla="*/ 1160334 w 1601429"/>
              <a:gd name="connsiteY4" fmla="*/ 340360 h 1750060"/>
              <a:gd name="connsiteX5" fmla="*/ 1190814 w 1601429"/>
              <a:gd name="connsiteY5" fmla="*/ 462280 h 1750060"/>
              <a:gd name="connsiteX6" fmla="*/ 1198434 w 1601429"/>
              <a:gd name="connsiteY6" fmla="*/ 485140 h 1750060"/>
              <a:gd name="connsiteX7" fmla="*/ 1259394 w 1601429"/>
              <a:gd name="connsiteY7" fmla="*/ 553720 h 1750060"/>
              <a:gd name="connsiteX8" fmla="*/ 1282254 w 1601429"/>
              <a:gd name="connsiteY8" fmla="*/ 576580 h 1750060"/>
              <a:gd name="connsiteX9" fmla="*/ 1305114 w 1601429"/>
              <a:gd name="connsiteY9" fmla="*/ 622300 h 1750060"/>
              <a:gd name="connsiteX10" fmla="*/ 1327974 w 1601429"/>
              <a:gd name="connsiteY10" fmla="*/ 637540 h 1750060"/>
              <a:gd name="connsiteX11" fmla="*/ 1373694 w 1601429"/>
              <a:gd name="connsiteY11" fmla="*/ 668020 h 1750060"/>
              <a:gd name="connsiteX12" fmla="*/ 1419414 w 1601429"/>
              <a:gd name="connsiteY12" fmla="*/ 713740 h 1750060"/>
              <a:gd name="connsiteX13" fmla="*/ 1434654 w 1601429"/>
              <a:gd name="connsiteY13" fmla="*/ 858520 h 1750060"/>
              <a:gd name="connsiteX14" fmla="*/ 1457514 w 1601429"/>
              <a:gd name="connsiteY14" fmla="*/ 904240 h 1750060"/>
              <a:gd name="connsiteX15" fmla="*/ 1487994 w 1601429"/>
              <a:gd name="connsiteY15" fmla="*/ 942340 h 1750060"/>
              <a:gd name="connsiteX16" fmla="*/ 1503234 w 1601429"/>
              <a:gd name="connsiteY16" fmla="*/ 988060 h 1750060"/>
              <a:gd name="connsiteX17" fmla="*/ 1510854 w 1601429"/>
              <a:gd name="connsiteY17" fmla="*/ 1010920 h 1750060"/>
              <a:gd name="connsiteX18" fmla="*/ 1526094 w 1601429"/>
              <a:gd name="connsiteY18" fmla="*/ 1064260 h 1750060"/>
              <a:gd name="connsiteX19" fmla="*/ 1533714 w 1601429"/>
              <a:gd name="connsiteY19" fmla="*/ 1117600 h 1750060"/>
              <a:gd name="connsiteX20" fmla="*/ 1564194 w 1601429"/>
              <a:gd name="connsiteY20" fmla="*/ 1193800 h 1750060"/>
              <a:gd name="connsiteX21" fmla="*/ 1579434 w 1601429"/>
              <a:gd name="connsiteY21" fmla="*/ 1239520 h 1750060"/>
              <a:gd name="connsiteX22" fmla="*/ 1579434 w 1601429"/>
              <a:gd name="connsiteY22" fmla="*/ 1483360 h 1750060"/>
              <a:gd name="connsiteX23" fmla="*/ 1564194 w 1601429"/>
              <a:gd name="connsiteY23" fmla="*/ 1529080 h 1750060"/>
              <a:gd name="connsiteX24" fmla="*/ 1548954 w 1601429"/>
              <a:gd name="connsiteY24" fmla="*/ 1551940 h 1750060"/>
              <a:gd name="connsiteX25" fmla="*/ 1541334 w 1601429"/>
              <a:gd name="connsiteY25" fmla="*/ 1582420 h 1750060"/>
              <a:gd name="connsiteX26" fmla="*/ 1526094 w 1601429"/>
              <a:gd name="connsiteY26" fmla="*/ 1628140 h 1750060"/>
              <a:gd name="connsiteX27" fmla="*/ 1503234 w 1601429"/>
              <a:gd name="connsiteY27" fmla="*/ 1727200 h 1750060"/>
              <a:gd name="connsiteX28" fmla="*/ 1457514 w 1601429"/>
              <a:gd name="connsiteY28" fmla="*/ 1742440 h 1750060"/>
              <a:gd name="connsiteX29" fmla="*/ 1434654 w 1601429"/>
              <a:gd name="connsiteY29" fmla="*/ 1750060 h 1750060"/>
              <a:gd name="connsiteX30" fmla="*/ 1305114 w 1601429"/>
              <a:gd name="connsiteY30" fmla="*/ 1734820 h 1750060"/>
              <a:gd name="connsiteX31" fmla="*/ 1259394 w 1601429"/>
              <a:gd name="connsiteY31" fmla="*/ 1719580 h 1750060"/>
              <a:gd name="connsiteX32" fmla="*/ 1213674 w 1601429"/>
              <a:gd name="connsiteY32" fmla="*/ 1689100 h 1750060"/>
              <a:gd name="connsiteX33" fmla="*/ 1190814 w 1601429"/>
              <a:gd name="connsiteY33" fmla="*/ 1666240 h 1750060"/>
              <a:gd name="connsiteX34" fmla="*/ 1167954 w 1601429"/>
              <a:gd name="connsiteY34" fmla="*/ 1658620 h 1750060"/>
              <a:gd name="connsiteX35" fmla="*/ 1106994 w 1601429"/>
              <a:gd name="connsiteY35" fmla="*/ 1628140 h 1750060"/>
              <a:gd name="connsiteX36" fmla="*/ 1061274 w 1601429"/>
              <a:gd name="connsiteY36" fmla="*/ 1590040 h 1750060"/>
              <a:gd name="connsiteX37" fmla="*/ 1015554 w 1601429"/>
              <a:gd name="connsiteY37" fmla="*/ 1574800 h 1750060"/>
              <a:gd name="connsiteX38" fmla="*/ 1000314 w 1601429"/>
              <a:gd name="connsiteY38" fmla="*/ 1551940 h 1750060"/>
              <a:gd name="connsiteX39" fmla="*/ 977454 w 1601429"/>
              <a:gd name="connsiteY39" fmla="*/ 1544320 h 1750060"/>
              <a:gd name="connsiteX40" fmla="*/ 946974 w 1601429"/>
              <a:gd name="connsiteY40" fmla="*/ 1498600 h 1750060"/>
              <a:gd name="connsiteX41" fmla="*/ 924114 w 1601429"/>
              <a:gd name="connsiteY41" fmla="*/ 1468120 h 1750060"/>
              <a:gd name="connsiteX42" fmla="*/ 916494 w 1601429"/>
              <a:gd name="connsiteY42" fmla="*/ 1437640 h 1750060"/>
              <a:gd name="connsiteX43" fmla="*/ 893634 w 1601429"/>
              <a:gd name="connsiteY43" fmla="*/ 1376680 h 1750060"/>
              <a:gd name="connsiteX44" fmla="*/ 855534 w 1601429"/>
              <a:gd name="connsiteY44" fmla="*/ 1330960 h 1750060"/>
              <a:gd name="connsiteX45" fmla="*/ 825054 w 1601429"/>
              <a:gd name="connsiteY45" fmla="*/ 1285240 h 1750060"/>
              <a:gd name="connsiteX46" fmla="*/ 802194 w 1601429"/>
              <a:gd name="connsiteY46" fmla="*/ 1262380 h 1750060"/>
              <a:gd name="connsiteX47" fmla="*/ 748854 w 1601429"/>
              <a:gd name="connsiteY47" fmla="*/ 1216660 h 1750060"/>
              <a:gd name="connsiteX48" fmla="*/ 710754 w 1601429"/>
              <a:gd name="connsiteY48" fmla="*/ 1170940 h 1750060"/>
              <a:gd name="connsiteX49" fmla="*/ 703134 w 1601429"/>
              <a:gd name="connsiteY49" fmla="*/ 1148080 h 1750060"/>
              <a:gd name="connsiteX50" fmla="*/ 680274 w 1601429"/>
              <a:gd name="connsiteY50" fmla="*/ 1125220 h 1750060"/>
              <a:gd name="connsiteX51" fmla="*/ 649794 w 1601429"/>
              <a:gd name="connsiteY51" fmla="*/ 1087120 h 1750060"/>
              <a:gd name="connsiteX52" fmla="*/ 634554 w 1601429"/>
              <a:gd name="connsiteY52" fmla="*/ 1049020 h 1750060"/>
              <a:gd name="connsiteX53" fmla="*/ 604074 w 1601429"/>
              <a:gd name="connsiteY53" fmla="*/ 1003300 h 1750060"/>
              <a:gd name="connsiteX54" fmla="*/ 581214 w 1601429"/>
              <a:gd name="connsiteY54" fmla="*/ 957580 h 1750060"/>
              <a:gd name="connsiteX55" fmla="*/ 573594 w 1601429"/>
              <a:gd name="connsiteY55" fmla="*/ 934720 h 1750060"/>
              <a:gd name="connsiteX56" fmla="*/ 550734 w 1601429"/>
              <a:gd name="connsiteY56" fmla="*/ 919480 h 1750060"/>
              <a:gd name="connsiteX57" fmla="*/ 505014 w 1601429"/>
              <a:gd name="connsiteY57" fmla="*/ 843280 h 1750060"/>
              <a:gd name="connsiteX58" fmla="*/ 489774 w 1601429"/>
              <a:gd name="connsiteY58" fmla="*/ 820420 h 1750060"/>
              <a:gd name="connsiteX59" fmla="*/ 466914 w 1601429"/>
              <a:gd name="connsiteY59" fmla="*/ 797560 h 1750060"/>
              <a:gd name="connsiteX60" fmla="*/ 428814 w 1601429"/>
              <a:gd name="connsiteY60" fmla="*/ 744220 h 1750060"/>
              <a:gd name="connsiteX61" fmla="*/ 405954 w 1601429"/>
              <a:gd name="connsiteY61" fmla="*/ 728980 h 1750060"/>
              <a:gd name="connsiteX62" fmla="*/ 375474 w 1601429"/>
              <a:gd name="connsiteY62" fmla="*/ 698500 h 1750060"/>
              <a:gd name="connsiteX63" fmla="*/ 352614 w 1601429"/>
              <a:gd name="connsiteY63" fmla="*/ 668020 h 1750060"/>
              <a:gd name="connsiteX64" fmla="*/ 329754 w 1601429"/>
              <a:gd name="connsiteY64" fmla="*/ 652780 h 1750060"/>
              <a:gd name="connsiteX65" fmla="*/ 284034 w 1601429"/>
              <a:gd name="connsiteY65" fmla="*/ 591820 h 1750060"/>
              <a:gd name="connsiteX66" fmla="*/ 276414 w 1601429"/>
              <a:gd name="connsiteY66" fmla="*/ 568960 h 1750060"/>
              <a:gd name="connsiteX67" fmla="*/ 223074 w 1601429"/>
              <a:gd name="connsiteY67" fmla="*/ 485140 h 1750060"/>
              <a:gd name="connsiteX68" fmla="*/ 200214 w 1601429"/>
              <a:gd name="connsiteY68" fmla="*/ 469900 h 1750060"/>
              <a:gd name="connsiteX69" fmla="*/ 162114 w 1601429"/>
              <a:gd name="connsiteY69" fmla="*/ 439420 h 1750060"/>
              <a:gd name="connsiteX70" fmla="*/ 146874 w 1601429"/>
              <a:gd name="connsiteY70" fmla="*/ 416560 h 1750060"/>
              <a:gd name="connsiteX71" fmla="*/ 124014 w 1601429"/>
              <a:gd name="connsiteY71" fmla="*/ 401320 h 1750060"/>
              <a:gd name="connsiteX72" fmla="*/ 101154 w 1601429"/>
              <a:gd name="connsiteY72" fmla="*/ 378460 h 1750060"/>
              <a:gd name="connsiteX73" fmla="*/ 78294 w 1601429"/>
              <a:gd name="connsiteY73" fmla="*/ 363220 h 1750060"/>
              <a:gd name="connsiteX74" fmla="*/ 9714 w 1601429"/>
              <a:gd name="connsiteY74" fmla="*/ 302260 h 1750060"/>
              <a:gd name="connsiteX75" fmla="*/ 2094 w 1601429"/>
              <a:gd name="connsiteY75" fmla="*/ 271780 h 1750060"/>
              <a:gd name="connsiteX76" fmla="*/ 32574 w 1601429"/>
              <a:gd name="connsiteY76" fmla="*/ 226060 h 1750060"/>
              <a:gd name="connsiteX77" fmla="*/ 108774 w 1601429"/>
              <a:gd name="connsiteY77" fmla="*/ 172720 h 1750060"/>
              <a:gd name="connsiteX78" fmla="*/ 139254 w 1601429"/>
              <a:gd name="connsiteY78" fmla="*/ 157480 h 1750060"/>
              <a:gd name="connsiteX79" fmla="*/ 184974 w 1601429"/>
              <a:gd name="connsiteY79" fmla="*/ 127000 h 1750060"/>
              <a:gd name="connsiteX80" fmla="*/ 207834 w 1601429"/>
              <a:gd name="connsiteY80" fmla="*/ 111760 h 1750060"/>
              <a:gd name="connsiteX81" fmla="*/ 230694 w 1601429"/>
              <a:gd name="connsiteY81" fmla="*/ 88900 h 1750060"/>
              <a:gd name="connsiteX82" fmla="*/ 253554 w 1601429"/>
              <a:gd name="connsiteY82" fmla="*/ 73660 h 1750060"/>
              <a:gd name="connsiteX83" fmla="*/ 299274 w 1601429"/>
              <a:gd name="connsiteY83" fmla="*/ 50800 h 1750060"/>
              <a:gd name="connsiteX84" fmla="*/ 344994 w 1601429"/>
              <a:gd name="connsiteY84" fmla="*/ 5080 h 1750060"/>
              <a:gd name="connsiteX85" fmla="*/ 520254 w 1601429"/>
              <a:gd name="connsiteY85" fmla="*/ 20320 h 1750060"/>
              <a:gd name="connsiteX86" fmla="*/ 527874 w 1601429"/>
              <a:gd name="connsiteY86" fmla="*/ 50800 h 1750060"/>
              <a:gd name="connsiteX87" fmla="*/ 588834 w 1601429"/>
              <a:gd name="connsiteY87" fmla="*/ 119380 h 1750060"/>
              <a:gd name="connsiteX88" fmla="*/ 1068894 w 1601429"/>
              <a:gd name="connsiteY88" fmla="*/ 203200 h 1750060"/>
              <a:gd name="connsiteX89" fmla="*/ 1076514 w 1601429"/>
              <a:gd name="connsiteY89" fmla="*/ 180340 h 1750060"/>
              <a:gd name="connsiteX90" fmla="*/ 1099374 w 1601429"/>
              <a:gd name="connsiteY90" fmla="*/ 142240 h 175006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27874 w 1601429"/>
              <a:gd name="connsiteY85" fmla="*/ 45720 h 1744980"/>
              <a:gd name="connsiteX86" fmla="*/ 588834 w 1601429"/>
              <a:gd name="connsiteY86" fmla="*/ 114300 h 1744980"/>
              <a:gd name="connsiteX87" fmla="*/ 1068894 w 1601429"/>
              <a:gd name="connsiteY87" fmla="*/ 198120 h 1744980"/>
              <a:gd name="connsiteX88" fmla="*/ 1076514 w 1601429"/>
              <a:gd name="connsiteY88" fmla="*/ 175260 h 1744980"/>
              <a:gd name="connsiteX89" fmla="*/ 1099374 w 1601429"/>
              <a:gd name="connsiteY89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27874 w 1601429"/>
              <a:gd name="connsiteY85" fmla="*/ 45720 h 1744980"/>
              <a:gd name="connsiteX86" fmla="*/ 588834 w 1601429"/>
              <a:gd name="connsiteY86" fmla="*/ 114300 h 1744980"/>
              <a:gd name="connsiteX87" fmla="*/ 1068894 w 1601429"/>
              <a:gd name="connsiteY87" fmla="*/ 198120 h 1744980"/>
              <a:gd name="connsiteX88" fmla="*/ 1076514 w 1601429"/>
              <a:gd name="connsiteY88" fmla="*/ 175260 h 1744980"/>
              <a:gd name="connsiteX89" fmla="*/ 1099374 w 1601429"/>
              <a:gd name="connsiteY89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88834 w 1601429"/>
              <a:gd name="connsiteY85" fmla="*/ 114300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88834 w 1601429"/>
              <a:gd name="connsiteY85" fmla="*/ 114300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88834 w 1601429"/>
              <a:gd name="connsiteY85" fmla="*/ 114300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88834 w 1601429"/>
              <a:gd name="connsiteY85" fmla="*/ 114300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57514 w 1601429"/>
              <a:gd name="connsiteY28" fmla="*/ 1737360 h 1744980"/>
              <a:gd name="connsiteX29" fmla="*/ 1434654 w 1601429"/>
              <a:gd name="connsiteY29" fmla="*/ 1744980 h 1744980"/>
              <a:gd name="connsiteX30" fmla="*/ 1305114 w 1601429"/>
              <a:gd name="connsiteY30" fmla="*/ 1729740 h 1744980"/>
              <a:gd name="connsiteX31" fmla="*/ 1259394 w 1601429"/>
              <a:gd name="connsiteY31" fmla="*/ 1714500 h 1744980"/>
              <a:gd name="connsiteX32" fmla="*/ 1213674 w 1601429"/>
              <a:gd name="connsiteY32" fmla="*/ 1684020 h 1744980"/>
              <a:gd name="connsiteX33" fmla="*/ 1190814 w 1601429"/>
              <a:gd name="connsiteY33" fmla="*/ 1661160 h 1744980"/>
              <a:gd name="connsiteX34" fmla="*/ 1167954 w 1601429"/>
              <a:gd name="connsiteY34" fmla="*/ 1653540 h 1744980"/>
              <a:gd name="connsiteX35" fmla="*/ 1106994 w 1601429"/>
              <a:gd name="connsiteY35" fmla="*/ 1623060 h 1744980"/>
              <a:gd name="connsiteX36" fmla="*/ 1061274 w 1601429"/>
              <a:gd name="connsiteY36" fmla="*/ 1584960 h 1744980"/>
              <a:gd name="connsiteX37" fmla="*/ 1015554 w 1601429"/>
              <a:gd name="connsiteY37" fmla="*/ 1569720 h 1744980"/>
              <a:gd name="connsiteX38" fmla="*/ 1000314 w 1601429"/>
              <a:gd name="connsiteY38" fmla="*/ 1546860 h 1744980"/>
              <a:gd name="connsiteX39" fmla="*/ 977454 w 1601429"/>
              <a:gd name="connsiteY39" fmla="*/ 1539240 h 1744980"/>
              <a:gd name="connsiteX40" fmla="*/ 946974 w 1601429"/>
              <a:gd name="connsiteY40" fmla="*/ 1493520 h 1744980"/>
              <a:gd name="connsiteX41" fmla="*/ 924114 w 1601429"/>
              <a:gd name="connsiteY41" fmla="*/ 1463040 h 1744980"/>
              <a:gd name="connsiteX42" fmla="*/ 916494 w 1601429"/>
              <a:gd name="connsiteY42" fmla="*/ 1432560 h 1744980"/>
              <a:gd name="connsiteX43" fmla="*/ 893634 w 1601429"/>
              <a:gd name="connsiteY43" fmla="*/ 1371600 h 1744980"/>
              <a:gd name="connsiteX44" fmla="*/ 855534 w 1601429"/>
              <a:gd name="connsiteY44" fmla="*/ 1325880 h 1744980"/>
              <a:gd name="connsiteX45" fmla="*/ 825054 w 1601429"/>
              <a:gd name="connsiteY45" fmla="*/ 1280160 h 1744980"/>
              <a:gd name="connsiteX46" fmla="*/ 802194 w 1601429"/>
              <a:gd name="connsiteY46" fmla="*/ 1257300 h 1744980"/>
              <a:gd name="connsiteX47" fmla="*/ 748854 w 1601429"/>
              <a:gd name="connsiteY47" fmla="*/ 1211580 h 1744980"/>
              <a:gd name="connsiteX48" fmla="*/ 710754 w 1601429"/>
              <a:gd name="connsiteY48" fmla="*/ 1165860 h 1744980"/>
              <a:gd name="connsiteX49" fmla="*/ 703134 w 1601429"/>
              <a:gd name="connsiteY49" fmla="*/ 1143000 h 1744980"/>
              <a:gd name="connsiteX50" fmla="*/ 680274 w 1601429"/>
              <a:gd name="connsiteY50" fmla="*/ 1120140 h 1744980"/>
              <a:gd name="connsiteX51" fmla="*/ 649794 w 1601429"/>
              <a:gd name="connsiteY51" fmla="*/ 1082040 h 1744980"/>
              <a:gd name="connsiteX52" fmla="*/ 634554 w 1601429"/>
              <a:gd name="connsiteY52" fmla="*/ 1043940 h 1744980"/>
              <a:gd name="connsiteX53" fmla="*/ 604074 w 1601429"/>
              <a:gd name="connsiteY53" fmla="*/ 998220 h 1744980"/>
              <a:gd name="connsiteX54" fmla="*/ 581214 w 1601429"/>
              <a:gd name="connsiteY54" fmla="*/ 952500 h 1744980"/>
              <a:gd name="connsiteX55" fmla="*/ 573594 w 1601429"/>
              <a:gd name="connsiteY55" fmla="*/ 929640 h 1744980"/>
              <a:gd name="connsiteX56" fmla="*/ 550734 w 1601429"/>
              <a:gd name="connsiteY56" fmla="*/ 914400 h 1744980"/>
              <a:gd name="connsiteX57" fmla="*/ 505014 w 1601429"/>
              <a:gd name="connsiteY57" fmla="*/ 838200 h 1744980"/>
              <a:gd name="connsiteX58" fmla="*/ 489774 w 1601429"/>
              <a:gd name="connsiteY58" fmla="*/ 815340 h 1744980"/>
              <a:gd name="connsiteX59" fmla="*/ 466914 w 1601429"/>
              <a:gd name="connsiteY59" fmla="*/ 792480 h 1744980"/>
              <a:gd name="connsiteX60" fmla="*/ 428814 w 1601429"/>
              <a:gd name="connsiteY60" fmla="*/ 739140 h 1744980"/>
              <a:gd name="connsiteX61" fmla="*/ 405954 w 1601429"/>
              <a:gd name="connsiteY61" fmla="*/ 723900 h 1744980"/>
              <a:gd name="connsiteX62" fmla="*/ 375474 w 1601429"/>
              <a:gd name="connsiteY62" fmla="*/ 693420 h 1744980"/>
              <a:gd name="connsiteX63" fmla="*/ 352614 w 1601429"/>
              <a:gd name="connsiteY63" fmla="*/ 662940 h 1744980"/>
              <a:gd name="connsiteX64" fmla="*/ 329754 w 1601429"/>
              <a:gd name="connsiteY64" fmla="*/ 647700 h 1744980"/>
              <a:gd name="connsiteX65" fmla="*/ 284034 w 1601429"/>
              <a:gd name="connsiteY65" fmla="*/ 586740 h 1744980"/>
              <a:gd name="connsiteX66" fmla="*/ 276414 w 1601429"/>
              <a:gd name="connsiteY66" fmla="*/ 563880 h 1744980"/>
              <a:gd name="connsiteX67" fmla="*/ 223074 w 1601429"/>
              <a:gd name="connsiteY67" fmla="*/ 480060 h 1744980"/>
              <a:gd name="connsiteX68" fmla="*/ 200214 w 1601429"/>
              <a:gd name="connsiteY68" fmla="*/ 464820 h 1744980"/>
              <a:gd name="connsiteX69" fmla="*/ 162114 w 1601429"/>
              <a:gd name="connsiteY69" fmla="*/ 434340 h 1744980"/>
              <a:gd name="connsiteX70" fmla="*/ 146874 w 1601429"/>
              <a:gd name="connsiteY70" fmla="*/ 411480 h 1744980"/>
              <a:gd name="connsiteX71" fmla="*/ 124014 w 1601429"/>
              <a:gd name="connsiteY71" fmla="*/ 396240 h 1744980"/>
              <a:gd name="connsiteX72" fmla="*/ 101154 w 1601429"/>
              <a:gd name="connsiteY72" fmla="*/ 373380 h 1744980"/>
              <a:gd name="connsiteX73" fmla="*/ 78294 w 1601429"/>
              <a:gd name="connsiteY73" fmla="*/ 358140 h 1744980"/>
              <a:gd name="connsiteX74" fmla="*/ 9714 w 1601429"/>
              <a:gd name="connsiteY74" fmla="*/ 297180 h 1744980"/>
              <a:gd name="connsiteX75" fmla="*/ 2094 w 1601429"/>
              <a:gd name="connsiteY75" fmla="*/ 266700 h 1744980"/>
              <a:gd name="connsiteX76" fmla="*/ 32574 w 1601429"/>
              <a:gd name="connsiteY76" fmla="*/ 220980 h 1744980"/>
              <a:gd name="connsiteX77" fmla="*/ 108774 w 1601429"/>
              <a:gd name="connsiteY77" fmla="*/ 167640 h 1744980"/>
              <a:gd name="connsiteX78" fmla="*/ 139254 w 1601429"/>
              <a:gd name="connsiteY78" fmla="*/ 152400 h 1744980"/>
              <a:gd name="connsiteX79" fmla="*/ 184974 w 1601429"/>
              <a:gd name="connsiteY79" fmla="*/ 121920 h 1744980"/>
              <a:gd name="connsiteX80" fmla="*/ 207834 w 1601429"/>
              <a:gd name="connsiteY80" fmla="*/ 106680 h 1744980"/>
              <a:gd name="connsiteX81" fmla="*/ 230694 w 1601429"/>
              <a:gd name="connsiteY81" fmla="*/ 83820 h 1744980"/>
              <a:gd name="connsiteX82" fmla="*/ 253554 w 1601429"/>
              <a:gd name="connsiteY82" fmla="*/ 68580 h 1744980"/>
              <a:gd name="connsiteX83" fmla="*/ 299274 w 1601429"/>
              <a:gd name="connsiteY83" fmla="*/ 45720 h 1744980"/>
              <a:gd name="connsiteX84" fmla="*/ 344994 w 1601429"/>
              <a:gd name="connsiteY84" fmla="*/ 0 h 1744980"/>
              <a:gd name="connsiteX85" fmla="*/ 588834 w 1601429"/>
              <a:gd name="connsiteY85" fmla="*/ 114300 h 1744980"/>
              <a:gd name="connsiteX86" fmla="*/ 762189 w 1601429"/>
              <a:gd name="connsiteY86" fmla="*/ 238125 h 1744980"/>
              <a:gd name="connsiteX87" fmla="*/ 1068894 w 1601429"/>
              <a:gd name="connsiteY87" fmla="*/ 198120 h 1744980"/>
              <a:gd name="connsiteX88" fmla="*/ 1076514 w 1601429"/>
              <a:gd name="connsiteY88" fmla="*/ 175260 h 1744980"/>
              <a:gd name="connsiteX89" fmla="*/ 1099374 w 1601429"/>
              <a:gd name="connsiteY89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34654 w 1601429"/>
              <a:gd name="connsiteY28" fmla="*/ 1744980 h 1744980"/>
              <a:gd name="connsiteX29" fmla="*/ 1305114 w 1601429"/>
              <a:gd name="connsiteY29" fmla="*/ 1729740 h 1744980"/>
              <a:gd name="connsiteX30" fmla="*/ 1259394 w 1601429"/>
              <a:gd name="connsiteY30" fmla="*/ 1714500 h 1744980"/>
              <a:gd name="connsiteX31" fmla="*/ 1213674 w 1601429"/>
              <a:gd name="connsiteY31" fmla="*/ 1684020 h 1744980"/>
              <a:gd name="connsiteX32" fmla="*/ 1190814 w 1601429"/>
              <a:gd name="connsiteY32" fmla="*/ 1661160 h 1744980"/>
              <a:gd name="connsiteX33" fmla="*/ 1167954 w 1601429"/>
              <a:gd name="connsiteY33" fmla="*/ 1653540 h 1744980"/>
              <a:gd name="connsiteX34" fmla="*/ 1106994 w 1601429"/>
              <a:gd name="connsiteY34" fmla="*/ 1623060 h 1744980"/>
              <a:gd name="connsiteX35" fmla="*/ 1061274 w 1601429"/>
              <a:gd name="connsiteY35" fmla="*/ 1584960 h 1744980"/>
              <a:gd name="connsiteX36" fmla="*/ 1015554 w 1601429"/>
              <a:gd name="connsiteY36" fmla="*/ 1569720 h 1744980"/>
              <a:gd name="connsiteX37" fmla="*/ 1000314 w 1601429"/>
              <a:gd name="connsiteY37" fmla="*/ 1546860 h 1744980"/>
              <a:gd name="connsiteX38" fmla="*/ 977454 w 1601429"/>
              <a:gd name="connsiteY38" fmla="*/ 1539240 h 1744980"/>
              <a:gd name="connsiteX39" fmla="*/ 946974 w 1601429"/>
              <a:gd name="connsiteY39" fmla="*/ 1493520 h 1744980"/>
              <a:gd name="connsiteX40" fmla="*/ 924114 w 1601429"/>
              <a:gd name="connsiteY40" fmla="*/ 1463040 h 1744980"/>
              <a:gd name="connsiteX41" fmla="*/ 916494 w 1601429"/>
              <a:gd name="connsiteY41" fmla="*/ 1432560 h 1744980"/>
              <a:gd name="connsiteX42" fmla="*/ 893634 w 1601429"/>
              <a:gd name="connsiteY42" fmla="*/ 1371600 h 1744980"/>
              <a:gd name="connsiteX43" fmla="*/ 855534 w 1601429"/>
              <a:gd name="connsiteY43" fmla="*/ 1325880 h 1744980"/>
              <a:gd name="connsiteX44" fmla="*/ 825054 w 1601429"/>
              <a:gd name="connsiteY44" fmla="*/ 1280160 h 1744980"/>
              <a:gd name="connsiteX45" fmla="*/ 802194 w 1601429"/>
              <a:gd name="connsiteY45" fmla="*/ 1257300 h 1744980"/>
              <a:gd name="connsiteX46" fmla="*/ 748854 w 1601429"/>
              <a:gd name="connsiteY46" fmla="*/ 1211580 h 1744980"/>
              <a:gd name="connsiteX47" fmla="*/ 710754 w 1601429"/>
              <a:gd name="connsiteY47" fmla="*/ 1165860 h 1744980"/>
              <a:gd name="connsiteX48" fmla="*/ 703134 w 1601429"/>
              <a:gd name="connsiteY48" fmla="*/ 1143000 h 1744980"/>
              <a:gd name="connsiteX49" fmla="*/ 680274 w 1601429"/>
              <a:gd name="connsiteY49" fmla="*/ 1120140 h 1744980"/>
              <a:gd name="connsiteX50" fmla="*/ 649794 w 1601429"/>
              <a:gd name="connsiteY50" fmla="*/ 1082040 h 1744980"/>
              <a:gd name="connsiteX51" fmla="*/ 634554 w 1601429"/>
              <a:gd name="connsiteY51" fmla="*/ 1043940 h 1744980"/>
              <a:gd name="connsiteX52" fmla="*/ 604074 w 1601429"/>
              <a:gd name="connsiteY52" fmla="*/ 998220 h 1744980"/>
              <a:gd name="connsiteX53" fmla="*/ 581214 w 1601429"/>
              <a:gd name="connsiteY53" fmla="*/ 952500 h 1744980"/>
              <a:gd name="connsiteX54" fmla="*/ 573594 w 1601429"/>
              <a:gd name="connsiteY54" fmla="*/ 929640 h 1744980"/>
              <a:gd name="connsiteX55" fmla="*/ 550734 w 1601429"/>
              <a:gd name="connsiteY55" fmla="*/ 914400 h 1744980"/>
              <a:gd name="connsiteX56" fmla="*/ 505014 w 1601429"/>
              <a:gd name="connsiteY56" fmla="*/ 838200 h 1744980"/>
              <a:gd name="connsiteX57" fmla="*/ 489774 w 1601429"/>
              <a:gd name="connsiteY57" fmla="*/ 815340 h 1744980"/>
              <a:gd name="connsiteX58" fmla="*/ 466914 w 1601429"/>
              <a:gd name="connsiteY58" fmla="*/ 792480 h 1744980"/>
              <a:gd name="connsiteX59" fmla="*/ 428814 w 1601429"/>
              <a:gd name="connsiteY59" fmla="*/ 739140 h 1744980"/>
              <a:gd name="connsiteX60" fmla="*/ 405954 w 1601429"/>
              <a:gd name="connsiteY60" fmla="*/ 723900 h 1744980"/>
              <a:gd name="connsiteX61" fmla="*/ 375474 w 1601429"/>
              <a:gd name="connsiteY61" fmla="*/ 693420 h 1744980"/>
              <a:gd name="connsiteX62" fmla="*/ 352614 w 1601429"/>
              <a:gd name="connsiteY62" fmla="*/ 662940 h 1744980"/>
              <a:gd name="connsiteX63" fmla="*/ 329754 w 1601429"/>
              <a:gd name="connsiteY63" fmla="*/ 647700 h 1744980"/>
              <a:gd name="connsiteX64" fmla="*/ 284034 w 1601429"/>
              <a:gd name="connsiteY64" fmla="*/ 586740 h 1744980"/>
              <a:gd name="connsiteX65" fmla="*/ 276414 w 1601429"/>
              <a:gd name="connsiteY65" fmla="*/ 563880 h 1744980"/>
              <a:gd name="connsiteX66" fmla="*/ 223074 w 1601429"/>
              <a:gd name="connsiteY66" fmla="*/ 480060 h 1744980"/>
              <a:gd name="connsiteX67" fmla="*/ 200214 w 1601429"/>
              <a:gd name="connsiteY67" fmla="*/ 464820 h 1744980"/>
              <a:gd name="connsiteX68" fmla="*/ 162114 w 1601429"/>
              <a:gd name="connsiteY68" fmla="*/ 434340 h 1744980"/>
              <a:gd name="connsiteX69" fmla="*/ 146874 w 1601429"/>
              <a:gd name="connsiteY69" fmla="*/ 411480 h 1744980"/>
              <a:gd name="connsiteX70" fmla="*/ 124014 w 1601429"/>
              <a:gd name="connsiteY70" fmla="*/ 396240 h 1744980"/>
              <a:gd name="connsiteX71" fmla="*/ 101154 w 1601429"/>
              <a:gd name="connsiteY71" fmla="*/ 373380 h 1744980"/>
              <a:gd name="connsiteX72" fmla="*/ 78294 w 1601429"/>
              <a:gd name="connsiteY72" fmla="*/ 358140 h 1744980"/>
              <a:gd name="connsiteX73" fmla="*/ 9714 w 1601429"/>
              <a:gd name="connsiteY73" fmla="*/ 297180 h 1744980"/>
              <a:gd name="connsiteX74" fmla="*/ 2094 w 1601429"/>
              <a:gd name="connsiteY74" fmla="*/ 266700 h 1744980"/>
              <a:gd name="connsiteX75" fmla="*/ 32574 w 1601429"/>
              <a:gd name="connsiteY75" fmla="*/ 220980 h 1744980"/>
              <a:gd name="connsiteX76" fmla="*/ 108774 w 1601429"/>
              <a:gd name="connsiteY76" fmla="*/ 167640 h 1744980"/>
              <a:gd name="connsiteX77" fmla="*/ 139254 w 1601429"/>
              <a:gd name="connsiteY77" fmla="*/ 152400 h 1744980"/>
              <a:gd name="connsiteX78" fmla="*/ 184974 w 1601429"/>
              <a:gd name="connsiteY78" fmla="*/ 121920 h 1744980"/>
              <a:gd name="connsiteX79" fmla="*/ 207834 w 1601429"/>
              <a:gd name="connsiteY79" fmla="*/ 106680 h 1744980"/>
              <a:gd name="connsiteX80" fmla="*/ 230694 w 1601429"/>
              <a:gd name="connsiteY80" fmla="*/ 83820 h 1744980"/>
              <a:gd name="connsiteX81" fmla="*/ 253554 w 1601429"/>
              <a:gd name="connsiteY81" fmla="*/ 68580 h 1744980"/>
              <a:gd name="connsiteX82" fmla="*/ 299274 w 1601429"/>
              <a:gd name="connsiteY82" fmla="*/ 45720 h 1744980"/>
              <a:gd name="connsiteX83" fmla="*/ 344994 w 1601429"/>
              <a:gd name="connsiteY83" fmla="*/ 0 h 1744980"/>
              <a:gd name="connsiteX84" fmla="*/ 588834 w 1601429"/>
              <a:gd name="connsiteY84" fmla="*/ 114300 h 1744980"/>
              <a:gd name="connsiteX85" fmla="*/ 762189 w 1601429"/>
              <a:gd name="connsiteY85" fmla="*/ 238125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4980"/>
              <a:gd name="connsiteX1" fmla="*/ 1114614 w 1601429"/>
              <a:gd name="connsiteY1" fmla="*/ 190500 h 1744980"/>
              <a:gd name="connsiteX2" fmla="*/ 1129854 w 1601429"/>
              <a:gd name="connsiteY2" fmla="*/ 281940 h 1744980"/>
              <a:gd name="connsiteX3" fmla="*/ 1145094 w 1601429"/>
              <a:gd name="connsiteY3" fmla="*/ 304800 h 1744980"/>
              <a:gd name="connsiteX4" fmla="*/ 1160334 w 1601429"/>
              <a:gd name="connsiteY4" fmla="*/ 335280 h 1744980"/>
              <a:gd name="connsiteX5" fmla="*/ 1190814 w 1601429"/>
              <a:gd name="connsiteY5" fmla="*/ 457200 h 1744980"/>
              <a:gd name="connsiteX6" fmla="*/ 1198434 w 1601429"/>
              <a:gd name="connsiteY6" fmla="*/ 480060 h 1744980"/>
              <a:gd name="connsiteX7" fmla="*/ 1259394 w 1601429"/>
              <a:gd name="connsiteY7" fmla="*/ 548640 h 1744980"/>
              <a:gd name="connsiteX8" fmla="*/ 1282254 w 1601429"/>
              <a:gd name="connsiteY8" fmla="*/ 571500 h 1744980"/>
              <a:gd name="connsiteX9" fmla="*/ 1305114 w 1601429"/>
              <a:gd name="connsiteY9" fmla="*/ 617220 h 1744980"/>
              <a:gd name="connsiteX10" fmla="*/ 1327974 w 1601429"/>
              <a:gd name="connsiteY10" fmla="*/ 632460 h 1744980"/>
              <a:gd name="connsiteX11" fmla="*/ 1373694 w 1601429"/>
              <a:gd name="connsiteY11" fmla="*/ 662940 h 1744980"/>
              <a:gd name="connsiteX12" fmla="*/ 1419414 w 1601429"/>
              <a:gd name="connsiteY12" fmla="*/ 708660 h 1744980"/>
              <a:gd name="connsiteX13" fmla="*/ 1434654 w 1601429"/>
              <a:gd name="connsiteY13" fmla="*/ 853440 h 1744980"/>
              <a:gd name="connsiteX14" fmla="*/ 1457514 w 1601429"/>
              <a:gd name="connsiteY14" fmla="*/ 899160 h 1744980"/>
              <a:gd name="connsiteX15" fmla="*/ 1487994 w 1601429"/>
              <a:gd name="connsiteY15" fmla="*/ 937260 h 1744980"/>
              <a:gd name="connsiteX16" fmla="*/ 1503234 w 1601429"/>
              <a:gd name="connsiteY16" fmla="*/ 982980 h 1744980"/>
              <a:gd name="connsiteX17" fmla="*/ 1510854 w 1601429"/>
              <a:gd name="connsiteY17" fmla="*/ 1005840 h 1744980"/>
              <a:gd name="connsiteX18" fmla="*/ 1526094 w 1601429"/>
              <a:gd name="connsiteY18" fmla="*/ 1059180 h 1744980"/>
              <a:gd name="connsiteX19" fmla="*/ 1533714 w 1601429"/>
              <a:gd name="connsiteY19" fmla="*/ 1112520 h 1744980"/>
              <a:gd name="connsiteX20" fmla="*/ 1564194 w 1601429"/>
              <a:gd name="connsiteY20" fmla="*/ 1188720 h 1744980"/>
              <a:gd name="connsiteX21" fmla="*/ 1579434 w 1601429"/>
              <a:gd name="connsiteY21" fmla="*/ 1234440 h 1744980"/>
              <a:gd name="connsiteX22" fmla="*/ 1579434 w 1601429"/>
              <a:gd name="connsiteY22" fmla="*/ 1478280 h 1744980"/>
              <a:gd name="connsiteX23" fmla="*/ 1564194 w 1601429"/>
              <a:gd name="connsiteY23" fmla="*/ 1524000 h 1744980"/>
              <a:gd name="connsiteX24" fmla="*/ 1548954 w 1601429"/>
              <a:gd name="connsiteY24" fmla="*/ 1546860 h 1744980"/>
              <a:gd name="connsiteX25" fmla="*/ 1541334 w 1601429"/>
              <a:gd name="connsiteY25" fmla="*/ 1577340 h 1744980"/>
              <a:gd name="connsiteX26" fmla="*/ 1526094 w 1601429"/>
              <a:gd name="connsiteY26" fmla="*/ 1623060 h 1744980"/>
              <a:gd name="connsiteX27" fmla="*/ 1503234 w 1601429"/>
              <a:gd name="connsiteY27" fmla="*/ 1722120 h 1744980"/>
              <a:gd name="connsiteX28" fmla="*/ 1434654 w 1601429"/>
              <a:gd name="connsiteY28" fmla="*/ 1744980 h 1744980"/>
              <a:gd name="connsiteX29" fmla="*/ 1305114 w 1601429"/>
              <a:gd name="connsiteY29" fmla="*/ 1729740 h 1744980"/>
              <a:gd name="connsiteX30" fmla="*/ 1259394 w 1601429"/>
              <a:gd name="connsiteY30" fmla="*/ 1714500 h 1744980"/>
              <a:gd name="connsiteX31" fmla="*/ 1213674 w 1601429"/>
              <a:gd name="connsiteY31" fmla="*/ 1684020 h 1744980"/>
              <a:gd name="connsiteX32" fmla="*/ 1190814 w 1601429"/>
              <a:gd name="connsiteY32" fmla="*/ 1661160 h 1744980"/>
              <a:gd name="connsiteX33" fmla="*/ 1167954 w 1601429"/>
              <a:gd name="connsiteY33" fmla="*/ 1653540 h 1744980"/>
              <a:gd name="connsiteX34" fmla="*/ 1106994 w 1601429"/>
              <a:gd name="connsiteY34" fmla="*/ 1623060 h 1744980"/>
              <a:gd name="connsiteX35" fmla="*/ 1061274 w 1601429"/>
              <a:gd name="connsiteY35" fmla="*/ 1584960 h 1744980"/>
              <a:gd name="connsiteX36" fmla="*/ 1015554 w 1601429"/>
              <a:gd name="connsiteY36" fmla="*/ 1569720 h 1744980"/>
              <a:gd name="connsiteX37" fmla="*/ 1000314 w 1601429"/>
              <a:gd name="connsiteY37" fmla="*/ 1546860 h 1744980"/>
              <a:gd name="connsiteX38" fmla="*/ 977454 w 1601429"/>
              <a:gd name="connsiteY38" fmla="*/ 1539240 h 1744980"/>
              <a:gd name="connsiteX39" fmla="*/ 946974 w 1601429"/>
              <a:gd name="connsiteY39" fmla="*/ 1493520 h 1744980"/>
              <a:gd name="connsiteX40" fmla="*/ 924114 w 1601429"/>
              <a:gd name="connsiteY40" fmla="*/ 1463040 h 1744980"/>
              <a:gd name="connsiteX41" fmla="*/ 916494 w 1601429"/>
              <a:gd name="connsiteY41" fmla="*/ 1432560 h 1744980"/>
              <a:gd name="connsiteX42" fmla="*/ 893634 w 1601429"/>
              <a:gd name="connsiteY42" fmla="*/ 1371600 h 1744980"/>
              <a:gd name="connsiteX43" fmla="*/ 855534 w 1601429"/>
              <a:gd name="connsiteY43" fmla="*/ 1325880 h 1744980"/>
              <a:gd name="connsiteX44" fmla="*/ 825054 w 1601429"/>
              <a:gd name="connsiteY44" fmla="*/ 1280160 h 1744980"/>
              <a:gd name="connsiteX45" fmla="*/ 802194 w 1601429"/>
              <a:gd name="connsiteY45" fmla="*/ 1257300 h 1744980"/>
              <a:gd name="connsiteX46" fmla="*/ 748854 w 1601429"/>
              <a:gd name="connsiteY46" fmla="*/ 1211580 h 1744980"/>
              <a:gd name="connsiteX47" fmla="*/ 710754 w 1601429"/>
              <a:gd name="connsiteY47" fmla="*/ 1165860 h 1744980"/>
              <a:gd name="connsiteX48" fmla="*/ 703134 w 1601429"/>
              <a:gd name="connsiteY48" fmla="*/ 1143000 h 1744980"/>
              <a:gd name="connsiteX49" fmla="*/ 680274 w 1601429"/>
              <a:gd name="connsiteY49" fmla="*/ 1120140 h 1744980"/>
              <a:gd name="connsiteX50" fmla="*/ 649794 w 1601429"/>
              <a:gd name="connsiteY50" fmla="*/ 1082040 h 1744980"/>
              <a:gd name="connsiteX51" fmla="*/ 634554 w 1601429"/>
              <a:gd name="connsiteY51" fmla="*/ 1043940 h 1744980"/>
              <a:gd name="connsiteX52" fmla="*/ 604074 w 1601429"/>
              <a:gd name="connsiteY52" fmla="*/ 998220 h 1744980"/>
              <a:gd name="connsiteX53" fmla="*/ 581214 w 1601429"/>
              <a:gd name="connsiteY53" fmla="*/ 952500 h 1744980"/>
              <a:gd name="connsiteX54" fmla="*/ 573594 w 1601429"/>
              <a:gd name="connsiteY54" fmla="*/ 929640 h 1744980"/>
              <a:gd name="connsiteX55" fmla="*/ 550734 w 1601429"/>
              <a:gd name="connsiteY55" fmla="*/ 914400 h 1744980"/>
              <a:gd name="connsiteX56" fmla="*/ 505014 w 1601429"/>
              <a:gd name="connsiteY56" fmla="*/ 838200 h 1744980"/>
              <a:gd name="connsiteX57" fmla="*/ 489774 w 1601429"/>
              <a:gd name="connsiteY57" fmla="*/ 815340 h 1744980"/>
              <a:gd name="connsiteX58" fmla="*/ 466914 w 1601429"/>
              <a:gd name="connsiteY58" fmla="*/ 792480 h 1744980"/>
              <a:gd name="connsiteX59" fmla="*/ 428814 w 1601429"/>
              <a:gd name="connsiteY59" fmla="*/ 739140 h 1744980"/>
              <a:gd name="connsiteX60" fmla="*/ 405954 w 1601429"/>
              <a:gd name="connsiteY60" fmla="*/ 723900 h 1744980"/>
              <a:gd name="connsiteX61" fmla="*/ 375474 w 1601429"/>
              <a:gd name="connsiteY61" fmla="*/ 693420 h 1744980"/>
              <a:gd name="connsiteX62" fmla="*/ 352614 w 1601429"/>
              <a:gd name="connsiteY62" fmla="*/ 662940 h 1744980"/>
              <a:gd name="connsiteX63" fmla="*/ 329754 w 1601429"/>
              <a:gd name="connsiteY63" fmla="*/ 647700 h 1744980"/>
              <a:gd name="connsiteX64" fmla="*/ 284034 w 1601429"/>
              <a:gd name="connsiteY64" fmla="*/ 586740 h 1744980"/>
              <a:gd name="connsiteX65" fmla="*/ 276414 w 1601429"/>
              <a:gd name="connsiteY65" fmla="*/ 563880 h 1744980"/>
              <a:gd name="connsiteX66" fmla="*/ 223074 w 1601429"/>
              <a:gd name="connsiteY66" fmla="*/ 480060 h 1744980"/>
              <a:gd name="connsiteX67" fmla="*/ 200214 w 1601429"/>
              <a:gd name="connsiteY67" fmla="*/ 464820 h 1744980"/>
              <a:gd name="connsiteX68" fmla="*/ 162114 w 1601429"/>
              <a:gd name="connsiteY68" fmla="*/ 434340 h 1744980"/>
              <a:gd name="connsiteX69" fmla="*/ 146874 w 1601429"/>
              <a:gd name="connsiteY69" fmla="*/ 411480 h 1744980"/>
              <a:gd name="connsiteX70" fmla="*/ 124014 w 1601429"/>
              <a:gd name="connsiteY70" fmla="*/ 396240 h 1744980"/>
              <a:gd name="connsiteX71" fmla="*/ 101154 w 1601429"/>
              <a:gd name="connsiteY71" fmla="*/ 373380 h 1744980"/>
              <a:gd name="connsiteX72" fmla="*/ 78294 w 1601429"/>
              <a:gd name="connsiteY72" fmla="*/ 358140 h 1744980"/>
              <a:gd name="connsiteX73" fmla="*/ 9714 w 1601429"/>
              <a:gd name="connsiteY73" fmla="*/ 297180 h 1744980"/>
              <a:gd name="connsiteX74" fmla="*/ 2094 w 1601429"/>
              <a:gd name="connsiteY74" fmla="*/ 266700 h 1744980"/>
              <a:gd name="connsiteX75" fmla="*/ 32574 w 1601429"/>
              <a:gd name="connsiteY75" fmla="*/ 220980 h 1744980"/>
              <a:gd name="connsiteX76" fmla="*/ 108774 w 1601429"/>
              <a:gd name="connsiteY76" fmla="*/ 167640 h 1744980"/>
              <a:gd name="connsiteX77" fmla="*/ 139254 w 1601429"/>
              <a:gd name="connsiteY77" fmla="*/ 152400 h 1744980"/>
              <a:gd name="connsiteX78" fmla="*/ 184974 w 1601429"/>
              <a:gd name="connsiteY78" fmla="*/ 121920 h 1744980"/>
              <a:gd name="connsiteX79" fmla="*/ 207834 w 1601429"/>
              <a:gd name="connsiteY79" fmla="*/ 106680 h 1744980"/>
              <a:gd name="connsiteX80" fmla="*/ 230694 w 1601429"/>
              <a:gd name="connsiteY80" fmla="*/ 83820 h 1744980"/>
              <a:gd name="connsiteX81" fmla="*/ 253554 w 1601429"/>
              <a:gd name="connsiteY81" fmla="*/ 68580 h 1744980"/>
              <a:gd name="connsiteX82" fmla="*/ 299274 w 1601429"/>
              <a:gd name="connsiteY82" fmla="*/ 45720 h 1744980"/>
              <a:gd name="connsiteX83" fmla="*/ 344994 w 1601429"/>
              <a:gd name="connsiteY83" fmla="*/ 0 h 1744980"/>
              <a:gd name="connsiteX84" fmla="*/ 588834 w 1601429"/>
              <a:gd name="connsiteY84" fmla="*/ 114300 h 1744980"/>
              <a:gd name="connsiteX85" fmla="*/ 762189 w 1601429"/>
              <a:gd name="connsiteY85" fmla="*/ 238125 h 1744980"/>
              <a:gd name="connsiteX86" fmla="*/ 1068894 w 1601429"/>
              <a:gd name="connsiteY86" fmla="*/ 198120 h 1744980"/>
              <a:gd name="connsiteX87" fmla="*/ 1076514 w 1601429"/>
              <a:gd name="connsiteY87" fmla="*/ 175260 h 1744980"/>
              <a:gd name="connsiteX88" fmla="*/ 1099374 w 1601429"/>
              <a:gd name="connsiteY88" fmla="*/ 137160 h 1744980"/>
              <a:gd name="connsiteX0" fmla="*/ 1099374 w 1601429"/>
              <a:gd name="connsiteY0" fmla="*/ 137160 h 1746320"/>
              <a:gd name="connsiteX1" fmla="*/ 1114614 w 1601429"/>
              <a:gd name="connsiteY1" fmla="*/ 190500 h 1746320"/>
              <a:gd name="connsiteX2" fmla="*/ 1129854 w 1601429"/>
              <a:gd name="connsiteY2" fmla="*/ 281940 h 1746320"/>
              <a:gd name="connsiteX3" fmla="*/ 1145094 w 1601429"/>
              <a:gd name="connsiteY3" fmla="*/ 304800 h 1746320"/>
              <a:gd name="connsiteX4" fmla="*/ 1160334 w 1601429"/>
              <a:gd name="connsiteY4" fmla="*/ 335280 h 1746320"/>
              <a:gd name="connsiteX5" fmla="*/ 1190814 w 1601429"/>
              <a:gd name="connsiteY5" fmla="*/ 457200 h 1746320"/>
              <a:gd name="connsiteX6" fmla="*/ 1198434 w 1601429"/>
              <a:gd name="connsiteY6" fmla="*/ 480060 h 1746320"/>
              <a:gd name="connsiteX7" fmla="*/ 1259394 w 1601429"/>
              <a:gd name="connsiteY7" fmla="*/ 548640 h 1746320"/>
              <a:gd name="connsiteX8" fmla="*/ 1282254 w 1601429"/>
              <a:gd name="connsiteY8" fmla="*/ 571500 h 1746320"/>
              <a:gd name="connsiteX9" fmla="*/ 1305114 w 1601429"/>
              <a:gd name="connsiteY9" fmla="*/ 617220 h 1746320"/>
              <a:gd name="connsiteX10" fmla="*/ 1327974 w 1601429"/>
              <a:gd name="connsiteY10" fmla="*/ 632460 h 1746320"/>
              <a:gd name="connsiteX11" fmla="*/ 1373694 w 1601429"/>
              <a:gd name="connsiteY11" fmla="*/ 662940 h 1746320"/>
              <a:gd name="connsiteX12" fmla="*/ 1419414 w 1601429"/>
              <a:gd name="connsiteY12" fmla="*/ 708660 h 1746320"/>
              <a:gd name="connsiteX13" fmla="*/ 1434654 w 1601429"/>
              <a:gd name="connsiteY13" fmla="*/ 853440 h 1746320"/>
              <a:gd name="connsiteX14" fmla="*/ 1457514 w 1601429"/>
              <a:gd name="connsiteY14" fmla="*/ 899160 h 1746320"/>
              <a:gd name="connsiteX15" fmla="*/ 1487994 w 1601429"/>
              <a:gd name="connsiteY15" fmla="*/ 937260 h 1746320"/>
              <a:gd name="connsiteX16" fmla="*/ 1503234 w 1601429"/>
              <a:gd name="connsiteY16" fmla="*/ 982980 h 1746320"/>
              <a:gd name="connsiteX17" fmla="*/ 1510854 w 1601429"/>
              <a:gd name="connsiteY17" fmla="*/ 1005840 h 1746320"/>
              <a:gd name="connsiteX18" fmla="*/ 1526094 w 1601429"/>
              <a:gd name="connsiteY18" fmla="*/ 1059180 h 1746320"/>
              <a:gd name="connsiteX19" fmla="*/ 1533714 w 1601429"/>
              <a:gd name="connsiteY19" fmla="*/ 1112520 h 1746320"/>
              <a:gd name="connsiteX20" fmla="*/ 1564194 w 1601429"/>
              <a:gd name="connsiteY20" fmla="*/ 1188720 h 1746320"/>
              <a:gd name="connsiteX21" fmla="*/ 1579434 w 1601429"/>
              <a:gd name="connsiteY21" fmla="*/ 1234440 h 1746320"/>
              <a:gd name="connsiteX22" fmla="*/ 1579434 w 1601429"/>
              <a:gd name="connsiteY22" fmla="*/ 1478280 h 1746320"/>
              <a:gd name="connsiteX23" fmla="*/ 1564194 w 1601429"/>
              <a:gd name="connsiteY23" fmla="*/ 1524000 h 1746320"/>
              <a:gd name="connsiteX24" fmla="*/ 1548954 w 1601429"/>
              <a:gd name="connsiteY24" fmla="*/ 1546860 h 1746320"/>
              <a:gd name="connsiteX25" fmla="*/ 1541334 w 1601429"/>
              <a:gd name="connsiteY25" fmla="*/ 1577340 h 1746320"/>
              <a:gd name="connsiteX26" fmla="*/ 1526094 w 1601429"/>
              <a:gd name="connsiteY26" fmla="*/ 1623060 h 1746320"/>
              <a:gd name="connsiteX27" fmla="*/ 1503234 w 1601429"/>
              <a:gd name="connsiteY27" fmla="*/ 1722120 h 1746320"/>
              <a:gd name="connsiteX28" fmla="*/ 1434654 w 1601429"/>
              <a:gd name="connsiteY28" fmla="*/ 1744980 h 1746320"/>
              <a:gd name="connsiteX29" fmla="*/ 1305114 w 1601429"/>
              <a:gd name="connsiteY29" fmla="*/ 1729740 h 1746320"/>
              <a:gd name="connsiteX30" fmla="*/ 1259394 w 1601429"/>
              <a:gd name="connsiteY30" fmla="*/ 1714500 h 1746320"/>
              <a:gd name="connsiteX31" fmla="*/ 1213674 w 1601429"/>
              <a:gd name="connsiteY31" fmla="*/ 1684020 h 1746320"/>
              <a:gd name="connsiteX32" fmla="*/ 1190814 w 1601429"/>
              <a:gd name="connsiteY32" fmla="*/ 1661160 h 1746320"/>
              <a:gd name="connsiteX33" fmla="*/ 1167954 w 1601429"/>
              <a:gd name="connsiteY33" fmla="*/ 1653540 h 1746320"/>
              <a:gd name="connsiteX34" fmla="*/ 1106994 w 1601429"/>
              <a:gd name="connsiteY34" fmla="*/ 1623060 h 1746320"/>
              <a:gd name="connsiteX35" fmla="*/ 1061274 w 1601429"/>
              <a:gd name="connsiteY35" fmla="*/ 1584960 h 1746320"/>
              <a:gd name="connsiteX36" fmla="*/ 1015554 w 1601429"/>
              <a:gd name="connsiteY36" fmla="*/ 1569720 h 1746320"/>
              <a:gd name="connsiteX37" fmla="*/ 1000314 w 1601429"/>
              <a:gd name="connsiteY37" fmla="*/ 1546860 h 1746320"/>
              <a:gd name="connsiteX38" fmla="*/ 977454 w 1601429"/>
              <a:gd name="connsiteY38" fmla="*/ 1539240 h 1746320"/>
              <a:gd name="connsiteX39" fmla="*/ 946974 w 1601429"/>
              <a:gd name="connsiteY39" fmla="*/ 1493520 h 1746320"/>
              <a:gd name="connsiteX40" fmla="*/ 924114 w 1601429"/>
              <a:gd name="connsiteY40" fmla="*/ 1463040 h 1746320"/>
              <a:gd name="connsiteX41" fmla="*/ 916494 w 1601429"/>
              <a:gd name="connsiteY41" fmla="*/ 1432560 h 1746320"/>
              <a:gd name="connsiteX42" fmla="*/ 893634 w 1601429"/>
              <a:gd name="connsiteY42" fmla="*/ 1371600 h 1746320"/>
              <a:gd name="connsiteX43" fmla="*/ 855534 w 1601429"/>
              <a:gd name="connsiteY43" fmla="*/ 1325880 h 1746320"/>
              <a:gd name="connsiteX44" fmla="*/ 825054 w 1601429"/>
              <a:gd name="connsiteY44" fmla="*/ 1280160 h 1746320"/>
              <a:gd name="connsiteX45" fmla="*/ 802194 w 1601429"/>
              <a:gd name="connsiteY45" fmla="*/ 1257300 h 1746320"/>
              <a:gd name="connsiteX46" fmla="*/ 748854 w 1601429"/>
              <a:gd name="connsiteY46" fmla="*/ 1211580 h 1746320"/>
              <a:gd name="connsiteX47" fmla="*/ 710754 w 1601429"/>
              <a:gd name="connsiteY47" fmla="*/ 1165860 h 1746320"/>
              <a:gd name="connsiteX48" fmla="*/ 703134 w 1601429"/>
              <a:gd name="connsiteY48" fmla="*/ 1143000 h 1746320"/>
              <a:gd name="connsiteX49" fmla="*/ 680274 w 1601429"/>
              <a:gd name="connsiteY49" fmla="*/ 1120140 h 1746320"/>
              <a:gd name="connsiteX50" fmla="*/ 649794 w 1601429"/>
              <a:gd name="connsiteY50" fmla="*/ 1082040 h 1746320"/>
              <a:gd name="connsiteX51" fmla="*/ 634554 w 1601429"/>
              <a:gd name="connsiteY51" fmla="*/ 1043940 h 1746320"/>
              <a:gd name="connsiteX52" fmla="*/ 604074 w 1601429"/>
              <a:gd name="connsiteY52" fmla="*/ 998220 h 1746320"/>
              <a:gd name="connsiteX53" fmla="*/ 581214 w 1601429"/>
              <a:gd name="connsiteY53" fmla="*/ 952500 h 1746320"/>
              <a:gd name="connsiteX54" fmla="*/ 573594 w 1601429"/>
              <a:gd name="connsiteY54" fmla="*/ 929640 h 1746320"/>
              <a:gd name="connsiteX55" fmla="*/ 550734 w 1601429"/>
              <a:gd name="connsiteY55" fmla="*/ 914400 h 1746320"/>
              <a:gd name="connsiteX56" fmla="*/ 505014 w 1601429"/>
              <a:gd name="connsiteY56" fmla="*/ 838200 h 1746320"/>
              <a:gd name="connsiteX57" fmla="*/ 489774 w 1601429"/>
              <a:gd name="connsiteY57" fmla="*/ 815340 h 1746320"/>
              <a:gd name="connsiteX58" fmla="*/ 466914 w 1601429"/>
              <a:gd name="connsiteY58" fmla="*/ 792480 h 1746320"/>
              <a:gd name="connsiteX59" fmla="*/ 428814 w 1601429"/>
              <a:gd name="connsiteY59" fmla="*/ 739140 h 1746320"/>
              <a:gd name="connsiteX60" fmla="*/ 405954 w 1601429"/>
              <a:gd name="connsiteY60" fmla="*/ 723900 h 1746320"/>
              <a:gd name="connsiteX61" fmla="*/ 375474 w 1601429"/>
              <a:gd name="connsiteY61" fmla="*/ 693420 h 1746320"/>
              <a:gd name="connsiteX62" fmla="*/ 352614 w 1601429"/>
              <a:gd name="connsiteY62" fmla="*/ 662940 h 1746320"/>
              <a:gd name="connsiteX63" fmla="*/ 329754 w 1601429"/>
              <a:gd name="connsiteY63" fmla="*/ 647700 h 1746320"/>
              <a:gd name="connsiteX64" fmla="*/ 284034 w 1601429"/>
              <a:gd name="connsiteY64" fmla="*/ 586740 h 1746320"/>
              <a:gd name="connsiteX65" fmla="*/ 276414 w 1601429"/>
              <a:gd name="connsiteY65" fmla="*/ 563880 h 1746320"/>
              <a:gd name="connsiteX66" fmla="*/ 223074 w 1601429"/>
              <a:gd name="connsiteY66" fmla="*/ 480060 h 1746320"/>
              <a:gd name="connsiteX67" fmla="*/ 200214 w 1601429"/>
              <a:gd name="connsiteY67" fmla="*/ 464820 h 1746320"/>
              <a:gd name="connsiteX68" fmla="*/ 162114 w 1601429"/>
              <a:gd name="connsiteY68" fmla="*/ 434340 h 1746320"/>
              <a:gd name="connsiteX69" fmla="*/ 146874 w 1601429"/>
              <a:gd name="connsiteY69" fmla="*/ 411480 h 1746320"/>
              <a:gd name="connsiteX70" fmla="*/ 124014 w 1601429"/>
              <a:gd name="connsiteY70" fmla="*/ 396240 h 1746320"/>
              <a:gd name="connsiteX71" fmla="*/ 101154 w 1601429"/>
              <a:gd name="connsiteY71" fmla="*/ 373380 h 1746320"/>
              <a:gd name="connsiteX72" fmla="*/ 78294 w 1601429"/>
              <a:gd name="connsiteY72" fmla="*/ 358140 h 1746320"/>
              <a:gd name="connsiteX73" fmla="*/ 9714 w 1601429"/>
              <a:gd name="connsiteY73" fmla="*/ 297180 h 1746320"/>
              <a:gd name="connsiteX74" fmla="*/ 2094 w 1601429"/>
              <a:gd name="connsiteY74" fmla="*/ 266700 h 1746320"/>
              <a:gd name="connsiteX75" fmla="*/ 32574 w 1601429"/>
              <a:gd name="connsiteY75" fmla="*/ 220980 h 1746320"/>
              <a:gd name="connsiteX76" fmla="*/ 108774 w 1601429"/>
              <a:gd name="connsiteY76" fmla="*/ 167640 h 1746320"/>
              <a:gd name="connsiteX77" fmla="*/ 139254 w 1601429"/>
              <a:gd name="connsiteY77" fmla="*/ 152400 h 1746320"/>
              <a:gd name="connsiteX78" fmla="*/ 184974 w 1601429"/>
              <a:gd name="connsiteY78" fmla="*/ 121920 h 1746320"/>
              <a:gd name="connsiteX79" fmla="*/ 207834 w 1601429"/>
              <a:gd name="connsiteY79" fmla="*/ 106680 h 1746320"/>
              <a:gd name="connsiteX80" fmla="*/ 230694 w 1601429"/>
              <a:gd name="connsiteY80" fmla="*/ 83820 h 1746320"/>
              <a:gd name="connsiteX81" fmla="*/ 253554 w 1601429"/>
              <a:gd name="connsiteY81" fmla="*/ 68580 h 1746320"/>
              <a:gd name="connsiteX82" fmla="*/ 299274 w 1601429"/>
              <a:gd name="connsiteY82" fmla="*/ 45720 h 1746320"/>
              <a:gd name="connsiteX83" fmla="*/ 344994 w 1601429"/>
              <a:gd name="connsiteY83" fmla="*/ 0 h 1746320"/>
              <a:gd name="connsiteX84" fmla="*/ 588834 w 1601429"/>
              <a:gd name="connsiteY84" fmla="*/ 114300 h 1746320"/>
              <a:gd name="connsiteX85" fmla="*/ 762189 w 1601429"/>
              <a:gd name="connsiteY85" fmla="*/ 238125 h 1746320"/>
              <a:gd name="connsiteX86" fmla="*/ 1068894 w 1601429"/>
              <a:gd name="connsiteY86" fmla="*/ 198120 h 1746320"/>
              <a:gd name="connsiteX87" fmla="*/ 1076514 w 1601429"/>
              <a:gd name="connsiteY87" fmla="*/ 175260 h 1746320"/>
              <a:gd name="connsiteX88" fmla="*/ 1099374 w 1601429"/>
              <a:gd name="connsiteY88" fmla="*/ 137160 h 1746320"/>
              <a:gd name="connsiteX0" fmla="*/ 1099374 w 1601429"/>
              <a:gd name="connsiteY0" fmla="*/ 137160 h 1822520"/>
              <a:gd name="connsiteX1" fmla="*/ 1114614 w 1601429"/>
              <a:gd name="connsiteY1" fmla="*/ 190500 h 1822520"/>
              <a:gd name="connsiteX2" fmla="*/ 1129854 w 1601429"/>
              <a:gd name="connsiteY2" fmla="*/ 281940 h 1822520"/>
              <a:gd name="connsiteX3" fmla="*/ 1145094 w 1601429"/>
              <a:gd name="connsiteY3" fmla="*/ 304800 h 1822520"/>
              <a:gd name="connsiteX4" fmla="*/ 1160334 w 1601429"/>
              <a:gd name="connsiteY4" fmla="*/ 335280 h 1822520"/>
              <a:gd name="connsiteX5" fmla="*/ 1190814 w 1601429"/>
              <a:gd name="connsiteY5" fmla="*/ 457200 h 1822520"/>
              <a:gd name="connsiteX6" fmla="*/ 1198434 w 1601429"/>
              <a:gd name="connsiteY6" fmla="*/ 480060 h 1822520"/>
              <a:gd name="connsiteX7" fmla="*/ 1259394 w 1601429"/>
              <a:gd name="connsiteY7" fmla="*/ 548640 h 1822520"/>
              <a:gd name="connsiteX8" fmla="*/ 1282254 w 1601429"/>
              <a:gd name="connsiteY8" fmla="*/ 571500 h 1822520"/>
              <a:gd name="connsiteX9" fmla="*/ 1305114 w 1601429"/>
              <a:gd name="connsiteY9" fmla="*/ 617220 h 1822520"/>
              <a:gd name="connsiteX10" fmla="*/ 1327974 w 1601429"/>
              <a:gd name="connsiteY10" fmla="*/ 632460 h 1822520"/>
              <a:gd name="connsiteX11" fmla="*/ 1373694 w 1601429"/>
              <a:gd name="connsiteY11" fmla="*/ 662940 h 1822520"/>
              <a:gd name="connsiteX12" fmla="*/ 1419414 w 1601429"/>
              <a:gd name="connsiteY12" fmla="*/ 708660 h 1822520"/>
              <a:gd name="connsiteX13" fmla="*/ 1434654 w 1601429"/>
              <a:gd name="connsiteY13" fmla="*/ 853440 h 1822520"/>
              <a:gd name="connsiteX14" fmla="*/ 1457514 w 1601429"/>
              <a:gd name="connsiteY14" fmla="*/ 899160 h 1822520"/>
              <a:gd name="connsiteX15" fmla="*/ 1487994 w 1601429"/>
              <a:gd name="connsiteY15" fmla="*/ 937260 h 1822520"/>
              <a:gd name="connsiteX16" fmla="*/ 1503234 w 1601429"/>
              <a:gd name="connsiteY16" fmla="*/ 982980 h 1822520"/>
              <a:gd name="connsiteX17" fmla="*/ 1510854 w 1601429"/>
              <a:gd name="connsiteY17" fmla="*/ 1005840 h 1822520"/>
              <a:gd name="connsiteX18" fmla="*/ 1526094 w 1601429"/>
              <a:gd name="connsiteY18" fmla="*/ 1059180 h 1822520"/>
              <a:gd name="connsiteX19" fmla="*/ 1533714 w 1601429"/>
              <a:gd name="connsiteY19" fmla="*/ 1112520 h 1822520"/>
              <a:gd name="connsiteX20" fmla="*/ 1564194 w 1601429"/>
              <a:gd name="connsiteY20" fmla="*/ 1188720 h 1822520"/>
              <a:gd name="connsiteX21" fmla="*/ 1579434 w 1601429"/>
              <a:gd name="connsiteY21" fmla="*/ 1234440 h 1822520"/>
              <a:gd name="connsiteX22" fmla="*/ 1579434 w 1601429"/>
              <a:gd name="connsiteY22" fmla="*/ 1478280 h 1822520"/>
              <a:gd name="connsiteX23" fmla="*/ 1564194 w 1601429"/>
              <a:gd name="connsiteY23" fmla="*/ 1524000 h 1822520"/>
              <a:gd name="connsiteX24" fmla="*/ 1548954 w 1601429"/>
              <a:gd name="connsiteY24" fmla="*/ 1546860 h 1822520"/>
              <a:gd name="connsiteX25" fmla="*/ 1541334 w 1601429"/>
              <a:gd name="connsiteY25" fmla="*/ 1577340 h 1822520"/>
              <a:gd name="connsiteX26" fmla="*/ 1526094 w 1601429"/>
              <a:gd name="connsiteY26" fmla="*/ 1623060 h 1822520"/>
              <a:gd name="connsiteX27" fmla="*/ 1503234 w 1601429"/>
              <a:gd name="connsiteY27" fmla="*/ 1722120 h 1822520"/>
              <a:gd name="connsiteX28" fmla="*/ 1434654 w 1601429"/>
              <a:gd name="connsiteY28" fmla="*/ 1821180 h 1822520"/>
              <a:gd name="connsiteX29" fmla="*/ 1305114 w 1601429"/>
              <a:gd name="connsiteY29" fmla="*/ 1729740 h 1822520"/>
              <a:gd name="connsiteX30" fmla="*/ 1259394 w 1601429"/>
              <a:gd name="connsiteY30" fmla="*/ 1714500 h 1822520"/>
              <a:gd name="connsiteX31" fmla="*/ 1213674 w 1601429"/>
              <a:gd name="connsiteY31" fmla="*/ 1684020 h 1822520"/>
              <a:gd name="connsiteX32" fmla="*/ 1190814 w 1601429"/>
              <a:gd name="connsiteY32" fmla="*/ 1661160 h 1822520"/>
              <a:gd name="connsiteX33" fmla="*/ 1167954 w 1601429"/>
              <a:gd name="connsiteY33" fmla="*/ 1653540 h 1822520"/>
              <a:gd name="connsiteX34" fmla="*/ 1106994 w 1601429"/>
              <a:gd name="connsiteY34" fmla="*/ 1623060 h 1822520"/>
              <a:gd name="connsiteX35" fmla="*/ 1061274 w 1601429"/>
              <a:gd name="connsiteY35" fmla="*/ 1584960 h 1822520"/>
              <a:gd name="connsiteX36" fmla="*/ 1015554 w 1601429"/>
              <a:gd name="connsiteY36" fmla="*/ 1569720 h 1822520"/>
              <a:gd name="connsiteX37" fmla="*/ 1000314 w 1601429"/>
              <a:gd name="connsiteY37" fmla="*/ 1546860 h 1822520"/>
              <a:gd name="connsiteX38" fmla="*/ 977454 w 1601429"/>
              <a:gd name="connsiteY38" fmla="*/ 1539240 h 1822520"/>
              <a:gd name="connsiteX39" fmla="*/ 946974 w 1601429"/>
              <a:gd name="connsiteY39" fmla="*/ 1493520 h 1822520"/>
              <a:gd name="connsiteX40" fmla="*/ 924114 w 1601429"/>
              <a:gd name="connsiteY40" fmla="*/ 1463040 h 1822520"/>
              <a:gd name="connsiteX41" fmla="*/ 916494 w 1601429"/>
              <a:gd name="connsiteY41" fmla="*/ 1432560 h 1822520"/>
              <a:gd name="connsiteX42" fmla="*/ 893634 w 1601429"/>
              <a:gd name="connsiteY42" fmla="*/ 1371600 h 1822520"/>
              <a:gd name="connsiteX43" fmla="*/ 855534 w 1601429"/>
              <a:gd name="connsiteY43" fmla="*/ 1325880 h 1822520"/>
              <a:gd name="connsiteX44" fmla="*/ 825054 w 1601429"/>
              <a:gd name="connsiteY44" fmla="*/ 1280160 h 1822520"/>
              <a:gd name="connsiteX45" fmla="*/ 802194 w 1601429"/>
              <a:gd name="connsiteY45" fmla="*/ 1257300 h 1822520"/>
              <a:gd name="connsiteX46" fmla="*/ 748854 w 1601429"/>
              <a:gd name="connsiteY46" fmla="*/ 1211580 h 1822520"/>
              <a:gd name="connsiteX47" fmla="*/ 710754 w 1601429"/>
              <a:gd name="connsiteY47" fmla="*/ 1165860 h 1822520"/>
              <a:gd name="connsiteX48" fmla="*/ 703134 w 1601429"/>
              <a:gd name="connsiteY48" fmla="*/ 1143000 h 1822520"/>
              <a:gd name="connsiteX49" fmla="*/ 680274 w 1601429"/>
              <a:gd name="connsiteY49" fmla="*/ 1120140 h 1822520"/>
              <a:gd name="connsiteX50" fmla="*/ 649794 w 1601429"/>
              <a:gd name="connsiteY50" fmla="*/ 1082040 h 1822520"/>
              <a:gd name="connsiteX51" fmla="*/ 634554 w 1601429"/>
              <a:gd name="connsiteY51" fmla="*/ 1043940 h 1822520"/>
              <a:gd name="connsiteX52" fmla="*/ 604074 w 1601429"/>
              <a:gd name="connsiteY52" fmla="*/ 998220 h 1822520"/>
              <a:gd name="connsiteX53" fmla="*/ 581214 w 1601429"/>
              <a:gd name="connsiteY53" fmla="*/ 952500 h 1822520"/>
              <a:gd name="connsiteX54" fmla="*/ 573594 w 1601429"/>
              <a:gd name="connsiteY54" fmla="*/ 929640 h 1822520"/>
              <a:gd name="connsiteX55" fmla="*/ 550734 w 1601429"/>
              <a:gd name="connsiteY55" fmla="*/ 914400 h 1822520"/>
              <a:gd name="connsiteX56" fmla="*/ 505014 w 1601429"/>
              <a:gd name="connsiteY56" fmla="*/ 838200 h 1822520"/>
              <a:gd name="connsiteX57" fmla="*/ 489774 w 1601429"/>
              <a:gd name="connsiteY57" fmla="*/ 815340 h 1822520"/>
              <a:gd name="connsiteX58" fmla="*/ 466914 w 1601429"/>
              <a:gd name="connsiteY58" fmla="*/ 792480 h 1822520"/>
              <a:gd name="connsiteX59" fmla="*/ 428814 w 1601429"/>
              <a:gd name="connsiteY59" fmla="*/ 739140 h 1822520"/>
              <a:gd name="connsiteX60" fmla="*/ 405954 w 1601429"/>
              <a:gd name="connsiteY60" fmla="*/ 723900 h 1822520"/>
              <a:gd name="connsiteX61" fmla="*/ 375474 w 1601429"/>
              <a:gd name="connsiteY61" fmla="*/ 693420 h 1822520"/>
              <a:gd name="connsiteX62" fmla="*/ 352614 w 1601429"/>
              <a:gd name="connsiteY62" fmla="*/ 662940 h 1822520"/>
              <a:gd name="connsiteX63" fmla="*/ 329754 w 1601429"/>
              <a:gd name="connsiteY63" fmla="*/ 647700 h 1822520"/>
              <a:gd name="connsiteX64" fmla="*/ 284034 w 1601429"/>
              <a:gd name="connsiteY64" fmla="*/ 586740 h 1822520"/>
              <a:gd name="connsiteX65" fmla="*/ 276414 w 1601429"/>
              <a:gd name="connsiteY65" fmla="*/ 563880 h 1822520"/>
              <a:gd name="connsiteX66" fmla="*/ 223074 w 1601429"/>
              <a:gd name="connsiteY66" fmla="*/ 480060 h 1822520"/>
              <a:gd name="connsiteX67" fmla="*/ 200214 w 1601429"/>
              <a:gd name="connsiteY67" fmla="*/ 464820 h 1822520"/>
              <a:gd name="connsiteX68" fmla="*/ 162114 w 1601429"/>
              <a:gd name="connsiteY68" fmla="*/ 434340 h 1822520"/>
              <a:gd name="connsiteX69" fmla="*/ 146874 w 1601429"/>
              <a:gd name="connsiteY69" fmla="*/ 411480 h 1822520"/>
              <a:gd name="connsiteX70" fmla="*/ 124014 w 1601429"/>
              <a:gd name="connsiteY70" fmla="*/ 396240 h 1822520"/>
              <a:gd name="connsiteX71" fmla="*/ 101154 w 1601429"/>
              <a:gd name="connsiteY71" fmla="*/ 373380 h 1822520"/>
              <a:gd name="connsiteX72" fmla="*/ 78294 w 1601429"/>
              <a:gd name="connsiteY72" fmla="*/ 358140 h 1822520"/>
              <a:gd name="connsiteX73" fmla="*/ 9714 w 1601429"/>
              <a:gd name="connsiteY73" fmla="*/ 297180 h 1822520"/>
              <a:gd name="connsiteX74" fmla="*/ 2094 w 1601429"/>
              <a:gd name="connsiteY74" fmla="*/ 266700 h 1822520"/>
              <a:gd name="connsiteX75" fmla="*/ 32574 w 1601429"/>
              <a:gd name="connsiteY75" fmla="*/ 220980 h 1822520"/>
              <a:gd name="connsiteX76" fmla="*/ 108774 w 1601429"/>
              <a:gd name="connsiteY76" fmla="*/ 167640 h 1822520"/>
              <a:gd name="connsiteX77" fmla="*/ 139254 w 1601429"/>
              <a:gd name="connsiteY77" fmla="*/ 152400 h 1822520"/>
              <a:gd name="connsiteX78" fmla="*/ 184974 w 1601429"/>
              <a:gd name="connsiteY78" fmla="*/ 121920 h 1822520"/>
              <a:gd name="connsiteX79" fmla="*/ 207834 w 1601429"/>
              <a:gd name="connsiteY79" fmla="*/ 106680 h 1822520"/>
              <a:gd name="connsiteX80" fmla="*/ 230694 w 1601429"/>
              <a:gd name="connsiteY80" fmla="*/ 83820 h 1822520"/>
              <a:gd name="connsiteX81" fmla="*/ 253554 w 1601429"/>
              <a:gd name="connsiteY81" fmla="*/ 68580 h 1822520"/>
              <a:gd name="connsiteX82" fmla="*/ 299274 w 1601429"/>
              <a:gd name="connsiteY82" fmla="*/ 45720 h 1822520"/>
              <a:gd name="connsiteX83" fmla="*/ 344994 w 1601429"/>
              <a:gd name="connsiteY83" fmla="*/ 0 h 1822520"/>
              <a:gd name="connsiteX84" fmla="*/ 588834 w 1601429"/>
              <a:gd name="connsiteY84" fmla="*/ 114300 h 1822520"/>
              <a:gd name="connsiteX85" fmla="*/ 762189 w 1601429"/>
              <a:gd name="connsiteY85" fmla="*/ 238125 h 1822520"/>
              <a:gd name="connsiteX86" fmla="*/ 1068894 w 1601429"/>
              <a:gd name="connsiteY86" fmla="*/ 198120 h 1822520"/>
              <a:gd name="connsiteX87" fmla="*/ 1076514 w 1601429"/>
              <a:gd name="connsiteY87" fmla="*/ 175260 h 1822520"/>
              <a:gd name="connsiteX88" fmla="*/ 1099374 w 1601429"/>
              <a:gd name="connsiteY88" fmla="*/ 137160 h 1822520"/>
              <a:gd name="connsiteX0" fmla="*/ 1099374 w 1601429"/>
              <a:gd name="connsiteY0" fmla="*/ 137160 h 1822520"/>
              <a:gd name="connsiteX1" fmla="*/ 1114614 w 1601429"/>
              <a:gd name="connsiteY1" fmla="*/ 190500 h 1822520"/>
              <a:gd name="connsiteX2" fmla="*/ 1129854 w 1601429"/>
              <a:gd name="connsiteY2" fmla="*/ 281940 h 1822520"/>
              <a:gd name="connsiteX3" fmla="*/ 1145094 w 1601429"/>
              <a:gd name="connsiteY3" fmla="*/ 304800 h 1822520"/>
              <a:gd name="connsiteX4" fmla="*/ 1160334 w 1601429"/>
              <a:gd name="connsiteY4" fmla="*/ 335280 h 1822520"/>
              <a:gd name="connsiteX5" fmla="*/ 1190814 w 1601429"/>
              <a:gd name="connsiteY5" fmla="*/ 457200 h 1822520"/>
              <a:gd name="connsiteX6" fmla="*/ 1198434 w 1601429"/>
              <a:gd name="connsiteY6" fmla="*/ 480060 h 1822520"/>
              <a:gd name="connsiteX7" fmla="*/ 1259394 w 1601429"/>
              <a:gd name="connsiteY7" fmla="*/ 548640 h 1822520"/>
              <a:gd name="connsiteX8" fmla="*/ 1282254 w 1601429"/>
              <a:gd name="connsiteY8" fmla="*/ 571500 h 1822520"/>
              <a:gd name="connsiteX9" fmla="*/ 1305114 w 1601429"/>
              <a:gd name="connsiteY9" fmla="*/ 617220 h 1822520"/>
              <a:gd name="connsiteX10" fmla="*/ 1327974 w 1601429"/>
              <a:gd name="connsiteY10" fmla="*/ 632460 h 1822520"/>
              <a:gd name="connsiteX11" fmla="*/ 1373694 w 1601429"/>
              <a:gd name="connsiteY11" fmla="*/ 662940 h 1822520"/>
              <a:gd name="connsiteX12" fmla="*/ 1419414 w 1601429"/>
              <a:gd name="connsiteY12" fmla="*/ 708660 h 1822520"/>
              <a:gd name="connsiteX13" fmla="*/ 1434654 w 1601429"/>
              <a:gd name="connsiteY13" fmla="*/ 853440 h 1822520"/>
              <a:gd name="connsiteX14" fmla="*/ 1457514 w 1601429"/>
              <a:gd name="connsiteY14" fmla="*/ 899160 h 1822520"/>
              <a:gd name="connsiteX15" fmla="*/ 1487994 w 1601429"/>
              <a:gd name="connsiteY15" fmla="*/ 937260 h 1822520"/>
              <a:gd name="connsiteX16" fmla="*/ 1503234 w 1601429"/>
              <a:gd name="connsiteY16" fmla="*/ 982980 h 1822520"/>
              <a:gd name="connsiteX17" fmla="*/ 1510854 w 1601429"/>
              <a:gd name="connsiteY17" fmla="*/ 1005840 h 1822520"/>
              <a:gd name="connsiteX18" fmla="*/ 1526094 w 1601429"/>
              <a:gd name="connsiteY18" fmla="*/ 1059180 h 1822520"/>
              <a:gd name="connsiteX19" fmla="*/ 1533714 w 1601429"/>
              <a:gd name="connsiteY19" fmla="*/ 1112520 h 1822520"/>
              <a:gd name="connsiteX20" fmla="*/ 1564194 w 1601429"/>
              <a:gd name="connsiteY20" fmla="*/ 1188720 h 1822520"/>
              <a:gd name="connsiteX21" fmla="*/ 1579434 w 1601429"/>
              <a:gd name="connsiteY21" fmla="*/ 1234440 h 1822520"/>
              <a:gd name="connsiteX22" fmla="*/ 1579434 w 1601429"/>
              <a:gd name="connsiteY22" fmla="*/ 1478280 h 1822520"/>
              <a:gd name="connsiteX23" fmla="*/ 1564194 w 1601429"/>
              <a:gd name="connsiteY23" fmla="*/ 1524000 h 1822520"/>
              <a:gd name="connsiteX24" fmla="*/ 1548954 w 1601429"/>
              <a:gd name="connsiteY24" fmla="*/ 1546860 h 1822520"/>
              <a:gd name="connsiteX25" fmla="*/ 1541334 w 1601429"/>
              <a:gd name="connsiteY25" fmla="*/ 1577340 h 1822520"/>
              <a:gd name="connsiteX26" fmla="*/ 1526094 w 1601429"/>
              <a:gd name="connsiteY26" fmla="*/ 1623060 h 1822520"/>
              <a:gd name="connsiteX27" fmla="*/ 1503234 w 1601429"/>
              <a:gd name="connsiteY27" fmla="*/ 1722120 h 1822520"/>
              <a:gd name="connsiteX28" fmla="*/ 1434654 w 1601429"/>
              <a:gd name="connsiteY28" fmla="*/ 1821180 h 1822520"/>
              <a:gd name="connsiteX29" fmla="*/ 1228914 w 1601429"/>
              <a:gd name="connsiteY29" fmla="*/ 1729740 h 1822520"/>
              <a:gd name="connsiteX30" fmla="*/ 1259394 w 1601429"/>
              <a:gd name="connsiteY30" fmla="*/ 1714500 h 1822520"/>
              <a:gd name="connsiteX31" fmla="*/ 1213674 w 1601429"/>
              <a:gd name="connsiteY31" fmla="*/ 1684020 h 1822520"/>
              <a:gd name="connsiteX32" fmla="*/ 1190814 w 1601429"/>
              <a:gd name="connsiteY32" fmla="*/ 1661160 h 1822520"/>
              <a:gd name="connsiteX33" fmla="*/ 1167954 w 1601429"/>
              <a:gd name="connsiteY33" fmla="*/ 1653540 h 1822520"/>
              <a:gd name="connsiteX34" fmla="*/ 1106994 w 1601429"/>
              <a:gd name="connsiteY34" fmla="*/ 1623060 h 1822520"/>
              <a:gd name="connsiteX35" fmla="*/ 1061274 w 1601429"/>
              <a:gd name="connsiteY35" fmla="*/ 1584960 h 1822520"/>
              <a:gd name="connsiteX36" fmla="*/ 1015554 w 1601429"/>
              <a:gd name="connsiteY36" fmla="*/ 1569720 h 1822520"/>
              <a:gd name="connsiteX37" fmla="*/ 1000314 w 1601429"/>
              <a:gd name="connsiteY37" fmla="*/ 1546860 h 1822520"/>
              <a:gd name="connsiteX38" fmla="*/ 977454 w 1601429"/>
              <a:gd name="connsiteY38" fmla="*/ 1539240 h 1822520"/>
              <a:gd name="connsiteX39" fmla="*/ 946974 w 1601429"/>
              <a:gd name="connsiteY39" fmla="*/ 1493520 h 1822520"/>
              <a:gd name="connsiteX40" fmla="*/ 924114 w 1601429"/>
              <a:gd name="connsiteY40" fmla="*/ 1463040 h 1822520"/>
              <a:gd name="connsiteX41" fmla="*/ 916494 w 1601429"/>
              <a:gd name="connsiteY41" fmla="*/ 1432560 h 1822520"/>
              <a:gd name="connsiteX42" fmla="*/ 893634 w 1601429"/>
              <a:gd name="connsiteY42" fmla="*/ 1371600 h 1822520"/>
              <a:gd name="connsiteX43" fmla="*/ 855534 w 1601429"/>
              <a:gd name="connsiteY43" fmla="*/ 1325880 h 1822520"/>
              <a:gd name="connsiteX44" fmla="*/ 825054 w 1601429"/>
              <a:gd name="connsiteY44" fmla="*/ 1280160 h 1822520"/>
              <a:gd name="connsiteX45" fmla="*/ 802194 w 1601429"/>
              <a:gd name="connsiteY45" fmla="*/ 1257300 h 1822520"/>
              <a:gd name="connsiteX46" fmla="*/ 748854 w 1601429"/>
              <a:gd name="connsiteY46" fmla="*/ 1211580 h 1822520"/>
              <a:gd name="connsiteX47" fmla="*/ 710754 w 1601429"/>
              <a:gd name="connsiteY47" fmla="*/ 1165860 h 1822520"/>
              <a:gd name="connsiteX48" fmla="*/ 703134 w 1601429"/>
              <a:gd name="connsiteY48" fmla="*/ 1143000 h 1822520"/>
              <a:gd name="connsiteX49" fmla="*/ 680274 w 1601429"/>
              <a:gd name="connsiteY49" fmla="*/ 1120140 h 1822520"/>
              <a:gd name="connsiteX50" fmla="*/ 649794 w 1601429"/>
              <a:gd name="connsiteY50" fmla="*/ 1082040 h 1822520"/>
              <a:gd name="connsiteX51" fmla="*/ 634554 w 1601429"/>
              <a:gd name="connsiteY51" fmla="*/ 1043940 h 1822520"/>
              <a:gd name="connsiteX52" fmla="*/ 604074 w 1601429"/>
              <a:gd name="connsiteY52" fmla="*/ 998220 h 1822520"/>
              <a:gd name="connsiteX53" fmla="*/ 581214 w 1601429"/>
              <a:gd name="connsiteY53" fmla="*/ 952500 h 1822520"/>
              <a:gd name="connsiteX54" fmla="*/ 573594 w 1601429"/>
              <a:gd name="connsiteY54" fmla="*/ 929640 h 1822520"/>
              <a:gd name="connsiteX55" fmla="*/ 550734 w 1601429"/>
              <a:gd name="connsiteY55" fmla="*/ 914400 h 1822520"/>
              <a:gd name="connsiteX56" fmla="*/ 505014 w 1601429"/>
              <a:gd name="connsiteY56" fmla="*/ 838200 h 1822520"/>
              <a:gd name="connsiteX57" fmla="*/ 489774 w 1601429"/>
              <a:gd name="connsiteY57" fmla="*/ 815340 h 1822520"/>
              <a:gd name="connsiteX58" fmla="*/ 466914 w 1601429"/>
              <a:gd name="connsiteY58" fmla="*/ 792480 h 1822520"/>
              <a:gd name="connsiteX59" fmla="*/ 428814 w 1601429"/>
              <a:gd name="connsiteY59" fmla="*/ 739140 h 1822520"/>
              <a:gd name="connsiteX60" fmla="*/ 405954 w 1601429"/>
              <a:gd name="connsiteY60" fmla="*/ 723900 h 1822520"/>
              <a:gd name="connsiteX61" fmla="*/ 375474 w 1601429"/>
              <a:gd name="connsiteY61" fmla="*/ 693420 h 1822520"/>
              <a:gd name="connsiteX62" fmla="*/ 352614 w 1601429"/>
              <a:gd name="connsiteY62" fmla="*/ 662940 h 1822520"/>
              <a:gd name="connsiteX63" fmla="*/ 329754 w 1601429"/>
              <a:gd name="connsiteY63" fmla="*/ 647700 h 1822520"/>
              <a:gd name="connsiteX64" fmla="*/ 284034 w 1601429"/>
              <a:gd name="connsiteY64" fmla="*/ 586740 h 1822520"/>
              <a:gd name="connsiteX65" fmla="*/ 276414 w 1601429"/>
              <a:gd name="connsiteY65" fmla="*/ 563880 h 1822520"/>
              <a:gd name="connsiteX66" fmla="*/ 223074 w 1601429"/>
              <a:gd name="connsiteY66" fmla="*/ 480060 h 1822520"/>
              <a:gd name="connsiteX67" fmla="*/ 200214 w 1601429"/>
              <a:gd name="connsiteY67" fmla="*/ 464820 h 1822520"/>
              <a:gd name="connsiteX68" fmla="*/ 162114 w 1601429"/>
              <a:gd name="connsiteY68" fmla="*/ 434340 h 1822520"/>
              <a:gd name="connsiteX69" fmla="*/ 146874 w 1601429"/>
              <a:gd name="connsiteY69" fmla="*/ 411480 h 1822520"/>
              <a:gd name="connsiteX70" fmla="*/ 124014 w 1601429"/>
              <a:gd name="connsiteY70" fmla="*/ 396240 h 1822520"/>
              <a:gd name="connsiteX71" fmla="*/ 101154 w 1601429"/>
              <a:gd name="connsiteY71" fmla="*/ 373380 h 1822520"/>
              <a:gd name="connsiteX72" fmla="*/ 78294 w 1601429"/>
              <a:gd name="connsiteY72" fmla="*/ 358140 h 1822520"/>
              <a:gd name="connsiteX73" fmla="*/ 9714 w 1601429"/>
              <a:gd name="connsiteY73" fmla="*/ 297180 h 1822520"/>
              <a:gd name="connsiteX74" fmla="*/ 2094 w 1601429"/>
              <a:gd name="connsiteY74" fmla="*/ 266700 h 1822520"/>
              <a:gd name="connsiteX75" fmla="*/ 32574 w 1601429"/>
              <a:gd name="connsiteY75" fmla="*/ 220980 h 1822520"/>
              <a:gd name="connsiteX76" fmla="*/ 108774 w 1601429"/>
              <a:gd name="connsiteY76" fmla="*/ 167640 h 1822520"/>
              <a:gd name="connsiteX77" fmla="*/ 139254 w 1601429"/>
              <a:gd name="connsiteY77" fmla="*/ 152400 h 1822520"/>
              <a:gd name="connsiteX78" fmla="*/ 184974 w 1601429"/>
              <a:gd name="connsiteY78" fmla="*/ 121920 h 1822520"/>
              <a:gd name="connsiteX79" fmla="*/ 207834 w 1601429"/>
              <a:gd name="connsiteY79" fmla="*/ 106680 h 1822520"/>
              <a:gd name="connsiteX80" fmla="*/ 230694 w 1601429"/>
              <a:gd name="connsiteY80" fmla="*/ 83820 h 1822520"/>
              <a:gd name="connsiteX81" fmla="*/ 253554 w 1601429"/>
              <a:gd name="connsiteY81" fmla="*/ 68580 h 1822520"/>
              <a:gd name="connsiteX82" fmla="*/ 299274 w 1601429"/>
              <a:gd name="connsiteY82" fmla="*/ 45720 h 1822520"/>
              <a:gd name="connsiteX83" fmla="*/ 344994 w 1601429"/>
              <a:gd name="connsiteY83" fmla="*/ 0 h 1822520"/>
              <a:gd name="connsiteX84" fmla="*/ 588834 w 1601429"/>
              <a:gd name="connsiteY84" fmla="*/ 114300 h 1822520"/>
              <a:gd name="connsiteX85" fmla="*/ 762189 w 1601429"/>
              <a:gd name="connsiteY85" fmla="*/ 238125 h 1822520"/>
              <a:gd name="connsiteX86" fmla="*/ 1068894 w 1601429"/>
              <a:gd name="connsiteY86" fmla="*/ 198120 h 1822520"/>
              <a:gd name="connsiteX87" fmla="*/ 1076514 w 1601429"/>
              <a:gd name="connsiteY87" fmla="*/ 175260 h 1822520"/>
              <a:gd name="connsiteX88" fmla="*/ 1099374 w 1601429"/>
              <a:gd name="connsiteY88" fmla="*/ 137160 h 1822520"/>
              <a:gd name="connsiteX0" fmla="*/ 1099374 w 1601429"/>
              <a:gd name="connsiteY0" fmla="*/ 137160 h 1822520"/>
              <a:gd name="connsiteX1" fmla="*/ 1114614 w 1601429"/>
              <a:gd name="connsiteY1" fmla="*/ 190500 h 1822520"/>
              <a:gd name="connsiteX2" fmla="*/ 1129854 w 1601429"/>
              <a:gd name="connsiteY2" fmla="*/ 281940 h 1822520"/>
              <a:gd name="connsiteX3" fmla="*/ 1145094 w 1601429"/>
              <a:gd name="connsiteY3" fmla="*/ 304800 h 1822520"/>
              <a:gd name="connsiteX4" fmla="*/ 1160334 w 1601429"/>
              <a:gd name="connsiteY4" fmla="*/ 335280 h 1822520"/>
              <a:gd name="connsiteX5" fmla="*/ 1190814 w 1601429"/>
              <a:gd name="connsiteY5" fmla="*/ 457200 h 1822520"/>
              <a:gd name="connsiteX6" fmla="*/ 1198434 w 1601429"/>
              <a:gd name="connsiteY6" fmla="*/ 480060 h 1822520"/>
              <a:gd name="connsiteX7" fmla="*/ 1259394 w 1601429"/>
              <a:gd name="connsiteY7" fmla="*/ 548640 h 1822520"/>
              <a:gd name="connsiteX8" fmla="*/ 1282254 w 1601429"/>
              <a:gd name="connsiteY8" fmla="*/ 571500 h 1822520"/>
              <a:gd name="connsiteX9" fmla="*/ 1305114 w 1601429"/>
              <a:gd name="connsiteY9" fmla="*/ 617220 h 1822520"/>
              <a:gd name="connsiteX10" fmla="*/ 1327974 w 1601429"/>
              <a:gd name="connsiteY10" fmla="*/ 632460 h 1822520"/>
              <a:gd name="connsiteX11" fmla="*/ 1373694 w 1601429"/>
              <a:gd name="connsiteY11" fmla="*/ 662940 h 1822520"/>
              <a:gd name="connsiteX12" fmla="*/ 1419414 w 1601429"/>
              <a:gd name="connsiteY12" fmla="*/ 708660 h 1822520"/>
              <a:gd name="connsiteX13" fmla="*/ 1434654 w 1601429"/>
              <a:gd name="connsiteY13" fmla="*/ 853440 h 1822520"/>
              <a:gd name="connsiteX14" fmla="*/ 1457514 w 1601429"/>
              <a:gd name="connsiteY14" fmla="*/ 899160 h 1822520"/>
              <a:gd name="connsiteX15" fmla="*/ 1487994 w 1601429"/>
              <a:gd name="connsiteY15" fmla="*/ 937260 h 1822520"/>
              <a:gd name="connsiteX16" fmla="*/ 1503234 w 1601429"/>
              <a:gd name="connsiteY16" fmla="*/ 982980 h 1822520"/>
              <a:gd name="connsiteX17" fmla="*/ 1510854 w 1601429"/>
              <a:gd name="connsiteY17" fmla="*/ 1005840 h 1822520"/>
              <a:gd name="connsiteX18" fmla="*/ 1526094 w 1601429"/>
              <a:gd name="connsiteY18" fmla="*/ 1059180 h 1822520"/>
              <a:gd name="connsiteX19" fmla="*/ 1533714 w 1601429"/>
              <a:gd name="connsiteY19" fmla="*/ 1112520 h 1822520"/>
              <a:gd name="connsiteX20" fmla="*/ 1564194 w 1601429"/>
              <a:gd name="connsiteY20" fmla="*/ 1188720 h 1822520"/>
              <a:gd name="connsiteX21" fmla="*/ 1579434 w 1601429"/>
              <a:gd name="connsiteY21" fmla="*/ 1234440 h 1822520"/>
              <a:gd name="connsiteX22" fmla="*/ 1579434 w 1601429"/>
              <a:gd name="connsiteY22" fmla="*/ 1478280 h 1822520"/>
              <a:gd name="connsiteX23" fmla="*/ 1564194 w 1601429"/>
              <a:gd name="connsiteY23" fmla="*/ 1524000 h 1822520"/>
              <a:gd name="connsiteX24" fmla="*/ 1548954 w 1601429"/>
              <a:gd name="connsiteY24" fmla="*/ 1546860 h 1822520"/>
              <a:gd name="connsiteX25" fmla="*/ 1541334 w 1601429"/>
              <a:gd name="connsiteY25" fmla="*/ 1577340 h 1822520"/>
              <a:gd name="connsiteX26" fmla="*/ 1526094 w 1601429"/>
              <a:gd name="connsiteY26" fmla="*/ 1623060 h 1822520"/>
              <a:gd name="connsiteX27" fmla="*/ 1503234 w 1601429"/>
              <a:gd name="connsiteY27" fmla="*/ 1722120 h 1822520"/>
              <a:gd name="connsiteX28" fmla="*/ 1434654 w 1601429"/>
              <a:gd name="connsiteY28" fmla="*/ 1821180 h 1822520"/>
              <a:gd name="connsiteX29" fmla="*/ 1228914 w 1601429"/>
              <a:gd name="connsiteY29" fmla="*/ 1729740 h 1822520"/>
              <a:gd name="connsiteX30" fmla="*/ 1259394 w 1601429"/>
              <a:gd name="connsiteY30" fmla="*/ 1714500 h 1822520"/>
              <a:gd name="connsiteX31" fmla="*/ 1260664 w 1601429"/>
              <a:gd name="connsiteY31" fmla="*/ 1711325 h 1822520"/>
              <a:gd name="connsiteX32" fmla="*/ 1213674 w 1601429"/>
              <a:gd name="connsiteY32" fmla="*/ 1684020 h 1822520"/>
              <a:gd name="connsiteX33" fmla="*/ 1190814 w 1601429"/>
              <a:gd name="connsiteY33" fmla="*/ 1661160 h 1822520"/>
              <a:gd name="connsiteX34" fmla="*/ 1167954 w 1601429"/>
              <a:gd name="connsiteY34" fmla="*/ 1653540 h 1822520"/>
              <a:gd name="connsiteX35" fmla="*/ 1106994 w 1601429"/>
              <a:gd name="connsiteY35" fmla="*/ 1623060 h 1822520"/>
              <a:gd name="connsiteX36" fmla="*/ 1061274 w 1601429"/>
              <a:gd name="connsiteY36" fmla="*/ 1584960 h 1822520"/>
              <a:gd name="connsiteX37" fmla="*/ 1015554 w 1601429"/>
              <a:gd name="connsiteY37" fmla="*/ 1569720 h 1822520"/>
              <a:gd name="connsiteX38" fmla="*/ 1000314 w 1601429"/>
              <a:gd name="connsiteY38" fmla="*/ 1546860 h 1822520"/>
              <a:gd name="connsiteX39" fmla="*/ 977454 w 1601429"/>
              <a:gd name="connsiteY39" fmla="*/ 1539240 h 1822520"/>
              <a:gd name="connsiteX40" fmla="*/ 946974 w 1601429"/>
              <a:gd name="connsiteY40" fmla="*/ 1493520 h 1822520"/>
              <a:gd name="connsiteX41" fmla="*/ 924114 w 1601429"/>
              <a:gd name="connsiteY41" fmla="*/ 1463040 h 1822520"/>
              <a:gd name="connsiteX42" fmla="*/ 916494 w 1601429"/>
              <a:gd name="connsiteY42" fmla="*/ 1432560 h 1822520"/>
              <a:gd name="connsiteX43" fmla="*/ 893634 w 1601429"/>
              <a:gd name="connsiteY43" fmla="*/ 1371600 h 1822520"/>
              <a:gd name="connsiteX44" fmla="*/ 855534 w 1601429"/>
              <a:gd name="connsiteY44" fmla="*/ 1325880 h 1822520"/>
              <a:gd name="connsiteX45" fmla="*/ 825054 w 1601429"/>
              <a:gd name="connsiteY45" fmla="*/ 1280160 h 1822520"/>
              <a:gd name="connsiteX46" fmla="*/ 802194 w 1601429"/>
              <a:gd name="connsiteY46" fmla="*/ 1257300 h 1822520"/>
              <a:gd name="connsiteX47" fmla="*/ 748854 w 1601429"/>
              <a:gd name="connsiteY47" fmla="*/ 1211580 h 1822520"/>
              <a:gd name="connsiteX48" fmla="*/ 710754 w 1601429"/>
              <a:gd name="connsiteY48" fmla="*/ 1165860 h 1822520"/>
              <a:gd name="connsiteX49" fmla="*/ 703134 w 1601429"/>
              <a:gd name="connsiteY49" fmla="*/ 1143000 h 1822520"/>
              <a:gd name="connsiteX50" fmla="*/ 680274 w 1601429"/>
              <a:gd name="connsiteY50" fmla="*/ 1120140 h 1822520"/>
              <a:gd name="connsiteX51" fmla="*/ 649794 w 1601429"/>
              <a:gd name="connsiteY51" fmla="*/ 1082040 h 1822520"/>
              <a:gd name="connsiteX52" fmla="*/ 634554 w 1601429"/>
              <a:gd name="connsiteY52" fmla="*/ 1043940 h 1822520"/>
              <a:gd name="connsiteX53" fmla="*/ 604074 w 1601429"/>
              <a:gd name="connsiteY53" fmla="*/ 998220 h 1822520"/>
              <a:gd name="connsiteX54" fmla="*/ 581214 w 1601429"/>
              <a:gd name="connsiteY54" fmla="*/ 952500 h 1822520"/>
              <a:gd name="connsiteX55" fmla="*/ 573594 w 1601429"/>
              <a:gd name="connsiteY55" fmla="*/ 929640 h 1822520"/>
              <a:gd name="connsiteX56" fmla="*/ 550734 w 1601429"/>
              <a:gd name="connsiteY56" fmla="*/ 914400 h 1822520"/>
              <a:gd name="connsiteX57" fmla="*/ 505014 w 1601429"/>
              <a:gd name="connsiteY57" fmla="*/ 838200 h 1822520"/>
              <a:gd name="connsiteX58" fmla="*/ 489774 w 1601429"/>
              <a:gd name="connsiteY58" fmla="*/ 815340 h 1822520"/>
              <a:gd name="connsiteX59" fmla="*/ 466914 w 1601429"/>
              <a:gd name="connsiteY59" fmla="*/ 792480 h 1822520"/>
              <a:gd name="connsiteX60" fmla="*/ 428814 w 1601429"/>
              <a:gd name="connsiteY60" fmla="*/ 739140 h 1822520"/>
              <a:gd name="connsiteX61" fmla="*/ 405954 w 1601429"/>
              <a:gd name="connsiteY61" fmla="*/ 723900 h 1822520"/>
              <a:gd name="connsiteX62" fmla="*/ 375474 w 1601429"/>
              <a:gd name="connsiteY62" fmla="*/ 693420 h 1822520"/>
              <a:gd name="connsiteX63" fmla="*/ 352614 w 1601429"/>
              <a:gd name="connsiteY63" fmla="*/ 662940 h 1822520"/>
              <a:gd name="connsiteX64" fmla="*/ 329754 w 1601429"/>
              <a:gd name="connsiteY64" fmla="*/ 647700 h 1822520"/>
              <a:gd name="connsiteX65" fmla="*/ 284034 w 1601429"/>
              <a:gd name="connsiteY65" fmla="*/ 586740 h 1822520"/>
              <a:gd name="connsiteX66" fmla="*/ 276414 w 1601429"/>
              <a:gd name="connsiteY66" fmla="*/ 563880 h 1822520"/>
              <a:gd name="connsiteX67" fmla="*/ 223074 w 1601429"/>
              <a:gd name="connsiteY67" fmla="*/ 480060 h 1822520"/>
              <a:gd name="connsiteX68" fmla="*/ 200214 w 1601429"/>
              <a:gd name="connsiteY68" fmla="*/ 464820 h 1822520"/>
              <a:gd name="connsiteX69" fmla="*/ 162114 w 1601429"/>
              <a:gd name="connsiteY69" fmla="*/ 434340 h 1822520"/>
              <a:gd name="connsiteX70" fmla="*/ 146874 w 1601429"/>
              <a:gd name="connsiteY70" fmla="*/ 411480 h 1822520"/>
              <a:gd name="connsiteX71" fmla="*/ 124014 w 1601429"/>
              <a:gd name="connsiteY71" fmla="*/ 396240 h 1822520"/>
              <a:gd name="connsiteX72" fmla="*/ 101154 w 1601429"/>
              <a:gd name="connsiteY72" fmla="*/ 373380 h 1822520"/>
              <a:gd name="connsiteX73" fmla="*/ 78294 w 1601429"/>
              <a:gd name="connsiteY73" fmla="*/ 358140 h 1822520"/>
              <a:gd name="connsiteX74" fmla="*/ 9714 w 1601429"/>
              <a:gd name="connsiteY74" fmla="*/ 297180 h 1822520"/>
              <a:gd name="connsiteX75" fmla="*/ 2094 w 1601429"/>
              <a:gd name="connsiteY75" fmla="*/ 266700 h 1822520"/>
              <a:gd name="connsiteX76" fmla="*/ 32574 w 1601429"/>
              <a:gd name="connsiteY76" fmla="*/ 220980 h 1822520"/>
              <a:gd name="connsiteX77" fmla="*/ 108774 w 1601429"/>
              <a:gd name="connsiteY77" fmla="*/ 167640 h 1822520"/>
              <a:gd name="connsiteX78" fmla="*/ 139254 w 1601429"/>
              <a:gd name="connsiteY78" fmla="*/ 152400 h 1822520"/>
              <a:gd name="connsiteX79" fmla="*/ 184974 w 1601429"/>
              <a:gd name="connsiteY79" fmla="*/ 121920 h 1822520"/>
              <a:gd name="connsiteX80" fmla="*/ 207834 w 1601429"/>
              <a:gd name="connsiteY80" fmla="*/ 106680 h 1822520"/>
              <a:gd name="connsiteX81" fmla="*/ 230694 w 1601429"/>
              <a:gd name="connsiteY81" fmla="*/ 83820 h 1822520"/>
              <a:gd name="connsiteX82" fmla="*/ 253554 w 1601429"/>
              <a:gd name="connsiteY82" fmla="*/ 68580 h 1822520"/>
              <a:gd name="connsiteX83" fmla="*/ 299274 w 1601429"/>
              <a:gd name="connsiteY83" fmla="*/ 45720 h 1822520"/>
              <a:gd name="connsiteX84" fmla="*/ 344994 w 1601429"/>
              <a:gd name="connsiteY84" fmla="*/ 0 h 1822520"/>
              <a:gd name="connsiteX85" fmla="*/ 588834 w 1601429"/>
              <a:gd name="connsiteY85" fmla="*/ 114300 h 1822520"/>
              <a:gd name="connsiteX86" fmla="*/ 762189 w 1601429"/>
              <a:gd name="connsiteY86" fmla="*/ 238125 h 1822520"/>
              <a:gd name="connsiteX87" fmla="*/ 1068894 w 1601429"/>
              <a:gd name="connsiteY87" fmla="*/ 198120 h 1822520"/>
              <a:gd name="connsiteX88" fmla="*/ 1076514 w 1601429"/>
              <a:gd name="connsiteY88" fmla="*/ 175260 h 1822520"/>
              <a:gd name="connsiteX89" fmla="*/ 1099374 w 1601429"/>
              <a:gd name="connsiteY89" fmla="*/ 137160 h 182252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213674 w 1601429"/>
              <a:gd name="connsiteY31" fmla="*/ 1684020 h 1821180"/>
              <a:gd name="connsiteX32" fmla="*/ 1190814 w 1601429"/>
              <a:gd name="connsiteY32" fmla="*/ 1661160 h 1821180"/>
              <a:gd name="connsiteX33" fmla="*/ 1167954 w 1601429"/>
              <a:gd name="connsiteY33" fmla="*/ 1653540 h 1821180"/>
              <a:gd name="connsiteX34" fmla="*/ 1106994 w 1601429"/>
              <a:gd name="connsiteY34" fmla="*/ 1623060 h 1821180"/>
              <a:gd name="connsiteX35" fmla="*/ 1061274 w 1601429"/>
              <a:gd name="connsiteY35" fmla="*/ 1584960 h 1821180"/>
              <a:gd name="connsiteX36" fmla="*/ 1015554 w 1601429"/>
              <a:gd name="connsiteY36" fmla="*/ 1569720 h 1821180"/>
              <a:gd name="connsiteX37" fmla="*/ 1000314 w 1601429"/>
              <a:gd name="connsiteY37" fmla="*/ 1546860 h 1821180"/>
              <a:gd name="connsiteX38" fmla="*/ 977454 w 1601429"/>
              <a:gd name="connsiteY38" fmla="*/ 1539240 h 1821180"/>
              <a:gd name="connsiteX39" fmla="*/ 946974 w 1601429"/>
              <a:gd name="connsiteY39" fmla="*/ 1493520 h 1821180"/>
              <a:gd name="connsiteX40" fmla="*/ 924114 w 1601429"/>
              <a:gd name="connsiteY40" fmla="*/ 1463040 h 1821180"/>
              <a:gd name="connsiteX41" fmla="*/ 916494 w 1601429"/>
              <a:gd name="connsiteY41" fmla="*/ 1432560 h 1821180"/>
              <a:gd name="connsiteX42" fmla="*/ 893634 w 1601429"/>
              <a:gd name="connsiteY42" fmla="*/ 1371600 h 1821180"/>
              <a:gd name="connsiteX43" fmla="*/ 855534 w 1601429"/>
              <a:gd name="connsiteY43" fmla="*/ 1325880 h 1821180"/>
              <a:gd name="connsiteX44" fmla="*/ 825054 w 1601429"/>
              <a:gd name="connsiteY44" fmla="*/ 1280160 h 1821180"/>
              <a:gd name="connsiteX45" fmla="*/ 802194 w 1601429"/>
              <a:gd name="connsiteY45" fmla="*/ 1257300 h 1821180"/>
              <a:gd name="connsiteX46" fmla="*/ 748854 w 1601429"/>
              <a:gd name="connsiteY46" fmla="*/ 1211580 h 1821180"/>
              <a:gd name="connsiteX47" fmla="*/ 710754 w 1601429"/>
              <a:gd name="connsiteY47" fmla="*/ 1165860 h 1821180"/>
              <a:gd name="connsiteX48" fmla="*/ 703134 w 1601429"/>
              <a:gd name="connsiteY48" fmla="*/ 1143000 h 1821180"/>
              <a:gd name="connsiteX49" fmla="*/ 680274 w 1601429"/>
              <a:gd name="connsiteY49" fmla="*/ 1120140 h 1821180"/>
              <a:gd name="connsiteX50" fmla="*/ 649794 w 1601429"/>
              <a:gd name="connsiteY50" fmla="*/ 1082040 h 1821180"/>
              <a:gd name="connsiteX51" fmla="*/ 634554 w 1601429"/>
              <a:gd name="connsiteY51" fmla="*/ 1043940 h 1821180"/>
              <a:gd name="connsiteX52" fmla="*/ 604074 w 1601429"/>
              <a:gd name="connsiteY52" fmla="*/ 998220 h 1821180"/>
              <a:gd name="connsiteX53" fmla="*/ 581214 w 1601429"/>
              <a:gd name="connsiteY53" fmla="*/ 952500 h 1821180"/>
              <a:gd name="connsiteX54" fmla="*/ 573594 w 1601429"/>
              <a:gd name="connsiteY54" fmla="*/ 929640 h 1821180"/>
              <a:gd name="connsiteX55" fmla="*/ 550734 w 1601429"/>
              <a:gd name="connsiteY55" fmla="*/ 914400 h 1821180"/>
              <a:gd name="connsiteX56" fmla="*/ 505014 w 1601429"/>
              <a:gd name="connsiteY56" fmla="*/ 838200 h 1821180"/>
              <a:gd name="connsiteX57" fmla="*/ 489774 w 1601429"/>
              <a:gd name="connsiteY57" fmla="*/ 815340 h 1821180"/>
              <a:gd name="connsiteX58" fmla="*/ 466914 w 1601429"/>
              <a:gd name="connsiteY58" fmla="*/ 792480 h 1821180"/>
              <a:gd name="connsiteX59" fmla="*/ 428814 w 1601429"/>
              <a:gd name="connsiteY59" fmla="*/ 739140 h 1821180"/>
              <a:gd name="connsiteX60" fmla="*/ 405954 w 1601429"/>
              <a:gd name="connsiteY60" fmla="*/ 723900 h 1821180"/>
              <a:gd name="connsiteX61" fmla="*/ 375474 w 1601429"/>
              <a:gd name="connsiteY61" fmla="*/ 693420 h 1821180"/>
              <a:gd name="connsiteX62" fmla="*/ 352614 w 1601429"/>
              <a:gd name="connsiteY62" fmla="*/ 662940 h 1821180"/>
              <a:gd name="connsiteX63" fmla="*/ 329754 w 1601429"/>
              <a:gd name="connsiteY63" fmla="*/ 647700 h 1821180"/>
              <a:gd name="connsiteX64" fmla="*/ 284034 w 1601429"/>
              <a:gd name="connsiteY64" fmla="*/ 586740 h 1821180"/>
              <a:gd name="connsiteX65" fmla="*/ 276414 w 1601429"/>
              <a:gd name="connsiteY65" fmla="*/ 563880 h 1821180"/>
              <a:gd name="connsiteX66" fmla="*/ 223074 w 1601429"/>
              <a:gd name="connsiteY66" fmla="*/ 480060 h 1821180"/>
              <a:gd name="connsiteX67" fmla="*/ 200214 w 1601429"/>
              <a:gd name="connsiteY67" fmla="*/ 464820 h 1821180"/>
              <a:gd name="connsiteX68" fmla="*/ 162114 w 1601429"/>
              <a:gd name="connsiteY68" fmla="*/ 434340 h 1821180"/>
              <a:gd name="connsiteX69" fmla="*/ 146874 w 1601429"/>
              <a:gd name="connsiteY69" fmla="*/ 411480 h 1821180"/>
              <a:gd name="connsiteX70" fmla="*/ 124014 w 1601429"/>
              <a:gd name="connsiteY70" fmla="*/ 396240 h 1821180"/>
              <a:gd name="connsiteX71" fmla="*/ 101154 w 1601429"/>
              <a:gd name="connsiteY71" fmla="*/ 373380 h 1821180"/>
              <a:gd name="connsiteX72" fmla="*/ 78294 w 1601429"/>
              <a:gd name="connsiteY72" fmla="*/ 358140 h 1821180"/>
              <a:gd name="connsiteX73" fmla="*/ 9714 w 1601429"/>
              <a:gd name="connsiteY73" fmla="*/ 297180 h 1821180"/>
              <a:gd name="connsiteX74" fmla="*/ 2094 w 1601429"/>
              <a:gd name="connsiteY74" fmla="*/ 266700 h 1821180"/>
              <a:gd name="connsiteX75" fmla="*/ 32574 w 1601429"/>
              <a:gd name="connsiteY75" fmla="*/ 220980 h 1821180"/>
              <a:gd name="connsiteX76" fmla="*/ 108774 w 1601429"/>
              <a:gd name="connsiteY76" fmla="*/ 167640 h 1821180"/>
              <a:gd name="connsiteX77" fmla="*/ 139254 w 1601429"/>
              <a:gd name="connsiteY77" fmla="*/ 152400 h 1821180"/>
              <a:gd name="connsiteX78" fmla="*/ 184974 w 1601429"/>
              <a:gd name="connsiteY78" fmla="*/ 121920 h 1821180"/>
              <a:gd name="connsiteX79" fmla="*/ 207834 w 1601429"/>
              <a:gd name="connsiteY79" fmla="*/ 106680 h 1821180"/>
              <a:gd name="connsiteX80" fmla="*/ 230694 w 1601429"/>
              <a:gd name="connsiteY80" fmla="*/ 83820 h 1821180"/>
              <a:gd name="connsiteX81" fmla="*/ 253554 w 1601429"/>
              <a:gd name="connsiteY81" fmla="*/ 68580 h 1821180"/>
              <a:gd name="connsiteX82" fmla="*/ 299274 w 1601429"/>
              <a:gd name="connsiteY82" fmla="*/ 45720 h 1821180"/>
              <a:gd name="connsiteX83" fmla="*/ 344994 w 1601429"/>
              <a:gd name="connsiteY83" fmla="*/ 0 h 1821180"/>
              <a:gd name="connsiteX84" fmla="*/ 588834 w 1601429"/>
              <a:gd name="connsiteY84" fmla="*/ 114300 h 1821180"/>
              <a:gd name="connsiteX85" fmla="*/ 762189 w 1601429"/>
              <a:gd name="connsiteY85" fmla="*/ 238125 h 1821180"/>
              <a:gd name="connsiteX86" fmla="*/ 1068894 w 1601429"/>
              <a:gd name="connsiteY86" fmla="*/ 198120 h 1821180"/>
              <a:gd name="connsiteX87" fmla="*/ 1076514 w 1601429"/>
              <a:gd name="connsiteY87" fmla="*/ 175260 h 1821180"/>
              <a:gd name="connsiteX88" fmla="*/ 1099374 w 1601429"/>
              <a:gd name="connsiteY88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190814 w 1601429"/>
              <a:gd name="connsiteY31" fmla="*/ 1661160 h 1821180"/>
              <a:gd name="connsiteX32" fmla="*/ 1167954 w 1601429"/>
              <a:gd name="connsiteY32" fmla="*/ 1653540 h 1821180"/>
              <a:gd name="connsiteX33" fmla="*/ 1106994 w 1601429"/>
              <a:gd name="connsiteY33" fmla="*/ 1623060 h 1821180"/>
              <a:gd name="connsiteX34" fmla="*/ 1061274 w 1601429"/>
              <a:gd name="connsiteY34" fmla="*/ 1584960 h 1821180"/>
              <a:gd name="connsiteX35" fmla="*/ 1015554 w 1601429"/>
              <a:gd name="connsiteY35" fmla="*/ 1569720 h 1821180"/>
              <a:gd name="connsiteX36" fmla="*/ 1000314 w 1601429"/>
              <a:gd name="connsiteY36" fmla="*/ 1546860 h 1821180"/>
              <a:gd name="connsiteX37" fmla="*/ 977454 w 1601429"/>
              <a:gd name="connsiteY37" fmla="*/ 1539240 h 1821180"/>
              <a:gd name="connsiteX38" fmla="*/ 946974 w 1601429"/>
              <a:gd name="connsiteY38" fmla="*/ 1493520 h 1821180"/>
              <a:gd name="connsiteX39" fmla="*/ 924114 w 1601429"/>
              <a:gd name="connsiteY39" fmla="*/ 1463040 h 1821180"/>
              <a:gd name="connsiteX40" fmla="*/ 916494 w 1601429"/>
              <a:gd name="connsiteY40" fmla="*/ 1432560 h 1821180"/>
              <a:gd name="connsiteX41" fmla="*/ 893634 w 1601429"/>
              <a:gd name="connsiteY41" fmla="*/ 1371600 h 1821180"/>
              <a:gd name="connsiteX42" fmla="*/ 855534 w 1601429"/>
              <a:gd name="connsiteY42" fmla="*/ 1325880 h 1821180"/>
              <a:gd name="connsiteX43" fmla="*/ 825054 w 1601429"/>
              <a:gd name="connsiteY43" fmla="*/ 1280160 h 1821180"/>
              <a:gd name="connsiteX44" fmla="*/ 802194 w 1601429"/>
              <a:gd name="connsiteY44" fmla="*/ 1257300 h 1821180"/>
              <a:gd name="connsiteX45" fmla="*/ 748854 w 1601429"/>
              <a:gd name="connsiteY45" fmla="*/ 1211580 h 1821180"/>
              <a:gd name="connsiteX46" fmla="*/ 710754 w 1601429"/>
              <a:gd name="connsiteY46" fmla="*/ 1165860 h 1821180"/>
              <a:gd name="connsiteX47" fmla="*/ 703134 w 1601429"/>
              <a:gd name="connsiteY47" fmla="*/ 1143000 h 1821180"/>
              <a:gd name="connsiteX48" fmla="*/ 680274 w 1601429"/>
              <a:gd name="connsiteY48" fmla="*/ 1120140 h 1821180"/>
              <a:gd name="connsiteX49" fmla="*/ 649794 w 1601429"/>
              <a:gd name="connsiteY49" fmla="*/ 1082040 h 1821180"/>
              <a:gd name="connsiteX50" fmla="*/ 634554 w 1601429"/>
              <a:gd name="connsiteY50" fmla="*/ 1043940 h 1821180"/>
              <a:gd name="connsiteX51" fmla="*/ 604074 w 1601429"/>
              <a:gd name="connsiteY51" fmla="*/ 998220 h 1821180"/>
              <a:gd name="connsiteX52" fmla="*/ 581214 w 1601429"/>
              <a:gd name="connsiteY52" fmla="*/ 952500 h 1821180"/>
              <a:gd name="connsiteX53" fmla="*/ 573594 w 1601429"/>
              <a:gd name="connsiteY53" fmla="*/ 929640 h 1821180"/>
              <a:gd name="connsiteX54" fmla="*/ 550734 w 1601429"/>
              <a:gd name="connsiteY54" fmla="*/ 914400 h 1821180"/>
              <a:gd name="connsiteX55" fmla="*/ 505014 w 1601429"/>
              <a:gd name="connsiteY55" fmla="*/ 838200 h 1821180"/>
              <a:gd name="connsiteX56" fmla="*/ 489774 w 1601429"/>
              <a:gd name="connsiteY56" fmla="*/ 815340 h 1821180"/>
              <a:gd name="connsiteX57" fmla="*/ 466914 w 1601429"/>
              <a:gd name="connsiteY57" fmla="*/ 792480 h 1821180"/>
              <a:gd name="connsiteX58" fmla="*/ 428814 w 1601429"/>
              <a:gd name="connsiteY58" fmla="*/ 739140 h 1821180"/>
              <a:gd name="connsiteX59" fmla="*/ 405954 w 1601429"/>
              <a:gd name="connsiteY59" fmla="*/ 723900 h 1821180"/>
              <a:gd name="connsiteX60" fmla="*/ 375474 w 1601429"/>
              <a:gd name="connsiteY60" fmla="*/ 693420 h 1821180"/>
              <a:gd name="connsiteX61" fmla="*/ 352614 w 1601429"/>
              <a:gd name="connsiteY61" fmla="*/ 662940 h 1821180"/>
              <a:gd name="connsiteX62" fmla="*/ 329754 w 1601429"/>
              <a:gd name="connsiteY62" fmla="*/ 647700 h 1821180"/>
              <a:gd name="connsiteX63" fmla="*/ 284034 w 1601429"/>
              <a:gd name="connsiteY63" fmla="*/ 586740 h 1821180"/>
              <a:gd name="connsiteX64" fmla="*/ 276414 w 1601429"/>
              <a:gd name="connsiteY64" fmla="*/ 563880 h 1821180"/>
              <a:gd name="connsiteX65" fmla="*/ 223074 w 1601429"/>
              <a:gd name="connsiteY65" fmla="*/ 480060 h 1821180"/>
              <a:gd name="connsiteX66" fmla="*/ 200214 w 1601429"/>
              <a:gd name="connsiteY66" fmla="*/ 464820 h 1821180"/>
              <a:gd name="connsiteX67" fmla="*/ 162114 w 1601429"/>
              <a:gd name="connsiteY67" fmla="*/ 434340 h 1821180"/>
              <a:gd name="connsiteX68" fmla="*/ 146874 w 1601429"/>
              <a:gd name="connsiteY68" fmla="*/ 411480 h 1821180"/>
              <a:gd name="connsiteX69" fmla="*/ 124014 w 1601429"/>
              <a:gd name="connsiteY69" fmla="*/ 396240 h 1821180"/>
              <a:gd name="connsiteX70" fmla="*/ 101154 w 1601429"/>
              <a:gd name="connsiteY70" fmla="*/ 373380 h 1821180"/>
              <a:gd name="connsiteX71" fmla="*/ 78294 w 1601429"/>
              <a:gd name="connsiteY71" fmla="*/ 358140 h 1821180"/>
              <a:gd name="connsiteX72" fmla="*/ 9714 w 1601429"/>
              <a:gd name="connsiteY72" fmla="*/ 297180 h 1821180"/>
              <a:gd name="connsiteX73" fmla="*/ 2094 w 1601429"/>
              <a:gd name="connsiteY73" fmla="*/ 266700 h 1821180"/>
              <a:gd name="connsiteX74" fmla="*/ 32574 w 1601429"/>
              <a:gd name="connsiteY74" fmla="*/ 220980 h 1821180"/>
              <a:gd name="connsiteX75" fmla="*/ 108774 w 1601429"/>
              <a:gd name="connsiteY75" fmla="*/ 167640 h 1821180"/>
              <a:gd name="connsiteX76" fmla="*/ 139254 w 1601429"/>
              <a:gd name="connsiteY76" fmla="*/ 152400 h 1821180"/>
              <a:gd name="connsiteX77" fmla="*/ 184974 w 1601429"/>
              <a:gd name="connsiteY77" fmla="*/ 121920 h 1821180"/>
              <a:gd name="connsiteX78" fmla="*/ 207834 w 1601429"/>
              <a:gd name="connsiteY78" fmla="*/ 106680 h 1821180"/>
              <a:gd name="connsiteX79" fmla="*/ 230694 w 1601429"/>
              <a:gd name="connsiteY79" fmla="*/ 83820 h 1821180"/>
              <a:gd name="connsiteX80" fmla="*/ 253554 w 1601429"/>
              <a:gd name="connsiteY80" fmla="*/ 68580 h 1821180"/>
              <a:gd name="connsiteX81" fmla="*/ 299274 w 1601429"/>
              <a:gd name="connsiteY81" fmla="*/ 45720 h 1821180"/>
              <a:gd name="connsiteX82" fmla="*/ 344994 w 1601429"/>
              <a:gd name="connsiteY82" fmla="*/ 0 h 1821180"/>
              <a:gd name="connsiteX83" fmla="*/ 588834 w 1601429"/>
              <a:gd name="connsiteY83" fmla="*/ 114300 h 1821180"/>
              <a:gd name="connsiteX84" fmla="*/ 762189 w 1601429"/>
              <a:gd name="connsiteY84" fmla="*/ 238125 h 1821180"/>
              <a:gd name="connsiteX85" fmla="*/ 1068894 w 1601429"/>
              <a:gd name="connsiteY85" fmla="*/ 198120 h 1821180"/>
              <a:gd name="connsiteX86" fmla="*/ 1076514 w 1601429"/>
              <a:gd name="connsiteY86" fmla="*/ 175260 h 1821180"/>
              <a:gd name="connsiteX87" fmla="*/ 1099374 w 1601429"/>
              <a:gd name="connsiteY87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190814 w 1601429"/>
              <a:gd name="connsiteY31" fmla="*/ 1661160 h 1821180"/>
              <a:gd name="connsiteX32" fmla="*/ 1106994 w 1601429"/>
              <a:gd name="connsiteY32" fmla="*/ 1623060 h 1821180"/>
              <a:gd name="connsiteX33" fmla="*/ 1061274 w 1601429"/>
              <a:gd name="connsiteY33" fmla="*/ 1584960 h 1821180"/>
              <a:gd name="connsiteX34" fmla="*/ 1015554 w 1601429"/>
              <a:gd name="connsiteY34" fmla="*/ 1569720 h 1821180"/>
              <a:gd name="connsiteX35" fmla="*/ 1000314 w 1601429"/>
              <a:gd name="connsiteY35" fmla="*/ 1546860 h 1821180"/>
              <a:gd name="connsiteX36" fmla="*/ 977454 w 1601429"/>
              <a:gd name="connsiteY36" fmla="*/ 1539240 h 1821180"/>
              <a:gd name="connsiteX37" fmla="*/ 946974 w 1601429"/>
              <a:gd name="connsiteY37" fmla="*/ 1493520 h 1821180"/>
              <a:gd name="connsiteX38" fmla="*/ 924114 w 1601429"/>
              <a:gd name="connsiteY38" fmla="*/ 1463040 h 1821180"/>
              <a:gd name="connsiteX39" fmla="*/ 916494 w 1601429"/>
              <a:gd name="connsiteY39" fmla="*/ 1432560 h 1821180"/>
              <a:gd name="connsiteX40" fmla="*/ 893634 w 1601429"/>
              <a:gd name="connsiteY40" fmla="*/ 1371600 h 1821180"/>
              <a:gd name="connsiteX41" fmla="*/ 855534 w 1601429"/>
              <a:gd name="connsiteY41" fmla="*/ 1325880 h 1821180"/>
              <a:gd name="connsiteX42" fmla="*/ 825054 w 1601429"/>
              <a:gd name="connsiteY42" fmla="*/ 1280160 h 1821180"/>
              <a:gd name="connsiteX43" fmla="*/ 802194 w 1601429"/>
              <a:gd name="connsiteY43" fmla="*/ 1257300 h 1821180"/>
              <a:gd name="connsiteX44" fmla="*/ 748854 w 1601429"/>
              <a:gd name="connsiteY44" fmla="*/ 1211580 h 1821180"/>
              <a:gd name="connsiteX45" fmla="*/ 710754 w 1601429"/>
              <a:gd name="connsiteY45" fmla="*/ 1165860 h 1821180"/>
              <a:gd name="connsiteX46" fmla="*/ 703134 w 1601429"/>
              <a:gd name="connsiteY46" fmla="*/ 1143000 h 1821180"/>
              <a:gd name="connsiteX47" fmla="*/ 680274 w 1601429"/>
              <a:gd name="connsiteY47" fmla="*/ 1120140 h 1821180"/>
              <a:gd name="connsiteX48" fmla="*/ 649794 w 1601429"/>
              <a:gd name="connsiteY48" fmla="*/ 1082040 h 1821180"/>
              <a:gd name="connsiteX49" fmla="*/ 634554 w 1601429"/>
              <a:gd name="connsiteY49" fmla="*/ 1043940 h 1821180"/>
              <a:gd name="connsiteX50" fmla="*/ 604074 w 1601429"/>
              <a:gd name="connsiteY50" fmla="*/ 998220 h 1821180"/>
              <a:gd name="connsiteX51" fmla="*/ 581214 w 1601429"/>
              <a:gd name="connsiteY51" fmla="*/ 952500 h 1821180"/>
              <a:gd name="connsiteX52" fmla="*/ 573594 w 1601429"/>
              <a:gd name="connsiteY52" fmla="*/ 929640 h 1821180"/>
              <a:gd name="connsiteX53" fmla="*/ 550734 w 1601429"/>
              <a:gd name="connsiteY53" fmla="*/ 914400 h 1821180"/>
              <a:gd name="connsiteX54" fmla="*/ 505014 w 1601429"/>
              <a:gd name="connsiteY54" fmla="*/ 838200 h 1821180"/>
              <a:gd name="connsiteX55" fmla="*/ 489774 w 1601429"/>
              <a:gd name="connsiteY55" fmla="*/ 815340 h 1821180"/>
              <a:gd name="connsiteX56" fmla="*/ 466914 w 1601429"/>
              <a:gd name="connsiteY56" fmla="*/ 792480 h 1821180"/>
              <a:gd name="connsiteX57" fmla="*/ 428814 w 1601429"/>
              <a:gd name="connsiteY57" fmla="*/ 739140 h 1821180"/>
              <a:gd name="connsiteX58" fmla="*/ 405954 w 1601429"/>
              <a:gd name="connsiteY58" fmla="*/ 723900 h 1821180"/>
              <a:gd name="connsiteX59" fmla="*/ 375474 w 1601429"/>
              <a:gd name="connsiteY59" fmla="*/ 693420 h 1821180"/>
              <a:gd name="connsiteX60" fmla="*/ 352614 w 1601429"/>
              <a:gd name="connsiteY60" fmla="*/ 662940 h 1821180"/>
              <a:gd name="connsiteX61" fmla="*/ 329754 w 1601429"/>
              <a:gd name="connsiteY61" fmla="*/ 647700 h 1821180"/>
              <a:gd name="connsiteX62" fmla="*/ 284034 w 1601429"/>
              <a:gd name="connsiteY62" fmla="*/ 586740 h 1821180"/>
              <a:gd name="connsiteX63" fmla="*/ 276414 w 1601429"/>
              <a:gd name="connsiteY63" fmla="*/ 563880 h 1821180"/>
              <a:gd name="connsiteX64" fmla="*/ 223074 w 1601429"/>
              <a:gd name="connsiteY64" fmla="*/ 480060 h 1821180"/>
              <a:gd name="connsiteX65" fmla="*/ 200214 w 1601429"/>
              <a:gd name="connsiteY65" fmla="*/ 464820 h 1821180"/>
              <a:gd name="connsiteX66" fmla="*/ 162114 w 1601429"/>
              <a:gd name="connsiteY66" fmla="*/ 434340 h 1821180"/>
              <a:gd name="connsiteX67" fmla="*/ 146874 w 1601429"/>
              <a:gd name="connsiteY67" fmla="*/ 411480 h 1821180"/>
              <a:gd name="connsiteX68" fmla="*/ 124014 w 1601429"/>
              <a:gd name="connsiteY68" fmla="*/ 396240 h 1821180"/>
              <a:gd name="connsiteX69" fmla="*/ 101154 w 1601429"/>
              <a:gd name="connsiteY69" fmla="*/ 373380 h 1821180"/>
              <a:gd name="connsiteX70" fmla="*/ 78294 w 1601429"/>
              <a:gd name="connsiteY70" fmla="*/ 358140 h 1821180"/>
              <a:gd name="connsiteX71" fmla="*/ 9714 w 1601429"/>
              <a:gd name="connsiteY71" fmla="*/ 297180 h 1821180"/>
              <a:gd name="connsiteX72" fmla="*/ 2094 w 1601429"/>
              <a:gd name="connsiteY72" fmla="*/ 266700 h 1821180"/>
              <a:gd name="connsiteX73" fmla="*/ 32574 w 1601429"/>
              <a:gd name="connsiteY73" fmla="*/ 220980 h 1821180"/>
              <a:gd name="connsiteX74" fmla="*/ 108774 w 1601429"/>
              <a:gd name="connsiteY74" fmla="*/ 167640 h 1821180"/>
              <a:gd name="connsiteX75" fmla="*/ 139254 w 1601429"/>
              <a:gd name="connsiteY75" fmla="*/ 152400 h 1821180"/>
              <a:gd name="connsiteX76" fmla="*/ 184974 w 1601429"/>
              <a:gd name="connsiteY76" fmla="*/ 121920 h 1821180"/>
              <a:gd name="connsiteX77" fmla="*/ 207834 w 1601429"/>
              <a:gd name="connsiteY77" fmla="*/ 106680 h 1821180"/>
              <a:gd name="connsiteX78" fmla="*/ 230694 w 1601429"/>
              <a:gd name="connsiteY78" fmla="*/ 83820 h 1821180"/>
              <a:gd name="connsiteX79" fmla="*/ 253554 w 1601429"/>
              <a:gd name="connsiteY79" fmla="*/ 68580 h 1821180"/>
              <a:gd name="connsiteX80" fmla="*/ 299274 w 1601429"/>
              <a:gd name="connsiteY80" fmla="*/ 45720 h 1821180"/>
              <a:gd name="connsiteX81" fmla="*/ 344994 w 1601429"/>
              <a:gd name="connsiteY81" fmla="*/ 0 h 1821180"/>
              <a:gd name="connsiteX82" fmla="*/ 588834 w 1601429"/>
              <a:gd name="connsiteY82" fmla="*/ 114300 h 1821180"/>
              <a:gd name="connsiteX83" fmla="*/ 762189 w 1601429"/>
              <a:gd name="connsiteY83" fmla="*/ 238125 h 1821180"/>
              <a:gd name="connsiteX84" fmla="*/ 1068894 w 1601429"/>
              <a:gd name="connsiteY84" fmla="*/ 198120 h 1821180"/>
              <a:gd name="connsiteX85" fmla="*/ 1076514 w 1601429"/>
              <a:gd name="connsiteY85" fmla="*/ 175260 h 1821180"/>
              <a:gd name="connsiteX86" fmla="*/ 1099374 w 1601429"/>
              <a:gd name="connsiteY86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106994 w 1601429"/>
              <a:gd name="connsiteY31" fmla="*/ 1623060 h 1821180"/>
              <a:gd name="connsiteX32" fmla="*/ 1061274 w 1601429"/>
              <a:gd name="connsiteY32" fmla="*/ 1584960 h 1821180"/>
              <a:gd name="connsiteX33" fmla="*/ 1015554 w 1601429"/>
              <a:gd name="connsiteY33" fmla="*/ 1569720 h 1821180"/>
              <a:gd name="connsiteX34" fmla="*/ 1000314 w 1601429"/>
              <a:gd name="connsiteY34" fmla="*/ 1546860 h 1821180"/>
              <a:gd name="connsiteX35" fmla="*/ 977454 w 1601429"/>
              <a:gd name="connsiteY35" fmla="*/ 1539240 h 1821180"/>
              <a:gd name="connsiteX36" fmla="*/ 946974 w 1601429"/>
              <a:gd name="connsiteY36" fmla="*/ 1493520 h 1821180"/>
              <a:gd name="connsiteX37" fmla="*/ 924114 w 1601429"/>
              <a:gd name="connsiteY37" fmla="*/ 1463040 h 1821180"/>
              <a:gd name="connsiteX38" fmla="*/ 916494 w 1601429"/>
              <a:gd name="connsiteY38" fmla="*/ 1432560 h 1821180"/>
              <a:gd name="connsiteX39" fmla="*/ 893634 w 1601429"/>
              <a:gd name="connsiteY39" fmla="*/ 1371600 h 1821180"/>
              <a:gd name="connsiteX40" fmla="*/ 855534 w 1601429"/>
              <a:gd name="connsiteY40" fmla="*/ 1325880 h 1821180"/>
              <a:gd name="connsiteX41" fmla="*/ 825054 w 1601429"/>
              <a:gd name="connsiteY41" fmla="*/ 1280160 h 1821180"/>
              <a:gd name="connsiteX42" fmla="*/ 802194 w 1601429"/>
              <a:gd name="connsiteY42" fmla="*/ 1257300 h 1821180"/>
              <a:gd name="connsiteX43" fmla="*/ 748854 w 1601429"/>
              <a:gd name="connsiteY43" fmla="*/ 1211580 h 1821180"/>
              <a:gd name="connsiteX44" fmla="*/ 710754 w 1601429"/>
              <a:gd name="connsiteY44" fmla="*/ 1165860 h 1821180"/>
              <a:gd name="connsiteX45" fmla="*/ 703134 w 1601429"/>
              <a:gd name="connsiteY45" fmla="*/ 1143000 h 1821180"/>
              <a:gd name="connsiteX46" fmla="*/ 680274 w 1601429"/>
              <a:gd name="connsiteY46" fmla="*/ 1120140 h 1821180"/>
              <a:gd name="connsiteX47" fmla="*/ 649794 w 1601429"/>
              <a:gd name="connsiteY47" fmla="*/ 1082040 h 1821180"/>
              <a:gd name="connsiteX48" fmla="*/ 634554 w 1601429"/>
              <a:gd name="connsiteY48" fmla="*/ 1043940 h 1821180"/>
              <a:gd name="connsiteX49" fmla="*/ 604074 w 1601429"/>
              <a:gd name="connsiteY49" fmla="*/ 998220 h 1821180"/>
              <a:gd name="connsiteX50" fmla="*/ 581214 w 1601429"/>
              <a:gd name="connsiteY50" fmla="*/ 952500 h 1821180"/>
              <a:gd name="connsiteX51" fmla="*/ 573594 w 1601429"/>
              <a:gd name="connsiteY51" fmla="*/ 929640 h 1821180"/>
              <a:gd name="connsiteX52" fmla="*/ 550734 w 1601429"/>
              <a:gd name="connsiteY52" fmla="*/ 914400 h 1821180"/>
              <a:gd name="connsiteX53" fmla="*/ 505014 w 1601429"/>
              <a:gd name="connsiteY53" fmla="*/ 838200 h 1821180"/>
              <a:gd name="connsiteX54" fmla="*/ 489774 w 1601429"/>
              <a:gd name="connsiteY54" fmla="*/ 815340 h 1821180"/>
              <a:gd name="connsiteX55" fmla="*/ 466914 w 1601429"/>
              <a:gd name="connsiteY55" fmla="*/ 792480 h 1821180"/>
              <a:gd name="connsiteX56" fmla="*/ 428814 w 1601429"/>
              <a:gd name="connsiteY56" fmla="*/ 739140 h 1821180"/>
              <a:gd name="connsiteX57" fmla="*/ 405954 w 1601429"/>
              <a:gd name="connsiteY57" fmla="*/ 723900 h 1821180"/>
              <a:gd name="connsiteX58" fmla="*/ 375474 w 1601429"/>
              <a:gd name="connsiteY58" fmla="*/ 693420 h 1821180"/>
              <a:gd name="connsiteX59" fmla="*/ 352614 w 1601429"/>
              <a:gd name="connsiteY59" fmla="*/ 662940 h 1821180"/>
              <a:gd name="connsiteX60" fmla="*/ 329754 w 1601429"/>
              <a:gd name="connsiteY60" fmla="*/ 647700 h 1821180"/>
              <a:gd name="connsiteX61" fmla="*/ 284034 w 1601429"/>
              <a:gd name="connsiteY61" fmla="*/ 586740 h 1821180"/>
              <a:gd name="connsiteX62" fmla="*/ 276414 w 1601429"/>
              <a:gd name="connsiteY62" fmla="*/ 563880 h 1821180"/>
              <a:gd name="connsiteX63" fmla="*/ 223074 w 1601429"/>
              <a:gd name="connsiteY63" fmla="*/ 480060 h 1821180"/>
              <a:gd name="connsiteX64" fmla="*/ 200214 w 1601429"/>
              <a:gd name="connsiteY64" fmla="*/ 464820 h 1821180"/>
              <a:gd name="connsiteX65" fmla="*/ 162114 w 1601429"/>
              <a:gd name="connsiteY65" fmla="*/ 434340 h 1821180"/>
              <a:gd name="connsiteX66" fmla="*/ 146874 w 1601429"/>
              <a:gd name="connsiteY66" fmla="*/ 411480 h 1821180"/>
              <a:gd name="connsiteX67" fmla="*/ 124014 w 1601429"/>
              <a:gd name="connsiteY67" fmla="*/ 396240 h 1821180"/>
              <a:gd name="connsiteX68" fmla="*/ 101154 w 1601429"/>
              <a:gd name="connsiteY68" fmla="*/ 373380 h 1821180"/>
              <a:gd name="connsiteX69" fmla="*/ 78294 w 1601429"/>
              <a:gd name="connsiteY69" fmla="*/ 358140 h 1821180"/>
              <a:gd name="connsiteX70" fmla="*/ 9714 w 1601429"/>
              <a:gd name="connsiteY70" fmla="*/ 297180 h 1821180"/>
              <a:gd name="connsiteX71" fmla="*/ 2094 w 1601429"/>
              <a:gd name="connsiteY71" fmla="*/ 266700 h 1821180"/>
              <a:gd name="connsiteX72" fmla="*/ 32574 w 1601429"/>
              <a:gd name="connsiteY72" fmla="*/ 220980 h 1821180"/>
              <a:gd name="connsiteX73" fmla="*/ 108774 w 1601429"/>
              <a:gd name="connsiteY73" fmla="*/ 167640 h 1821180"/>
              <a:gd name="connsiteX74" fmla="*/ 139254 w 1601429"/>
              <a:gd name="connsiteY74" fmla="*/ 152400 h 1821180"/>
              <a:gd name="connsiteX75" fmla="*/ 184974 w 1601429"/>
              <a:gd name="connsiteY75" fmla="*/ 121920 h 1821180"/>
              <a:gd name="connsiteX76" fmla="*/ 207834 w 1601429"/>
              <a:gd name="connsiteY76" fmla="*/ 106680 h 1821180"/>
              <a:gd name="connsiteX77" fmla="*/ 230694 w 1601429"/>
              <a:gd name="connsiteY77" fmla="*/ 83820 h 1821180"/>
              <a:gd name="connsiteX78" fmla="*/ 253554 w 1601429"/>
              <a:gd name="connsiteY78" fmla="*/ 68580 h 1821180"/>
              <a:gd name="connsiteX79" fmla="*/ 299274 w 1601429"/>
              <a:gd name="connsiteY79" fmla="*/ 45720 h 1821180"/>
              <a:gd name="connsiteX80" fmla="*/ 344994 w 1601429"/>
              <a:gd name="connsiteY80" fmla="*/ 0 h 1821180"/>
              <a:gd name="connsiteX81" fmla="*/ 588834 w 1601429"/>
              <a:gd name="connsiteY81" fmla="*/ 114300 h 1821180"/>
              <a:gd name="connsiteX82" fmla="*/ 762189 w 1601429"/>
              <a:gd name="connsiteY82" fmla="*/ 238125 h 1821180"/>
              <a:gd name="connsiteX83" fmla="*/ 1068894 w 1601429"/>
              <a:gd name="connsiteY83" fmla="*/ 198120 h 1821180"/>
              <a:gd name="connsiteX84" fmla="*/ 1076514 w 1601429"/>
              <a:gd name="connsiteY84" fmla="*/ 175260 h 1821180"/>
              <a:gd name="connsiteX85" fmla="*/ 1099374 w 1601429"/>
              <a:gd name="connsiteY85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106994 w 1601429"/>
              <a:gd name="connsiteY31" fmla="*/ 1623060 h 1821180"/>
              <a:gd name="connsiteX32" fmla="*/ 1061274 w 1601429"/>
              <a:gd name="connsiteY32" fmla="*/ 1584960 h 1821180"/>
              <a:gd name="connsiteX33" fmla="*/ 1015554 w 1601429"/>
              <a:gd name="connsiteY33" fmla="*/ 1569720 h 1821180"/>
              <a:gd name="connsiteX34" fmla="*/ 1000314 w 1601429"/>
              <a:gd name="connsiteY34" fmla="*/ 1546860 h 1821180"/>
              <a:gd name="connsiteX35" fmla="*/ 977454 w 1601429"/>
              <a:gd name="connsiteY35" fmla="*/ 1539240 h 1821180"/>
              <a:gd name="connsiteX36" fmla="*/ 946974 w 1601429"/>
              <a:gd name="connsiteY36" fmla="*/ 1493520 h 1821180"/>
              <a:gd name="connsiteX37" fmla="*/ 924114 w 1601429"/>
              <a:gd name="connsiteY37" fmla="*/ 1463040 h 1821180"/>
              <a:gd name="connsiteX38" fmla="*/ 916494 w 1601429"/>
              <a:gd name="connsiteY38" fmla="*/ 1432560 h 1821180"/>
              <a:gd name="connsiteX39" fmla="*/ 893634 w 1601429"/>
              <a:gd name="connsiteY39" fmla="*/ 1371600 h 1821180"/>
              <a:gd name="connsiteX40" fmla="*/ 855534 w 1601429"/>
              <a:gd name="connsiteY40" fmla="*/ 1325880 h 1821180"/>
              <a:gd name="connsiteX41" fmla="*/ 825054 w 1601429"/>
              <a:gd name="connsiteY41" fmla="*/ 1280160 h 1821180"/>
              <a:gd name="connsiteX42" fmla="*/ 802194 w 1601429"/>
              <a:gd name="connsiteY42" fmla="*/ 1257300 h 1821180"/>
              <a:gd name="connsiteX43" fmla="*/ 748854 w 1601429"/>
              <a:gd name="connsiteY43" fmla="*/ 1211580 h 1821180"/>
              <a:gd name="connsiteX44" fmla="*/ 710754 w 1601429"/>
              <a:gd name="connsiteY44" fmla="*/ 1165860 h 1821180"/>
              <a:gd name="connsiteX45" fmla="*/ 703134 w 1601429"/>
              <a:gd name="connsiteY45" fmla="*/ 1143000 h 1821180"/>
              <a:gd name="connsiteX46" fmla="*/ 680274 w 1601429"/>
              <a:gd name="connsiteY46" fmla="*/ 1120140 h 1821180"/>
              <a:gd name="connsiteX47" fmla="*/ 649794 w 1601429"/>
              <a:gd name="connsiteY47" fmla="*/ 1082040 h 1821180"/>
              <a:gd name="connsiteX48" fmla="*/ 634554 w 1601429"/>
              <a:gd name="connsiteY48" fmla="*/ 1043940 h 1821180"/>
              <a:gd name="connsiteX49" fmla="*/ 604074 w 1601429"/>
              <a:gd name="connsiteY49" fmla="*/ 998220 h 1821180"/>
              <a:gd name="connsiteX50" fmla="*/ 581214 w 1601429"/>
              <a:gd name="connsiteY50" fmla="*/ 952500 h 1821180"/>
              <a:gd name="connsiteX51" fmla="*/ 573594 w 1601429"/>
              <a:gd name="connsiteY51" fmla="*/ 929640 h 1821180"/>
              <a:gd name="connsiteX52" fmla="*/ 550734 w 1601429"/>
              <a:gd name="connsiteY52" fmla="*/ 914400 h 1821180"/>
              <a:gd name="connsiteX53" fmla="*/ 505014 w 1601429"/>
              <a:gd name="connsiteY53" fmla="*/ 838200 h 1821180"/>
              <a:gd name="connsiteX54" fmla="*/ 489774 w 1601429"/>
              <a:gd name="connsiteY54" fmla="*/ 815340 h 1821180"/>
              <a:gd name="connsiteX55" fmla="*/ 466914 w 1601429"/>
              <a:gd name="connsiteY55" fmla="*/ 792480 h 1821180"/>
              <a:gd name="connsiteX56" fmla="*/ 428814 w 1601429"/>
              <a:gd name="connsiteY56" fmla="*/ 739140 h 1821180"/>
              <a:gd name="connsiteX57" fmla="*/ 405954 w 1601429"/>
              <a:gd name="connsiteY57" fmla="*/ 723900 h 1821180"/>
              <a:gd name="connsiteX58" fmla="*/ 375474 w 1601429"/>
              <a:gd name="connsiteY58" fmla="*/ 693420 h 1821180"/>
              <a:gd name="connsiteX59" fmla="*/ 352614 w 1601429"/>
              <a:gd name="connsiteY59" fmla="*/ 662940 h 1821180"/>
              <a:gd name="connsiteX60" fmla="*/ 329754 w 1601429"/>
              <a:gd name="connsiteY60" fmla="*/ 647700 h 1821180"/>
              <a:gd name="connsiteX61" fmla="*/ 284034 w 1601429"/>
              <a:gd name="connsiteY61" fmla="*/ 586740 h 1821180"/>
              <a:gd name="connsiteX62" fmla="*/ 276414 w 1601429"/>
              <a:gd name="connsiteY62" fmla="*/ 563880 h 1821180"/>
              <a:gd name="connsiteX63" fmla="*/ 223074 w 1601429"/>
              <a:gd name="connsiteY63" fmla="*/ 480060 h 1821180"/>
              <a:gd name="connsiteX64" fmla="*/ 200214 w 1601429"/>
              <a:gd name="connsiteY64" fmla="*/ 464820 h 1821180"/>
              <a:gd name="connsiteX65" fmla="*/ 162114 w 1601429"/>
              <a:gd name="connsiteY65" fmla="*/ 434340 h 1821180"/>
              <a:gd name="connsiteX66" fmla="*/ 146874 w 1601429"/>
              <a:gd name="connsiteY66" fmla="*/ 411480 h 1821180"/>
              <a:gd name="connsiteX67" fmla="*/ 124014 w 1601429"/>
              <a:gd name="connsiteY67" fmla="*/ 396240 h 1821180"/>
              <a:gd name="connsiteX68" fmla="*/ 101154 w 1601429"/>
              <a:gd name="connsiteY68" fmla="*/ 373380 h 1821180"/>
              <a:gd name="connsiteX69" fmla="*/ 78294 w 1601429"/>
              <a:gd name="connsiteY69" fmla="*/ 358140 h 1821180"/>
              <a:gd name="connsiteX70" fmla="*/ 9714 w 1601429"/>
              <a:gd name="connsiteY70" fmla="*/ 297180 h 1821180"/>
              <a:gd name="connsiteX71" fmla="*/ 2094 w 1601429"/>
              <a:gd name="connsiteY71" fmla="*/ 266700 h 1821180"/>
              <a:gd name="connsiteX72" fmla="*/ 32574 w 1601429"/>
              <a:gd name="connsiteY72" fmla="*/ 220980 h 1821180"/>
              <a:gd name="connsiteX73" fmla="*/ 108774 w 1601429"/>
              <a:gd name="connsiteY73" fmla="*/ 167640 h 1821180"/>
              <a:gd name="connsiteX74" fmla="*/ 139254 w 1601429"/>
              <a:gd name="connsiteY74" fmla="*/ 152400 h 1821180"/>
              <a:gd name="connsiteX75" fmla="*/ 184974 w 1601429"/>
              <a:gd name="connsiteY75" fmla="*/ 121920 h 1821180"/>
              <a:gd name="connsiteX76" fmla="*/ 207834 w 1601429"/>
              <a:gd name="connsiteY76" fmla="*/ 106680 h 1821180"/>
              <a:gd name="connsiteX77" fmla="*/ 230694 w 1601429"/>
              <a:gd name="connsiteY77" fmla="*/ 83820 h 1821180"/>
              <a:gd name="connsiteX78" fmla="*/ 253554 w 1601429"/>
              <a:gd name="connsiteY78" fmla="*/ 68580 h 1821180"/>
              <a:gd name="connsiteX79" fmla="*/ 299274 w 1601429"/>
              <a:gd name="connsiteY79" fmla="*/ 45720 h 1821180"/>
              <a:gd name="connsiteX80" fmla="*/ 344994 w 1601429"/>
              <a:gd name="connsiteY80" fmla="*/ 0 h 1821180"/>
              <a:gd name="connsiteX81" fmla="*/ 588834 w 1601429"/>
              <a:gd name="connsiteY81" fmla="*/ 114300 h 1821180"/>
              <a:gd name="connsiteX82" fmla="*/ 762189 w 1601429"/>
              <a:gd name="connsiteY82" fmla="*/ 238125 h 1821180"/>
              <a:gd name="connsiteX83" fmla="*/ 1068894 w 1601429"/>
              <a:gd name="connsiteY83" fmla="*/ 198120 h 1821180"/>
              <a:gd name="connsiteX84" fmla="*/ 1076514 w 1601429"/>
              <a:gd name="connsiteY84" fmla="*/ 175260 h 1821180"/>
              <a:gd name="connsiteX85" fmla="*/ 1099374 w 1601429"/>
              <a:gd name="connsiteY85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260664 w 1601429"/>
              <a:gd name="connsiteY30" fmla="*/ 1711325 h 1821180"/>
              <a:gd name="connsiteX31" fmla="*/ 1106994 w 1601429"/>
              <a:gd name="connsiteY31" fmla="*/ 1623060 h 1821180"/>
              <a:gd name="connsiteX32" fmla="*/ 1061274 w 1601429"/>
              <a:gd name="connsiteY32" fmla="*/ 1584960 h 1821180"/>
              <a:gd name="connsiteX33" fmla="*/ 1015554 w 1601429"/>
              <a:gd name="connsiteY33" fmla="*/ 1569720 h 1821180"/>
              <a:gd name="connsiteX34" fmla="*/ 1000314 w 1601429"/>
              <a:gd name="connsiteY34" fmla="*/ 1546860 h 1821180"/>
              <a:gd name="connsiteX35" fmla="*/ 977454 w 1601429"/>
              <a:gd name="connsiteY35" fmla="*/ 1539240 h 1821180"/>
              <a:gd name="connsiteX36" fmla="*/ 946974 w 1601429"/>
              <a:gd name="connsiteY36" fmla="*/ 1493520 h 1821180"/>
              <a:gd name="connsiteX37" fmla="*/ 924114 w 1601429"/>
              <a:gd name="connsiteY37" fmla="*/ 1463040 h 1821180"/>
              <a:gd name="connsiteX38" fmla="*/ 916494 w 1601429"/>
              <a:gd name="connsiteY38" fmla="*/ 1432560 h 1821180"/>
              <a:gd name="connsiteX39" fmla="*/ 893634 w 1601429"/>
              <a:gd name="connsiteY39" fmla="*/ 1371600 h 1821180"/>
              <a:gd name="connsiteX40" fmla="*/ 855534 w 1601429"/>
              <a:gd name="connsiteY40" fmla="*/ 1325880 h 1821180"/>
              <a:gd name="connsiteX41" fmla="*/ 825054 w 1601429"/>
              <a:gd name="connsiteY41" fmla="*/ 1280160 h 1821180"/>
              <a:gd name="connsiteX42" fmla="*/ 802194 w 1601429"/>
              <a:gd name="connsiteY42" fmla="*/ 1257300 h 1821180"/>
              <a:gd name="connsiteX43" fmla="*/ 748854 w 1601429"/>
              <a:gd name="connsiteY43" fmla="*/ 1211580 h 1821180"/>
              <a:gd name="connsiteX44" fmla="*/ 710754 w 1601429"/>
              <a:gd name="connsiteY44" fmla="*/ 1165860 h 1821180"/>
              <a:gd name="connsiteX45" fmla="*/ 703134 w 1601429"/>
              <a:gd name="connsiteY45" fmla="*/ 1143000 h 1821180"/>
              <a:gd name="connsiteX46" fmla="*/ 680274 w 1601429"/>
              <a:gd name="connsiteY46" fmla="*/ 1120140 h 1821180"/>
              <a:gd name="connsiteX47" fmla="*/ 649794 w 1601429"/>
              <a:gd name="connsiteY47" fmla="*/ 1082040 h 1821180"/>
              <a:gd name="connsiteX48" fmla="*/ 634554 w 1601429"/>
              <a:gd name="connsiteY48" fmla="*/ 1043940 h 1821180"/>
              <a:gd name="connsiteX49" fmla="*/ 604074 w 1601429"/>
              <a:gd name="connsiteY49" fmla="*/ 998220 h 1821180"/>
              <a:gd name="connsiteX50" fmla="*/ 581214 w 1601429"/>
              <a:gd name="connsiteY50" fmla="*/ 952500 h 1821180"/>
              <a:gd name="connsiteX51" fmla="*/ 573594 w 1601429"/>
              <a:gd name="connsiteY51" fmla="*/ 929640 h 1821180"/>
              <a:gd name="connsiteX52" fmla="*/ 550734 w 1601429"/>
              <a:gd name="connsiteY52" fmla="*/ 914400 h 1821180"/>
              <a:gd name="connsiteX53" fmla="*/ 505014 w 1601429"/>
              <a:gd name="connsiteY53" fmla="*/ 838200 h 1821180"/>
              <a:gd name="connsiteX54" fmla="*/ 489774 w 1601429"/>
              <a:gd name="connsiteY54" fmla="*/ 815340 h 1821180"/>
              <a:gd name="connsiteX55" fmla="*/ 466914 w 1601429"/>
              <a:gd name="connsiteY55" fmla="*/ 792480 h 1821180"/>
              <a:gd name="connsiteX56" fmla="*/ 428814 w 1601429"/>
              <a:gd name="connsiteY56" fmla="*/ 739140 h 1821180"/>
              <a:gd name="connsiteX57" fmla="*/ 405954 w 1601429"/>
              <a:gd name="connsiteY57" fmla="*/ 723900 h 1821180"/>
              <a:gd name="connsiteX58" fmla="*/ 375474 w 1601429"/>
              <a:gd name="connsiteY58" fmla="*/ 693420 h 1821180"/>
              <a:gd name="connsiteX59" fmla="*/ 352614 w 1601429"/>
              <a:gd name="connsiteY59" fmla="*/ 662940 h 1821180"/>
              <a:gd name="connsiteX60" fmla="*/ 329754 w 1601429"/>
              <a:gd name="connsiteY60" fmla="*/ 647700 h 1821180"/>
              <a:gd name="connsiteX61" fmla="*/ 284034 w 1601429"/>
              <a:gd name="connsiteY61" fmla="*/ 586740 h 1821180"/>
              <a:gd name="connsiteX62" fmla="*/ 276414 w 1601429"/>
              <a:gd name="connsiteY62" fmla="*/ 563880 h 1821180"/>
              <a:gd name="connsiteX63" fmla="*/ 223074 w 1601429"/>
              <a:gd name="connsiteY63" fmla="*/ 480060 h 1821180"/>
              <a:gd name="connsiteX64" fmla="*/ 200214 w 1601429"/>
              <a:gd name="connsiteY64" fmla="*/ 464820 h 1821180"/>
              <a:gd name="connsiteX65" fmla="*/ 162114 w 1601429"/>
              <a:gd name="connsiteY65" fmla="*/ 434340 h 1821180"/>
              <a:gd name="connsiteX66" fmla="*/ 146874 w 1601429"/>
              <a:gd name="connsiteY66" fmla="*/ 411480 h 1821180"/>
              <a:gd name="connsiteX67" fmla="*/ 124014 w 1601429"/>
              <a:gd name="connsiteY67" fmla="*/ 396240 h 1821180"/>
              <a:gd name="connsiteX68" fmla="*/ 101154 w 1601429"/>
              <a:gd name="connsiteY68" fmla="*/ 373380 h 1821180"/>
              <a:gd name="connsiteX69" fmla="*/ 78294 w 1601429"/>
              <a:gd name="connsiteY69" fmla="*/ 358140 h 1821180"/>
              <a:gd name="connsiteX70" fmla="*/ 9714 w 1601429"/>
              <a:gd name="connsiteY70" fmla="*/ 297180 h 1821180"/>
              <a:gd name="connsiteX71" fmla="*/ 2094 w 1601429"/>
              <a:gd name="connsiteY71" fmla="*/ 266700 h 1821180"/>
              <a:gd name="connsiteX72" fmla="*/ 32574 w 1601429"/>
              <a:gd name="connsiteY72" fmla="*/ 220980 h 1821180"/>
              <a:gd name="connsiteX73" fmla="*/ 108774 w 1601429"/>
              <a:gd name="connsiteY73" fmla="*/ 167640 h 1821180"/>
              <a:gd name="connsiteX74" fmla="*/ 139254 w 1601429"/>
              <a:gd name="connsiteY74" fmla="*/ 152400 h 1821180"/>
              <a:gd name="connsiteX75" fmla="*/ 184974 w 1601429"/>
              <a:gd name="connsiteY75" fmla="*/ 121920 h 1821180"/>
              <a:gd name="connsiteX76" fmla="*/ 207834 w 1601429"/>
              <a:gd name="connsiteY76" fmla="*/ 106680 h 1821180"/>
              <a:gd name="connsiteX77" fmla="*/ 230694 w 1601429"/>
              <a:gd name="connsiteY77" fmla="*/ 83820 h 1821180"/>
              <a:gd name="connsiteX78" fmla="*/ 253554 w 1601429"/>
              <a:gd name="connsiteY78" fmla="*/ 68580 h 1821180"/>
              <a:gd name="connsiteX79" fmla="*/ 299274 w 1601429"/>
              <a:gd name="connsiteY79" fmla="*/ 45720 h 1821180"/>
              <a:gd name="connsiteX80" fmla="*/ 344994 w 1601429"/>
              <a:gd name="connsiteY80" fmla="*/ 0 h 1821180"/>
              <a:gd name="connsiteX81" fmla="*/ 588834 w 1601429"/>
              <a:gd name="connsiteY81" fmla="*/ 114300 h 1821180"/>
              <a:gd name="connsiteX82" fmla="*/ 762189 w 1601429"/>
              <a:gd name="connsiteY82" fmla="*/ 238125 h 1821180"/>
              <a:gd name="connsiteX83" fmla="*/ 1068894 w 1601429"/>
              <a:gd name="connsiteY83" fmla="*/ 198120 h 1821180"/>
              <a:gd name="connsiteX84" fmla="*/ 1076514 w 1601429"/>
              <a:gd name="connsiteY84" fmla="*/ 175260 h 1821180"/>
              <a:gd name="connsiteX85" fmla="*/ 1099374 w 1601429"/>
              <a:gd name="connsiteY85" fmla="*/ 137160 h 1821180"/>
              <a:gd name="connsiteX0" fmla="*/ 1099374 w 1601429"/>
              <a:gd name="connsiteY0" fmla="*/ 137160 h 1821180"/>
              <a:gd name="connsiteX1" fmla="*/ 1114614 w 1601429"/>
              <a:gd name="connsiteY1" fmla="*/ 190500 h 1821180"/>
              <a:gd name="connsiteX2" fmla="*/ 1129854 w 1601429"/>
              <a:gd name="connsiteY2" fmla="*/ 281940 h 1821180"/>
              <a:gd name="connsiteX3" fmla="*/ 1145094 w 1601429"/>
              <a:gd name="connsiteY3" fmla="*/ 304800 h 1821180"/>
              <a:gd name="connsiteX4" fmla="*/ 1160334 w 1601429"/>
              <a:gd name="connsiteY4" fmla="*/ 335280 h 1821180"/>
              <a:gd name="connsiteX5" fmla="*/ 1190814 w 1601429"/>
              <a:gd name="connsiteY5" fmla="*/ 457200 h 1821180"/>
              <a:gd name="connsiteX6" fmla="*/ 1198434 w 1601429"/>
              <a:gd name="connsiteY6" fmla="*/ 480060 h 1821180"/>
              <a:gd name="connsiteX7" fmla="*/ 1259394 w 1601429"/>
              <a:gd name="connsiteY7" fmla="*/ 548640 h 1821180"/>
              <a:gd name="connsiteX8" fmla="*/ 1282254 w 1601429"/>
              <a:gd name="connsiteY8" fmla="*/ 571500 h 1821180"/>
              <a:gd name="connsiteX9" fmla="*/ 1305114 w 1601429"/>
              <a:gd name="connsiteY9" fmla="*/ 617220 h 1821180"/>
              <a:gd name="connsiteX10" fmla="*/ 1327974 w 1601429"/>
              <a:gd name="connsiteY10" fmla="*/ 632460 h 1821180"/>
              <a:gd name="connsiteX11" fmla="*/ 1373694 w 1601429"/>
              <a:gd name="connsiteY11" fmla="*/ 662940 h 1821180"/>
              <a:gd name="connsiteX12" fmla="*/ 1419414 w 1601429"/>
              <a:gd name="connsiteY12" fmla="*/ 708660 h 1821180"/>
              <a:gd name="connsiteX13" fmla="*/ 1434654 w 1601429"/>
              <a:gd name="connsiteY13" fmla="*/ 853440 h 1821180"/>
              <a:gd name="connsiteX14" fmla="*/ 1457514 w 1601429"/>
              <a:gd name="connsiteY14" fmla="*/ 899160 h 1821180"/>
              <a:gd name="connsiteX15" fmla="*/ 1487994 w 1601429"/>
              <a:gd name="connsiteY15" fmla="*/ 937260 h 1821180"/>
              <a:gd name="connsiteX16" fmla="*/ 1503234 w 1601429"/>
              <a:gd name="connsiteY16" fmla="*/ 982980 h 1821180"/>
              <a:gd name="connsiteX17" fmla="*/ 1510854 w 1601429"/>
              <a:gd name="connsiteY17" fmla="*/ 1005840 h 1821180"/>
              <a:gd name="connsiteX18" fmla="*/ 1526094 w 1601429"/>
              <a:gd name="connsiteY18" fmla="*/ 1059180 h 1821180"/>
              <a:gd name="connsiteX19" fmla="*/ 1533714 w 1601429"/>
              <a:gd name="connsiteY19" fmla="*/ 1112520 h 1821180"/>
              <a:gd name="connsiteX20" fmla="*/ 1564194 w 1601429"/>
              <a:gd name="connsiteY20" fmla="*/ 1188720 h 1821180"/>
              <a:gd name="connsiteX21" fmla="*/ 1579434 w 1601429"/>
              <a:gd name="connsiteY21" fmla="*/ 1234440 h 1821180"/>
              <a:gd name="connsiteX22" fmla="*/ 1579434 w 1601429"/>
              <a:gd name="connsiteY22" fmla="*/ 1478280 h 1821180"/>
              <a:gd name="connsiteX23" fmla="*/ 1564194 w 1601429"/>
              <a:gd name="connsiteY23" fmla="*/ 1524000 h 1821180"/>
              <a:gd name="connsiteX24" fmla="*/ 1548954 w 1601429"/>
              <a:gd name="connsiteY24" fmla="*/ 1546860 h 1821180"/>
              <a:gd name="connsiteX25" fmla="*/ 1541334 w 1601429"/>
              <a:gd name="connsiteY25" fmla="*/ 1577340 h 1821180"/>
              <a:gd name="connsiteX26" fmla="*/ 1526094 w 1601429"/>
              <a:gd name="connsiteY26" fmla="*/ 1623060 h 1821180"/>
              <a:gd name="connsiteX27" fmla="*/ 1503234 w 1601429"/>
              <a:gd name="connsiteY27" fmla="*/ 1722120 h 1821180"/>
              <a:gd name="connsiteX28" fmla="*/ 1434654 w 1601429"/>
              <a:gd name="connsiteY28" fmla="*/ 1821180 h 1821180"/>
              <a:gd name="connsiteX29" fmla="*/ 1259394 w 1601429"/>
              <a:gd name="connsiteY29" fmla="*/ 1714500 h 1821180"/>
              <a:gd name="connsiteX30" fmla="*/ 1106994 w 1601429"/>
              <a:gd name="connsiteY30" fmla="*/ 1623060 h 1821180"/>
              <a:gd name="connsiteX31" fmla="*/ 1061274 w 1601429"/>
              <a:gd name="connsiteY31" fmla="*/ 1584960 h 1821180"/>
              <a:gd name="connsiteX32" fmla="*/ 1015554 w 1601429"/>
              <a:gd name="connsiteY32" fmla="*/ 1569720 h 1821180"/>
              <a:gd name="connsiteX33" fmla="*/ 1000314 w 1601429"/>
              <a:gd name="connsiteY33" fmla="*/ 1546860 h 1821180"/>
              <a:gd name="connsiteX34" fmla="*/ 977454 w 1601429"/>
              <a:gd name="connsiteY34" fmla="*/ 1539240 h 1821180"/>
              <a:gd name="connsiteX35" fmla="*/ 946974 w 1601429"/>
              <a:gd name="connsiteY35" fmla="*/ 1493520 h 1821180"/>
              <a:gd name="connsiteX36" fmla="*/ 924114 w 1601429"/>
              <a:gd name="connsiteY36" fmla="*/ 1463040 h 1821180"/>
              <a:gd name="connsiteX37" fmla="*/ 916494 w 1601429"/>
              <a:gd name="connsiteY37" fmla="*/ 1432560 h 1821180"/>
              <a:gd name="connsiteX38" fmla="*/ 893634 w 1601429"/>
              <a:gd name="connsiteY38" fmla="*/ 1371600 h 1821180"/>
              <a:gd name="connsiteX39" fmla="*/ 855534 w 1601429"/>
              <a:gd name="connsiteY39" fmla="*/ 1325880 h 1821180"/>
              <a:gd name="connsiteX40" fmla="*/ 825054 w 1601429"/>
              <a:gd name="connsiteY40" fmla="*/ 1280160 h 1821180"/>
              <a:gd name="connsiteX41" fmla="*/ 802194 w 1601429"/>
              <a:gd name="connsiteY41" fmla="*/ 1257300 h 1821180"/>
              <a:gd name="connsiteX42" fmla="*/ 748854 w 1601429"/>
              <a:gd name="connsiteY42" fmla="*/ 1211580 h 1821180"/>
              <a:gd name="connsiteX43" fmla="*/ 710754 w 1601429"/>
              <a:gd name="connsiteY43" fmla="*/ 1165860 h 1821180"/>
              <a:gd name="connsiteX44" fmla="*/ 703134 w 1601429"/>
              <a:gd name="connsiteY44" fmla="*/ 1143000 h 1821180"/>
              <a:gd name="connsiteX45" fmla="*/ 680274 w 1601429"/>
              <a:gd name="connsiteY45" fmla="*/ 1120140 h 1821180"/>
              <a:gd name="connsiteX46" fmla="*/ 649794 w 1601429"/>
              <a:gd name="connsiteY46" fmla="*/ 1082040 h 1821180"/>
              <a:gd name="connsiteX47" fmla="*/ 634554 w 1601429"/>
              <a:gd name="connsiteY47" fmla="*/ 1043940 h 1821180"/>
              <a:gd name="connsiteX48" fmla="*/ 604074 w 1601429"/>
              <a:gd name="connsiteY48" fmla="*/ 998220 h 1821180"/>
              <a:gd name="connsiteX49" fmla="*/ 581214 w 1601429"/>
              <a:gd name="connsiteY49" fmla="*/ 952500 h 1821180"/>
              <a:gd name="connsiteX50" fmla="*/ 573594 w 1601429"/>
              <a:gd name="connsiteY50" fmla="*/ 929640 h 1821180"/>
              <a:gd name="connsiteX51" fmla="*/ 550734 w 1601429"/>
              <a:gd name="connsiteY51" fmla="*/ 914400 h 1821180"/>
              <a:gd name="connsiteX52" fmla="*/ 505014 w 1601429"/>
              <a:gd name="connsiteY52" fmla="*/ 838200 h 1821180"/>
              <a:gd name="connsiteX53" fmla="*/ 489774 w 1601429"/>
              <a:gd name="connsiteY53" fmla="*/ 815340 h 1821180"/>
              <a:gd name="connsiteX54" fmla="*/ 466914 w 1601429"/>
              <a:gd name="connsiteY54" fmla="*/ 792480 h 1821180"/>
              <a:gd name="connsiteX55" fmla="*/ 428814 w 1601429"/>
              <a:gd name="connsiteY55" fmla="*/ 739140 h 1821180"/>
              <a:gd name="connsiteX56" fmla="*/ 405954 w 1601429"/>
              <a:gd name="connsiteY56" fmla="*/ 723900 h 1821180"/>
              <a:gd name="connsiteX57" fmla="*/ 375474 w 1601429"/>
              <a:gd name="connsiteY57" fmla="*/ 693420 h 1821180"/>
              <a:gd name="connsiteX58" fmla="*/ 352614 w 1601429"/>
              <a:gd name="connsiteY58" fmla="*/ 662940 h 1821180"/>
              <a:gd name="connsiteX59" fmla="*/ 329754 w 1601429"/>
              <a:gd name="connsiteY59" fmla="*/ 647700 h 1821180"/>
              <a:gd name="connsiteX60" fmla="*/ 284034 w 1601429"/>
              <a:gd name="connsiteY60" fmla="*/ 586740 h 1821180"/>
              <a:gd name="connsiteX61" fmla="*/ 276414 w 1601429"/>
              <a:gd name="connsiteY61" fmla="*/ 563880 h 1821180"/>
              <a:gd name="connsiteX62" fmla="*/ 223074 w 1601429"/>
              <a:gd name="connsiteY62" fmla="*/ 480060 h 1821180"/>
              <a:gd name="connsiteX63" fmla="*/ 200214 w 1601429"/>
              <a:gd name="connsiteY63" fmla="*/ 464820 h 1821180"/>
              <a:gd name="connsiteX64" fmla="*/ 162114 w 1601429"/>
              <a:gd name="connsiteY64" fmla="*/ 434340 h 1821180"/>
              <a:gd name="connsiteX65" fmla="*/ 146874 w 1601429"/>
              <a:gd name="connsiteY65" fmla="*/ 411480 h 1821180"/>
              <a:gd name="connsiteX66" fmla="*/ 124014 w 1601429"/>
              <a:gd name="connsiteY66" fmla="*/ 396240 h 1821180"/>
              <a:gd name="connsiteX67" fmla="*/ 101154 w 1601429"/>
              <a:gd name="connsiteY67" fmla="*/ 373380 h 1821180"/>
              <a:gd name="connsiteX68" fmla="*/ 78294 w 1601429"/>
              <a:gd name="connsiteY68" fmla="*/ 358140 h 1821180"/>
              <a:gd name="connsiteX69" fmla="*/ 9714 w 1601429"/>
              <a:gd name="connsiteY69" fmla="*/ 297180 h 1821180"/>
              <a:gd name="connsiteX70" fmla="*/ 2094 w 1601429"/>
              <a:gd name="connsiteY70" fmla="*/ 266700 h 1821180"/>
              <a:gd name="connsiteX71" fmla="*/ 32574 w 1601429"/>
              <a:gd name="connsiteY71" fmla="*/ 220980 h 1821180"/>
              <a:gd name="connsiteX72" fmla="*/ 108774 w 1601429"/>
              <a:gd name="connsiteY72" fmla="*/ 167640 h 1821180"/>
              <a:gd name="connsiteX73" fmla="*/ 139254 w 1601429"/>
              <a:gd name="connsiteY73" fmla="*/ 152400 h 1821180"/>
              <a:gd name="connsiteX74" fmla="*/ 184974 w 1601429"/>
              <a:gd name="connsiteY74" fmla="*/ 121920 h 1821180"/>
              <a:gd name="connsiteX75" fmla="*/ 207834 w 1601429"/>
              <a:gd name="connsiteY75" fmla="*/ 106680 h 1821180"/>
              <a:gd name="connsiteX76" fmla="*/ 230694 w 1601429"/>
              <a:gd name="connsiteY76" fmla="*/ 83820 h 1821180"/>
              <a:gd name="connsiteX77" fmla="*/ 253554 w 1601429"/>
              <a:gd name="connsiteY77" fmla="*/ 68580 h 1821180"/>
              <a:gd name="connsiteX78" fmla="*/ 299274 w 1601429"/>
              <a:gd name="connsiteY78" fmla="*/ 45720 h 1821180"/>
              <a:gd name="connsiteX79" fmla="*/ 344994 w 1601429"/>
              <a:gd name="connsiteY79" fmla="*/ 0 h 1821180"/>
              <a:gd name="connsiteX80" fmla="*/ 588834 w 1601429"/>
              <a:gd name="connsiteY80" fmla="*/ 114300 h 1821180"/>
              <a:gd name="connsiteX81" fmla="*/ 762189 w 1601429"/>
              <a:gd name="connsiteY81" fmla="*/ 238125 h 1821180"/>
              <a:gd name="connsiteX82" fmla="*/ 1068894 w 1601429"/>
              <a:gd name="connsiteY82" fmla="*/ 198120 h 1821180"/>
              <a:gd name="connsiteX83" fmla="*/ 1076514 w 1601429"/>
              <a:gd name="connsiteY83" fmla="*/ 175260 h 1821180"/>
              <a:gd name="connsiteX84" fmla="*/ 1099374 w 1601429"/>
              <a:gd name="connsiteY84" fmla="*/ 137160 h 1821180"/>
              <a:gd name="connsiteX0" fmla="*/ 1099374 w 1601429"/>
              <a:gd name="connsiteY0" fmla="*/ 137160 h 1823720"/>
              <a:gd name="connsiteX1" fmla="*/ 1114614 w 1601429"/>
              <a:gd name="connsiteY1" fmla="*/ 190500 h 1823720"/>
              <a:gd name="connsiteX2" fmla="*/ 1129854 w 1601429"/>
              <a:gd name="connsiteY2" fmla="*/ 281940 h 1823720"/>
              <a:gd name="connsiteX3" fmla="*/ 1145094 w 1601429"/>
              <a:gd name="connsiteY3" fmla="*/ 304800 h 1823720"/>
              <a:gd name="connsiteX4" fmla="*/ 1160334 w 1601429"/>
              <a:gd name="connsiteY4" fmla="*/ 335280 h 1823720"/>
              <a:gd name="connsiteX5" fmla="*/ 1190814 w 1601429"/>
              <a:gd name="connsiteY5" fmla="*/ 457200 h 1823720"/>
              <a:gd name="connsiteX6" fmla="*/ 1198434 w 1601429"/>
              <a:gd name="connsiteY6" fmla="*/ 480060 h 1823720"/>
              <a:gd name="connsiteX7" fmla="*/ 1259394 w 1601429"/>
              <a:gd name="connsiteY7" fmla="*/ 548640 h 1823720"/>
              <a:gd name="connsiteX8" fmla="*/ 1282254 w 1601429"/>
              <a:gd name="connsiteY8" fmla="*/ 571500 h 1823720"/>
              <a:gd name="connsiteX9" fmla="*/ 1305114 w 1601429"/>
              <a:gd name="connsiteY9" fmla="*/ 617220 h 1823720"/>
              <a:gd name="connsiteX10" fmla="*/ 1327974 w 1601429"/>
              <a:gd name="connsiteY10" fmla="*/ 632460 h 1823720"/>
              <a:gd name="connsiteX11" fmla="*/ 1373694 w 1601429"/>
              <a:gd name="connsiteY11" fmla="*/ 662940 h 1823720"/>
              <a:gd name="connsiteX12" fmla="*/ 1419414 w 1601429"/>
              <a:gd name="connsiteY12" fmla="*/ 708660 h 1823720"/>
              <a:gd name="connsiteX13" fmla="*/ 1434654 w 1601429"/>
              <a:gd name="connsiteY13" fmla="*/ 853440 h 1823720"/>
              <a:gd name="connsiteX14" fmla="*/ 1457514 w 1601429"/>
              <a:gd name="connsiteY14" fmla="*/ 899160 h 1823720"/>
              <a:gd name="connsiteX15" fmla="*/ 1487994 w 1601429"/>
              <a:gd name="connsiteY15" fmla="*/ 937260 h 1823720"/>
              <a:gd name="connsiteX16" fmla="*/ 1503234 w 1601429"/>
              <a:gd name="connsiteY16" fmla="*/ 982980 h 1823720"/>
              <a:gd name="connsiteX17" fmla="*/ 1510854 w 1601429"/>
              <a:gd name="connsiteY17" fmla="*/ 1005840 h 1823720"/>
              <a:gd name="connsiteX18" fmla="*/ 1526094 w 1601429"/>
              <a:gd name="connsiteY18" fmla="*/ 1059180 h 1823720"/>
              <a:gd name="connsiteX19" fmla="*/ 1533714 w 1601429"/>
              <a:gd name="connsiteY19" fmla="*/ 1112520 h 1823720"/>
              <a:gd name="connsiteX20" fmla="*/ 1564194 w 1601429"/>
              <a:gd name="connsiteY20" fmla="*/ 1188720 h 1823720"/>
              <a:gd name="connsiteX21" fmla="*/ 1579434 w 1601429"/>
              <a:gd name="connsiteY21" fmla="*/ 1234440 h 1823720"/>
              <a:gd name="connsiteX22" fmla="*/ 1579434 w 1601429"/>
              <a:gd name="connsiteY22" fmla="*/ 1478280 h 1823720"/>
              <a:gd name="connsiteX23" fmla="*/ 1564194 w 1601429"/>
              <a:gd name="connsiteY23" fmla="*/ 1524000 h 1823720"/>
              <a:gd name="connsiteX24" fmla="*/ 1548954 w 1601429"/>
              <a:gd name="connsiteY24" fmla="*/ 1546860 h 1823720"/>
              <a:gd name="connsiteX25" fmla="*/ 1541334 w 1601429"/>
              <a:gd name="connsiteY25" fmla="*/ 1577340 h 1823720"/>
              <a:gd name="connsiteX26" fmla="*/ 1526094 w 1601429"/>
              <a:gd name="connsiteY26" fmla="*/ 1623060 h 1823720"/>
              <a:gd name="connsiteX27" fmla="*/ 1503234 w 1601429"/>
              <a:gd name="connsiteY27" fmla="*/ 1722120 h 1823720"/>
              <a:gd name="connsiteX28" fmla="*/ 1434654 w 1601429"/>
              <a:gd name="connsiteY28" fmla="*/ 1821180 h 1823720"/>
              <a:gd name="connsiteX29" fmla="*/ 1259394 w 1601429"/>
              <a:gd name="connsiteY29" fmla="*/ 1790700 h 1823720"/>
              <a:gd name="connsiteX30" fmla="*/ 1106994 w 1601429"/>
              <a:gd name="connsiteY30" fmla="*/ 1623060 h 1823720"/>
              <a:gd name="connsiteX31" fmla="*/ 1061274 w 1601429"/>
              <a:gd name="connsiteY31" fmla="*/ 1584960 h 1823720"/>
              <a:gd name="connsiteX32" fmla="*/ 1015554 w 1601429"/>
              <a:gd name="connsiteY32" fmla="*/ 1569720 h 1823720"/>
              <a:gd name="connsiteX33" fmla="*/ 1000314 w 1601429"/>
              <a:gd name="connsiteY33" fmla="*/ 1546860 h 1823720"/>
              <a:gd name="connsiteX34" fmla="*/ 977454 w 1601429"/>
              <a:gd name="connsiteY34" fmla="*/ 1539240 h 1823720"/>
              <a:gd name="connsiteX35" fmla="*/ 946974 w 1601429"/>
              <a:gd name="connsiteY35" fmla="*/ 1493520 h 1823720"/>
              <a:gd name="connsiteX36" fmla="*/ 924114 w 1601429"/>
              <a:gd name="connsiteY36" fmla="*/ 1463040 h 1823720"/>
              <a:gd name="connsiteX37" fmla="*/ 916494 w 1601429"/>
              <a:gd name="connsiteY37" fmla="*/ 1432560 h 1823720"/>
              <a:gd name="connsiteX38" fmla="*/ 893634 w 1601429"/>
              <a:gd name="connsiteY38" fmla="*/ 1371600 h 1823720"/>
              <a:gd name="connsiteX39" fmla="*/ 855534 w 1601429"/>
              <a:gd name="connsiteY39" fmla="*/ 1325880 h 1823720"/>
              <a:gd name="connsiteX40" fmla="*/ 825054 w 1601429"/>
              <a:gd name="connsiteY40" fmla="*/ 1280160 h 1823720"/>
              <a:gd name="connsiteX41" fmla="*/ 802194 w 1601429"/>
              <a:gd name="connsiteY41" fmla="*/ 1257300 h 1823720"/>
              <a:gd name="connsiteX42" fmla="*/ 748854 w 1601429"/>
              <a:gd name="connsiteY42" fmla="*/ 1211580 h 1823720"/>
              <a:gd name="connsiteX43" fmla="*/ 710754 w 1601429"/>
              <a:gd name="connsiteY43" fmla="*/ 1165860 h 1823720"/>
              <a:gd name="connsiteX44" fmla="*/ 703134 w 1601429"/>
              <a:gd name="connsiteY44" fmla="*/ 1143000 h 1823720"/>
              <a:gd name="connsiteX45" fmla="*/ 680274 w 1601429"/>
              <a:gd name="connsiteY45" fmla="*/ 1120140 h 1823720"/>
              <a:gd name="connsiteX46" fmla="*/ 649794 w 1601429"/>
              <a:gd name="connsiteY46" fmla="*/ 1082040 h 1823720"/>
              <a:gd name="connsiteX47" fmla="*/ 634554 w 1601429"/>
              <a:gd name="connsiteY47" fmla="*/ 1043940 h 1823720"/>
              <a:gd name="connsiteX48" fmla="*/ 604074 w 1601429"/>
              <a:gd name="connsiteY48" fmla="*/ 998220 h 1823720"/>
              <a:gd name="connsiteX49" fmla="*/ 581214 w 1601429"/>
              <a:gd name="connsiteY49" fmla="*/ 952500 h 1823720"/>
              <a:gd name="connsiteX50" fmla="*/ 573594 w 1601429"/>
              <a:gd name="connsiteY50" fmla="*/ 929640 h 1823720"/>
              <a:gd name="connsiteX51" fmla="*/ 550734 w 1601429"/>
              <a:gd name="connsiteY51" fmla="*/ 914400 h 1823720"/>
              <a:gd name="connsiteX52" fmla="*/ 505014 w 1601429"/>
              <a:gd name="connsiteY52" fmla="*/ 838200 h 1823720"/>
              <a:gd name="connsiteX53" fmla="*/ 489774 w 1601429"/>
              <a:gd name="connsiteY53" fmla="*/ 815340 h 1823720"/>
              <a:gd name="connsiteX54" fmla="*/ 466914 w 1601429"/>
              <a:gd name="connsiteY54" fmla="*/ 792480 h 1823720"/>
              <a:gd name="connsiteX55" fmla="*/ 428814 w 1601429"/>
              <a:gd name="connsiteY55" fmla="*/ 739140 h 1823720"/>
              <a:gd name="connsiteX56" fmla="*/ 405954 w 1601429"/>
              <a:gd name="connsiteY56" fmla="*/ 723900 h 1823720"/>
              <a:gd name="connsiteX57" fmla="*/ 375474 w 1601429"/>
              <a:gd name="connsiteY57" fmla="*/ 693420 h 1823720"/>
              <a:gd name="connsiteX58" fmla="*/ 352614 w 1601429"/>
              <a:gd name="connsiteY58" fmla="*/ 662940 h 1823720"/>
              <a:gd name="connsiteX59" fmla="*/ 329754 w 1601429"/>
              <a:gd name="connsiteY59" fmla="*/ 647700 h 1823720"/>
              <a:gd name="connsiteX60" fmla="*/ 284034 w 1601429"/>
              <a:gd name="connsiteY60" fmla="*/ 586740 h 1823720"/>
              <a:gd name="connsiteX61" fmla="*/ 276414 w 1601429"/>
              <a:gd name="connsiteY61" fmla="*/ 563880 h 1823720"/>
              <a:gd name="connsiteX62" fmla="*/ 223074 w 1601429"/>
              <a:gd name="connsiteY62" fmla="*/ 480060 h 1823720"/>
              <a:gd name="connsiteX63" fmla="*/ 200214 w 1601429"/>
              <a:gd name="connsiteY63" fmla="*/ 464820 h 1823720"/>
              <a:gd name="connsiteX64" fmla="*/ 162114 w 1601429"/>
              <a:gd name="connsiteY64" fmla="*/ 434340 h 1823720"/>
              <a:gd name="connsiteX65" fmla="*/ 146874 w 1601429"/>
              <a:gd name="connsiteY65" fmla="*/ 411480 h 1823720"/>
              <a:gd name="connsiteX66" fmla="*/ 124014 w 1601429"/>
              <a:gd name="connsiteY66" fmla="*/ 396240 h 1823720"/>
              <a:gd name="connsiteX67" fmla="*/ 101154 w 1601429"/>
              <a:gd name="connsiteY67" fmla="*/ 373380 h 1823720"/>
              <a:gd name="connsiteX68" fmla="*/ 78294 w 1601429"/>
              <a:gd name="connsiteY68" fmla="*/ 358140 h 1823720"/>
              <a:gd name="connsiteX69" fmla="*/ 9714 w 1601429"/>
              <a:gd name="connsiteY69" fmla="*/ 297180 h 1823720"/>
              <a:gd name="connsiteX70" fmla="*/ 2094 w 1601429"/>
              <a:gd name="connsiteY70" fmla="*/ 266700 h 1823720"/>
              <a:gd name="connsiteX71" fmla="*/ 32574 w 1601429"/>
              <a:gd name="connsiteY71" fmla="*/ 220980 h 1823720"/>
              <a:gd name="connsiteX72" fmla="*/ 108774 w 1601429"/>
              <a:gd name="connsiteY72" fmla="*/ 167640 h 1823720"/>
              <a:gd name="connsiteX73" fmla="*/ 139254 w 1601429"/>
              <a:gd name="connsiteY73" fmla="*/ 152400 h 1823720"/>
              <a:gd name="connsiteX74" fmla="*/ 184974 w 1601429"/>
              <a:gd name="connsiteY74" fmla="*/ 121920 h 1823720"/>
              <a:gd name="connsiteX75" fmla="*/ 207834 w 1601429"/>
              <a:gd name="connsiteY75" fmla="*/ 106680 h 1823720"/>
              <a:gd name="connsiteX76" fmla="*/ 230694 w 1601429"/>
              <a:gd name="connsiteY76" fmla="*/ 83820 h 1823720"/>
              <a:gd name="connsiteX77" fmla="*/ 253554 w 1601429"/>
              <a:gd name="connsiteY77" fmla="*/ 68580 h 1823720"/>
              <a:gd name="connsiteX78" fmla="*/ 299274 w 1601429"/>
              <a:gd name="connsiteY78" fmla="*/ 45720 h 1823720"/>
              <a:gd name="connsiteX79" fmla="*/ 344994 w 1601429"/>
              <a:gd name="connsiteY79" fmla="*/ 0 h 1823720"/>
              <a:gd name="connsiteX80" fmla="*/ 588834 w 1601429"/>
              <a:gd name="connsiteY80" fmla="*/ 114300 h 1823720"/>
              <a:gd name="connsiteX81" fmla="*/ 762189 w 1601429"/>
              <a:gd name="connsiteY81" fmla="*/ 238125 h 1823720"/>
              <a:gd name="connsiteX82" fmla="*/ 1068894 w 1601429"/>
              <a:gd name="connsiteY82" fmla="*/ 198120 h 1823720"/>
              <a:gd name="connsiteX83" fmla="*/ 1076514 w 1601429"/>
              <a:gd name="connsiteY83" fmla="*/ 175260 h 1823720"/>
              <a:gd name="connsiteX84" fmla="*/ 1099374 w 1601429"/>
              <a:gd name="connsiteY84" fmla="*/ 137160 h 182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01429" h="1823720">
                <a:moveTo>
                  <a:pt x="1099374" y="137160"/>
                </a:moveTo>
                <a:cubicBezTo>
                  <a:pt x="1105724" y="139700"/>
                  <a:pt x="1110787" y="169450"/>
                  <a:pt x="1114614" y="190500"/>
                </a:cubicBezTo>
                <a:cubicBezTo>
                  <a:pt x="1116345" y="200018"/>
                  <a:pt x="1124279" y="267074"/>
                  <a:pt x="1129854" y="281940"/>
                </a:cubicBezTo>
                <a:cubicBezTo>
                  <a:pt x="1133070" y="290515"/>
                  <a:pt x="1140550" y="296849"/>
                  <a:pt x="1145094" y="304800"/>
                </a:cubicBezTo>
                <a:cubicBezTo>
                  <a:pt x="1150730" y="314663"/>
                  <a:pt x="1156115" y="324733"/>
                  <a:pt x="1160334" y="335280"/>
                </a:cubicBezTo>
                <a:cubicBezTo>
                  <a:pt x="1205955" y="449333"/>
                  <a:pt x="1136643" y="294688"/>
                  <a:pt x="1190814" y="457200"/>
                </a:cubicBezTo>
                <a:cubicBezTo>
                  <a:pt x="1193354" y="464820"/>
                  <a:pt x="1194842" y="472876"/>
                  <a:pt x="1198434" y="480060"/>
                </a:cubicBezTo>
                <a:cubicBezTo>
                  <a:pt x="1212032" y="507255"/>
                  <a:pt x="1239199" y="528445"/>
                  <a:pt x="1259394" y="548640"/>
                </a:cubicBezTo>
                <a:lnTo>
                  <a:pt x="1282254" y="571500"/>
                </a:lnTo>
                <a:cubicBezTo>
                  <a:pt x="1288452" y="590093"/>
                  <a:pt x="1290342" y="602448"/>
                  <a:pt x="1305114" y="617220"/>
                </a:cubicBezTo>
                <a:cubicBezTo>
                  <a:pt x="1311590" y="623696"/>
                  <a:pt x="1320939" y="626597"/>
                  <a:pt x="1327974" y="632460"/>
                </a:cubicBezTo>
                <a:cubicBezTo>
                  <a:pt x="1366027" y="664171"/>
                  <a:pt x="1333520" y="649549"/>
                  <a:pt x="1373694" y="662940"/>
                </a:cubicBezTo>
                <a:cubicBezTo>
                  <a:pt x="1388544" y="674077"/>
                  <a:pt x="1413684" y="687649"/>
                  <a:pt x="1419414" y="708660"/>
                </a:cubicBezTo>
                <a:cubicBezTo>
                  <a:pt x="1424382" y="726877"/>
                  <a:pt x="1433580" y="845923"/>
                  <a:pt x="1434654" y="853440"/>
                </a:cubicBezTo>
                <a:cubicBezTo>
                  <a:pt x="1438485" y="880254"/>
                  <a:pt x="1445441" y="875014"/>
                  <a:pt x="1457514" y="899160"/>
                </a:cubicBezTo>
                <a:cubicBezTo>
                  <a:pt x="1475917" y="935966"/>
                  <a:pt x="1449458" y="911569"/>
                  <a:pt x="1487994" y="937260"/>
                </a:cubicBezTo>
                <a:lnTo>
                  <a:pt x="1503234" y="982980"/>
                </a:lnTo>
                <a:cubicBezTo>
                  <a:pt x="1505774" y="990600"/>
                  <a:pt x="1508906" y="998048"/>
                  <a:pt x="1510854" y="1005840"/>
                </a:cubicBezTo>
                <a:cubicBezTo>
                  <a:pt x="1520422" y="1044112"/>
                  <a:pt x="1515162" y="1026385"/>
                  <a:pt x="1526094" y="1059180"/>
                </a:cubicBezTo>
                <a:cubicBezTo>
                  <a:pt x="1528634" y="1076960"/>
                  <a:pt x="1529675" y="1095019"/>
                  <a:pt x="1533714" y="1112520"/>
                </a:cubicBezTo>
                <a:cubicBezTo>
                  <a:pt x="1547499" y="1172255"/>
                  <a:pt x="1545339" y="1141582"/>
                  <a:pt x="1564194" y="1188720"/>
                </a:cubicBezTo>
                <a:cubicBezTo>
                  <a:pt x="1570160" y="1203635"/>
                  <a:pt x="1579434" y="1234440"/>
                  <a:pt x="1579434" y="1234440"/>
                </a:cubicBezTo>
                <a:cubicBezTo>
                  <a:pt x="1582677" y="1322006"/>
                  <a:pt x="1601429" y="1397630"/>
                  <a:pt x="1579434" y="1478280"/>
                </a:cubicBezTo>
                <a:cubicBezTo>
                  <a:pt x="1575207" y="1493778"/>
                  <a:pt x="1573105" y="1510634"/>
                  <a:pt x="1564194" y="1524000"/>
                </a:cubicBezTo>
                <a:lnTo>
                  <a:pt x="1548954" y="1546860"/>
                </a:lnTo>
                <a:cubicBezTo>
                  <a:pt x="1546414" y="1557020"/>
                  <a:pt x="1544343" y="1567309"/>
                  <a:pt x="1541334" y="1577340"/>
                </a:cubicBezTo>
                <a:cubicBezTo>
                  <a:pt x="1536718" y="1592727"/>
                  <a:pt x="1526094" y="1623060"/>
                  <a:pt x="1526094" y="1623060"/>
                </a:cubicBezTo>
                <a:cubicBezTo>
                  <a:pt x="1525211" y="1631889"/>
                  <a:pt x="1529890" y="1705460"/>
                  <a:pt x="1503234" y="1722120"/>
                </a:cubicBezTo>
                <a:cubicBezTo>
                  <a:pt x="1487994" y="1742440"/>
                  <a:pt x="1467674" y="1819910"/>
                  <a:pt x="1434654" y="1821180"/>
                </a:cubicBezTo>
                <a:cubicBezTo>
                  <a:pt x="1394014" y="1819910"/>
                  <a:pt x="1314004" y="1823720"/>
                  <a:pt x="1259394" y="1790700"/>
                </a:cubicBezTo>
                <a:cubicBezTo>
                  <a:pt x="1204784" y="1757680"/>
                  <a:pt x="1140014" y="1644650"/>
                  <a:pt x="1106994" y="1623060"/>
                </a:cubicBezTo>
                <a:cubicBezTo>
                  <a:pt x="1092638" y="1608704"/>
                  <a:pt x="1080370" y="1593447"/>
                  <a:pt x="1061274" y="1584960"/>
                </a:cubicBezTo>
                <a:cubicBezTo>
                  <a:pt x="1046594" y="1578436"/>
                  <a:pt x="1015554" y="1569720"/>
                  <a:pt x="1015554" y="1569720"/>
                </a:cubicBezTo>
                <a:cubicBezTo>
                  <a:pt x="1010474" y="1562100"/>
                  <a:pt x="1007465" y="1552581"/>
                  <a:pt x="1000314" y="1546860"/>
                </a:cubicBezTo>
                <a:cubicBezTo>
                  <a:pt x="994042" y="1541842"/>
                  <a:pt x="983134" y="1544920"/>
                  <a:pt x="977454" y="1539240"/>
                </a:cubicBezTo>
                <a:cubicBezTo>
                  <a:pt x="964502" y="1526288"/>
                  <a:pt x="957964" y="1508173"/>
                  <a:pt x="946974" y="1493520"/>
                </a:cubicBezTo>
                <a:lnTo>
                  <a:pt x="924114" y="1463040"/>
                </a:lnTo>
                <a:cubicBezTo>
                  <a:pt x="921574" y="1452880"/>
                  <a:pt x="919371" y="1442630"/>
                  <a:pt x="916494" y="1432560"/>
                </a:cubicBezTo>
                <a:cubicBezTo>
                  <a:pt x="912097" y="1417172"/>
                  <a:pt x="899002" y="1382336"/>
                  <a:pt x="893634" y="1371600"/>
                </a:cubicBezTo>
                <a:cubicBezTo>
                  <a:pt x="877296" y="1338925"/>
                  <a:pt x="879127" y="1356214"/>
                  <a:pt x="855534" y="1325880"/>
                </a:cubicBezTo>
                <a:cubicBezTo>
                  <a:pt x="844289" y="1311422"/>
                  <a:pt x="838006" y="1293112"/>
                  <a:pt x="825054" y="1280160"/>
                </a:cubicBezTo>
                <a:cubicBezTo>
                  <a:pt x="817434" y="1272540"/>
                  <a:pt x="810473" y="1264199"/>
                  <a:pt x="802194" y="1257300"/>
                </a:cubicBezTo>
                <a:cubicBezTo>
                  <a:pt x="761749" y="1223595"/>
                  <a:pt x="794643" y="1265001"/>
                  <a:pt x="748854" y="1211580"/>
                </a:cubicBezTo>
                <a:cubicBezTo>
                  <a:pt x="685201" y="1137318"/>
                  <a:pt x="790023" y="1245129"/>
                  <a:pt x="710754" y="1165860"/>
                </a:cubicBezTo>
                <a:cubicBezTo>
                  <a:pt x="708214" y="1158240"/>
                  <a:pt x="707589" y="1149683"/>
                  <a:pt x="703134" y="1143000"/>
                </a:cubicBezTo>
                <a:cubicBezTo>
                  <a:pt x="697156" y="1134034"/>
                  <a:pt x="687370" y="1128250"/>
                  <a:pt x="680274" y="1120140"/>
                </a:cubicBezTo>
                <a:cubicBezTo>
                  <a:pt x="669564" y="1107900"/>
                  <a:pt x="658162" y="1095986"/>
                  <a:pt x="649794" y="1082040"/>
                </a:cubicBezTo>
                <a:cubicBezTo>
                  <a:pt x="642757" y="1070311"/>
                  <a:pt x="641104" y="1055948"/>
                  <a:pt x="634554" y="1043940"/>
                </a:cubicBezTo>
                <a:cubicBezTo>
                  <a:pt x="625783" y="1027860"/>
                  <a:pt x="609866" y="1015596"/>
                  <a:pt x="604074" y="998220"/>
                </a:cubicBezTo>
                <a:cubicBezTo>
                  <a:pt x="584921" y="940761"/>
                  <a:pt x="610757" y="1011586"/>
                  <a:pt x="581214" y="952500"/>
                </a:cubicBezTo>
                <a:cubicBezTo>
                  <a:pt x="577622" y="945316"/>
                  <a:pt x="578612" y="935912"/>
                  <a:pt x="573594" y="929640"/>
                </a:cubicBezTo>
                <a:cubicBezTo>
                  <a:pt x="567873" y="922489"/>
                  <a:pt x="558354" y="919480"/>
                  <a:pt x="550734" y="914400"/>
                </a:cubicBezTo>
                <a:cubicBezTo>
                  <a:pt x="527303" y="867537"/>
                  <a:pt x="541795" y="893371"/>
                  <a:pt x="505014" y="838200"/>
                </a:cubicBezTo>
                <a:cubicBezTo>
                  <a:pt x="499934" y="830580"/>
                  <a:pt x="496250" y="821816"/>
                  <a:pt x="489774" y="815340"/>
                </a:cubicBezTo>
                <a:cubicBezTo>
                  <a:pt x="482154" y="807720"/>
                  <a:pt x="473813" y="800759"/>
                  <a:pt x="466914" y="792480"/>
                </a:cubicBezTo>
                <a:cubicBezTo>
                  <a:pt x="445281" y="766520"/>
                  <a:pt x="456266" y="766592"/>
                  <a:pt x="428814" y="739140"/>
                </a:cubicBezTo>
                <a:cubicBezTo>
                  <a:pt x="422338" y="732664"/>
                  <a:pt x="412907" y="729860"/>
                  <a:pt x="405954" y="723900"/>
                </a:cubicBezTo>
                <a:cubicBezTo>
                  <a:pt x="395045" y="714549"/>
                  <a:pt x="384936" y="704233"/>
                  <a:pt x="375474" y="693420"/>
                </a:cubicBezTo>
                <a:cubicBezTo>
                  <a:pt x="367111" y="683862"/>
                  <a:pt x="361594" y="671920"/>
                  <a:pt x="352614" y="662940"/>
                </a:cubicBezTo>
                <a:cubicBezTo>
                  <a:pt x="346138" y="656464"/>
                  <a:pt x="335880" y="654507"/>
                  <a:pt x="329754" y="647700"/>
                </a:cubicBezTo>
                <a:cubicBezTo>
                  <a:pt x="312762" y="628820"/>
                  <a:pt x="284034" y="586740"/>
                  <a:pt x="284034" y="586740"/>
                </a:cubicBezTo>
                <a:cubicBezTo>
                  <a:pt x="281494" y="579120"/>
                  <a:pt x="279738" y="571192"/>
                  <a:pt x="276414" y="563880"/>
                </a:cubicBezTo>
                <a:cubicBezTo>
                  <a:pt x="256288" y="519602"/>
                  <a:pt x="254801" y="506499"/>
                  <a:pt x="223074" y="480060"/>
                </a:cubicBezTo>
                <a:cubicBezTo>
                  <a:pt x="216039" y="474197"/>
                  <a:pt x="207834" y="469900"/>
                  <a:pt x="200214" y="464820"/>
                </a:cubicBezTo>
                <a:cubicBezTo>
                  <a:pt x="156538" y="399306"/>
                  <a:pt x="214694" y="476404"/>
                  <a:pt x="162114" y="434340"/>
                </a:cubicBezTo>
                <a:cubicBezTo>
                  <a:pt x="154963" y="428619"/>
                  <a:pt x="153350" y="417956"/>
                  <a:pt x="146874" y="411480"/>
                </a:cubicBezTo>
                <a:cubicBezTo>
                  <a:pt x="140398" y="405004"/>
                  <a:pt x="131049" y="402103"/>
                  <a:pt x="124014" y="396240"/>
                </a:cubicBezTo>
                <a:cubicBezTo>
                  <a:pt x="115735" y="389341"/>
                  <a:pt x="109433" y="380279"/>
                  <a:pt x="101154" y="373380"/>
                </a:cubicBezTo>
                <a:cubicBezTo>
                  <a:pt x="94119" y="367517"/>
                  <a:pt x="85139" y="364224"/>
                  <a:pt x="78294" y="358140"/>
                </a:cubicBezTo>
                <a:cubicBezTo>
                  <a:pt x="0" y="288546"/>
                  <a:pt x="61596" y="331768"/>
                  <a:pt x="9714" y="297180"/>
                </a:cubicBezTo>
                <a:cubicBezTo>
                  <a:pt x="7174" y="287020"/>
                  <a:pt x="2094" y="277173"/>
                  <a:pt x="2094" y="266700"/>
                </a:cubicBezTo>
                <a:cubicBezTo>
                  <a:pt x="2094" y="246108"/>
                  <a:pt x="18830" y="232761"/>
                  <a:pt x="32574" y="220980"/>
                </a:cubicBezTo>
                <a:cubicBezTo>
                  <a:pt x="45954" y="209511"/>
                  <a:pt x="98282" y="172886"/>
                  <a:pt x="108774" y="167640"/>
                </a:cubicBezTo>
                <a:cubicBezTo>
                  <a:pt x="118934" y="162560"/>
                  <a:pt x="129514" y="158244"/>
                  <a:pt x="139254" y="152400"/>
                </a:cubicBezTo>
                <a:cubicBezTo>
                  <a:pt x="154960" y="142976"/>
                  <a:pt x="169734" y="132080"/>
                  <a:pt x="184974" y="121920"/>
                </a:cubicBezTo>
                <a:cubicBezTo>
                  <a:pt x="192594" y="116840"/>
                  <a:pt x="201358" y="113156"/>
                  <a:pt x="207834" y="106680"/>
                </a:cubicBezTo>
                <a:cubicBezTo>
                  <a:pt x="215454" y="99060"/>
                  <a:pt x="222415" y="90719"/>
                  <a:pt x="230694" y="83820"/>
                </a:cubicBezTo>
                <a:cubicBezTo>
                  <a:pt x="237729" y="77957"/>
                  <a:pt x="245363" y="72676"/>
                  <a:pt x="253554" y="68580"/>
                </a:cubicBezTo>
                <a:cubicBezTo>
                  <a:pt x="283816" y="53449"/>
                  <a:pt x="271197" y="70678"/>
                  <a:pt x="299274" y="45720"/>
                </a:cubicBezTo>
                <a:cubicBezTo>
                  <a:pt x="315383" y="31401"/>
                  <a:pt x="344994" y="0"/>
                  <a:pt x="344994" y="0"/>
                </a:cubicBezTo>
                <a:cubicBezTo>
                  <a:pt x="393254" y="11430"/>
                  <a:pt x="449134" y="71755"/>
                  <a:pt x="588834" y="114300"/>
                </a:cubicBezTo>
                <a:cubicBezTo>
                  <a:pt x="645666" y="141287"/>
                  <a:pt x="682179" y="224155"/>
                  <a:pt x="762189" y="238125"/>
                </a:cubicBezTo>
                <a:cubicBezTo>
                  <a:pt x="842199" y="252095"/>
                  <a:pt x="1003807" y="195898"/>
                  <a:pt x="1068894" y="198120"/>
                </a:cubicBezTo>
                <a:cubicBezTo>
                  <a:pt x="1076864" y="197124"/>
                  <a:pt x="1071496" y="181532"/>
                  <a:pt x="1076514" y="175260"/>
                </a:cubicBezTo>
                <a:cubicBezTo>
                  <a:pt x="1097875" y="148559"/>
                  <a:pt x="1093024" y="134620"/>
                  <a:pt x="1099374" y="137160"/>
                </a:cubicBezTo>
                <a:close/>
              </a:path>
            </a:pathLst>
          </a:custGeom>
          <a:solidFill>
            <a:srgbClr val="FF9B9B">
              <a:alpha val="60000"/>
            </a:srgbClr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76388" y="11873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Atria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5428" y="153958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- Ventricles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52550" y="3082975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2925" y="28194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Atrium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28750" y="3934724"/>
            <a:ext cx="1447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1975" y="3683000"/>
            <a:ext cx="1417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Ventricle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556000" y="2190750"/>
            <a:ext cx="9477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76750" y="194395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</a:t>
            </a:r>
          </a:p>
          <a:p>
            <a:r>
              <a:rPr lang="en-US" sz="2000" dirty="0" smtClean="0"/>
              <a:t>Atrium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15191" y="3065982"/>
            <a:ext cx="818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29150" y="2807553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</a:t>
            </a:r>
          </a:p>
          <a:p>
            <a:r>
              <a:rPr lang="en-US" sz="2000" dirty="0" smtClean="0"/>
              <a:t>Ventricle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7908" y="118730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(Atrium)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4628" y="153958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(Ventricle)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3351409"/>
            <a:ext cx="1290828" cy="4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Side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495550"/>
            <a:ext cx="129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Side</a:t>
            </a:r>
          </a:p>
        </p:txBody>
      </p:sp>
    </p:spTree>
    <p:extLst>
      <p:ext uri="{BB962C8B-B14F-4D97-AF65-F5344CB8AC3E}">
        <p14:creationId xmlns:p14="http://schemas.microsoft.com/office/powerpoint/2010/main" val="392612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CE9F8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4B4B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/>
      <p:bldP spid="16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34" grpId="0"/>
      <p:bldP spid="34" grpId="1"/>
      <p:bldP spid="34" grpId="2"/>
      <p:bldP spid="35" grpId="0"/>
      <p:bldP spid="35" grpId="1"/>
      <p:bldP spid="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9991324_001.jpg"/>
          <p:cNvPicPr>
            <a:picLocks noChangeAspect="1"/>
          </p:cNvPicPr>
          <p:nvPr/>
        </p:nvPicPr>
        <p:blipFill rotWithShape="1">
          <a:blip r:embed="rId2"/>
          <a:srcRect l="22711" t="6237" r="31881" b="3320"/>
          <a:stretch/>
        </p:blipFill>
        <p:spPr>
          <a:xfrm>
            <a:off x="1981200" y="361950"/>
            <a:ext cx="3581400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600" y="3226534"/>
            <a:ext cx="201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right side of the heart always deals with deoxygenated blood.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587639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left side of the heart always deals with oxygenated blood.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6978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Between the atria and ventricles, there is an opening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opening is guarded by a valve.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8895" y="333911"/>
            <a:ext cx="410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valves prevent the </a:t>
            </a:r>
            <a:br>
              <a:rPr lang="en-US" sz="2000" dirty="0" smtClean="0"/>
            </a:br>
            <a:r>
              <a:rPr lang="en-US" sz="2000" dirty="0" smtClean="0"/>
              <a:t>backflow of blood. i.e., they allow the blood to flow only in one direction. (from atria to the ventricles.</a:t>
            </a:r>
          </a:p>
        </p:txBody>
      </p:sp>
      <p:sp>
        <p:nvSpPr>
          <p:cNvPr id="8" name="Down Arrow 7"/>
          <p:cNvSpPr/>
          <p:nvPr/>
        </p:nvSpPr>
        <p:spPr>
          <a:xfrm rot="18997461">
            <a:off x="3299851" y="3243519"/>
            <a:ext cx="225662" cy="45558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20785594">
            <a:off x="4370418" y="2714882"/>
            <a:ext cx="225662" cy="45558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3338449" y="2724150"/>
            <a:ext cx="138176" cy="557213"/>
          </a:xfrm>
          <a:custGeom>
            <a:avLst/>
            <a:gdLst>
              <a:gd name="connsiteX0" fmla="*/ 33401 w 138176"/>
              <a:gd name="connsiteY0" fmla="*/ 0 h 557213"/>
              <a:gd name="connsiteX1" fmla="*/ 64 w 138176"/>
              <a:gd name="connsiteY1" fmla="*/ 180975 h 557213"/>
              <a:gd name="connsiteX2" fmla="*/ 28639 w 138176"/>
              <a:gd name="connsiteY2" fmla="*/ 395288 h 557213"/>
              <a:gd name="connsiteX3" fmla="*/ 138176 w 138176"/>
              <a:gd name="connsiteY3" fmla="*/ 557213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" h="557213">
                <a:moveTo>
                  <a:pt x="33401" y="0"/>
                </a:moveTo>
                <a:cubicBezTo>
                  <a:pt x="17129" y="57547"/>
                  <a:pt x="858" y="115094"/>
                  <a:pt x="64" y="180975"/>
                </a:cubicBezTo>
                <a:cubicBezTo>
                  <a:pt x="-730" y="246856"/>
                  <a:pt x="5620" y="332582"/>
                  <a:pt x="28639" y="395288"/>
                </a:cubicBezTo>
                <a:cubicBezTo>
                  <a:pt x="51658" y="457994"/>
                  <a:pt x="94917" y="507603"/>
                  <a:pt x="138176" y="557213"/>
                </a:cubicBezTo>
              </a:path>
            </a:pathLst>
          </a:custGeom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2881313" y="3432514"/>
            <a:ext cx="395287" cy="115549"/>
          </a:xfrm>
          <a:custGeom>
            <a:avLst/>
            <a:gdLst>
              <a:gd name="connsiteX0" fmla="*/ 0 w 395287"/>
              <a:gd name="connsiteY0" fmla="*/ 63161 h 115549"/>
              <a:gd name="connsiteX1" fmla="*/ 71437 w 395287"/>
              <a:gd name="connsiteY1" fmla="*/ 6011 h 115549"/>
              <a:gd name="connsiteX2" fmla="*/ 195262 w 395287"/>
              <a:gd name="connsiteY2" fmla="*/ 6011 h 115549"/>
              <a:gd name="connsiteX3" fmla="*/ 314325 w 395287"/>
              <a:gd name="connsiteY3" fmla="*/ 44111 h 115549"/>
              <a:gd name="connsiteX4" fmla="*/ 395287 w 395287"/>
              <a:gd name="connsiteY4" fmla="*/ 115549 h 11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87" h="115549">
                <a:moveTo>
                  <a:pt x="0" y="63161"/>
                </a:moveTo>
                <a:cubicBezTo>
                  <a:pt x="19446" y="39348"/>
                  <a:pt x="38893" y="15536"/>
                  <a:pt x="71437" y="6011"/>
                </a:cubicBezTo>
                <a:cubicBezTo>
                  <a:pt x="103981" y="-3514"/>
                  <a:pt x="154781" y="-339"/>
                  <a:pt x="195262" y="6011"/>
                </a:cubicBezTo>
                <a:cubicBezTo>
                  <a:pt x="235743" y="12361"/>
                  <a:pt x="280987" y="25855"/>
                  <a:pt x="314325" y="44111"/>
                </a:cubicBezTo>
                <a:cubicBezTo>
                  <a:pt x="347663" y="62367"/>
                  <a:pt x="371475" y="88958"/>
                  <a:pt x="395287" y="115549"/>
                </a:cubicBezTo>
              </a:path>
            </a:pathLst>
          </a:custGeom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4090988" y="2686050"/>
            <a:ext cx="295275" cy="314325"/>
          </a:xfrm>
          <a:custGeom>
            <a:avLst/>
            <a:gdLst>
              <a:gd name="connsiteX0" fmla="*/ 0 w 295275"/>
              <a:gd name="connsiteY0" fmla="*/ 0 h 314325"/>
              <a:gd name="connsiteX1" fmla="*/ 95250 w 295275"/>
              <a:gd name="connsiteY1" fmla="*/ 38100 h 314325"/>
              <a:gd name="connsiteX2" fmla="*/ 204787 w 295275"/>
              <a:gd name="connsiteY2" fmla="*/ 166688 h 314325"/>
              <a:gd name="connsiteX3" fmla="*/ 295275 w 295275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14325">
                <a:moveTo>
                  <a:pt x="0" y="0"/>
                </a:moveTo>
                <a:cubicBezTo>
                  <a:pt x="30559" y="5159"/>
                  <a:pt x="61119" y="10319"/>
                  <a:pt x="95250" y="38100"/>
                </a:cubicBezTo>
                <a:cubicBezTo>
                  <a:pt x="129381" y="65881"/>
                  <a:pt x="171450" y="120651"/>
                  <a:pt x="204787" y="166688"/>
                </a:cubicBezTo>
                <a:cubicBezTo>
                  <a:pt x="238125" y="212726"/>
                  <a:pt x="266700" y="263525"/>
                  <a:pt x="295275" y="314325"/>
                </a:cubicBezTo>
              </a:path>
            </a:pathLst>
          </a:custGeom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4587274" y="2624138"/>
            <a:ext cx="65689" cy="300273"/>
          </a:xfrm>
          <a:custGeom>
            <a:avLst/>
            <a:gdLst>
              <a:gd name="connsiteX0" fmla="*/ 65689 w 65689"/>
              <a:gd name="connsiteY0" fmla="*/ 0 h 300273"/>
              <a:gd name="connsiteX1" fmla="*/ 3776 w 65689"/>
              <a:gd name="connsiteY1" fmla="*/ 90487 h 300273"/>
              <a:gd name="connsiteX2" fmla="*/ 8539 w 65689"/>
              <a:gd name="connsiteY2" fmla="*/ 266700 h 300273"/>
              <a:gd name="connsiteX3" fmla="*/ 22826 w 65689"/>
              <a:gd name="connsiteY3" fmla="*/ 300037 h 300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89" h="300273">
                <a:moveTo>
                  <a:pt x="65689" y="0"/>
                </a:moveTo>
                <a:cubicBezTo>
                  <a:pt x="39495" y="23018"/>
                  <a:pt x="13301" y="46037"/>
                  <a:pt x="3776" y="90487"/>
                </a:cubicBezTo>
                <a:cubicBezTo>
                  <a:pt x="-5749" y="134937"/>
                  <a:pt x="5364" y="231775"/>
                  <a:pt x="8539" y="266700"/>
                </a:cubicBezTo>
                <a:cubicBezTo>
                  <a:pt x="11714" y="301625"/>
                  <a:pt x="17270" y="300831"/>
                  <a:pt x="22826" y="300037"/>
                </a:cubicBezTo>
              </a:path>
            </a:pathLst>
          </a:custGeom>
          <a:ln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724400" y="2583418"/>
            <a:ext cx="684162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Valve</a:t>
            </a:r>
            <a:endParaRPr lang="en-IN" dirty="0">
              <a:solidFill>
                <a:srgbClr val="7030A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3800" y="2919968"/>
            <a:ext cx="684162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Valve</a:t>
            </a:r>
            <a:endParaRPr lang="en-IN" dirty="0">
              <a:solidFill>
                <a:srgbClr val="7030A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96586" y="3104634"/>
            <a:ext cx="560028" cy="502166"/>
          </a:xfrm>
          <a:prstGeom prst="ellipse">
            <a:avLst/>
          </a:prstGeom>
          <a:noFill/>
          <a:ln>
            <a:solidFill>
              <a:srgbClr val="030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168161" y="2599809"/>
            <a:ext cx="560028" cy="502166"/>
          </a:xfrm>
          <a:prstGeom prst="ellipse">
            <a:avLst/>
          </a:prstGeom>
          <a:noFill/>
          <a:ln>
            <a:solidFill>
              <a:srgbClr val="030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2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mbers of he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8" y="833469"/>
            <a:ext cx="3548742" cy="3548742"/>
          </a:xfrm>
          <a:prstGeom prst="roundRect">
            <a:avLst/>
          </a:prstGeom>
        </p:spPr>
      </p:pic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>
            <a:off x="3657600" y="2683014"/>
            <a:ext cx="952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0100" y="2329071"/>
            <a:ext cx="914400" cy="707886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Atrium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900668" y="3348069"/>
            <a:ext cx="709432" cy="5771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10100" y="3571324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Ventricle</a:t>
            </a:r>
            <a:endParaRPr lang="en-US" sz="2000" dirty="0"/>
          </a:p>
        </p:txBody>
      </p:sp>
      <p:sp>
        <p:nvSpPr>
          <p:cNvPr id="27" name="Freeform 26"/>
          <p:cNvSpPr/>
          <p:nvPr/>
        </p:nvSpPr>
        <p:spPr>
          <a:xfrm>
            <a:off x="2300267" y="3533807"/>
            <a:ext cx="371496" cy="697451"/>
          </a:xfrm>
          <a:custGeom>
            <a:avLst/>
            <a:gdLst>
              <a:gd name="connsiteX0" fmla="*/ 42883 w 371496"/>
              <a:gd name="connsiteY0" fmla="*/ 0 h 697451"/>
              <a:gd name="connsiteX1" fmla="*/ 21 w 371496"/>
              <a:gd name="connsiteY1" fmla="*/ 547687 h 697451"/>
              <a:gd name="connsiteX2" fmla="*/ 19071 w 371496"/>
              <a:gd name="connsiteY2" fmla="*/ 585787 h 697451"/>
              <a:gd name="connsiteX3" fmla="*/ 109558 w 371496"/>
              <a:gd name="connsiteY3" fmla="*/ 676275 h 697451"/>
              <a:gd name="connsiteX4" fmla="*/ 233383 w 371496"/>
              <a:gd name="connsiteY4" fmla="*/ 690562 h 697451"/>
              <a:gd name="connsiteX5" fmla="*/ 352446 w 371496"/>
              <a:gd name="connsiteY5" fmla="*/ 585787 h 697451"/>
              <a:gd name="connsiteX6" fmla="*/ 371496 w 371496"/>
              <a:gd name="connsiteY6" fmla="*/ 285750 h 6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96" h="697451">
                <a:moveTo>
                  <a:pt x="42883" y="0"/>
                </a:moveTo>
                <a:cubicBezTo>
                  <a:pt x="21055" y="222646"/>
                  <a:pt x="-773" y="445293"/>
                  <a:pt x="21" y="547687"/>
                </a:cubicBezTo>
                <a:cubicBezTo>
                  <a:pt x="6371" y="560387"/>
                  <a:pt x="815" y="564356"/>
                  <a:pt x="19071" y="585787"/>
                </a:cubicBezTo>
                <a:cubicBezTo>
                  <a:pt x="37327" y="607218"/>
                  <a:pt x="73839" y="658813"/>
                  <a:pt x="109558" y="676275"/>
                </a:cubicBezTo>
                <a:cubicBezTo>
                  <a:pt x="145277" y="693738"/>
                  <a:pt x="192902" y="705643"/>
                  <a:pt x="233383" y="690562"/>
                </a:cubicBezTo>
                <a:cubicBezTo>
                  <a:pt x="273864" y="675481"/>
                  <a:pt x="313155" y="630634"/>
                  <a:pt x="352446" y="585787"/>
                </a:cubicBezTo>
                <a:lnTo>
                  <a:pt x="371496" y="285750"/>
                </a:lnTo>
              </a:path>
            </a:pathLst>
          </a:custGeom>
          <a:noFill/>
          <a:ln w="19050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2325980" y="1264475"/>
            <a:ext cx="393408" cy="1059657"/>
          </a:xfrm>
          <a:custGeom>
            <a:avLst/>
            <a:gdLst>
              <a:gd name="connsiteX0" fmla="*/ 31458 w 393408"/>
              <a:gd name="connsiteY0" fmla="*/ 1059657 h 1059657"/>
              <a:gd name="connsiteX1" fmla="*/ 31458 w 393408"/>
              <a:gd name="connsiteY1" fmla="*/ 576263 h 1059657"/>
              <a:gd name="connsiteX2" fmla="*/ 501 w 393408"/>
              <a:gd name="connsiteY2" fmla="*/ 76200 h 1059657"/>
              <a:gd name="connsiteX3" fmla="*/ 48126 w 393408"/>
              <a:gd name="connsiteY3" fmla="*/ 30957 h 1059657"/>
              <a:gd name="connsiteX4" fmla="*/ 126708 w 393408"/>
              <a:gd name="connsiteY4" fmla="*/ 0 h 1059657"/>
              <a:gd name="connsiteX5" fmla="*/ 214814 w 393408"/>
              <a:gd name="connsiteY5" fmla="*/ 9525 h 1059657"/>
              <a:gd name="connsiteX6" fmla="*/ 307683 w 393408"/>
              <a:gd name="connsiteY6" fmla="*/ 59532 h 1059657"/>
              <a:gd name="connsiteX7" fmla="*/ 338639 w 393408"/>
              <a:gd name="connsiteY7" fmla="*/ 107157 h 1059657"/>
              <a:gd name="connsiteX8" fmla="*/ 393408 w 393408"/>
              <a:gd name="connsiteY8" fmla="*/ 964407 h 105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408" h="1059657">
                <a:moveTo>
                  <a:pt x="31458" y="1059657"/>
                </a:moveTo>
                <a:cubicBezTo>
                  <a:pt x="34037" y="899914"/>
                  <a:pt x="36617" y="740172"/>
                  <a:pt x="31458" y="576263"/>
                </a:cubicBezTo>
                <a:cubicBezTo>
                  <a:pt x="26299" y="412354"/>
                  <a:pt x="-4261" y="168275"/>
                  <a:pt x="501" y="76200"/>
                </a:cubicBezTo>
                <a:cubicBezTo>
                  <a:pt x="16376" y="61119"/>
                  <a:pt x="27092" y="43657"/>
                  <a:pt x="48126" y="30957"/>
                </a:cubicBezTo>
                <a:cubicBezTo>
                  <a:pt x="69160" y="18257"/>
                  <a:pt x="98927" y="3572"/>
                  <a:pt x="126708" y="0"/>
                </a:cubicBezTo>
                <a:cubicBezTo>
                  <a:pt x="154489" y="-3572"/>
                  <a:pt x="184652" y="-397"/>
                  <a:pt x="214814" y="9525"/>
                </a:cubicBezTo>
                <a:cubicBezTo>
                  <a:pt x="244976" y="19447"/>
                  <a:pt x="287045" y="43260"/>
                  <a:pt x="307683" y="59532"/>
                </a:cubicBezTo>
                <a:cubicBezTo>
                  <a:pt x="328321" y="75804"/>
                  <a:pt x="333480" y="91480"/>
                  <a:pt x="338639" y="107157"/>
                </a:cubicBezTo>
                <a:lnTo>
                  <a:pt x="393408" y="964407"/>
                </a:lnTo>
              </a:path>
            </a:pathLst>
          </a:custGeom>
          <a:noFill/>
          <a:ln w="19050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2024877" y="1750920"/>
            <a:ext cx="2157272" cy="1209799"/>
            <a:chOff x="2024877" y="1508001"/>
            <a:chExt cx="2157272" cy="1209799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29"/>
            <p:cNvSpPr/>
            <p:nvPr/>
          </p:nvSpPr>
          <p:spPr>
            <a:xfrm>
              <a:off x="2024877" y="1536700"/>
              <a:ext cx="332559" cy="254000"/>
            </a:xfrm>
            <a:custGeom>
              <a:avLst/>
              <a:gdLst>
                <a:gd name="connsiteX0" fmla="*/ 702446 w 702446"/>
                <a:gd name="connsiteY0" fmla="*/ 63500 h 254000"/>
                <a:gd name="connsiteX1" fmla="*/ 283346 w 702446"/>
                <a:gd name="connsiteY1" fmla="*/ 28575 h 254000"/>
                <a:gd name="connsiteX2" fmla="*/ 73796 w 702446"/>
                <a:gd name="connsiteY2" fmla="*/ 0 h 254000"/>
                <a:gd name="connsiteX3" fmla="*/ 16646 w 702446"/>
                <a:gd name="connsiteY3" fmla="*/ 41275 h 254000"/>
                <a:gd name="connsiteX4" fmla="*/ 771 w 702446"/>
                <a:gd name="connsiteY4" fmla="*/ 123825 h 254000"/>
                <a:gd name="connsiteX5" fmla="*/ 35696 w 702446"/>
                <a:gd name="connsiteY5" fmla="*/ 212725 h 254000"/>
                <a:gd name="connsiteX6" fmla="*/ 67446 w 702446"/>
                <a:gd name="connsiteY6" fmla="*/ 225425 h 254000"/>
                <a:gd name="connsiteX7" fmla="*/ 324621 w 702446"/>
                <a:gd name="connsiteY7" fmla="*/ 254000 h 254000"/>
                <a:gd name="connsiteX0" fmla="*/ 702446 w 702446"/>
                <a:gd name="connsiteY0" fmla="*/ 63500 h 254000"/>
                <a:gd name="connsiteX1" fmla="*/ 332559 w 702446"/>
                <a:gd name="connsiteY1" fmla="*/ 30163 h 254000"/>
                <a:gd name="connsiteX2" fmla="*/ 283346 w 702446"/>
                <a:gd name="connsiteY2" fmla="*/ 28575 h 254000"/>
                <a:gd name="connsiteX3" fmla="*/ 73796 w 702446"/>
                <a:gd name="connsiteY3" fmla="*/ 0 h 254000"/>
                <a:gd name="connsiteX4" fmla="*/ 16646 w 702446"/>
                <a:gd name="connsiteY4" fmla="*/ 41275 h 254000"/>
                <a:gd name="connsiteX5" fmla="*/ 771 w 702446"/>
                <a:gd name="connsiteY5" fmla="*/ 123825 h 254000"/>
                <a:gd name="connsiteX6" fmla="*/ 35696 w 702446"/>
                <a:gd name="connsiteY6" fmla="*/ 212725 h 254000"/>
                <a:gd name="connsiteX7" fmla="*/ 67446 w 702446"/>
                <a:gd name="connsiteY7" fmla="*/ 225425 h 254000"/>
                <a:gd name="connsiteX8" fmla="*/ 324621 w 702446"/>
                <a:gd name="connsiteY8" fmla="*/ 254000 h 254000"/>
                <a:gd name="connsiteX0" fmla="*/ 714352 w 714352"/>
                <a:gd name="connsiteY0" fmla="*/ 68262 h 254000"/>
                <a:gd name="connsiteX1" fmla="*/ 332559 w 714352"/>
                <a:gd name="connsiteY1" fmla="*/ 30163 h 254000"/>
                <a:gd name="connsiteX2" fmla="*/ 283346 w 714352"/>
                <a:gd name="connsiteY2" fmla="*/ 28575 h 254000"/>
                <a:gd name="connsiteX3" fmla="*/ 73796 w 714352"/>
                <a:gd name="connsiteY3" fmla="*/ 0 h 254000"/>
                <a:gd name="connsiteX4" fmla="*/ 16646 w 714352"/>
                <a:gd name="connsiteY4" fmla="*/ 41275 h 254000"/>
                <a:gd name="connsiteX5" fmla="*/ 771 w 714352"/>
                <a:gd name="connsiteY5" fmla="*/ 123825 h 254000"/>
                <a:gd name="connsiteX6" fmla="*/ 35696 w 714352"/>
                <a:gd name="connsiteY6" fmla="*/ 212725 h 254000"/>
                <a:gd name="connsiteX7" fmla="*/ 67446 w 714352"/>
                <a:gd name="connsiteY7" fmla="*/ 225425 h 254000"/>
                <a:gd name="connsiteX8" fmla="*/ 324621 w 714352"/>
                <a:gd name="connsiteY8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332559 w 714352"/>
                <a:gd name="connsiteY2" fmla="*/ 30163 h 254000"/>
                <a:gd name="connsiteX3" fmla="*/ 283346 w 714352"/>
                <a:gd name="connsiteY3" fmla="*/ 28575 h 254000"/>
                <a:gd name="connsiteX4" fmla="*/ 73796 w 714352"/>
                <a:gd name="connsiteY4" fmla="*/ 0 h 254000"/>
                <a:gd name="connsiteX5" fmla="*/ 16646 w 714352"/>
                <a:gd name="connsiteY5" fmla="*/ 41275 h 254000"/>
                <a:gd name="connsiteX6" fmla="*/ 771 w 714352"/>
                <a:gd name="connsiteY6" fmla="*/ 123825 h 254000"/>
                <a:gd name="connsiteX7" fmla="*/ 35696 w 714352"/>
                <a:gd name="connsiteY7" fmla="*/ 212725 h 254000"/>
                <a:gd name="connsiteX8" fmla="*/ 67446 w 714352"/>
                <a:gd name="connsiteY8" fmla="*/ 225425 h 254000"/>
                <a:gd name="connsiteX9" fmla="*/ 324621 w 714352"/>
                <a:gd name="connsiteY9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632596 w 714352"/>
                <a:gd name="connsiteY2" fmla="*/ 53975 h 254000"/>
                <a:gd name="connsiteX3" fmla="*/ 332559 w 714352"/>
                <a:gd name="connsiteY3" fmla="*/ 30163 h 254000"/>
                <a:gd name="connsiteX4" fmla="*/ 283346 w 714352"/>
                <a:gd name="connsiteY4" fmla="*/ 28575 h 254000"/>
                <a:gd name="connsiteX5" fmla="*/ 73796 w 714352"/>
                <a:gd name="connsiteY5" fmla="*/ 0 h 254000"/>
                <a:gd name="connsiteX6" fmla="*/ 16646 w 714352"/>
                <a:gd name="connsiteY6" fmla="*/ 41275 h 254000"/>
                <a:gd name="connsiteX7" fmla="*/ 771 w 714352"/>
                <a:gd name="connsiteY7" fmla="*/ 123825 h 254000"/>
                <a:gd name="connsiteX8" fmla="*/ 35696 w 714352"/>
                <a:gd name="connsiteY8" fmla="*/ 212725 h 254000"/>
                <a:gd name="connsiteX9" fmla="*/ 67446 w 714352"/>
                <a:gd name="connsiteY9" fmla="*/ 225425 h 254000"/>
                <a:gd name="connsiteX10" fmla="*/ 324621 w 714352"/>
                <a:gd name="connsiteY10" fmla="*/ 254000 h 254000"/>
                <a:gd name="connsiteX0" fmla="*/ 668315 w 668315"/>
                <a:gd name="connsiteY0" fmla="*/ 61119 h 254000"/>
                <a:gd name="connsiteX1" fmla="*/ 632596 w 668315"/>
                <a:gd name="connsiteY1" fmla="*/ 53975 h 254000"/>
                <a:gd name="connsiteX2" fmla="*/ 332559 w 668315"/>
                <a:gd name="connsiteY2" fmla="*/ 30163 h 254000"/>
                <a:gd name="connsiteX3" fmla="*/ 283346 w 668315"/>
                <a:gd name="connsiteY3" fmla="*/ 28575 h 254000"/>
                <a:gd name="connsiteX4" fmla="*/ 73796 w 668315"/>
                <a:gd name="connsiteY4" fmla="*/ 0 h 254000"/>
                <a:gd name="connsiteX5" fmla="*/ 16646 w 668315"/>
                <a:gd name="connsiteY5" fmla="*/ 41275 h 254000"/>
                <a:gd name="connsiteX6" fmla="*/ 771 w 668315"/>
                <a:gd name="connsiteY6" fmla="*/ 123825 h 254000"/>
                <a:gd name="connsiteX7" fmla="*/ 35696 w 668315"/>
                <a:gd name="connsiteY7" fmla="*/ 212725 h 254000"/>
                <a:gd name="connsiteX8" fmla="*/ 67446 w 668315"/>
                <a:gd name="connsiteY8" fmla="*/ 225425 h 254000"/>
                <a:gd name="connsiteX9" fmla="*/ 324621 w 668315"/>
                <a:gd name="connsiteY9" fmla="*/ 254000 h 254000"/>
                <a:gd name="connsiteX0" fmla="*/ 632596 w 632596"/>
                <a:gd name="connsiteY0" fmla="*/ 53975 h 254000"/>
                <a:gd name="connsiteX1" fmla="*/ 332559 w 632596"/>
                <a:gd name="connsiteY1" fmla="*/ 30163 h 254000"/>
                <a:gd name="connsiteX2" fmla="*/ 283346 w 632596"/>
                <a:gd name="connsiteY2" fmla="*/ 28575 h 254000"/>
                <a:gd name="connsiteX3" fmla="*/ 73796 w 632596"/>
                <a:gd name="connsiteY3" fmla="*/ 0 h 254000"/>
                <a:gd name="connsiteX4" fmla="*/ 16646 w 632596"/>
                <a:gd name="connsiteY4" fmla="*/ 41275 h 254000"/>
                <a:gd name="connsiteX5" fmla="*/ 771 w 632596"/>
                <a:gd name="connsiteY5" fmla="*/ 123825 h 254000"/>
                <a:gd name="connsiteX6" fmla="*/ 35696 w 632596"/>
                <a:gd name="connsiteY6" fmla="*/ 212725 h 254000"/>
                <a:gd name="connsiteX7" fmla="*/ 67446 w 632596"/>
                <a:gd name="connsiteY7" fmla="*/ 225425 h 254000"/>
                <a:gd name="connsiteX8" fmla="*/ 324621 w 632596"/>
                <a:gd name="connsiteY8" fmla="*/ 254000 h 254000"/>
                <a:gd name="connsiteX0" fmla="*/ 332559 w 332559"/>
                <a:gd name="connsiteY0" fmla="*/ 30163 h 254000"/>
                <a:gd name="connsiteX1" fmla="*/ 283346 w 332559"/>
                <a:gd name="connsiteY1" fmla="*/ 28575 h 254000"/>
                <a:gd name="connsiteX2" fmla="*/ 73796 w 332559"/>
                <a:gd name="connsiteY2" fmla="*/ 0 h 254000"/>
                <a:gd name="connsiteX3" fmla="*/ 16646 w 332559"/>
                <a:gd name="connsiteY3" fmla="*/ 41275 h 254000"/>
                <a:gd name="connsiteX4" fmla="*/ 771 w 332559"/>
                <a:gd name="connsiteY4" fmla="*/ 123825 h 254000"/>
                <a:gd name="connsiteX5" fmla="*/ 35696 w 332559"/>
                <a:gd name="connsiteY5" fmla="*/ 212725 h 254000"/>
                <a:gd name="connsiteX6" fmla="*/ 67446 w 332559"/>
                <a:gd name="connsiteY6" fmla="*/ 225425 h 254000"/>
                <a:gd name="connsiteX7" fmla="*/ 324621 w 332559"/>
                <a:gd name="connsiteY7" fmla="*/ 25400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559" h="254000">
                  <a:moveTo>
                    <a:pt x="332559" y="30163"/>
                  </a:moveTo>
                  <a:lnTo>
                    <a:pt x="283346" y="28575"/>
                  </a:lnTo>
                  <a:lnTo>
                    <a:pt x="73796" y="0"/>
                  </a:lnTo>
                  <a:cubicBezTo>
                    <a:pt x="54746" y="13758"/>
                    <a:pt x="28817" y="20638"/>
                    <a:pt x="16646" y="41275"/>
                  </a:cubicBezTo>
                  <a:cubicBezTo>
                    <a:pt x="4475" y="61912"/>
                    <a:pt x="-2404" y="95250"/>
                    <a:pt x="771" y="123825"/>
                  </a:cubicBezTo>
                  <a:cubicBezTo>
                    <a:pt x="3946" y="152400"/>
                    <a:pt x="26700" y="194204"/>
                    <a:pt x="35696" y="212725"/>
                  </a:cubicBezTo>
                  <a:lnTo>
                    <a:pt x="67446" y="225425"/>
                  </a:lnTo>
                  <a:lnTo>
                    <a:pt x="324621" y="254000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00339" y="1600200"/>
              <a:ext cx="46037" cy="7143"/>
            </a:xfrm>
            <a:custGeom>
              <a:avLst/>
              <a:gdLst>
                <a:gd name="connsiteX0" fmla="*/ 702446 w 702446"/>
                <a:gd name="connsiteY0" fmla="*/ 63500 h 254000"/>
                <a:gd name="connsiteX1" fmla="*/ 283346 w 702446"/>
                <a:gd name="connsiteY1" fmla="*/ 28575 h 254000"/>
                <a:gd name="connsiteX2" fmla="*/ 73796 w 702446"/>
                <a:gd name="connsiteY2" fmla="*/ 0 h 254000"/>
                <a:gd name="connsiteX3" fmla="*/ 16646 w 702446"/>
                <a:gd name="connsiteY3" fmla="*/ 41275 h 254000"/>
                <a:gd name="connsiteX4" fmla="*/ 771 w 702446"/>
                <a:gd name="connsiteY4" fmla="*/ 123825 h 254000"/>
                <a:gd name="connsiteX5" fmla="*/ 35696 w 702446"/>
                <a:gd name="connsiteY5" fmla="*/ 212725 h 254000"/>
                <a:gd name="connsiteX6" fmla="*/ 67446 w 702446"/>
                <a:gd name="connsiteY6" fmla="*/ 225425 h 254000"/>
                <a:gd name="connsiteX7" fmla="*/ 324621 w 702446"/>
                <a:gd name="connsiteY7" fmla="*/ 254000 h 254000"/>
                <a:gd name="connsiteX0" fmla="*/ 702446 w 702446"/>
                <a:gd name="connsiteY0" fmla="*/ 63500 h 254000"/>
                <a:gd name="connsiteX1" fmla="*/ 332559 w 702446"/>
                <a:gd name="connsiteY1" fmla="*/ 30163 h 254000"/>
                <a:gd name="connsiteX2" fmla="*/ 283346 w 702446"/>
                <a:gd name="connsiteY2" fmla="*/ 28575 h 254000"/>
                <a:gd name="connsiteX3" fmla="*/ 73796 w 702446"/>
                <a:gd name="connsiteY3" fmla="*/ 0 h 254000"/>
                <a:gd name="connsiteX4" fmla="*/ 16646 w 702446"/>
                <a:gd name="connsiteY4" fmla="*/ 41275 h 254000"/>
                <a:gd name="connsiteX5" fmla="*/ 771 w 702446"/>
                <a:gd name="connsiteY5" fmla="*/ 123825 h 254000"/>
                <a:gd name="connsiteX6" fmla="*/ 35696 w 702446"/>
                <a:gd name="connsiteY6" fmla="*/ 212725 h 254000"/>
                <a:gd name="connsiteX7" fmla="*/ 67446 w 702446"/>
                <a:gd name="connsiteY7" fmla="*/ 225425 h 254000"/>
                <a:gd name="connsiteX8" fmla="*/ 324621 w 702446"/>
                <a:gd name="connsiteY8" fmla="*/ 254000 h 254000"/>
                <a:gd name="connsiteX0" fmla="*/ 714352 w 714352"/>
                <a:gd name="connsiteY0" fmla="*/ 68262 h 254000"/>
                <a:gd name="connsiteX1" fmla="*/ 332559 w 714352"/>
                <a:gd name="connsiteY1" fmla="*/ 30163 h 254000"/>
                <a:gd name="connsiteX2" fmla="*/ 283346 w 714352"/>
                <a:gd name="connsiteY2" fmla="*/ 28575 h 254000"/>
                <a:gd name="connsiteX3" fmla="*/ 73796 w 714352"/>
                <a:gd name="connsiteY3" fmla="*/ 0 h 254000"/>
                <a:gd name="connsiteX4" fmla="*/ 16646 w 714352"/>
                <a:gd name="connsiteY4" fmla="*/ 41275 h 254000"/>
                <a:gd name="connsiteX5" fmla="*/ 771 w 714352"/>
                <a:gd name="connsiteY5" fmla="*/ 123825 h 254000"/>
                <a:gd name="connsiteX6" fmla="*/ 35696 w 714352"/>
                <a:gd name="connsiteY6" fmla="*/ 212725 h 254000"/>
                <a:gd name="connsiteX7" fmla="*/ 67446 w 714352"/>
                <a:gd name="connsiteY7" fmla="*/ 225425 h 254000"/>
                <a:gd name="connsiteX8" fmla="*/ 324621 w 714352"/>
                <a:gd name="connsiteY8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332559 w 714352"/>
                <a:gd name="connsiteY2" fmla="*/ 30163 h 254000"/>
                <a:gd name="connsiteX3" fmla="*/ 283346 w 714352"/>
                <a:gd name="connsiteY3" fmla="*/ 28575 h 254000"/>
                <a:gd name="connsiteX4" fmla="*/ 73796 w 714352"/>
                <a:gd name="connsiteY4" fmla="*/ 0 h 254000"/>
                <a:gd name="connsiteX5" fmla="*/ 16646 w 714352"/>
                <a:gd name="connsiteY5" fmla="*/ 41275 h 254000"/>
                <a:gd name="connsiteX6" fmla="*/ 771 w 714352"/>
                <a:gd name="connsiteY6" fmla="*/ 123825 h 254000"/>
                <a:gd name="connsiteX7" fmla="*/ 35696 w 714352"/>
                <a:gd name="connsiteY7" fmla="*/ 212725 h 254000"/>
                <a:gd name="connsiteX8" fmla="*/ 67446 w 714352"/>
                <a:gd name="connsiteY8" fmla="*/ 225425 h 254000"/>
                <a:gd name="connsiteX9" fmla="*/ 324621 w 714352"/>
                <a:gd name="connsiteY9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632596 w 714352"/>
                <a:gd name="connsiteY2" fmla="*/ 53975 h 254000"/>
                <a:gd name="connsiteX3" fmla="*/ 332559 w 714352"/>
                <a:gd name="connsiteY3" fmla="*/ 30163 h 254000"/>
                <a:gd name="connsiteX4" fmla="*/ 283346 w 714352"/>
                <a:gd name="connsiteY4" fmla="*/ 28575 h 254000"/>
                <a:gd name="connsiteX5" fmla="*/ 73796 w 714352"/>
                <a:gd name="connsiteY5" fmla="*/ 0 h 254000"/>
                <a:gd name="connsiteX6" fmla="*/ 16646 w 714352"/>
                <a:gd name="connsiteY6" fmla="*/ 41275 h 254000"/>
                <a:gd name="connsiteX7" fmla="*/ 771 w 714352"/>
                <a:gd name="connsiteY7" fmla="*/ 123825 h 254000"/>
                <a:gd name="connsiteX8" fmla="*/ 35696 w 714352"/>
                <a:gd name="connsiteY8" fmla="*/ 212725 h 254000"/>
                <a:gd name="connsiteX9" fmla="*/ 67446 w 714352"/>
                <a:gd name="connsiteY9" fmla="*/ 225425 h 254000"/>
                <a:gd name="connsiteX10" fmla="*/ 324621 w 714352"/>
                <a:gd name="connsiteY10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332559 w 714352"/>
                <a:gd name="connsiteY2" fmla="*/ 30163 h 254000"/>
                <a:gd name="connsiteX3" fmla="*/ 283346 w 714352"/>
                <a:gd name="connsiteY3" fmla="*/ 28575 h 254000"/>
                <a:gd name="connsiteX4" fmla="*/ 73796 w 714352"/>
                <a:gd name="connsiteY4" fmla="*/ 0 h 254000"/>
                <a:gd name="connsiteX5" fmla="*/ 16646 w 714352"/>
                <a:gd name="connsiteY5" fmla="*/ 41275 h 254000"/>
                <a:gd name="connsiteX6" fmla="*/ 771 w 714352"/>
                <a:gd name="connsiteY6" fmla="*/ 123825 h 254000"/>
                <a:gd name="connsiteX7" fmla="*/ 35696 w 714352"/>
                <a:gd name="connsiteY7" fmla="*/ 212725 h 254000"/>
                <a:gd name="connsiteX8" fmla="*/ 67446 w 714352"/>
                <a:gd name="connsiteY8" fmla="*/ 225425 h 254000"/>
                <a:gd name="connsiteX9" fmla="*/ 324621 w 714352"/>
                <a:gd name="connsiteY9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283346 w 714352"/>
                <a:gd name="connsiteY2" fmla="*/ 28575 h 254000"/>
                <a:gd name="connsiteX3" fmla="*/ 73796 w 714352"/>
                <a:gd name="connsiteY3" fmla="*/ 0 h 254000"/>
                <a:gd name="connsiteX4" fmla="*/ 16646 w 714352"/>
                <a:gd name="connsiteY4" fmla="*/ 41275 h 254000"/>
                <a:gd name="connsiteX5" fmla="*/ 771 w 714352"/>
                <a:gd name="connsiteY5" fmla="*/ 123825 h 254000"/>
                <a:gd name="connsiteX6" fmla="*/ 35696 w 714352"/>
                <a:gd name="connsiteY6" fmla="*/ 212725 h 254000"/>
                <a:gd name="connsiteX7" fmla="*/ 67446 w 714352"/>
                <a:gd name="connsiteY7" fmla="*/ 225425 h 254000"/>
                <a:gd name="connsiteX8" fmla="*/ 324621 w 714352"/>
                <a:gd name="connsiteY8" fmla="*/ 254000 h 254000"/>
                <a:gd name="connsiteX0" fmla="*/ 714352 w 714352"/>
                <a:gd name="connsiteY0" fmla="*/ 68262 h 254000"/>
                <a:gd name="connsiteX1" fmla="*/ 668315 w 714352"/>
                <a:gd name="connsiteY1" fmla="*/ 61119 h 254000"/>
                <a:gd name="connsiteX2" fmla="*/ 73796 w 714352"/>
                <a:gd name="connsiteY2" fmla="*/ 0 h 254000"/>
                <a:gd name="connsiteX3" fmla="*/ 16646 w 714352"/>
                <a:gd name="connsiteY3" fmla="*/ 41275 h 254000"/>
                <a:gd name="connsiteX4" fmla="*/ 771 w 714352"/>
                <a:gd name="connsiteY4" fmla="*/ 123825 h 254000"/>
                <a:gd name="connsiteX5" fmla="*/ 35696 w 714352"/>
                <a:gd name="connsiteY5" fmla="*/ 212725 h 254000"/>
                <a:gd name="connsiteX6" fmla="*/ 67446 w 714352"/>
                <a:gd name="connsiteY6" fmla="*/ 225425 h 254000"/>
                <a:gd name="connsiteX7" fmla="*/ 324621 w 714352"/>
                <a:gd name="connsiteY7" fmla="*/ 254000 h 254000"/>
                <a:gd name="connsiteX0" fmla="*/ 714352 w 714352"/>
                <a:gd name="connsiteY0" fmla="*/ 26987 h 212725"/>
                <a:gd name="connsiteX1" fmla="*/ 668315 w 714352"/>
                <a:gd name="connsiteY1" fmla="*/ 19844 h 212725"/>
                <a:gd name="connsiteX2" fmla="*/ 16646 w 714352"/>
                <a:gd name="connsiteY2" fmla="*/ 0 h 212725"/>
                <a:gd name="connsiteX3" fmla="*/ 771 w 714352"/>
                <a:gd name="connsiteY3" fmla="*/ 82550 h 212725"/>
                <a:gd name="connsiteX4" fmla="*/ 35696 w 714352"/>
                <a:gd name="connsiteY4" fmla="*/ 171450 h 212725"/>
                <a:gd name="connsiteX5" fmla="*/ 67446 w 714352"/>
                <a:gd name="connsiteY5" fmla="*/ 184150 h 212725"/>
                <a:gd name="connsiteX6" fmla="*/ 324621 w 714352"/>
                <a:gd name="connsiteY6" fmla="*/ 212725 h 212725"/>
                <a:gd name="connsiteX0" fmla="*/ 713581 w 713581"/>
                <a:gd name="connsiteY0" fmla="*/ 7143 h 192881"/>
                <a:gd name="connsiteX1" fmla="*/ 667544 w 713581"/>
                <a:gd name="connsiteY1" fmla="*/ 0 h 192881"/>
                <a:gd name="connsiteX2" fmla="*/ 0 w 713581"/>
                <a:gd name="connsiteY2" fmla="*/ 62706 h 192881"/>
                <a:gd name="connsiteX3" fmla="*/ 34925 w 713581"/>
                <a:gd name="connsiteY3" fmla="*/ 151606 h 192881"/>
                <a:gd name="connsiteX4" fmla="*/ 66675 w 713581"/>
                <a:gd name="connsiteY4" fmla="*/ 164306 h 192881"/>
                <a:gd name="connsiteX5" fmla="*/ 323850 w 713581"/>
                <a:gd name="connsiteY5" fmla="*/ 192881 h 192881"/>
                <a:gd name="connsiteX0" fmla="*/ 678656 w 678656"/>
                <a:gd name="connsiteY0" fmla="*/ 7143 h 192881"/>
                <a:gd name="connsiteX1" fmla="*/ 632619 w 678656"/>
                <a:gd name="connsiteY1" fmla="*/ 0 h 192881"/>
                <a:gd name="connsiteX2" fmla="*/ 0 w 678656"/>
                <a:gd name="connsiteY2" fmla="*/ 151606 h 192881"/>
                <a:gd name="connsiteX3" fmla="*/ 31750 w 678656"/>
                <a:gd name="connsiteY3" fmla="*/ 164306 h 192881"/>
                <a:gd name="connsiteX4" fmla="*/ 288925 w 678656"/>
                <a:gd name="connsiteY4" fmla="*/ 192881 h 192881"/>
                <a:gd name="connsiteX0" fmla="*/ 646906 w 646906"/>
                <a:gd name="connsiteY0" fmla="*/ 7143 h 192881"/>
                <a:gd name="connsiteX1" fmla="*/ 600869 w 646906"/>
                <a:gd name="connsiteY1" fmla="*/ 0 h 192881"/>
                <a:gd name="connsiteX2" fmla="*/ 0 w 646906"/>
                <a:gd name="connsiteY2" fmla="*/ 164306 h 192881"/>
                <a:gd name="connsiteX3" fmla="*/ 257175 w 646906"/>
                <a:gd name="connsiteY3" fmla="*/ 192881 h 192881"/>
                <a:gd name="connsiteX0" fmla="*/ 389731 w 389731"/>
                <a:gd name="connsiteY0" fmla="*/ 7143 h 192881"/>
                <a:gd name="connsiteX1" fmla="*/ 343694 w 389731"/>
                <a:gd name="connsiteY1" fmla="*/ 0 h 192881"/>
                <a:gd name="connsiteX2" fmla="*/ 0 w 389731"/>
                <a:gd name="connsiteY2" fmla="*/ 192881 h 192881"/>
                <a:gd name="connsiteX0" fmla="*/ 46037 w 46037"/>
                <a:gd name="connsiteY0" fmla="*/ 7143 h 7143"/>
                <a:gd name="connsiteX1" fmla="*/ 0 w 46037"/>
                <a:gd name="connsiteY1" fmla="*/ 0 h 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037" h="7143">
                  <a:moveTo>
                    <a:pt x="46037" y="714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936081" y="1508001"/>
              <a:ext cx="1246068" cy="1209799"/>
            </a:xfrm>
            <a:custGeom>
              <a:avLst/>
              <a:gdLst>
                <a:gd name="connsiteX0" fmla="*/ 0 w 1010324"/>
                <a:gd name="connsiteY0" fmla="*/ 57273 h 1139948"/>
                <a:gd name="connsiteX1" fmla="*/ 133350 w 1010324"/>
                <a:gd name="connsiteY1" fmla="*/ 57273 h 1139948"/>
                <a:gd name="connsiteX2" fmla="*/ 212725 w 1010324"/>
                <a:gd name="connsiteY2" fmla="*/ 63623 h 1139948"/>
                <a:gd name="connsiteX3" fmla="*/ 349250 w 1010324"/>
                <a:gd name="connsiteY3" fmla="*/ 38223 h 1139948"/>
                <a:gd name="connsiteX4" fmla="*/ 498475 w 1010324"/>
                <a:gd name="connsiteY4" fmla="*/ 9648 h 1139948"/>
                <a:gd name="connsiteX5" fmla="*/ 923925 w 1010324"/>
                <a:gd name="connsiteY5" fmla="*/ 6473 h 1139948"/>
                <a:gd name="connsiteX6" fmla="*/ 1009650 w 1010324"/>
                <a:gd name="connsiteY6" fmla="*/ 92198 h 1139948"/>
                <a:gd name="connsiteX7" fmla="*/ 962025 w 1010324"/>
                <a:gd name="connsiteY7" fmla="*/ 196973 h 1139948"/>
                <a:gd name="connsiteX8" fmla="*/ 822325 w 1010324"/>
                <a:gd name="connsiteY8" fmla="*/ 184273 h 1139948"/>
                <a:gd name="connsiteX9" fmla="*/ 574675 w 1010324"/>
                <a:gd name="connsiteY9" fmla="*/ 193798 h 1139948"/>
                <a:gd name="connsiteX10" fmla="*/ 314325 w 1010324"/>
                <a:gd name="connsiteY10" fmla="*/ 279523 h 1139948"/>
                <a:gd name="connsiteX11" fmla="*/ 209550 w 1010324"/>
                <a:gd name="connsiteY11" fmla="*/ 422398 h 1139948"/>
                <a:gd name="connsiteX12" fmla="*/ 104775 w 1010324"/>
                <a:gd name="connsiteY12" fmla="*/ 755773 h 1139948"/>
                <a:gd name="connsiteX13" fmla="*/ 92075 w 1010324"/>
                <a:gd name="connsiteY13" fmla="*/ 1139948 h 1139948"/>
                <a:gd name="connsiteX0" fmla="*/ 0 w 1246068"/>
                <a:gd name="connsiteY0" fmla="*/ 1235132 h 1235132"/>
                <a:gd name="connsiteX1" fmla="*/ 369094 w 1246068"/>
                <a:gd name="connsiteY1" fmla="*/ 82607 h 1235132"/>
                <a:gd name="connsiteX2" fmla="*/ 448469 w 1246068"/>
                <a:gd name="connsiteY2" fmla="*/ 88957 h 1235132"/>
                <a:gd name="connsiteX3" fmla="*/ 584994 w 1246068"/>
                <a:gd name="connsiteY3" fmla="*/ 63557 h 1235132"/>
                <a:gd name="connsiteX4" fmla="*/ 734219 w 1246068"/>
                <a:gd name="connsiteY4" fmla="*/ 34982 h 1235132"/>
                <a:gd name="connsiteX5" fmla="*/ 1159669 w 1246068"/>
                <a:gd name="connsiteY5" fmla="*/ 31807 h 1235132"/>
                <a:gd name="connsiteX6" fmla="*/ 1245394 w 1246068"/>
                <a:gd name="connsiteY6" fmla="*/ 117532 h 1235132"/>
                <a:gd name="connsiteX7" fmla="*/ 1197769 w 1246068"/>
                <a:gd name="connsiteY7" fmla="*/ 222307 h 1235132"/>
                <a:gd name="connsiteX8" fmla="*/ 1058069 w 1246068"/>
                <a:gd name="connsiteY8" fmla="*/ 209607 h 1235132"/>
                <a:gd name="connsiteX9" fmla="*/ 810419 w 1246068"/>
                <a:gd name="connsiteY9" fmla="*/ 219132 h 1235132"/>
                <a:gd name="connsiteX10" fmla="*/ 550069 w 1246068"/>
                <a:gd name="connsiteY10" fmla="*/ 304857 h 1235132"/>
                <a:gd name="connsiteX11" fmla="*/ 445294 w 1246068"/>
                <a:gd name="connsiteY11" fmla="*/ 447732 h 1235132"/>
                <a:gd name="connsiteX12" fmla="*/ 340519 w 1246068"/>
                <a:gd name="connsiteY12" fmla="*/ 781107 h 1235132"/>
                <a:gd name="connsiteX13" fmla="*/ 327819 w 1246068"/>
                <a:gd name="connsiteY13" fmla="*/ 1165282 h 1235132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369094 w 1246068"/>
                <a:gd name="connsiteY2" fmla="*/ 57274 h 1209799"/>
                <a:gd name="connsiteX3" fmla="*/ 448469 w 1246068"/>
                <a:gd name="connsiteY3" fmla="*/ 63624 h 1209799"/>
                <a:gd name="connsiteX4" fmla="*/ 584994 w 1246068"/>
                <a:gd name="connsiteY4" fmla="*/ 38224 h 1209799"/>
                <a:gd name="connsiteX5" fmla="*/ 734219 w 1246068"/>
                <a:gd name="connsiteY5" fmla="*/ 9649 h 1209799"/>
                <a:gd name="connsiteX6" fmla="*/ 1159669 w 1246068"/>
                <a:gd name="connsiteY6" fmla="*/ 6474 h 1209799"/>
                <a:gd name="connsiteX7" fmla="*/ 1245394 w 1246068"/>
                <a:gd name="connsiteY7" fmla="*/ 92199 h 1209799"/>
                <a:gd name="connsiteX8" fmla="*/ 1197769 w 1246068"/>
                <a:gd name="connsiteY8" fmla="*/ 196974 h 1209799"/>
                <a:gd name="connsiteX9" fmla="*/ 1058069 w 1246068"/>
                <a:gd name="connsiteY9" fmla="*/ 184274 h 1209799"/>
                <a:gd name="connsiteX10" fmla="*/ 810419 w 1246068"/>
                <a:gd name="connsiteY10" fmla="*/ 193799 h 1209799"/>
                <a:gd name="connsiteX11" fmla="*/ 550069 w 1246068"/>
                <a:gd name="connsiteY11" fmla="*/ 279524 h 1209799"/>
                <a:gd name="connsiteX12" fmla="*/ 445294 w 1246068"/>
                <a:gd name="connsiteY12" fmla="*/ 422399 h 1209799"/>
                <a:gd name="connsiteX13" fmla="*/ 340519 w 1246068"/>
                <a:gd name="connsiteY13" fmla="*/ 755774 h 1209799"/>
                <a:gd name="connsiteX14" fmla="*/ 327819 w 1246068"/>
                <a:gd name="connsiteY14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116682 w 1246068"/>
                <a:gd name="connsiteY2" fmla="*/ 408905 h 1209799"/>
                <a:gd name="connsiteX3" fmla="*/ 369094 w 1246068"/>
                <a:gd name="connsiteY3" fmla="*/ 57274 h 1209799"/>
                <a:gd name="connsiteX4" fmla="*/ 448469 w 1246068"/>
                <a:gd name="connsiteY4" fmla="*/ 63624 h 1209799"/>
                <a:gd name="connsiteX5" fmla="*/ 584994 w 1246068"/>
                <a:gd name="connsiteY5" fmla="*/ 38224 h 1209799"/>
                <a:gd name="connsiteX6" fmla="*/ 734219 w 1246068"/>
                <a:gd name="connsiteY6" fmla="*/ 9649 h 1209799"/>
                <a:gd name="connsiteX7" fmla="*/ 1159669 w 1246068"/>
                <a:gd name="connsiteY7" fmla="*/ 6474 h 1209799"/>
                <a:gd name="connsiteX8" fmla="*/ 1245394 w 1246068"/>
                <a:gd name="connsiteY8" fmla="*/ 92199 h 1209799"/>
                <a:gd name="connsiteX9" fmla="*/ 1197769 w 1246068"/>
                <a:gd name="connsiteY9" fmla="*/ 196974 h 1209799"/>
                <a:gd name="connsiteX10" fmla="*/ 1058069 w 1246068"/>
                <a:gd name="connsiteY10" fmla="*/ 184274 h 1209799"/>
                <a:gd name="connsiteX11" fmla="*/ 810419 w 1246068"/>
                <a:gd name="connsiteY11" fmla="*/ 193799 h 1209799"/>
                <a:gd name="connsiteX12" fmla="*/ 550069 w 1246068"/>
                <a:gd name="connsiteY12" fmla="*/ 279524 h 1209799"/>
                <a:gd name="connsiteX13" fmla="*/ 445294 w 1246068"/>
                <a:gd name="connsiteY13" fmla="*/ 422399 h 1209799"/>
                <a:gd name="connsiteX14" fmla="*/ 340519 w 1246068"/>
                <a:gd name="connsiteY14" fmla="*/ 755774 h 1209799"/>
                <a:gd name="connsiteX15" fmla="*/ 327819 w 1246068"/>
                <a:gd name="connsiteY15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116682 w 1246068"/>
                <a:gd name="connsiteY2" fmla="*/ 408905 h 1209799"/>
                <a:gd name="connsiteX3" fmla="*/ 226219 w 1246068"/>
                <a:gd name="connsiteY3" fmla="*/ 63624 h 1209799"/>
                <a:gd name="connsiteX4" fmla="*/ 369094 w 1246068"/>
                <a:gd name="connsiteY4" fmla="*/ 57274 h 1209799"/>
                <a:gd name="connsiteX5" fmla="*/ 448469 w 1246068"/>
                <a:gd name="connsiteY5" fmla="*/ 63624 h 1209799"/>
                <a:gd name="connsiteX6" fmla="*/ 584994 w 1246068"/>
                <a:gd name="connsiteY6" fmla="*/ 38224 h 1209799"/>
                <a:gd name="connsiteX7" fmla="*/ 734219 w 1246068"/>
                <a:gd name="connsiteY7" fmla="*/ 9649 h 1209799"/>
                <a:gd name="connsiteX8" fmla="*/ 1159669 w 1246068"/>
                <a:gd name="connsiteY8" fmla="*/ 6474 h 1209799"/>
                <a:gd name="connsiteX9" fmla="*/ 1245394 w 1246068"/>
                <a:gd name="connsiteY9" fmla="*/ 92199 h 1209799"/>
                <a:gd name="connsiteX10" fmla="*/ 1197769 w 1246068"/>
                <a:gd name="connsiteY10" fmla="*/ 196974 h 1209799"/>
                <a:gd name="connsiteX11" fmla="*/ 1058069 w 1246068"/>
                <a:gd name="connsiteY11" fmla="*/ 184274 h 1209799"/>
                <a:gd name="connsiteX12" fmla="*/ 810419 w 1246068"/>
                <a:gd name="connsiteY12" fmla="*/ 193799 h 1209799"/>
                <a:gd name="connsiteX13" fmla="*/ 550069 w 1246068"/>
                <a:gd name="connsiteY13" fmla="*/ 279524 h 1209799"/>
                <a:gd name="connsiteX14" fmla="*/ 445294 w 1246068"/>
                <a:gd name="connsiteY14" fmla="*/ 422399 h 1209799"/>
                <a:gd name="connsiteX15" fmla="*/ 340519 w 1246068"/>
                <a:gd name="connsiteY15" fmla="*/ 755774 h 1209799"/>
                <a:gd name="connsiteX16" fmla="*/ 327819 w 1246068"/>
                <a:gd name="connsiteY16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116682 w 1246068"/>
                <a:gd name="connsiteY2" fmla="*/ 408905 h 1209799"/>
                <a:gd name="connsiteX3" fmla="*/ 226219 w 1246068"/>
                <a:gd name="connsiteY3" fmla="*/ 63624 h 1209799"/>
                <a:gd name="connsiteX4" fmla="*/ 369094 w 1246068"/>
                <a:gd name="connsiteY4" fmla="*/ 57274 h 1209799"/>
                <a:gd name="connsiteX5" fmla="*/ 448469 w 1246068"/>
                <a:gd name="connsiteY5" fmla="*/ 63624 h 1209799"/>
                <a:gd name="connsiteX6" fmla="*/ 584994 w 1246068"/>
                <a:gd name="connsiteY6" fmla="*/ 38224 h 1209799"/>
                <a:gd name="connsiteX7" fmla="*/ 734219 w 1246068"/>
                <a:gd name="connsiteY7" fmla="*/ 9649 h 1209799"/>
                <a:gd name="connsiteX8" fmla="*/ 1159669 w 1246068"/>
                <a:gd name="connsiteY8" fmla="*/ 6474 h 1209799"/>
                <a:gd name="connsiteX9" fmla="*/ 1245394 w 1246068"/>
                <a:gd name="connsiteY9" fmla="*/ 92199 h 1209799"/>
                <a:gd name="connsiteX10" fmla="*/ 1197769 w 1246068"/>
                <a:gd name="connsiteY10" fmla="*/ 196974 h 1209799"/>
                <a:gd name="connsiteX11" fmla="*/ 1058069 w 1246068"/>
                <a:gd name="connsiteY11" fmla="*/ 184274 h 1209799"/>
                <a:gd name="connsiteX12" fmla="*/ 810419 w 1246068"/>
                <a:gd name="connsiteY12" fmla="*/ 193799 h 1209799"/>
                <a:gd name="connsiteX13" fmla="*/ 550069 w 1246068"/>
                <a:gd name="connsiteY13" fmla="*/ 279524 h 1209799"/>
                <a:gd name="connsiteX14" fmla="*/ 445294 w 1246068"/>
                <a:gd name="connsiteY14" fmla="*/ 422399 h 1209799"/>
                <a:gd name="connsiteX15" fmla="*/ 340519 w 1246068"/>
                <a:gd name="connsiteY15" fmla="*/ 755774 h 1209799"/>
                <a:gd name="connsiteX16" fmla="*/ 327819 w 1246068"/>
                <a:gd name="connsiteY16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116682 w 1246068"/>
                <a:gd name="connsiteY2" fmla="*/ 408905 h 1209799"/>
                <a:gd name="connsiteX3" fmla="*/ 226219 w 1246068"/>
                <a:gd name="connsiteY3" fmla="*/ 63624 h 1209799"/>
                <a:gd name="connsiteX4" fmla="*/ 369094 w 1246068"/>
                <a:gd name="connsiteY4" fmla="*/ 57274 h 1209799"/>
                <a:gd name="connsiteX5" fmla="*/ 448469 w 1246068"/>
                <a:gd name="connsiteY5" fmla="*/ 63624 h 1209799"/>
                <a:gd name="connsiteX6" fmla="*/ 584994 w 1246068"/>
                <a:gd name="connsiteY6" fmla="*/ 38224 h 1209799"/>
                <a:gd name="connsiteX7" fmla="*/ 734219 w 1246068"/>
                <a:gd name="connsiteY7" fmla="*/ 9649 h 1209799"/>
                <a:gd name="connsiteX8" fmla="*/ 1159669 w 1246068"/>
                <a:gd name="connsiteY8" fmla="*/ 6474 h 1209799"/>
                <a:gd name="connsiteX9" fmla="*/ 1245394 w 1246068"/>
                <a:gd name="connsiteY9" fmla="*/ 92199 h 1209799"/>
                <a:gd name="connsiteX10" fmla="*/ 1197769 w 1246068"/>
                <a:gd name="connsiteY10" fmla="*/ 196974 h 1209799"/>
                <a:gd name="connsiteX11" fmla="*/ 1058069 w 1246068"/>
                <a:gd name="connsiteY11" fmla="*/ 184274 h 1209799"/>
                <a:gd name="connsiteX12" fmla="*/ 810419 w 1246068"/>
                <a:gd name="connsiteY12" fmla="*/ 193799 h 1209799"/>
                <a:gd name="connsiteX13" fmla="*/ 550069 w 1246068"/>
                <a:gd name="connsiteY13" fmla="*/ 279524 h 1209799"/>
                <a:gd name="connsiteX14" fmla="*/ 445294 w 1246068"/>
                <a:gd name="connsiteY14" fmla="*/ 422399 h 1209799"/>
                <a:gd name="connsiteX15" fmla="*/ 340519 w 1246068"/>
                <a:gd name="connsiteY15" fmla="*/ 755774 h 1209799"/>
                <a:gd name="connsiteX16" fmla="*/ 327819 w 1246068"/>
                <a:gd name="connsiteY16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97632 w 1246068"/>
                <a:gd name="connsiteY2" fmla="*/ 420811 h 1209799"/>
                <a:gd name="connsiteX3" fmla="*/ 226219 w 1246068"/>
                <a:gd name="connsiteY3" fmla="*/ 63624 h 1209799"/>
                <a:gd name="connsiteX4" fmla="*/ 369094 w 1246068"/>
                <a:gd name="connsiteY4" fmla="*/ 57274 h 1209799"/>
                <a:gd name="connsiteX5" fmla="*/ 448469 w 1246068"/>
                <a:gd name="connsiteY5" fmla="*/ 63624 h 1209799"/>
                <a:gd name="connsiteX6" fmla="*/ 584994 w 1246068"/>
                <a:gd name="connsiteY6" fmla="*/ 38224 h 1209799"/>
                <a:gd name="connsiteX7" fmla="*/ 734219 w 1246068"/>
                <a:gd name="connsiteY7" fmla="*/ 9649 h 1209799"/>
                <a:gd name="connsiteX8" fmla="*/ 1159669 w 1246068"/>
                <a:gd name="connsiteY8" fmla="*/ 6474 h 1209799"/>
                <a:gd name="connsiteX9" fmla="*/ 1245394 w 1246068"/>
                <a:gd name="connsiteY9" fmla="*/ 92199 h 1209799"/>
                <a:gd name="connsiteX10" fmla="*/ 1197769 w 1246068"/>
                <a:gd name="connsiteY10" fmla="*/ 196974 h 1209799"/>
                <a:gd name="connsiteX11" fmla="*/ 1058069 w 1246068"/>
                <a:gd name="connsiteY11" fmla="*/ 184274 h 1209799"/>
                <a:gd name="connsiteX12" fmla="*/ 810419 w 1246068"/>
                <a:gd name="connsiteY12" fmla="*/ 193799 h 1209799"/>
                <a:gd name="connsiteX13" fmla="*/ 550069 w 1246068"/>
                <a:gd name="connsiteY13" fmla="*/ 279524 h 1209799"/>
                <a:gd name="connsiteX14" fmla="*/ 445294 w 1246068"/>
                <a:gd name="connsiteY14" fmla="*/ 422399 h 1209799"/>
                <a:gd name="connsiteX15" fmla="*/ 340519 w 1246068"/>
                <a:gd name="connsiteY15" fmla="*/ 755774 h 1209799"/>
                <a:gd name="connsiteX16" fmla="*/ 327819 w 1246068"/>
                <a:gd name="connsiteY16" fmla="*/ 1139949 h 1209799"/>
                <a:gd name="connsiteX0" fmla="*/ 0 w 1246068"/>
                <a:gd name="connsiteY0" fmla="*/ 1209799 h 1209799"/>
                <a:gd name="connsiteX1" fmla="*/ 66675 w 1246068"/>
                <a:gd name="connsiteY1" fmla="*/ 623218 h 1209799"/>
                <a:gd name="connsiteX2" fmla="*/ 97632 w 1246068"/>
                <a:gd name="connsiteY2" fmla="*/ 420811 h 1209799"/>
                <a:gd name="connsiteX3" fmla="*/ 226219 w 1246068"/>
                <a:gd name="connsiteY3" fmla="*/ 63624 h 1209799"/>
                <a:gd name="connsiteX4" fmla="*/ 369094 w 1246068"/>
                <a:gd name="connsiteY4" fmla="*/ 57274 h 1209799"/>
                <a:gd name="connsiteX5" fmla="*/ 448469 w 1246068"/>
                <a:gd name="connsiteY5" fmla="*/ 63624 h 1209799"/>
                <a:gd name="connsiteX6" fmla="*/ 584994 w 1246068"/>
                <a:gd name="connsiteY6" fmla="*/ 38224 h 1209799"/>
                <a:gd name="connsiteX7" fmla="*/ 734219 w 1246068"/>
                <a:gd name="connsiteY7" fmla="*/ 9649 h 1209799"/>
                <a:gd name="connsiteX8" fmla="*/ 1159669 w 1246068"/>
                <a:gd name="connsiteY8" fmla="*/ 6474 h 1209799"/>
                <a:gd name="connsiteX9" fmla="*/ 1245394 w 1246068"/>
                <a:gd name="connsiteY9" fmla="*/ 92199 h 1209799"/>
                <a:gd name="connsiteX10" fmla="*/ 1197769 w 1246068"/>
                <a:gd name="connsiteY10" fmla="*/ 196974 h 1209799"/>
                <a:gd name="connsiteX11" fmla="*/ 1058069 w 1246068"/>
                <a:gd name="connsiteY11" fmla="*/ 184274 h 1209799"/>
                <a:gd name="connsiteX12" fmla="*/ 810419 w 1246068"/>
                <a:gd name="connsiteY12" fmla="*/ 193799 h 1209799"/>
                <a:gd name="connsiteX13" fmla="*/ 550069 w 1246068"/>
                <a:gd name="connsiteY13" fmla="*/ 279524 h 1209799"/>
                <a:gd name="connsiteX14" fmla="*/ 445294 w 1246068"/>
                <a:gd name="connsiteY14" fmla="*/ 422399 h 1209799"/>
                <a:gd name="connsiteX15" fmla="*/ 340519 w 1246068"/>
                <a:gd name="connsiteY15" fmla="*/ 755774 h 1209799"/>
                <a:gd name="connsiteX16" fmla="*/ 327819 w 1246068"/>
                <a:gd name="connsiteY16" fmla="*/ 1139949 h 120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6068" h="1209799">
                  <a:moveTo>
                    <a:pt x="0" y="1209799"/>
                  </a:moveTo>
                  <a:cubicBezTo>
                    <a:pt x="9128" y="1189029"/>
                    <a:pt x="5159" y="815306"/>
                    <a:pt x="66675" y="623218"/>
                  </a:cubicBezTo>
                  <a:cubicBezTo>
                    <a:pt x="90488" y="494895"/>
                    <a:pt x="99616" y="469891"/>
                    <a:pt x="97632" y="420811"/>
                  </a:cubicBezTo>
                  <a:cubicBezTo>
                    <a:pt x="125016" y="355327"/>
                    <a:pt x="81756" y="136517"/>
                    <a:pt x="226219" y="63624"/>
                  </a:cubicBezTo>
                  <a:cubicBezTo>
                    <a:pt x="211138" y="47882"/>
                    <a:pt x="332052" y="57274"/>
                    <a:pt x="369094" y="57274"/>
                  </a:cubicBezTo>
                  <a:cubicBezTo>
                    <a:pt x="406136" y="57274"/>
                    <a:pt x="412486" y="66799"/>
                    <a:pt x="448469" y="63624"/>
                  </a:cubicBezTo>
                  <a:cubicBezTo>
                    <a:pt x="484452" y="60449"/>
                    <a:pt x="584994" y="38224"/>
                    <a:pt x="584994" y="38224"/>
                  </a:cubicBezTo>
                  <a:cubicBezTo>
                    <a:pt x="632619" y="29228"/>
                    <a:pt x="638440" y="14941"/>
                    <a:pt x="734219" y="9649"/>
                  </a:cubicBezTo>
                  <a:cubicBezTo>
                    <a:pt x="829998" y="4357"/>
                    <a:pt x="1074473" y="-7284"/>
                    <a:pt x="1159669" y="6474"/>
                  </a:cubicBezTo>
                  <a:cubicBezTo>
                    <a:pt x="1244865" y="20232"/>
                    <a:pt x="1239044" y="60449"/>
                    <a:pt x="1245394" y="92199"/>
                  </a:cubicBezTo>
                  <a:cubicBezTo>
                    <a:pt x="1251744" y="123949"/>
                    <a:pt x="1211527" y="178982"/>
                    <a:pt x="1197769" y="196974"/>
                  </a:cubicBezTo>
                  <a:cubicBezTo>
                    <a:pt x="1151202" y="192741"/>
                    <a:pt x="1122627" y="184803"/>
                    <a:pt x="1058069" y="184274"/>
                  </a:cubicBezTo>
                  <a:cubicBezTo>
                    <a:pt x="993511" y="183745"/>
                    <a:pt x="895086" y="177924"/>
                    <a:pt x="810419" y="193799"/>
                  </a:cubicBezTo>
                  <a:cubicBezTo>
                    <a:pt x="725752" y="209674"/>
                    <a:pt x="610923" y="241424"/>
                    <a:pt x="550069" y="279524"/>
                  </a:cubicBezTo>
                  <a:cubicBezTo>
                    <a:pt x="489215" y="317624"/>
                    <a:pt x="480219" y="343024"/>
                    <a:pt x="445294" y="422399"/>
                  </a:cubicBezTo>
                  <a:cubicBezTo>
                    <a:pt x="410369" y="501774"/>
                    <a:pt x="360098" y="636182"/>
                    <a:pt x="340519" y="755774"/>
                  </a:cubicBezTo>
                  <a:cubicBezTo>
                    <a:pt x="320940" y="875366"/>
                    <a:pt x="324379" y="1007657"/>
                    <a:pt x="327819" y="1139949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21999" y="2060895"/>
            <a:ext cx="2487319" cy="604549"/>
            <a:chOff x="1921999" y="1817976"/>
            <a:chExt cx="2487319" cy="604549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4" name="Freeform 33"/>
            <p:cNvSpPr/>
            <p:nvPr/>
          </p:nvSpPr>
          <p:spPr>
            <a:xfrm>
              <a:off x="2003425" y="1831975"/>
              <a:ext cx="342900" cy="276225"/>
            </a:xfrm>
            <a:custGeom>
              <a:avLst/>
              <a:gdLst>
                <a:gd name="connsiteX0" fmla="*/ 339725 w 342900"/>
                <a:gd name="connsiteY0" fmla="*/ 12700 h 276225"/>
                <a:gd name="connsiteX1" fmla="*/ 60325 w 342900"/>
                <a:gd name="connsiteY1" fmla="*/ 0 h 276225"/>
                <a:gd name="connsiteX2" fmla="*/ 38100 w 342900"/>
                <a:gd name="connsiteY2" fmla="*/ 19050 h 276225"/>
                <a:gd name="connsiteX3" fmla="*/ 12700 w 342900"/>
                <a:gd name="connsiteY3" fmla="*/ 63500 h 276225"/>
                <a:gd name="connsiteX4" fmla="*/ 0 w 342900"/>
                <a:gd name="connsiteY4" fmla="*/ 142875 h 276225"/>
                <a:gd name="connsiteX5" fmla="*/ 19050 w 342900"/>
                <a:gd name="connsiteY5" fmla="*/ 219075 h 276225"/>
                <a:gd name="connsiteX6" fmla="*/ 60325 w 342900"/>
                <a:gd name="connsiteY6" fmla="*/ 266700 h 276225"/>
                <a:gd name="connsiteX7" fmla="*/ 342900 w 342900"/>
                <a:gd name="connsiteY7" fmla="*/ 276225 h 276225"/>
                <a:gd name="connsiteX8" fmla="*/ 342900 w 342900"/>
                <a:gd name="connsiteY8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276225">
                  <a:moveTo>
                    <a:pt x="339725" y="12700"/>
                  </a:moveTo>
                  <a:lnTo>
                    <a:pt x="60325" y="0"/>
                  </a:lnTo>
                  <a:cubicBezTo>
                    <a:pt x="52917" y="6350"/>
                    <a:pt x="48683" y="8467"/>
                    <a:pt x="38100" y="19050"/>
                  </a:cubicBezTo>
                  <a:lnTo>
                    <a:pt x="12700" y="63500"/>
                  </a:lnTo>
                  <a:lnTo>
                    <a:pt x="0" y="142875"/>
                  </a:lnTo>
                  <a:lnTo>
                    <a:pt x="19050" y="219075"/>
                  </a:lnTo>
                  <a:lnTo>
                    <a:pt x="60325" y="266700"/>
                  </a:lnTo>
                  <a:lnTo>
                    <a:pt x="342900" y="276225"/>
                  </a:lnTo>
                  <a:lnTo>
                    <a:pt x="342900" y="276225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921999" y="2146300"/>
              <a:ext cx="417976" cy="276225"/>
            </a:xfrm>
            <a:custGeom>
              <a:avLst/>
              <a:gdLst>
                <a:gd name="connsiteX0" fmla="*/ 417976 w 417976"/>
                <a:gd name="connsiteY0" fmla="*/ 15875 h 276225"/>
                <a:gd name="connsiteX1" fmla="*/ 56026 w 417976"/>
                <a:gd name="connsiteY1" fmla="*/ 0 h 276225"/>
                <a:gd name="connsiteX2" fmla="*/ 36976 w 417976"/>
                <a:gd name="connsiteY2" fmla="*/ 22225 h 276225"/>
                <a:gd name="connsiteX3" fmla="*/ 5226 w 417976"/>
                <a:gd name="connsiteY3" fmla="*/ 92075 h 276225"/>
                <a:gd name="connsiteX4" fmla="*/ 5226 w 417976"/>
                <a:gd name="connsiteY4" fmla="*/ 184150 h 276225"/>
                <a:gd name="connsiteX5" fmla="*/ 56026 w 417976"/>
                <a:gd name="connsiteY5" fmla="*/ 273050 h 276225"/>
                <a:gd name="connsiteX6" fmla="*/ 364001 w 417976"/>
                <a:gd name="connsiteY6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76" h="276225">
                  <a:moveTo>
                    <a:pt x="417976" y="15875"/>
                  </a:moveTo>
                  <a:lnTo>
                    <a:pt x="56026" y="0"/>
                  </a:lnTo>
                  <a:cubicBezTo>
                    <a:pt x="49676" y="7408"/>
                    <a:pt x="45443" y="6879"/>
                    <a:pt x="36976" y="22225"/>
                  </a:cubicBezTo>
                  <a:cubicBezTo>
                    <a:pt x="28509" y="37571"/>
                    <a:pt x="10518" y="65088"/>
                    <a:pt x="5226" y="92075"/>
                  </a:cubicBezTo>
                  <a:cubicBezTo>
                    <a:pt x="-66" y="119063"/>
                    <a:pt x="-3241" y="153988"/>
                    <a:pt x="5226" y="184150"/>
                  </a:cubicBezTo>
                  <a:cubicBezTo>
                    <a:pt x="13693" y="214313"/>
                    <a:pt x="34859" y="243681"/>
                    <a:pt x="56026" y="273050"/>
                  </a:cubicBezTo>
                  <a:lnTo>
                    <a:pt x="364001" y="276225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419476" y="1817976"/>
              <a:ext cx="989842" cy="575974"/>
            </a:xfrm>
            <a:custGeom>
              <a:avLst/>
              <a:gdLst>
                <a:gd name="connsiteX0" fmla="*/ 0 w 977939"/>
                <a:gd name="connsiteY0" fmla="*/ 48924 h 575974"/>
                <a:gd name="connsiteX1" fmla="*/ 98425 w 977939"/>
                <a:gd name="connsiteY1" fmla="*/ 45749 h 575974"/>
                <a:gd name="connsiteX2" fmla="*/ 517525 w 977939"/>
                <a:gd name="connsiteY2" fmla="*/ 17174 h 575974"/>
                <a:gd name="connsiteX3" fmla="*/ 781050 w 977939"/>
                <a:gd name="connsiteY3" fmla="*/ 1299 h 575974"/>
                <a:gd name="connsiteX4" fmla="*/ 838200 w 977939"/>
                <a:gd name="connsiteY4" fmla="*/ 4474 h 575974"/>
                <a:gd name="connsiteX5" fmla="*/ 882650 w 977939"/>
                <a:gd name="connsiteY5" fmla="*/ 52099 h 575974"/>
                <a:gd name="connsiteX6" fmla="*/ 885825 w 977939"/>
                <a:gd name="connsiteY6" fmla="*/ 156874 h 575974"/>
                <a:gd name="connsiteX7" fmla="*/ 847725 w 977939"/>
                <a:gd name="connsiteY7" fmla="*/ 255299 h 575974"/>
                <a:gd name="connsiteX8" fmla="*/ 752475 w 977939"/>
                <a:gd name="connsiteY8" fmla="*/ 264824 h 575974"/>
                <a:gd name="connsiteX9" fmla="*/ 622300 w 977939"/>
                <a:gd name="connsiteY9" fmla="*/ 267999 h 575974"/>
                <a:gd name="connsiteX10" fmla="*/ 520700 w 977939"/>
                <a:gd name="connsiteY10" fmla="*/ 302924 h 575974"/>
                <a:gd name="connsiteX11" fmla="*/ 647700 w 977939"/>
                <a:gd name="connsiteY11" fmla="*/ 293399 h 575974"/>
                <a:gd name="connsiteX12" fmla="*/ 819150 w 977939"/>
                <a:gd name="connsiteY12" fmla="*/ 287049 h 575974"/>
                <a:gd name="connsiteX13" fmla="*/ 908050 w 977939"/>
                <a:gd name="connsiteY13" fmla="*/ 283874 h 575974"/>
                <a:gd name="connsiteX14" fmla="*/ 962025 w 977939"/>
                <a:gd name="connsiteY14" fmla="*/ 321974 h 575974"/>
                <a:gd name="connsiteX15" fmla="*/ 977900 w 977939"/>
                <a:gd name="connsiteY15" fmla="*/ 442624 h 575974"/>
                <a:gd name="connsiteX16" fmla="*/ 958850 w 977939"/>
                <a:gd name="connsiteY16" fmla="*/ 521999 h 575974"/>
                <a:gd name="connsiteX17" fmla="*/ 914400 w 977939"/>
                <a:gd name="connsiteY17" fmla="*/ 544224 h 575974"/>
                <a:gd name="connsiteX18" fmla="*/ 777875 w 977939"/>
                <a:gd name="connsiteY18" fmla="*/ 550574 h 575974"/>
                <a:gd name="connsiteX19" fmla="*/ 657225 w 977939"/>
                <a:gd name="connsiteY19" fmla="*/ 575974 h 575974"/>
                <a:gd name="connsiteX0" fmla="*/ 0 w 989819"/>
                <a:gd name="connsiteY0" fmla="*/ 48924 h 575974"/>
                <a:gd name="connsiteX1" fmla="*/ 98425 w 989819"/>
                <a:gd name="connsiteY1" fmla="*/ 45749 h 575974"/>
                <a:gd name="connsiteX2" fmla="*/ 517525 w 989819"/>
                <a:gd name="connsiteY2" fmla="*/ 17174 h 575974"/>
                <a:gd name="connsiteX3" fmla="*/ 781050 w 989819"/>
                <a:gd name="connsiteY3" fmla="*/ 1299 h 575974"/>
                <a:gd name="connsiteX4" fmla="*/ 838200 w 989819"/>
                <a:gd name="connsiteY4" fmla="*/ 4474 h 575974"/>
                <a:gd name="connsiteX5" fmla="*/ 882650 w 989819"/>
                <a:gd name="connsiteY5" fmla="*/ 52099 h 575974"/>
                <a:gd name="connsiteX6" fmla="*/ 885825 w 989819"/>
                <a:gd name="connsiteY6" fmla="*/ 156874 h 575974"/>
                <a:gd name="connsiteX7" fmla="*/ 847725 w 989819"/>
                <a:gd name="connsiteY7" fmla="*/ 255299 h 575974"/>
                <a:gd name="connsiteX8" fmla="*/ 752475 w 989819"/>
                <a:gd name="connsiteY8" fmla="*/ 264824 h 575974"/>
                <a:gd name="connsiteX9" fmla="*/ 622300 w 989819"/>
                <a:gd name="connsiteY9" fmla="*/ 267999 h 575974"/>
                <a:gd name="connsiteX10" fmla="*/ 520700 w 989819"/>
                <a:gd name="connsiteY10" fmla="*/ 302924 h 575974"/>
                <a:gd name="connsiteX11" fmla="*/ 647700 w 989819"/>
                <a:gd name="connsiteY11" fmla="*/ 293399 h 575974"/>
                <a:gd name="connsiteX12" fmla="*/ 819150 w 989819"/>
                <a:gd name="connsiteY12" fmla="*/ 287049 h 575974"/>
                <a:gd name="connsiteX13" fmla="*/ 908050 w 989819"/>
                <a:gd name="connsiteY13" fmla="*/ 283874 h 575974"/>
                <a:gd name="connsiteX14" fmla="*/ 962025 w 989819"/>
                <a:gd name="connsiteY14" fmla="*/ 321974 h 575974"/>
                <a:gd name="connsiteX15" fmla="*/ 989806 w 989819"/>
                <a:gd name="connsiteY15" fmla="*/ 442624 h 575974"/>
                <a:gd name="connsiteX16" fmla="*/ 958850 w 989819"/>
                <a:gd name="connsiteY16" fmla="*/ 521999 h 575974"/>
                <a:gd name="connsiteX17" fmla="*/ 914400 w 989819"/>
                <a:gd name="connsiteY17" fmla="*/ 544224 h 575974"/>
                <a:gd name="connsiteX18" fmla="*/ 777875 w 989819"/>
                <a:gd name="connsiteY18" fmla="*/ 550574 h 575974"/>
                <a:gd name="connsiteX19" fmla="*/ 657225 w 989819"/>
                <a:gd name="connsiteY19" fmla="*/ 575974 h 575974"/>
                <a:gd name="connsiteX0" fmla="*/ 0 w 989842"/>
                <a:gd name="connsiteY0" fmla="*/ 48924 h 575974"/>
                <a:gd name="connsiteX1" fmla="*/ 98425 w 989842"/>
                <a:gd name="connsiteY1" fmla="*/ 45749 h 575974"/>
                <a:gd name="connsiteX2" fmla="*/ 517525 w 989842"/>
                <a:gd name="connsiteY2" fmla="*/ 17174 h 575974"/>
                <a:gd name="connsiteX3" fmla="*/ 781050 w 989842"/>
                <a:gd name="connsiteY3" fmla="*/ 1299 h 575974"/>
                <a:gd name="connsiteX4" fmla="*/ 838200 w 989842"/>
                <a:gd name="connsiteY4" fmla="*/ 4474 h 575974"/>
                <a:gd name="connsiteX5" fmla="*/ 882650 w 989842"/>
                <a:gd name="connsiteY5" fmla="*/ 52099 h 575974"/>
                <a:gd name="connsiteX6" fmla="*/ 885825 w 989842"/>
                <a:gd name="connsiteY6" fmla="*/ 156874 h 575974"/>
                <a:gd name="connsiteX7" fmla="*/ 847725 w 989842"/>
                <a:gd name="connsiteY7" fmla="*/ 255299 h 575974"/>
                <a:gd name="connsiteX8" fmla="*/ 752475 w 989842"/>
                <a:gd name="connsiteY8" fmla="*/ 264824 h 575974"/>
                <a:gd name="connsiteX9" fmla="*/ 622300 w 989842"/>
                <a:gd name="connsiteY9" fmla="*/ 267999 h 575974"/>
                <a:gd name="connsiteX10" fmla="*/ 520700 w 989842"/>
                <a:gd name="connsiteY10" fmla="*/ 302924 h 575974"/>
                <a:gd name="connsiteX11" fmla="*/ 647700 w 989842"/>
                <a:gd name="connsiteY11" fmla="*/ 293399 h 575974"/>
                <a:gd name="connsiteX12" fmla="*/ 819150 w 989842"/>
                <a:gd name="connsiteY12" fmla="*/ 287049 h 575974"/>
                <a:gd name="connsiteX13" fmla="*/ 908050 w 989842"/>
                <a:gd name="connsiteY13" fmla="*/ 283874 h 575974"/>
                <a:gd name="connsiteX14" fmla="*/ 971550 w 989842"/>
                <a:gd name="connsiteY14" fmla="*/ 324356 h 575974"/>
                <a:gd name="connsiteX15" fmla="*/ 989806 w 989842"/>
                <a:gd name="connsiteY15" fmla="*/ 442624 h 575974"/>
                <a:gd name="connsiteX16" fmla="*/ 958850 w 989842"/>
                <a:gd name="connsiteY16" fmla="*/ 521999 h 575974"/>
                <a:gd name="connsiteX17" fmla="*/ 914400 w 989842"/>
                <a:gd name="connsiteY17" fmla="*/ 544224 h 575974"/>
                <a:gd name="connsiteX18" fmla="*/ 777875 w 989842"/>
                <a:gd name="connsiteY18" fmla="*/ 550574 h 575974"/>
                <a:gd name="connsiteX19" fmla="*/ 657225 w 989842"/>
                <a:gd name="connsiteY19" fmla="*/ 575974 h 5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9842" h="575974">
                  <a:moveTo>
                    <a:pt x="0" y="48924"/>
                  </a:moveTo>
                  <a:cubicBezTo>
                    <a:pt x="6085" y="49982"/>
                    <a:pt x="98425" y="45749"/>
                    <a:pt x="98425" y="45749"/>
                  </a:cubicBezTo>
                  <a:lnTo>
                    <a:pt x="517525" y="17174"/>
                  </a:lnTo>
                  <a:lnTo>
                    <a:pt x="781050" y="1299"/>
                  </a:lnTo>
                  <a:cubicBezTo>
                    <a:pt x="800100" y="2357"/>
                    <a:pt x="821267" y="-3993"/>
                    <a:pt x="838200" y="4474"/>
                  </a:cubicBezTo>
                  <a:cubicBezTo>
                    <a:pt x="855133" y="12941"/>
                    <a:pt x="874713" y="26699"/>
                    <a:pt x="882650" y="52099"/>
                  </a:cubicBezTo>
                  <a:cubicBezTo>
                    <a:pt x="890587" y="77499"/>
                    <a:pt x="891646" y="123007"/>
                    <a:pt x="885825" y="156874"/>
                  </a:cubicBezTo>
                  <a:cubicBezTo>
                    <a:pt x="880004" y="190741"/>
                    <a:pt x="866246" y="238895"/>
                    <a:pt x="847725" y="255299"/>
                  </a:cubicBezTo>
                  <a:cubicBezTo>
                    <a:pt x="815975" y="258474"/>
                    <a:pt x="790046" y="262707"/>
                    <a:pt x="752475" y="264824"/>
                  </a:cubicBezTo>
                  <a:cubicBezTo>
                    <a:pt x="752475" y="264824"/>
                    <a:pt x="660929" y="261649"/>
                    <a:pt x="622300" y="267999"/>
                  </a:cubicBezTo>
                  <a:cubicBezTo>
                    <a:pt x="583671" y="274349"/>
                    <a:pt x="533929" y="296574"/>
                    <a:pt x="520700" y="302924"/>
                  </a:cubicBezTo>
                  <a:cubicBezTo>
                    <a:pt x="563033" y="299749"/>
                    <a:pt x="597958" y="296045"/>
                    <a:pt x="647700" y="293399"/>
                  </a:cubicBezTo>
                  <a:cubicBezTo>
                    <a:pt x="697442" y="290753"/>
                    <a:pt x="819150" y="287049"/>
                    <a:pt x="819150" y="287049"/>
                  </a:cubicBezTo>
                  <a:cubicBezTo>
                    <a:pt x="862542" y="285462"/>
                    <a:pt x="882650" y="277656"/>
                    <a:pt x="908050" y="283874"/>
                  </a:cubicBezTo>
                  <a:cubicBezTo>
                    <a:pt x="933450" y="290092"/>
                    <a:pt x="957924" y="297898"/>
                    <a:pt x="971550" y="324356"/>
                  </a:cubicBezTo>
                  <a:cubicBezTo>
                    <a:pt x="985176" y="350814"/>
                    <a:pt x="990335" y="410345"/>
                    <a:pt x="989806" y="442624"/>
                  </a:cubicBezTo>
                  <a:lnTo>
                    <a:pt x="958850" y="521999"/>
                  </a:lnTo>
                  <a:cubicBezTo>
                    <a:pt x="944033" y="529407"/>
                    <a:pt x="944563" y="539462"/>
                    <a:pt x="914400" y="544224"/>
                  </a:cubicBezTo>
                  <a:cubicBezTo>
                    <a:pt x="884238" y="548987"/>
                    <a:pt x="820737" y="545282"/>
                    <a:pt x="777875" y="550574"/>
                  </a:cubicBezTo>
                  <a:cubicBezTo>
                    <a:pt x="735013" y="555866"/>
                    <a:pt x="696119" y="565920"/>
                    <a:pt x="657225" y="575974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14163" y="1120426"/>
            <a:ext cx="1012595" cy="1653762"/>
            <a:chOff x="2714163" y="877507"/>
            <a:chExt cx="1012595" cy="1653762"/>
          </a:xfrm>
        </p:grpSpPr>
        <p:sp>
          <p:nvSpPr>
            <p:cNvPr id="38" name="Freeform 37"/>
            <p:cNvSpPr/>
            <p:nvPr/>
          </p:nvSpPr>
          <p:spPr>
            <a:xfrm>
              <a:off x="2714163" y="877507"/>
              <a:ext cx="959313" cy="1562480"/>
            </a:xfrm>
            <a:custGeom>
              <a:avLst/>
              <a:gdLst>
                <a:gd name="connsiteX0" fmla="*/ 31458 w 393408"/>
                <a:gd name="connsiteY0" fmla="*/ 1059657 h 1059657"/>
                <a:gd name="connsiteX1" fmla="*/ 31458 w 393408"/>
                <a:gd name="connsiteY1" fmla="*/ 576263 h 1059657"/>
                <a:gd name="connsiteX2" fmla="*/ 501 w 393408"/>
                <a:gd name="connsiteY2" fmla="*/ 76200 h 1059657"/>
                <a:gd name="connsiteX3" fmla="*/ 48126 w 393408"/>
                <a:gd name="connsiteY3" fmla="*/ 30957 h 1059657"/>
                <a:gd name="connsiteX4" fmla="*/ 126708 w 393408"/>
                <a:gd name="connsiteY4" fmla="*/ 0 h 1059657"/>
                <a:gd name="connsiteX5" fmla="*/ 214814 w 393408"/>
                <a:gd name="connsiteY5" fmla="*/ 9525 h 1059657"/>
                <a:gd name="connsiteX6" fmla="*/ 307683 w 393408"/>
                <a:gd name="connsiteY6" fmla="*/ 59532 h 1059657"/>
                <a:gd name="connsiteX7" fmla="*/ 338639 w 393408"/>
                <a:gd name="connsiteY7" fmla="*/ 107157 h 1059657"/>
                <a:gd name="connsiteX8" fmla="*/ 393408 w 393408"/>
                <a:gd name="connsiteY8" fmla="*/ 964407 h 1059657"/>
                <a:gd name="connsiteX0" fmla="*/ 173038 w 534988"/>
                <a:gd name="connsiteY0" fmla="*/ 1059657 h 1059657"/>
                <a:gd name="connsiteX1" fmla="*/ 0 w 534988"/>
                <a:gd name="connsiteY1" fmla="*/ 762794 h 1059657"/>
                <a:gd name="connsiteX2" fmla="*/ 173038 w 534988"/>
                <a:gd name="connsiteY2" fmla="*/ 576263 h 1059657"/>
                <a:gd name="connsiteX3" fmla="*/ 142081 w 534988"/>
                <a:gd name="connsiteY3" fmla="*/ 76200 h 1059657"/>
                <a:gd name="connsiteX4" fmla="*/ 189706 w 534988"/>
                <a:gd name="connsiteY4" fmla="*/ 30957 h 1059657"/>
                <a:gd name="connsiteX5" fmla="*/ 268288 w 534988"/>
                <a:gd name="connsiteY5" fmla="*/ 0 h 1059657"/>
                <a:gd name="connsiteX6" fmla="*/ 356394 w 534988"/>
                <a:gd name="connsiteY6" fmla="*/ 9525 h 1059657"/>
                <a:gd name="connsiteX7" fmla="*/ 449263 w 534988"/>
                <a:gd name="connsiteY7" fmla="*/ 59532 h 1059657"/>
                <a:gd name="connsiteX8" fmla="*/ 480219 w 534988"/>
                <a:gd name="connsiteY8" fmla="*/ 107157 h 1059657"/>
                <a:gd name="connsiteX9" fmla="*/ 534988 w 534988"/>
                <a:gd name="connsiteY9" fmla="*/ 964407 h 1059657"/>
                <a:gd name="connsiteX0" fmla="*/ 229994 w 591944"/>
                <a:gd name="connsiteY0" fmla="*/ 1059657 h 1059657"/>
                <a:gd name="connsiteX1" fmla="*/ 56956 w 591944"/>
                <a:gd name="connsiteY1" fmla="*/ 762794 h 1059657"/>
                <a:gd name="connsiteX2" fmla="*/ 4569 w 591944"/>
                <a:gd name="connsiteY2" fmla="*/ 312738 h 1059657"/>
                <a:gd name="connsiteX3" fmla="*/ 199037 w 591944"/>
                <a:gd name="connsiteY3" fmla="*/ 76200 h 1059657"/>
                <a:gd name="connsiteX4" fmla="*/ 246662 w 591944"/>
                <a:gd name="connsiteY4" fmla="*/ 30957 h 1059657"/>
                <a:gd name="connsiteX5" fmla="*/ 325244 w 591944"/>
                <a:gd name="connsiteY5" fmla="*/ 0 h 1059657"/>
                <a:gd name="connsiteX6" fmla="*/ 413350 w 591944"/>
                <a:gd name="connsiteY6" fmla="*/ 9525 h 1059657"/>
                <a:gd name="connsiteX7" fmla="*/ 506219 w 591944"/>
                <a:gd name="connsiteY7" fmla="*/ 59532 h 1059657"/>
                <a:gd name="connsiteX8" fmla="*/ 537175 w 591944"/>
                <a:gd name="connsiteY8" fmla="*/ 107157 h 1059657"/>
                <a:gd name="connsiteX9" fmla="*/ 591944 w 591944"/>
                <a:gd name="connsiteY9" fmla="*/ 964407 h 1059657"/>
                <a:gd name="connsiteX0" fmla="*/ 236462 w 598412"/>
                <a:gd name="connsiteY0" fmla="*/ 1059657 h 1059657"/>
                <a:gd name="connsiteX1" fmla="*/ 63424 w 598412"/>
                <a:gd name="connsiteY1" fmla="*/ 762794 h 1059657"/>
                <a:gd name="connsiteX2" fmla="*/ 11037 w 598412"/>
                <a:gd name="connsiteY2" fmla="*/ 312738 h 1059657"/>
                <a:gd name="connsiteX3" fmla="*/ 205505 w 598412"/>
                <a:gd name="connsiteY3" fmla="*/ 76200 h 1059657"/>
                <a:gd name="connsiteX4" fmla="*/ 253130 w 598412"/>
                <a:gd name="connsiteY4" fmla="*/ 30957 h 1059657"/>
                <a:gd name="connsiteX5" fmla="*/ 331712 w 598412"/>
                <a:gd name="connsiteY5" fmla="*/ 0 h 1059657"/>
                <a:gd name="connsiteX6" fmla="*/ 419818 w 598412"/>
                <a:gd name="connsiteY6" fmla="*/ 9525 h 1059657"/>
                <a:gd name="connsiteX7" fmla="*/ 512687 w 598412"/>
                <a:gd name="connsiteY7" fmla="*/ 59532 h 1059657"/>
                <a:gd name="connsiteX8" fmla="*/ 543643 w 598412"/>
                <a:gd name="connsiteY8" fmla="*/ 107157 h 1059657"/>
                <a:gd name="connsiteX9" fmla="*/ 598412 w 598412"/>
                <a:gd name="connsiteY9" fmla="*/ 964407 h 1059657"/>
                <a:gd name="connsiteX0" fmla="*/ 242081 w 604031"/>
                <a:gd name="connsiteY0" fmla="*/ 1059657 h 1059657"/>
                <a:gd name="connsiteX1" fmla="*/ 69043 w 604031"/>
                <a:gd name="connsiteY1" fmla="*/ 762794 h 1059657"/>
                <a:gd name="connsiteX2" fmla="*/ 16656 w 604031"/>
                <a:gd name="connsiteY2" fmla="*/ 312738 h 1059657"/>
                <a:gd name="connsiteX3" fmla="*/ 211124 w 604031"/>
                <a:gd name="connsiteY3" fmla="*/ 76200 h 1059657"/>
                <a:gd name="connsiteX4" fmla="*/ 258749 w 604031"/>
                <a:gd name="connsiteY4" fmla="*/ 30957 h 1059657"/>
                <a:gd name="connsiteX5" fmla="*/ 337331 w 604031"/>
                <a:gd name="connsiteY5" fmla="*/ 0 h 1059657"/>
                <a:gd name="connsiteX6" fmla="*/ 425437 w 604031"/>
                <a:gd name="connsiteY6" fmla="*/ 9525 h 1059657"/>
                <a:gd name="connsiteX7" fmla="*/ 518306 w 604031"/>
                <a:gd name="connsiteY7" fmla="*/ 59532 h 1059657"/>
                <a:gd name="connsiteX8" fmla="*/ 549262 w 604031"/>
                <a:gd name="connsiteY8" fmla="*/ 107157 h 1059657"/>
                <a:gd name="connsiteX9" fmla="*/ 604031 w 604031"/>
                <a:gd name="connsiteY9" fmla="*/ 964407 h 1059657"/>
                <a:gd name="connsiteX0" fmla="*/ 230651 w 592601"/>
                <a:gd name="connsiteY0" fmla="*/ 1121580 h 1121580"/>
                <a:gd name="connsiteX1" fmla="*/ 57613 w 592601"/>
                <a:gd name="connsiteY1" fmla="*/ 824717 h 1121580"/>
                <a:gd name="connsiteX2" fmla="*/ 5226 w 592601"/>
                <a:gd name="connsiteY2" fmla="*/ 374661 h 1121580"/>
                <a:gd name="connsiteX3" fmla="*/ 152069 w 592601"/>
                <a:gd name="connsiteY3" fmla="*/ 1598 h 1121580"/>
                <a:gd name="connsiteX4" fmla="*/ 247319 w 592601"/>
                <a:gd name="connsiteY4" fmla="*/ 92880 h 1121580"/>
                <a:gd name="connsiteX5" fmla="*/ 325901 w 592601"/>
                <a:gd name="connsiteY5" fmla="*/ 61923 h 1121580"/>
                <a:gd name="connsiteX6" fmla="*/ 414007 w 592601"/>
                <a:gd name="connsiteY6" fmla="*/ 71448 h 1121580"/>
                <a:gd name="connsiteX7" fmla="*/ 506876 w 592601"/>
                <a:gd name="connsiteY7" fmla="*/ 121455 h 1121580"/>
                <a:gd name="connsiteX8" fmla="*/ 537832 w 592601"/>
                <a:gd name="connsiteY8" fmla="*/ 169080 h 1121580"/>
                <a:gd name="connsiteX9" fmla="*/ 592601 w 592601"/>
                <a:gd name="connsiteY9" fmla="*/ 1026330 h 1121580"/>
                <a:gd name="connsiteX0" fmla="*/ 230651 w 592601"/>
                <a:gd name="connsiteY0" fmla="*/ 1235722 h 1235722"/>
                <a:gd name="connsiteX1" fmla="*/ 57613 w 592601"/>
                <a:gd name="connsiteY1" fmla="*/ 938859 h 1235722"/>
                <a:gd name="connsiteX2" fmla="*/ 5226 w 592601"/>
                <a:gd name="connsiteY2" fmla="*/ 488803 h 1235722"/>
                <a:gd name="connsiteX3" fmla="*/ 152069 w 592601"/>
                <a:gd name="connsiteY3" fmla="*/ 115740 h 1235722"/>
                <a:gd name="connsiteX4" fmla="*/ 164769 w 592601"/>
                <a:gd name="connsiteY4" fmla="*/ 647 h 1235722"/>
                <a:gd name="connsiteX5" fmla="*/ 325901 w 592601"/>
                <a:gd name="connsiteY5" fmla="*/ 176065 h 1235722"/>
                <a:gd name="connsiteX6" fmla="*/ 414007 w 592601"/>
                <a:gd name="connsiteY6" fmla="*/ 185590 h 1235722"/>
                <a:gd name="connsiteX7" fmla="*/ 506876 w 592601"/>
                <a:gd name="connsiteY7" fmla="*/ 235597 h 1235722"/>
                <a:gd name="connsiteX8" fmla="*/ 537832 w 592601"/>
                <a:gd name="connsiteY8" fmla="*/ 283222 h 1235722"/>
                <a:gd name="connsiteX9" fmla="*/ 592601 w 592601"/>
                <a:gd name="connsiteY9" fmla="*/ 1140472 h 1235722"/>
                <a:gd name="connsiteX0" fmla="*/ 230651 w 592601"/>
                <a:gd name="connsiteY0" fmla="*/ 1253902 h 1253902"/>
                <a:gd name="connsiteX1" fmla="*/ 57613 w 592601"/>
                <a:gd name="connsiteY1" fmla="*/ 957039 h 1253902"/>
                <a:gd name="connsiteX2" fmla="*/ 5226 w 592601"/>
                <a:gd name="connsiteY2" fmla="*/ 506983 h 1253902"/>
                <a:gd name="connsiteX3" fmla="*/ 152069 w 592601"/>
                <a:gd name="connsiteY3" fmla="*/ 133920 h 1253902"/>
                <a:gd name="connsiteX4" fmla="*/ 164769 w 592601"/>
                <a:gd name="connsiteY4" fmla="*/ 18827 h 1253902"/>
                <a:gd name="connsiteX5" fmla="*/ 325901 w 592601"/>
                <a:gd name="connsiteY5" fmla="*/ 194245 h 1253902"/>
                <a:gd name="connsiteX6" fmla="*/ 414007 w 592601"/>
                <a:gd name="connsiteY6" fmla="*/ 203770 h 1253902"/>
                <a:gd name="connsiteX7" fmla="*/ 506876 w 592601"/>
                <a:gd name="connsiteY7" fmla="*/ 253777 h 1253902"/>
                <a:gd name="connsiteX8" fmla="*/ 537832 w 592601"/>
                <a:gd name="connsiteY8" fmla="*/ 301402 h 1253902"/>
                <a:gd name="connsiteX9" fmla="*/ 592601 w 592601"/>
                <a:gd name="connsiteY9" fmla="*/ 1158652 h 1253902"/>
                <a:gd name="connsiteX0" fmla="*/ 230651 w 592601"/>
                <a:gd name="connsiteY0" fmla="*/ 1375650 h 1375650"/>
                <a:gd name="connsiteX1" fmla="*/ 57613 w 592601"/>
                <a:gd name="connsiteY1" fmla="*/ 1078787 h 1375650"/>
                <a:gd name="connsiteX2" fmla="*/ 5226 w 592601"/>
                <a:gd name="connsiteY2" fmla="*/ 628731 h 1375650"/>
                <a:gd name="connsiteX3" fmla="*/ 152069 w 592601"/>
                <a:gd name="connsiteY3" fmla="*/ 255668 h 1375650"/>
                <a:gd name="connsiteX4" fmla="*/ 164769 w 592601"/>
                <a:gd name="connsiteY4" fmla="*/ 140575 h 1375650"/>
                <a:gd name="connsiteX5" fmla="*/ 90951 w 592601"/>
                <a:gd name="connsiteY5" fmla="*/ 4843 h 1375650"/>
                <a:gd name="connsiteX6" fmla="*/ 414007 w 592601"/>
                <a:gd name="connsiteY6" fmla="*/ 325518 h 1375650"/>
                <a:gd name="connsiteX7" fmla="*/ 506876 w 592601"/>
                <a:gd name="connsiteY7" fmla="*/ 375525 h 1375650"/>
                <a:gd name="connsiteX8" fmla="*/ 537832 w 592601"/>
                <a:gd name="connsiteY8" fmla="*/ 423150 h 1375650"/>
                <a:gd name="connsiteX9" fmla="*/ 592601 w 592601"/>
                <a:gd name="connsiteY9" fmla="*/ 1280400 h 1375650"/>
                <a:gd name="connsiteX0" fmla="*/ 230651 w 592601"/>
                <a:gd name="connsiteY0" fmla="*/ 1507030 h 1507030"/>
                <a:gd name="connsiteX1" fmla="*/ 57613 w 592601"/>
                <a:gd name="connsiteY1" fmla="*/ 1210167 h 1507030"/>
                <a:gd name="connsiteX2" fmla="*/ 5226 w 592601"/>
                <a:gd name="connsiteY2" fmla="*/ 760111 h 1507030"/>
                <a:gd name="connsiteX3" fmla="*/ 152069 w 592601"/>
                <a:gd name="connsiteY3" fmla="*/ 387048 h 1507030"/>
                <a:gd name="connsiteX4" fmla="*/ 164769 w 592601"/>
                <a:gd name="connsiteY4" fmla="*/ 271955 h 1507030"/>
                <a:gd name="connsiteX5" fmla="*/ 90951 w 592601"/>
                <a:gd name="connsiteY5" fmla="*/ 136223 h 1507030"/>
                <a:gd name="connsiteX6" fmla="*/ 231445 w 592601"/>
                <a:gd name="connsiteY6" fmla="*/ 12398 h 1507030"/>
                <a:gd name="connsiteX7" fmla="*/ 414007 w 592601"/>
                <a:gd name="connsiteY7" fmla="*/ 456898 h 1507030"/>
                <a:gd name="connsiteX8" fmla="*/ 506876 w 592601"/>
                <a:gd name="connsiteY8" fmla="*/ 506905 h 1507030"/>
                <a:gd name="connsiteX9" fmla="*/ 537832 w 592601"/>
                <a:gd name="connsiteY9" fmla="*/ 554530 h 1507030"/>
                <a:gd name="connsiteX10" fmla="*/ 592601 w 592601"/>
                <a:gd name="connsiteY10" fmla="*/ 1411780 h 1507030"/>
                <a:gd name="connsiteX0" fmla="*/ 230651 w 592601"/>
                <a:gd name="connsiteY0" fmla="*/ 1506013 h 1506013"/>
                <a:gd name="connsiteX1" fmla="*/ 57613 w 592601"/>
                <a:gd name="connsiteY1" fmla="*/ 1209150 h 1506013"/>
                <a:gd name="connsiteX2" fmla="*/ 5226 w 592601"/>
                <a:gd name="connsiteY2" fmla="*/ 759094 h 1506013"/>
                <a:gd name="connsiteX3" fmla="*/ 152069 w 592601"/>
                <a:gd name="connsiteY3" fmla="*/ 386031 h 1506013"/>
                <a:gd name="connsiteX4" fmla="*/ 164769 w 592601"/>
                <a:gd name="connsiteY4" fmla="*/ 270938 h 1506013"/>
                <a:gd name="connsiteX5" fmla="*/ 90951 w 592601"/>
                <a:gd name="connsiteY5" fmla="*/ 135206 h 1506013"/>
                <a:gd name="connsiteX6" fmla="*/ 231445 w 592601"/>
                <a:gd name="connsiteY6" fmla="*/ 11381 h 1506013"/>
                <a:gd name="connsiteX7" fmla="*/ 414007 w 592601"/>
                <a:gd name="connsiteY7" fmla="*/ 455881 h 1506013"/>
                <a:gd name="connsiteX8" fmla="*/ 506876 w 592601"/>
                <a:gd name="connsiteY8" fmla="*/ 505888 h 1506013"/>
                <a:gd name="connsiteX9" fmla="*/ 537832 w 592601"/>
                <a:gd name="connsiteY9" fmla="*/ 553513 h 1506013"/>
                <a:gd name="connsiteX10" fmla="*/ 592601 w 592601"/>
                <a:gd name="connsiteY10" fmla="*/ 1410763 h 1506013"/>
                <a:gd name="connsiteX0" fmla="*/ 230651 w 592601"/>
                <a:gd name="connsiteY0" fmla="*/ 1507189 h 1507189"/>
                <a:gd name="connsiteX1" fmla="*/ 57613 w 592601"/>
                <a:gd name="connsiteY1" fmla="*/ 1210326 h 1507189"/>
                <a:gd name="connsiteX2" fmla="*/ 5226 w 592601"/>
                <a:gd name="connsiteY2" fmla="*/ 760270 h 1507189"/>
                <a:gd name="connsiteX3" fmla="*/ 152069 w 592601"/>
                <a:gd name="connsiteY3" fmla="*/ 387207 h 1507189"/>
                <a:gd name="connsiteX4" fmla="*/ 164769 w 592601"/>
                <a:gd name="connsiteY4" fmla="*/ 272114 h 1507189"/>
                <a:gd name="connsiteX5" fmla="*/ 90951 w 592601"/>
                <a:gd name="connsiteY5" fmla="*/ 136382 h 1507189"/>
                <a:gd name="connsiteX6" fmla="*/ 231445 w 592601"/>
                <a:gd name="connsiteY6" fmla="*/ 12557 h 1507189"/>
                <a:gd name="connsiteX7" fmla="*/ 414007 w 592601"/>
                <a:gd name="connsiteY7" fmla="*/ 457057 h 1507189"/>
                <a:gd name="connsiteX8" fmla="*/ 506876 w 592601"/>
                <a:gd name="connsiteY8" fmla="*/ 507064 h 1507189"/>
                <a:gd name="connsiteX9" fmla="*/ 537832 w 592601"/>
                <a:gd name="connsiteY9" fmla="*/ 554689 h 1507189"/>
                <a:gd name="connsiteX10" fmla="*/ 592601 w 592601"/>
                <a:gd name="connsiteY10" fmla="*/ 1411939 h 1507189"/>
                <a:gd name="connsiteX0" fmla="*/ 230651 w 592601"/>
                <a:gd name="connsiteY0" fmla="*/ 1507352 h 1507352"/>
                <a:gd name="connsiteX1" fmla="*/ 57613 w 592601"/>
                <a:gd name="connsiteY1" fmla="*/ 1210489 h 1507352"/>
                <a:gd name="connsiteX2" fmla="*/ 5226 w 592601"/>
                <a:gd name="connsiteY2" fmla="*/ 760433 h 1507352"/>
                <a:gd name="connsiteX3" fmla="*/ 152069 w 592601"/>
                <a:gd name="connsiteY3" fmla="*/ 387370 h 1507352"/>
                <a:gd name="connsiteX4" fmla="*/ 164769 w 592601"/>
                <a:gd name="connsiteY4" fmla="*/ 272277 h 1507352"/>
                <a:gd name="connsiteX5" fmla="*/ 90951 w 592601"/>
                <a:gd name="connsiteY5" fmla="*/ 136545 h 1507352"/>
                <a:gd name="connsiteX6" fmla="*/ 231445 w 592601"/>
                <a:gd name="connsiteY6" fmla="*/ 12720 h 1507352"/>
                <a:gd name="connsiteX7" fmla="*/ 414007 w 592601"/>
                <a:gd name="connsiteY7" fmla="*/ 457220 h 1507352"/>
                <a:gd name="connsiteX8" fmla="*/ 506876 w 592601"/>
                <a:gd name="connsiteY8" fmla="*/ 507227 h 1507352"/>
                <a:gd name="connsiteX9" fmla="*/ 537832 w 592601"/>
                <a:gd name="connsiteY9" fmla="*/ 554852 h 1507352"/>
                <a:gd name="connsiteX10" fmla="*/ 592601 w 592601"/>
                <a:gd name="connsiteY10" fmla="*/ 1412102 h 1507352"/>
                <a:gd name="connsiteX0" fmla="*/ 230651 w 592601"/>
                <a:gd name="connsiteY0" fmla="*/ 1507863 h 1507863"/>
                <a:gd name="connsiteX1" fmla="*/ 57613 w 592601"/>
                <a:gd name="connsiteY1" fmla="*/ 1211000 h 1507863"/>
                <a:gd name="connsiteX2" fmla="*/ 5226 w 592601"/>
                <a:gd name="connsiteY2" fmla="*/ 760944 h 1507863"/>
                <a:gd name="connsiteX3" fmla="*/ 152069 w 592601"/>
                <a:gd name="connsiteY3" fmla="*/ 387881 h 1507863"/>
                <a:gd name="connsiteX4" fmla="*/ 164769 w 592601"/>
                <a:gd name="connsiteY4" fmla="*/ 272788 h 1507863"/>
                <a:gd name="connsiteX5" fmla="*/ 90951 w 592601"/>
                <a:gd name="connsiteY5" fmla="*/ 137056 h 1507863"/>
                <a:gd name="connsiteX6" fmla="*/ 231445 w 592601"/>
                <a:gd name="connsiteY6" fmla="*/ 13231 h 1507863"/>
                <a:gd name="connsiteX7" fmla="*/ 414007 w 592601"/>
                <a:gd name="connsiteY7" fmla="*/ 457731 h 1507863"/>
                <a:gd name="connsiteX8" fmla="*/ 506876 w 592601"/>
                <a:gd name="connsiteY8" fmla="*/ 507738 h 1507863"/>
                <a:gd name="connsiteX9" fmla="*/ 537832 w 592601"/>
                <a:gd name="connsiteY9" fmla="*/ 555363 h 1507863"/>
                <a:gd name="connsiteX10" fmla="*/ 592601 w 592601"/>
                <a:gd name="connsiteY10" fmla="*/ 1412613 h 1507863"/>
                <a:gd name="connsiteX0" fmla="*/ 230651 w 592601"/>
                <a:gd name="connsiteY0" fmla="*/ 1500325 h 1500325"/>
                <a:gd name="connsiteX1" fmla="*/ 57613 w 592601"/>
                <a:gd name="connsiteY1" fmla="*/ 1203462 h 1500325"/>
                <a:gd name="connsiteX2" fmla="*/ 5226 w 592601"/>
                <a:gd name="connsiteY2" fmla="*/ 753406 h 1500325"/>
                <a:gd name="connsiteX3" fmla="*/ 152069 w 592601"/>
                <a:gd name="connsiteY3" fmla="*/ 380343 h 1500325"/>
                <a:gd name="connsiteX4" fmla="*/ 164769 w 592601"/>
                <a:gd name="connsiteY4" fmla="*/ 265250 h 1500325"/>
                <a:gd name="connsiteX5" fmla="*/ 90951 w 592601"/>
                <a:gd name="connsiteY5" fmla="*/ 129518 h 1500325"/>
                <a:gd name="connsiteX6" fmla="*/ 236208 w 592601"/>
                <a:gd name="connsiteY6" fmla="*/ 12837 h 1500325"/>
                <a:gd name="connsiteX7" fmla="*/ 414007 w 592601"/>
                <a:gd name="connsiteY7" fmla="*/ 450193 h 1500325"/>
                <a:gd name="connsiteX8" fmla="*/ 506876 w 592601"/>
                <a:gd name="connsiteY8" fmla="*/ 500200 h 1500325"/>
                <a:gd name="connsiteX9" fmla="*/ 537832 w 592601"/>
                <a:gd name="connsiteY9" fmla="*/ 547825 h 1500325"/>
                <a:gd name="connsiteX10" fmla="*/ 592601 w 592601"/>
                <a:gd name="connsiteY10" fmla="*/ 1405075 h 1500325"/>
                <a:gd name="connsiteX0" fmla="*/ 230651 w 592601"/>
                <a:gd name="connsiteY0" fmla="*/ 1502437 h 1502437"/>
                <a:gd name="connsiteX1" fmla="*/ 57613 w 592601"/>
                <a:gd name="connsiteY1" fmla="*/ 1205574 h 1502437"/>
                <a:gd name="connsiteX2" fmla="*/ 5226 w 592601"/>
                <a:gd name="connsiteY2" fmla="*/ 755518 h 1502437"/>
                <a:gd name="connsiteX3" fmla="*/ 152069 w 592601"/>
                <a:gd name="connsiteY3" fmla="*/ 382455 h 1502437"/>
                <a:gd name="connsiteX4" fmla="*/ 164769 w 592601"/>
                <a:gd name="connsiteY4" fmla="*/ 267362 h 1502437"/>
                <a:gd name="connsiteX5" fmla="*/ 90951 w 592601"/>
                <a:gd name="connsiteY5" fmla="*/ 131630 h 1502437"/>
                <a:gd name="connsiteX6" fmla="*/ 236208 w 592601"/>
                <a:gd name="connsiteY6" fmla="*/ 14949 h 1502437"/>
                <a:gd name="connsiteX7" fmla="*/ 414007 w 592601"/>
                <a:gd name="connsiteY7" fmla="*/ 452305 h 1502437"/>
                <a:gd name="connsiteX8" fmla="*/ 506876 w 592601"/>
                <a:gd name="connsiteY8" fmla="*/ 502312 h 1502437"/>
                <a:gd name="connsiteX9" fmla="*/ 537832 w 592601"/>
                <a:gd name="connsiteY9" fmla="*/ 549937 h 1502437"/>
                <a:gd name="connsiteX10" fmla="*/ 592601 w 592601"/>
                <a:gd name="connsiteY10" fmla="*/ 1407187 h 1502437"/>
                <a:gd name="connsiteX0" fmla="*/ 230651 w 592601"/>
                <a:gd name="connsiteY0" fmla="*/ 1502437 h 1502437"/>
                <a:gd name="connsiteX1" fmla="*/ 57613 w 592601"/>
                <a:gd name="connsiteY1" fmla="*/ 1205574 h 1502437"/>
                <a:gd name="connsiteX2" fmla="*/ 5226 w 592601"/>
                <a:gd name="connsiteY2" fmla="*/ 755518 h 1502437"/>
                <a:gd name="connsiteX3" fmla="*/ 152069 w 592601"/>
                <a:gd name="connsiteY3" fmla="*/ 382455 h 1502437"/>
                <a:gd name="connsiteX4" fmla="*/ 164769 w 592601"/>
                <a:gd name="connsiteY4" fmla="*/ 267362 h 1502437"/>
                <a:gd name="connsiteX5" fmla="*/ 90951 w 592601"/>
                <a:gd name="connsiteY5" fmla="*/ 131630 h 1502437"/>
                <a:gd name="connsiteX6" fmla="*/ 236208 w 592601"/>
                <a:gd name="connsiteY6" fmla="*/ 14949 h 1502437"/>
                <a:gd name="connsiteX7" fmla="*/ 409244 w 592601"/>
                <a:gd name="connsiteY7" fmla="*/ 290380 h 1502437"/>
                <a:gd name="connsiteX8" fmla="*/ 506876 w 592601"/>
                <a:gd name="connsiteY8" fmla="*/ 502312 h 1502437"/>
                <a:gd name="connsiteX9" fmla="*/ 537832 w 592601"/>
                <a:gd name="connsiteY9" fmla="*/ 549937 h 1502437"/>
                <a:gd name="connsiteX10" fmla="*/ 592601 w 592601"/>
                <a:gd name="connsiteY10" fmla="*/ 1407187 h 1502437"/>
                <a:gd name="connsiteX0" fmla="*/ 230651 w 592601"/>
                <a:gd name="connsiteY0" fmla="*/ 1502437 h 1502437"/>
                <a:gd name="connsiteX1" fmla="*/ 57613 w 592601"/>
                <a:gd name="connsiteY1" fmla="*/ 1205574 h 1502437"/>
                <a:gd name="connsiteX2" fmla="*/ 5226 w 592601"/>
                <a:gd name="connsiteY2" fmla="*/ 755518 h 1502437"/>
                <a:gd name="connsiteX3" fmla="*/ 152069 w 592601"/>
                <a:gd name="connsiteY3" fmla="*/ 382455 h 1502437"/>
                <a:gd name="connsiteX4" fmla="*/ 164769 w 592601"/>
                <a:gd name="connsiteY4" fmla="*/ 267362 h 1502437"/>
                <a:gd name="connsiteX5" fmla="*/ 90951 w 592601"/>
                <a:gd name="connsiteY5" fmla="*/ 131630 h 1502437"/>
                <a:gd name="connsiteX6" fmla="*/ 236208 w 592601"/>
                <a:gd name="connsiteY6" fmla="*/ 14949 h 1502437"/>
                <a:gd name="connsiteX7" fmla="*/ 409244 w 592601"/>
                <a:gd name="connsiteY7" fmla="*/ 290380 h 1502437"/>
                <a:gd name="connsiteX8" fmla="*/ 506876 w 592601"/>
                <a:gd name="connsiteY8" fmla="*/ 502312 h 1502437"/>
                <a:gd name="connsiteX9" fmla="*/ 537832 w 592601"/>
                <a:gd name="connsiteY9" fmla="*/ 549937 h 1502437"/>
                <a:gd name="connsiteX10" fmla="*/ 592601 w 592601"/>
                <a:gd name="connsiteY10" fmla="*/ 1407187 h 1502437"/>
                <a:gd name="connsiteX0" fmla="*/ 230651 w 592601"/>
                <a:gd name="connsiteY0" fmla="*/ 1502437 h 1502437"/>
                <a:gd name="connsiteX1" fmla="*/ 57613 w 592601"/>
                <a:gd name="connsiteY1" fmla="*/ 1205574 h 1502437"/>
                <a:gd name="connsiteX2" fmla="*/ 5226 w 592601"/>
                <a:gd name="connsiteY2" fmla="*/ 755518 h 1502437"/>
                <a:gd name="connsiteX3" fmla="*/ 152069 w 592601"/>
                <a:gd name="connsiteY3" fmla="*/ 382455 h 1502437"/>
                <a:gd name="connsiteX4" fmla="*/ 164769 w 592601"/>
                <a:gd name="connsiteY4" fmla="*/ 267362 h 1502437"/>
                <a:gd name="connsiteX5" fmla="*/ 90951 w 592601"/>
                <a:gd name="connsiteY5" fmla="*/ 131630 h 1502437"/>
                <a:gd name="connsiteX6" fmla="*/ 236208 w 592601"/>
                <a:gd name="connsiteY6" fmla="*/ 14949 h 1502437"/>
                <a:gd name="connsiteX7" fmla="*/ 409244 w 592601"/>
                <a:gd name="connsiteY7" fmla="*/ 290380 h 1502437"/>
                <a:gd name="connsiteX8" fmla="*/ 461632 w 592601"/>
                <a:gd name="connsiteY8" fmla="*/ 4631 h 1502437"/>
                <a:gd name="connsiteX9" fmla="*/ 537832 w 592601"/>
                <a:gd name="connsiteY9" fmla="*/ 549937 h 1502437"/>
                <a:gd name="connsiteX10" fmla="*/ 592601 w 592601"/>
                <a:gd name="connsiteY10" fmla="*/ 1407187 h 1502437"/>
                <a:gd name="connsiteX0" fmla="*/ 230651 w 656092"/>
                <a:gd name="connsiteY0" fmla="*/ 1563592 h 1563592"/>
                <a:gd name="connsiteX1" fmla="*/ 57613 w 656092"/>
                <a:gd name="connsiteY1" fmla="*/ 1266729 h 1563592"/>
                <a:gd name="connsiteX2" fmla="*/ 5226 w 656092"/>
                <a:gd name="connsiteY2" fmla="*/ 816673 h 1563592"/>
                <a:gd name="connsiteX3" fmla="*/ 152069 w 656092"/>
                <a:gd name="connsiteY3" fmla="*/ 443610 h 1563592"/>
                <a:gd name="connsiteX4" fmla="*/ 164769 w 656092"/>
                <a:gd name="connsiteY4" fmla="*/ 328517 h 1563592"/>
                <a:gd name="connsiteX5" fmla="*/ 90951 w 656092"/>
                <a:gd name="connsiteY5" fmla="*/ 192785 h 1563592"/>
                <a:gd name="connsiteX6" fmla="*/ 236208 w 656092"/>
                <a:gd name="connsiteY6" fmla="*/ 76104 h 1563592"/>
                <a:gd name="connsiteX7" fmla="*/ 409244 w 656092"/>
                <a:gd name="connsiteY7" fmla="*/ 351535 h 1563592"/>
                <a:gd name="connsiteX8" fmla="*/ 461632 w 656092"/>
                <a:gd name="connsiteY8" fmla="*/ 65786 h 1563592"/>
                <a:gd name="connsiteX9" fmla="*/ 655308 w 656092"/>
                <a:gd name="connsiteY9" fmla="*/ 47530 h 1563592"/>
                <a:gd name="connsiteX10" fmla="*/ 537832 w 656092"/>
                <a:gd name="connsiteY10" fmla="*/ 611092 h 1563592"/>
                <a:gd name="connsiteX11" fmla="*/ 592601 w 656092"/>
                <a:gd name="connsiteY11" fmla="*/ 1468342 h 1563592"/>
                <a:gd name="connsiteX0" fmla="*/ 230651 w 656092"/>
                <a:gd name="connsiteY0" fmla="*/ 1571984 h 1571984"/>
                <a:gd name="connsiteX1" fmla="*/ 57613 w 656092"/>
                <a:gd name="connsiteY1" fmla="*/ 1275121 h 1571984"/>
                <a:gd name="connsiteX2" fmla="*/ 5226 w 656092"/>
                <a:gd name="connsiteY2" fmla="*/ 825065 h 1571984"/>
                <a:gd name="connsiteX3" fmla="*/ 152069 w 656092"/>
                <a:gd name="connsiteY3" fmla="*/ 452002 h 1571984"/>
                <a:gd name="connsiteX4" fmla="*/ 164769 w 656092"/>
                <a:gd name="connsiteY4" fmla="*/ 336909 h 1571984"/>
                <a:gd name="connsiteX5" fmla="*/ 90951 w 656092"/>
                <a:gd name="connsiteY5" fmla="*/ 201177 h 1571984"/>
                <a:gd name="connsiteX6" fmla="*/ 236208 w 656092"/>
                <a:gd name="connsiteY6" fmla="*/ 84496 h 1571984"/>
                <a:gd name="connsiteX7" fmla="*/ 409244 w 656092"/>
                <a:gd name="connsiteY7" fmla="*/ 359927 h 1571984"/>
                <a:gd name="connsiteX8" fmla="*/ 461632 w 656092"/>
                <a:gd name="connsiteY8" fmla="*/ 74178 h 1571984"/>
                <a:gd name="connsiteX9" fmla="*/ 655308 w 656092"/>
                <a:gd name="connsiteY9" fmla="*/ 55922 h 1571984"/>
                <a:gd name="connsiteX10" fmla="*/ 537832 w 656092"/>
                <a:gd name="connsiteY10" fmla="*/ 619484 h 1571984"/>
                <a:gd name="connsiteX11" fmla="*/ 592601 w 656092"/>
                <a:gd name="connsiteY11" fmla="*/ 1476734 h 1571984"/>
                <a:gd name="connsiteX0" fmla="*/ 230651 w 656092"/>
                <a:gd name="connsiteY0" fmla="*/ 1571984 h 1571984"/>
                <a:gd name="connsiteX1" fmla="*/ 57613 w 656092"/>
                <a:gd name="connsiteY1" fmla="*/ 1275121 h 1571984"/>
                <a:gd name="connsiteX2" fmla="*/ 5226 w 656092"/>
                <a:gd name="connsiteY2" fmla="*/ 825065 h 1571984"/>
                <a:gd name="connsiteX3" fmla="*/ 152069 w 656092"/>
                <a:gd name="connsiteY3" fmla="*/ 452002 h 1571984"/>
                <a:gd name="connsiteX4" fmla="*/ 164769 w 656092"/>
                <a:gd name="connsiteY4" fmla="*/ 336909 h 1571984"/>
                <a:gd name="connsiteX5" fmla="*/ 90951 w 656092"/>
                <a:gd name="connsiteY5" fmla="*/ 201177 h 1571984"/>
                <a:gd name="connsiteX6" fmla="*/ 236208 w 656092"/>
                <a:gd name="connsiteY6" fmla="*/ 84496 h 1571984"/>
                <a:gd name="connsiteX7" fmla="*/ 409244 w 656092"/>
                <a:gd name="connsiteY7" fmla="*/ 359927 h 1571984"/>
                <a:gd name="connsiteX8" fmla="*/ 461632 w 656092"/>
                <a:gd name="connsiteY8" fmla="*/ 74178 h 1571984"/>
                <a:gd name="connsiteX9" fmla="*/ 655308 w 656092"/>
                <a:gd name="connsiteY9" fmla="*/ 55922 h 1571984"/>
                <a:gd name="connsiteX10" fmla="*/ 537832 w 656092"/>
                <a:gd name="connsiteY10" fmla="*/ 619484 h 1571984"/>
                <a:gd name="connsiteX11" fmla="*/ 592601 w 656092"/>
                <a:gd name="connsiteY11" fmla="*/ 1476734 h 1571984"/>
                <a:gd name="connsiteX0" fmla="*/ 230651 w 656092"/>
                <a:gd name="connsiteY0" fmla="*/ 1572982 h 1572982"/>
                <a:gd name="connsiteX1" fmla="*/ 57613 w 656092"/>
                <a:gd name="connsiteY1" fmla="*/ 1276119 h 1572982"/>
                <a:gd name="connsiteX2" fmla="*/ 5226 w 656092"/>
                <a:gd name="connsiteY2" fmla="*/ 826063 h 1572982"/>
                <a:gd name="connsiteX3" fmla="*/ 152069 w 656092"/>
                <a:gd name="connsiteY3" fmla="*/ 453000 h 1572982"/>
                <a:gd name="connsiteX4" fmla="*/ 164769 w 656092"/>
                <a:gd name="connsiteY4" fmla="*/ 337907 h 1572982"/>
                <a:gd name="connsiteX5" fmla="*/ 90951 w 656092"/>
                <a:gd name="connsiteY5" fmla="*/ 202175 h 1572982"/>
                <a:gd name="connsiteX6" fmla="*/ 236208 w 656092"/>
                <a:gd name="connsiteY6" fmla="*/ 85494 h 1572982"/>
                <a:gd name="connsiteX7" fmla="*/ 409244 w 656092"/>
                <a:gd name="connsiteY7" fmla="*/ 360925 h 1572982"/>
                <a:gd name="connsiteX8" fmla="*/ 461632 w 656092"/>
                <a:gd name="connsiteY8" fmla="*/ 75176 h 1572982"/>
                <a:gd name="connsiteX9" fmla="*/ 655308 w 656092"/>
                <a:gd name="connsiteY9" fmla="*/ 56920 h 1572982"/>
                <a:gd name="connsiteX10" fmla="*/ 537832 w 656092"/>
                <a:gd name="connsiteY10" fmla="*/ 620482 h 1572982"/>
                <a:gd name="connsiteX11" fmla="*/ 592601 w 656092"/>
                <a:gd name="connsiteY11" fmla="*/ 1477732 h 1572982"/>
                <a:gd name="connsiteX0" fmla="*/ 230651 w 656092"/>
                <a:gd name="connsiteY0" fmla="*/ 1575901 h 1575901"/>
                <a:gd name="connsiteX1" fmla="*/ 57613 w 656092"/>
                <a:gd name="connsiteY1" fmla="*/ 1279038 h 1575901"/>
                <a:gd name="connsiteX2" fmla="*/ 5226 w 656092"/>
                <a:gd name="connsiteY2" fmla="*/ 828982 h 1575901"/>
                <a:gd name="connsiteX3" fmla="*/ 152069 w 656092"/>
                <a:gd name="connsiteY3" fmla="*/ 455919 h 1575901"/>
                <a:gd name="connsiteX4" fmla="*/ 164769 w 656092"/>
                <a:gd name="connsiteY4" fmla="*/ 340826 h 1575901"/>
                <a:gd name="connsiteX5" fmla="*/ 90951 w 656092"/>
                <a:gd name="connsiteY5" fmla="*/ 205094 h 1575901"/>
                <a:gd name="connsiteX6" fmla="*/ 236208 w 656092"/>
                <a:gd name="connsiteY6" fmla="*/ 88413 h 1575901"/>
                <a:gd name="connsiteX7" fmla="*/ 409244 w 656092"/>
                <a:gd name="connsiteY7" fmla="*/ 363844 h 1575901"/>
                <a:gd name="connsiteX8" fmla="*/ 449726 w 656092"/>
                <a:gd name="connsiteY8" fmla="*/ 70951 h 1575901"/>
                <a:gd name="connsiteX9" fmla="*/ 655308 w 656092"/>
                <a:gd name="connsiteY9" fmla="*/ 59839 h 1575901"/>
                <a:gd name="connsiteX10" fmla="*/ 537832 w 656092"/>
                <a:gd name="connsiteY10" fmla="*/ 623401 h 1575901"/>
                <a:gd name="connsiteX11" fmla="*/ 592601 w 656092"/>
                <a:gd name="connsiteY11" fmla="*/ 1480651 h 1575901"/>
                <a:gd name="connsiteX0" fmla="*/ 230651 w 656092"/>
                <a:gd name="connsiteY0" fmla="*/ 1581636 h 1581636"/>
                <a:gd name="connsiteX1" fmla="*/ 57613 w 656092"/>
                <a:gd name="connsiteY1" fmla="*/ 1284773 h 1581636"/>
                <a:gd name="connsiteX2" fmla="*/ 5226 w 656092"/>
                <a:gd name="connsiteY2" fmla="*/ 834717 h 1581636"/>
                <a:gd name="connsiteX3" fmla="*/ 152069 w 656092"/>
                <a:gd name="connsiteY3" fmla="*/ 461654 h 1581636"/>
                <a:gd name="connsiteX4" fmla="*/ 164769 w 656092"/>
                <a:gd name="connsiteY4" fmla="*/ 346561 h 1581636"/>
                <a:gd name="connsiteX5" fmla="*/ 90951 w 656092"/>
                <a:gd name="connsiteY5" fmla="*/ 210829 h 1581636"/>
                <a:gd name="connsiteX6" fmla="*/ 236208 w 656092"/>
                <a:gd name="connsiteY6" fmla="*/ 94148 h 1581636"/>
                <a:gd name="connsiteX7" fmla="*/ 409244 w 656092"/>
                <a:gd name="connsiteY7" fmla="*/ 369579 h 1581636"/>
                <a:gd name="connsiteX8" fmla="*/ 449726 w 656092"/>
                <a:gd name="connsiteY8" fmla="*/ 76686 h 1581636"/>
                <a:gd name="connsiteX9" fmla="*/ 655308 w 656092"/>
                <a:gd name="connsiteY9" fmla="*/ 65574 h 1581636"/>
                <a:gd name="connsiteX10" fmla="*/ 537832 w 656092"/>
                <a:gd name="connsiteY10" fmla="*/ 629136 h 1581636"/>
                <a:gd name="connsiteX11" fmla="*/ 592601 w 656092"/>
                <a:gd name="connsiteY11" fmla="*/ 1486386 h 1581636"/>
                <a:gd name="connsiteX0" fmla="*/ 230651 w 656092"/>
                <a:gd name="connsiteY0" fmla="*/ 1581636 h 1581636"/>
                <a:gd name="connsiteX1" fmla="*/ 57613 w 656092"/>
                <a:gd name="connsiteY1" fmla="*/ 1284773 h 1581636"/>
                <a:gd name="connsiteX2" fmla="*/ 5226 w 656092"/>
                <a:gd name="connsiteY2" fmla="*/ 834717 h 1581636"/>
                <a:gd name="connsiteX3" fmla="*/ 152069 w 656092"/>
                <a:gd name="connsiteY3" fmla="*/ 461654 h 1581636"/>
                <a:gd name="connsiteX4" fmla="*/ 164769 w 656092"/>
                <a:gd name="connsiteY4" fmla="*/ 346561 h 1581636"/>
                <a:gd name="connsiteX5" fmla="*/ 90951 w 656092"/>
                <a:gd name="connsiteY5" fmla="*/ 210829 h 1581636"/>
                <a:gd name="connsiteX6" fmla="*/ 236208 w 656092"/>
                <a:gd name="connsiteY6" fmla="*/ 94148 h 1581636"/>
                <a:gd name="connsiteX7" fmla="*/ 409244 w 656092"/>
                <a:gd name="connsiteY7" fmla="*/ 369579 h 1581636"/>
                <a:gd name="connsiteX8" fmla="*/ 449726 w 656092"/>
                <a:gd name="connsiteY8" fmla="*/ 76686 h 1581636"/>
                <a:gd name="connsiteX9" fmla="*/ 655308 w 656092"/>
                <a:gd name="connsiteY9" fmla="*/ 65574 h 1581636"/>
                <a:gd name="connsiteX10" fmla="*/ 537832 w 656092"/>
                <a:gd name="connsiteY10" fmla="*/ 629136 h 1581636"/>
                <a:gd name="connsiteX11" fmla="*/ 592601 w 656092"/>
                <a:gd name="connsiteY11" fmla="*/ 1486386 h 1581636"/>
                <a:gd name="connsiteX0" fmla="*/ 230651 w 656092"/>
                <a:gd name="connsiteY0" fmla="*/ 1578441 h 1578441"/>
                <a:gd name="connsiteX1" fmla="*/ 57613 w 656092"/>
                <a:gd name="connsiteY1" fmla="*/ 1281578 h 1578441"/>
                <a:gd name="connsiteX2" fmla="*/ 5226 w 656092"/>
                <a:gd name="connsiteY2" fmla="*/ 831522 h 1578441"/>
                <a:gd name="connsiteX3" fmla="*/ 152069 w 656092"/>
                <a:gd name="connsiteY3" fmla="*/ 458459 h 1578441"/>
                <a:gd name="connsiteX4" fmla="*/ 164769 w 656092"/>
                <a:gd name="connsiteY4" fmla="*/ 343366 h 1578441"/>
                <a:gd name="connsiteX5" fmla="*/ 90951 w 656092"/>
                <a:gd name="connsiteY5" fmla="*/ 207634 h 1578441"/>
                <a:gd name="connsiteX6" fmla="*/ 236208 w 656092"/>
                <a:gd name="connsiteY6" fmla="*/ 90953 h 1578441"/>
                <a:gd name="connsiteX7" fmla="*/ 409244 w 656092"/>
                <a:gd name="connsiteY7" fmla="*/ 366384 h 1578441"/>
                <a:gd name="connsiteX8" fmla="*/ 447345 w 656092"/>
                <a:gd name="connsiteY8" fmla="*/ 80635 h 1578441"/>
                <a:gd name="connsiteX9" fmla="*/ 655308 w 656092"/>
                <a:gd name="connsiteY9" fmla="*/ 62379 h 1578441"/>
                <a:gd name="connsiteX10" fmla="*/ 537832 w 656092"/>
                <a:gd name="connsiteY10" fmla="*/ 625941 h 1578441"/>
                <a:gd name="connsiteX11" fmla="*/ 592601 w 656092"/>
                <a:gd name="connsiteY11" fmla="*/ 1483191 h 1578441"/>
                <a:gd name="connsiteX0" fmla="*/ 230651 w 656092"/>
                <a:gd name="connsiteY0" fmla="*/ 1578441 h 1578441"/>
                <a:gd name="connsiteX1" fmla="*/ 57613 w 656092"/>
                <a:gd name="connsiteY1" fmla="*/ 1281578 h 1578441"/>
                <a:gd name="connsiteX2" fmla="*/ 5226 w 656092"/>
                <a:gd name="connsiteY2" fmla="*/ 831522 h 1578441"/>
                <a:gd name="connsiteX3" fmla="*/ 152069 w 656092"/>
                <a:gd name="connsiteY3" fmla="*/ 458459 h 1578441"/>
                <a:gd name="connsiteX4" fmla="*/ 164769 w 656092"/>
                <a:gd name="connsiteY4" fmla="*/ 343366 h 1578441"/>
                <a:gd name="connsiteX5" fmla="*/ 90951 w 656092"/>
                <a:gd name="connsiteY5" fmla="*/ 207634 h 1578441"/>
                <a:gd name="connsiteX6" fmla="*/ 236208 w 656092"/>
                <a:gd name="connsiteY6" fmla="*/ 90953 h 1578441"/>
                <a:gd name="connsiteX7" fmla="*/ 409244 w 656092"/>
                <a:gd name="connsiteY7" fmla="*/ 366384 h 1578441"/>
                <a:gd name="connsiteX8" fmla="*/ 447345 w 656092"/>
                <a:gd name="connsiteY8" fmla="*/ 80635 h 1578441"/>
                <a:gd name="connsiteX9" fmla="*/ 655308 w 656092"/>
                <a:gd name="connsiteY9" fmla="*/ 62379 h 1578441"/>
                <a:gd name="connsiteX10" fmla="*/ 537832 w 656092"/>
                <a:gd name="connsiteY10" fmla="*/ 625941 h 1578441"/>
                <a:gd name="connsiteX11" fmla="*/ 592601 w 656092"/>
                <a:gd name="connsiteY11" fmla="*/ 1483191 h 1578441"/>
                <a:gd name="connsiteX0" fmla="*/ 230651 w 656092"/>
                <a:gd name="connsiteY0" fmla="*/ 1578441 h 1578441"/>
                <a:gd name="connsiteX1" fmla="*/ 57613 w 656092"/>
                <a:gd name="connsiteY1" fmla="*/ 1281578 h 1578441"/>
                <a:gd name="connsiteX2" fmla="*/ 5226 w 656092"/>
                <a:gd name="connsiteY2" fmla="*/ 831522 h 1578441"/>
                <a:gd name="connsiteX3" fmla="*/ 152069 w 656092"/>
                <a:gd name="connsiteY3" fmla="*/ 458459 h 1578441"/>
                <a:gd name="connsiteX4" fmla="*/ 164769 w 656092"/>
                <a:gd name="connsiteY4" fmla="*/ 343366 h 1578441"/>
                <a:gd name="connsiteX5" fmla="*/ 90951 w 656092"/>
                <a:gd name="connsiteY5" fmla="*/ 207634 h 1578441"/>
                <a:gd name="connsiteX6" fmla="*/ 236208 w 656092"/>
                <a:gd name="connsiteY6" fmla="*/ 90953 h 1578441"/>
                <a:gd name="connsiteX7" fmla="*/ 409244 w 656092"/>
                <a:gd name="connsiteY7" fmla="*/ 366384 h 1578441"/>
                <a:gd name="connsiteX8" fmla="*/ 447345 w 656092"/>
                <a:gd name="connsiteY8" fmla="*/ 80635 h 1578441"/>
                <a:gd name="connsiteX9" fmla="*/ 655308 w 656092"/>
                <a:gd name="connsiteY9" fmla="*/ 62379 h 1578441"/>
                <a:gd name="connsiteX10" fmla="*/ 537832 w 656092"/>
                <a:gd name="connsiteY10" fmla="*/ 625941 h 1578441"/>
                <a:gd name="connsiteX11" fmla="*/ 592601 w 656092"/>
                <a:gd name="connsiteY11" fmla="*/ 1483191 h 1578441"/>
                <a:gd name="connsiteX0" fmla="*/ 230651 w 662899"/>
                <a:gd name="connsiteY0" fmla="*/ 1562480 h 1562480"/>
                <a:gd name="connsiteX1" fmla="*/ 57613 w 662899"/>
                <a:gd name="connsiteY1" fmla="*/ 1265617 h 1562480"/>
                <a:gd name="connsiteX2" fmla="*/ 5226 w 662899"/>
                <a:gd name="connsiteY2" fmla="*/ 815561 h 1562480"/>
                <a:gd name="connsiteX3" fmla="*/ 152069 w 662899"/>
                <a:gd name="connsiteY3" fmla="*/ 442498 h 1562480"/>
                <a:gd name="connsiteX4" fmla="*/ 164769 w 662899"/>
                <a:gd name="connsiteY4" fmla="*/ 327405 h 1562480"/>
                <a:gd name="connsiteX5" fmla="*/ 90951 w 662899"/>
                <a:gd name="connsiteY5" fmla="*/ 191673 h 1562480"/>
                <a:gd name="connsiteX6" fmla="*/ 236208 w 662899"/>
                <a:gd name="connsiteY6" fmla="*/ 74992 h 1562480"/>
                <a:gd name="connsiteX7" fmla="*/ 409244 w 662899"/>
                <a:gd name="connsiteY7" fmla="*/ 350423 h 1562480"/>
                <a:gd name="connsiteX8" fmla="*/ 447345 w 662899"/>
                <a:gd name="connsiteY8" fmla="*/ 64674 h 1562480"/>
                <a:gd name="connsiteX9" fmla="*/ 655308 w 662899"/>
                <a:gd name="connsiteY9" fmla="*/ 46418 h 1562480"/>
                <a:gd name="connsiteX10" fmla="*/ 629113 w 662899"/>
                <a:gd name="connsiteY10" fmla="*/ 313119 h 1562480"/>
                <a:gd name="connsiteX11" fmla="*/ 537832 w 662899"/>
                <a:gd name="connsiteY11" fmla="*/ 609980 h 1562480"/>
                <a:gd name="connsiteX12" fmla="*/ 592601 w 662899"/>
                <a:gd name="connsiteY12" fmla="*/ 1467230 h 1562480"/>
                <a:gd name="connsiteX0" fmla="*/ 230651 w 659318"/>
                <a:gd name="connsiteY0" fmla="*/ 1562480 h 1562480"/>
                <a:gd name="connsiteX1" fmla="*/ 57613 w 659318"/>
                <a:gd name="connsiteY1" fmla="*/ 1265617 h 1562480"/>
                <a:gd name="connsiteX2" fmla="*/ 5226 w 659318"/>
                <a:gd name="connsiteY2" fmla="*/ 815561 h 1562480"/>
                <a:gd name="connsiteX3" fmla="*/ 152069 w 659318"/>
                <a:gd name="connsiteY3" fmla="*/ 442498 h 1562480"/>
                <a:gd name="connsiteX4" fmla="*/ 164769 w 659318"/>
                <a:gd name="connsiteY4" fmla="*/ 327405 h 1562480"/>
                <a:gd name="connsiteX5" fmla="*/ 90951 w 659318"/>
                <a:gd name="connsiteY5" fmla="*/ 191673 h 1562480"/>
                <a:gd name="connsiteX6" fmla="*/ 236208 w 659318"/>
                <a:gd name="connsiteY6" fmla="*/ 74992 h 1562480"/>
                <a:gd name="connsiteX7" fmla="*/ 409244 w 659318"/>
                <a:gd name="connsiteY7" fmla="*/ 350423 h 1562480"/>
                <a:gd name="connsiteX8" fmla="*/ 447345 w 659318"/>
                <a:gd name="connsiteY8" fmla="*/ 64674 h 1562480"/>
                <a:gd name="connsiteX9" fmla="*/ 655308 w 659318"/>
                <a:gd name="connsiteY9" fmla="*/ 46418 h 1562480"/>
                <a:gd name="connsiteX10" fmla="*/ 629113 w 659318"/>
                <a:gd name="connsiteY10" fmla="*/ 313119 h 1562480"/>
                <a:gd name="connsiteX11" fmla="*/ 537832 w 659318"/>
                <a:gd name="connsiteY11" fmla="*/ 609980 h 1562480"/>
                <a:gd name="connsiteX12" fmla="*/ 592601 w 659318"/>
                <a:gd name="connsiteY12" fmla="*/ 1467230 h 1562480"/>
                <a:gd name="connsiteX0" fmla="*/ 230651 w 784789"/>
                <a:gd name="connsiteY0" fmla="*/ 1562480 h 1562480"/>
                <a:gd name="connsiteX1" fmla="*/ 57613 w 784789"/>
                <a:gd name="connsiteY1" fmla="*/ 1265617 h 1562480"/>
                <a:gd name="connsiteX2" fmla="*/ 5226 w 784789"/>
                <a:gd name="connsiteY2" fmla="*/ 815561 h 1562480"/>
                <a:gd name="connsiteX3" fmla="*/ 152069 w 784789"/>
                <a:gd name="connsiteY3" fmla="*/ 442498 h 1562480"/>
                <a:gd name="connsiteX4" fmla="*/ 164769 w 784789"/>
                <a:gd name="connsiteY4" fmla="*/ 327405 h 1562480"/>
                <a:gd name="connsiteX5" fmla="*/ 90951 w 784789"/>
                <a:gd name="connsiteY5" fmla="*/ 191673 h 1562480"/>
                <a:gd name="connsiteX6" fmla="*/ 236208 w 784789"/>
                <a:gd name="connsiteY6" fmla="*/ 74992 h 1562480"/>
                <a:gd name="connsiteX7" fmla="*/ 409244 w 784789"/>
                <a:gd name="connsiteY7" fmla="*/ 350423 h 1562480"/>
                <a:gd name="connsiteX8" fmla="*/ 447345 w 784789"/>
                <a:gd name="connsiteY8" fmla="*/ 64674 h 1562480"/>
                <a:gd name="connsiteX9" fmla="*/ 655308 w 784789"/>
                <a:gd name="connsiteY9" fmla="*/ 46418 h 1562480"/>
                <a:gd name="connsiteX10" fmla="*/ 629113 w 784789"/>
                <a:gd name="connsiteY10" fmla="*/ 313119 h 1562480"/>
                <a:gd name="connsiteX11" fmla="*/ 783894 w 784789"/>
                <a:gd name="connsiteY11" fmla="*/ 86899 h 1562480"/>
                <a:gd name="connsiteX12" fmla="*/ 537832 w 784789"/>
                <a:gd name="connsiteY12" fmla="*/ 609980 h 1562480"/>
                <a:gd name="connsiteX13" fmla="*/ 592601 w 784789"/>
                <a:gd name="connsiteY13" fmla="*/ 1467230 h 1562480"/>
                <a:gd name="connsiteX0" fmla="*/ 230651 w 847394"/>
                <a:gd name="connsiteY0" fmla="*/ 1562480 h 1562480"/>
                <a:gd name="connsiteX1" fmla="*/ 57613 w 847394"/>
                <a:gd name="connsiteY1" fmla="*/ 1265617 h 1562480"/>
                <a:gd name="connsiteX2" fmla="*/ 5226 w 847394"/>
                <a:gd name="connsiteY2" fmla="*/ 815561 h 1562480"/>
                <a:gd name="connsiteX3" fmla="*/ 152069 w 847394"/>
                <a:gd name="connsiteY3" fmla="*/ 442498 h 1562480"/>
                <a:gd name="connsiteX4" fmla="*/ 164769 w 847394"/>
                <a:gd name="connsiteY4" fmla="*/ 327405 h 1562480"/>
                <a:gd name="connsiteX5" fmla="*/ 90951 w 847394"/>
                <a:gd name="connsiteY5" fmla="*/ 191673 h 1562480"/>
                <a:gd name="connsiteX6" fmla="*/ 236208 w 847394"/>
                <a:gd name="connsiteY6" fmla="*/ 74992 h 1562480"/>
                <a:gd name="connsiteX7" fmla="*/ 409244 w 847394"/>
                <a:gd name="connsiteY7" fmla="*/ 350423 h 1562480"/>
                <a:gd name="connsiteX8" fmla="*/ 447345 w 847394"/>
                <a:gd name="connsiteY8" fmla="*/ 64674 h 1562480"/>
                <a:gd name="connsiteX9" fmla="*/ 655308 w 847394"/>
                <a:gd name="connsiteY9" fmla="*/ 46418 h 1562480"/>
                <a:gd name="connsiteX10" fmla="*/ 629113 w 847394"/>
                <a:gd name="connsiteY10" fmla="*/ 313119 h 1562480"/>
                <a:gd name="connsiteX11" fmla="*/ 783894 w 847394"/>
                <a:gd name="connsiteY11" fmla="*/ 86899 h 1562480"/>
                <a:gd name="connsiteX12" fmla="*/ 847394 w 847394"/>
                <a:gd name="connsiteY12" fmla="*/ 383761 h 1562480"/>
                <a:gd name="connsiteX13" fmla="*/ 592601 w 847394"/>
                <a:gd name="connsiteY13" fmla="*/ 1467230 h 1562480"/>
                <a:gd name="connsiteX0" fmla="*/ 230651 w 946884"/>
                <a:gd name="connsiteY0" fmla="*/ 1562480 h 1562480"/>
                <a:gd name="connsiteX1" fmla="*/ 57613 w 946884"/>
                <a:gd name="connsiteY1" fmla="*/ 1265617 h 1562480"/>
                <a:gd name="connsiteX2" fmla="*/ 5226 w 946884"/>
                <a:gd name="connsiteY2" fmla="*/ 815561 h 1562480"/>
                <a:gd name="connsiteX3" fmla="*/ 152069 w 946884"/>
                <a:gd name="connsiteY3" fmla="*/ 442498 h 1562480"/>
                <a:gd name="connsiteX4" fmla="*/ 164769 w 946884"/>
                <a:gd name="connsiteY4" fmla="*/ 327405 h 1562480"/>
                <a:gd name="connsiteX5" fmla="*/ 90951 w 946884"/>
                <a:gd name="connsiteY5" fmla="*/ 191673 h 1562480"/>
                <a:gd name="connsiteX6" fmla="*/ 236208 w 946884"/>
                <a:gd name="connsiteY6" fmla="*/ 74992 h 1562480"/>
                <a:gd name="connsiteX7" fmla="*/ 409244 w 946884"/>
                <a:gd name="connsiteY7" fmla="*/ 350423 h 1562480"/>
                <a:gd name="connsiteX8" fmla="*/ 447345 w 946884"/>
                <a:gd name="connsiteY8" fmla="*/ 64674 h 1562480"/>
                <a:gd name="connsiteX9" fmla="*/ 655308 w 946884"/>
                <a:gd name="connsiteY9" fmla="*/ 46418 h 1562480"/>
                <a:gd name="connsiteX10" fmla="*/ 629113 w 946884"/>
                <a:gd name="connsiteY10" fmla="*/ 313119 h 1562480"/>
                <a:gd name="connsiteX11" fmla="*/ 783894 w 946884"/>
                <a:gd name="connsiteY11" fmla="*/ 86899 h 1562480"/>
                <a:gd name="connsiteX12" fmla="*/ 945818 w 946884"/>
                <a:gd name="connsiteY12" fmla="*/ 153574 h 1562480"/>
                <a:gd name="connsiteX13" fmla="*/ 847394 w 946884"/>
                <a:gd name="connsiteY13" fmla="*/ 383761 h 1562480"/>
                <a:gd name="connsiteX14" fmla="*/ 592601 w 946884"/>
                <a:gd name="connsiteY14" fmla="*/ 14672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83894 w 959313"/>
                <a:gd name="connsiteY11" fmla="*/ 86899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47394 w 959313"/>
                <a:gd name="connsiteY13" fmla="*/ 383761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35488 w 959313"/>
                <a:gd name="connsiteY13" fmla="*/ 381380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35488 w 959313"/>
                <a:gd name="connsiteY13" fmla="*/ 381380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35488 w 959313"/>
                <a:gd name="connsiteY13" fmla="*/ 381380 h 1562480"/>
                <a:gd name="connsiteX14" fmla="*/ 959313 w 959313"/>
                <a:gd name="connsiteY14" fmla="*/ 629030 h 1562480"/>
                <a:gd name="connsiteX0" fmla="*/ 230651 w 959313"/>
                <a:gd name="connsiteY0" fmla="*/ 1562480 h 1562480"/>
                <a:gd name="connsiteX1" fmla="*/ 57613 w 959313"/>
                <a:gd name="connsiteY1" fmla="*/ 1265617 h 1562480"/>
                <a:gd name="connsiteX2" fmla="*/ 5226 w 959313"/>
                <a:gd name="connsiteY2" fmla="*/ 815561 h 1562480"/>
                <a:gd name="connsiteX3" fmla="*/ 152069 w 959313"/>
                <a:gd name="connsiteY3" fmla="*/ 442498 h 1562480"/>
                <a:gd name="connsiteX4" fmla="*/ 164769 w 959313"/>
                <a:gd name="connsiteY4" fmla="*/ 327405 h 1562480"/>
                <a:gd name="connsiteX5" fmla="*/ 90951 w 959313"/>
                <a:gd name="connsiteY5" fmla="*/ 191673 h 1562480"/>
                <a:gd name="connsiteX6" fmla="*/ 236208 w 959313"/>
                <a:gd name="connsiteY6" fmla="*/ 74992 h 1562480"/>
                <a:gd name="connsiteX7" fmla="*/ 409244 w 959313"/>
                <a:gd name="connsiteY7" fmla="*/ 350423 h 1562480"/>
                <a:gd name="connsiteX8" fmla="*/ 447345 w 959313"/>
                <a:gd name="connsiteY8" fmla="*/ 64674 h 1562480"/>
                <a:gd name="connsiteX9" fmla="*/ 655308 w 959313"/>
                <a:gd name="connsiteY9" fmla="*/ 46418 h 1562480"/>
                <a:gd name="connsiteX10" fmla="*/ 629113 w 959313"/>
                <a:gd name="connsiteY10" fmla="*/ 313119 h 1562480"/>
                <a:gd name="connsiteX11" fmla="*/ 779132 w 959313"/>
                <a:gd name="connsiteY11" fmla="*/ 70230 h 1562480"/>
                <a:gd name="connsiteX12" fmla="*/ 945818 w 959313"/>
                <a:gd name="connsiteY12" fmla="*/ 153574 h 1562480"/>
                <a:gd name="connsiteX13" fmla="*/ 828344 w 959313"/>
                <a:gd name="connsiteY13" fmla="*/ 390905 h 1562480"/>
                <a:gd name="connsiteX14" fmla="*/ 959313 w 959313"/>
                <a:gd name="connsiteY14" fmla="*/ 629030 h 156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313" h="1562480">
                  <a:moveTo>
                    <a:pt x="230651" y="1562480"/>
                  </a:moveTo>
                  <a:cubicBezTo>
                    <a:pt x="230386" y="1536286"/>
                    <a:pt x="57613" y="1346183"/>
                    <a:pt x="57613" y="1265617"/>
                  </a:cubicBezTo>
                  <a:cubicBezTo>
                    <a:pt x="9988" y="1134251"/>
                    <a:pt x="-10517" y="952747"/>
                    <a:pt x="5226" y="815561"/>
                  </a:cubicBezTo>
                  <a:cubicBezTo>
                    <a:pt x="20969" y="678375"/>
                    <a:pt x="147307" y="534573"/>
                    <a:pt x="152069" y="442498"/>
                  </a:cubicBezTo>
                  <a:cubicBezTo>
                    <a:pt x="167944" y="427417"/>
                    <a:pt x="174955" y="369209"/>
                    <a:pt x="164769" y="327405"/>
                  </a:cubicBezTo>
                  <a:cubicBezTo>
                    <a:pt x="154583" y="285601"/>
                    <a:pt x="138576" y="259936"/>
                    <a:pt x="90951" y="191673"/>
                  </a:cubicBezTo>
                  <a:cubicBezTo>
                    <a:pt x="43326" y="123410"/>
                    <a:pt x="182365" y="21546"/>
                    <a:pt x="236208" y="74992"/>
                  </a:cubicBezTo>
                  <a:cubicBezTo>
                    <a:pt x="278144" y="130819"/>
                    <a:pt x="355005" y="352143"/>
                    <a:pt x="409244" y="350423"/>
                  </a:cubicBezTo>
                  <a:cubicBezTo>
                    <a:pt x="463483" y="348703"/>
                    <a:pt x="468246" y="160584"/>
                    <a:pt x="447345" y="64674"/>
                  </a:cubicBezTo>
                  <a:cubicBezTo>
                    <a:pt x="426444" y="-31236"/>
                    <a:pt x="634142" y="-5705"/>
                    <a:pt x="655308" y="46418"/>
                  </a:cubicBezTo>
                  <a:cubicBezTo>
                    <a:pt x="621706" y="141404"/>
                    <a:pt x="607285" y="276607"/>
                    <a:pt x="629113" y="313119"/>
                  </a:cubicBezTo>
                  <a:cubicBezTo>
                    <a:pt x="698566" y="302006"/>
                    <a:pt x="749366" y="105553"/>
                    <a:pt x="779132" y="70230"/>
                  </a:cubicBezTo>
                  <a:cubicBezTo>
                    <a:pt x="813660" y="-10336"/>
                    <a:pt x="968572" y="101716"/>
                    <a:pt x="945818" y="153574"/>
                  </a:cubicBezTo>
                  <a:cubicBezTo>
                    <a:pt x="932588" y="195908"/>
                    <a:pt x="866576" y="184662"/>
                    <a:pt x="828344" y="390905"/>
                  </a:cubicBezTo>
                  <a:cubicBezTo>
                    <a:pt x="895813" y="482980"/>
                    <a:pt x="948994" y="570293"/>
                    <a:pt x="959313" y="629030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709988" y="1719263"/>
              <a:ext cx="16770" cy="116681"/>
            </a:xfrm>
            <a:custGeom>
              <a:avLst/>
              <a:gdLst>
                <a:gd name="connsiteX0" fmla="*/ 0 w 16770"/>
                <a:gd name="connsiteY0" fmla="*/ 0 h 116681"/>
                <a:gd name="connsiteX1" fmla="*/ 14287 w 16770"/>
                <a:gd name="connsiteY1" fmla="*/ 73818 h 116681"/>
                <a:gd name="connsiteX2" fmla="*/ 16668 w 16770"/>
                <a:gd name="connsiteY2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70" h="116681">
                  <a:moveTo>
                    <a:pt x="0" y="0"/>
                  </a:moveTo>
                  <a:cubicBezTo>
                    <a:pt x="5754" y="27185"/>
                    <a:pt x="11509" y="54371"/>
                    <a:pt x="14287" y="73818"/>
                  </a:cubicBezTo>
                  <a:cubicBezTo>
                    <a:pt x="17065" y="93265"/>
                    <a:pt x="16866" y="104973"/>
                    <a:pt x="16668" y="116681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159919" y="1531847"/>
              <a:ext cx="195262" cy="42159"/>
            </a:xfrm>
            <a:custGeom>
              <a:avLst/>
              <a:gdLst>
                <a:gd name="connsiteX0" fmla="*/ 0 w 195262"/>
                <a:gd name="connsiteY0" fmla="*/ 42159 h 42159"/>
                <a:gd name="connsiteX1" fmla="*/ 52387 w 195262"/>
                <a:gd name="connsiteY1" fmla="*/ 6441 h 42159"/>
                <a:gd name="connsiteX2" fmla="*/ 126206 w 195262"/>
                <a:gd name="connsiteY2" fmla="*/ 1678 h 42159"/>
                <a:gd name="connsiteX3" fmla="*/ 195262 w 195262"/>
                <a:gd name="connsiteY3" fmla="*/ 25491 h 4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262" h="42159">
                  <a:moveTo>
                    <a:pt x="0" y="42159"/>
                  </a:moveTo>
                  <a:cubicBezTo>
                    <a:pt x="15676" y="27673"/>
                    <a:pt x="31353" y="13188"/>
                    <a:pt x="52387" y="6441"/>
                  </a:cubicBezTo>
                  <a:cubicBezTo>
                    <a:pt x="73421" y="-306"/>
                    <a:pt x="102394" y="-1497"/>
                    <a:pt x="126206" y="1678"/>
                  </a:cubicBezTo>
                  <a:cubicBezTo>
                    <a:pt x="150019" y="4853"/>
                    <a:pt x="172640" y="15172"/>
                    <a:pt x="195262" y="25491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267075" y="2278856"/>
              <a:ext cx="231355" cy="252413"/>
            </a:xfrm>
            <a:custGeom>
              <a:avLst/>
              <a:gdLst>
                <a:gd name="connsiteX0" fmla="*/ 2381 w 231355"/>
                <a:gd name="connsiteY0" fmla="*/ 0 h 252413"/>
                <a:gd name="connsiteX1" fmla="*/ 135731 w 231355"/>
                <a:gd name="connsiteY1" fmla="*/ 123825 h 252413"/>
                <a:gd name="connsiteX2" fmla="*/ 230981 w 231355"/>
                <a:gd name="connsiteY2" fmla="*/ 247650 h 252413"/>
                <a:gd name="connsiteX3" fmla="*/ 164306 w 231355"/>
                <a:gd name="connsiteY3" fmla="*/ 216694 h 252413"/>
                <a:gd name="connsiteX4" fmla="*/ 52388 w 231355"/>
                <a:gd name="connsiteY4" fmla="*/ 214313 h 252413"/>
                <a:gd name="connsiteX5" fmla="*/ 0 w 231355"/>
                <a:gd name="connsiteY5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355" h="252413">
                  <a:moveTo>
                    <a:pt x="2381" y="0"/>
                  </a:moveTo>
                  <a:cubicBezTo>
                    <a:pt x="50006" y="41275"/>
                    <a:pt x="97631" y="82550"/>
                    <a:pt x="135731" y="123825"/>
                  </a:cubicBezTo>
                  <a:cubicBezTo>
                    <a:pt x="173831" y="165100"/>
                    <a:pt x="226219" y="232172"/>
                    <a:pt x="230981" y="247650"/>
                  </a:cubicBezTo>
                  <a:cubicBezTo>
                    <a:pt x="235743" y="263128"/>
                    <a:pt x="194071" y="222250"/>
                    <a:pt x="164306" y="216694"/>
                  </a:cubicBezTo>
                  <a:cubicBezTo>
                    <a:pt x="134541" y="211138"/>
                    <a:pt x="79772" y="208360"/>
                    <a:pt x="52388" y="214313"/>
                  </a:cubicBezTo>
                  <a:cubicBezTo>
                    <a:pt x="25004" y="220266"/>
                    <a:pt x="12502" y="236339"/>
                    <a:pt x="0" y="252413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9600" y="439638"/>
            <a:ext cx="77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big vein enters the right atrium from upper part of the body.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" y="439638"/>
            <a:ext cx="773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big vein enters the right atrium from lower part of the body.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609600" y="28575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artery leaves the right ventricle and divides into two branches. </a:t>
            </a:r>
            <a:br>
              <a:rPr lang="en-US" sz="2000" dirty="0" smtClean="0"/>
            </a:br>
            <a:r>
              <a:rPr lang="en-US" sz="2000" dirty="0" smtClean="0"/>
              <a:t>One branch enters the right lung and the other branch enters the left lung.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" y="306783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Four veins enter the left atrium. Two from the right lung and two from the left lung.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1" y="433359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largest artery of the body leaves the left ventricle.</a:t>
            </a:r>
            <a:endParaRPr lang="en-US" sz="2000" dirty="0"/>
          </a:p>
        </p:txBody>
      </p:sp>
      <p:cxnSp>
        <p:nvCxnSpPr>
          <p:cNvPr id="3" name="Straight Arrow Connector 2"/>
          <p:cNvCxnSpPr>
            <a:stCxn id="4" idx="3"/>
          </p:cNvCxnSpPr>
          <p:nvPr/>
        </p:nvCxnSpPr>
        <p:spPr>
          <a:xfrm flipV="1">
            <a:off x="1847851" y="1716226"/>
            <a:ext cx="759278" cy="3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4222" y="1365528"/>
            <a:ext cx="1273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Superior Vena Cava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6" idx="3"/>
          </p:cNvCxnSpPr>
          <p:nvPr/>
        </p:nvCxnSpPr>
        <p:spPr>
          <a:xfrm flipV="1">
            <a:off x="1847851" y="4054614"/>
            <a:ext cx="644978" cy="449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4222" y="4149864"/>
            <a:ext cx="1273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Inferior Vena Cava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3733800" y="1338264"/>
            <a:ext cx="876300" cy="485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0100" y="113820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Pulmonary Artery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1847851" y="2446407"/>
            <a:ext cx="759278" cy="2366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6622" y="2092464"/>
            <a:ext cx="1121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Right Atrium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 flipV="1">
            <a:off x="1847851" y="3714750"/>
            <a:ext cx="1295400" cy="650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622" y="3425844"/>
            <a:ext cx="150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Right Ventricle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19" idx="1"/>
          </p:cNvCxnSpPr>
          <p:nvPr/>
        </p:nvCxnSpPr>
        <p:spPr>
          <a:xfrm flipH="1">
            <a:off x="4219575" y="1901156"/>
            <a:ext cx="390525" cy="3086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4329113" y="1901156"/>
            <a:ext cx="280987" cy="584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0100" y="1547213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Pulmonary </a:t>
            </a:r>
          </a:p>
          <a:p>
            <a:r>
              <a:rPr lang="en-US" sz="2000" dirty="0" smtClean="0"/>
              <a:t>Veins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>
            <a:off x="1847851" y="1165473"/>
            <a:ext cx="1406978" cy="4507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9651" y="9654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Aorta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3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 animBg="1"/>
      <p:bldP spid="29" grpId="0" animBg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6" grpId="0"/>
      <p:bldP spid="8" grpId="0"/>
      <p:bldP spid="12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265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277</Words>
  <Application>Microsoft Office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Bookman Old Style</vt:lpstr>
      <vt:lpstr>Calibri</vt:lpstr>
      <vt:lpstr>新細明體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2022-04-24T13:13:06Z</dcterms:modified>
</cp:coreProperties>
</file>