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7" r:id="rId2"/>
    <p:sldId id="383" r:id="rId3"/>
    <p:sldId id="472" r:id="rId4"/>
    <p:sldId id="473" r:id="rId5"/>
    <p:sldId id="335" r:id="rId6"/>
    <p:sldId id="474" r:id="rId7"/>
    <p:sldId id="54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20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55570"/>
            <a:ext cx="3505200" cy="376167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24646" y="521610"/>
            <a:ext cx="288572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 Antiqua" pitchFamily="18" charset="0"/>
              </a:rPr>
              <a:t>PLANT’S</a:t>
            </a:r>
          </a:p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 Antiqua" pitchFamily="18" charset="0"/>
              </a:rPr>
              <a:t>TRANSPORT</a:t>
            </a:r>
          </a:p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 Antiqua" pitchFamily="18" charset="0"/>
              </a:rPr>
              <a:t>SYSTEM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/>
          <a:stretch/>
        </p:blipFill>
        <p:spPr bwMode="auto">
          <a:xfrm>
            <a:off x="546100" y="708660"/>
            <a:ext cx="4658360" cy="354266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Freeform 1"/>
          <p:cNvSpPr/>
          <p:nvPr/>
        </p:nvSpPr>
        <p:spPr>
          <a:xfrm>
            <a:off x="444500" y="3704762"/>
            <a:ext cx="4397760" cy="1330788"/>
          </a:xfrm>
          <a:custGeom>
            <a:avLst/>
            <a:gdLst>
              <a:gd name="connsiteX0" fmla="*/ 13854 w 6921066"/>
              <a:gd name="connsiteY0" fmla="*/ 249382 h 2094357"/>
              <a:gd name="connsiteX1" fmla="*/ 41563 w 6921066"/>
              <a:gd name="connsiteY1" fmla="*/ 374073 h 2094357"/>
              <a:gd name="connsiteX2" fmla="*/ 55417 w 6921066"/>
              <a:gd name="connsiteY2" fmla="*/ 429491 h 2094357"/>
              <a:gd name="connsiteX3" fmla="*/ 69272 w 6921066"/>
              <a:gd name="connsiteY3" fmla="*/ 498764 h 2094357"/>
              <a:gd name="connsiteX4" fmla="*/ 110835 w 6921066"/>
              <a:gd name="connsiteY4" fmla="*/ 609600 h 2094357"/>
              <a:gd name="connsiteX5" fmla="*/ 138544 w 6921066"/>
              <a:gd name="connsiteY5" fmla="*/ 789709 h 2094357"/>
              <a:gd name="connsiteX6" fmla="*/ 152399 w 6921066"/>
              <a:gd name="connsiteY6" fmla="*/ 872837 h 2094357"/>
              <a:gd name="connsiteX7" fmla="*/ 180108 w 6921066"/>
              <a:gd name="connsiteY7" fmla="*/ 928255 h 2094357"/>
              <a:gd name="connsiteX8" fmla="*/ 207817 w 6921066"/>
              <a:gd name="connsiteY8" fmla="*/ 1025237 h 2094357"/>
              <a:gd name="connsiteX9" fmla="*/ 221672 w 6921066"/>
              <a:gd name="connsiteY9" fmla="*/ 1413164 h 2094357"/>
              <a:gd name="connsiteX10" fmla="*/ 304799 w 6921066"/>
              <a:gd name="connsiteY10" fmla="*/ 1634837 h 2094357"/>
              <a:gd name="connsiteX11" fmla="*/ 443344 w 6921066"/>
              <a:gd name="connsiteY11" fmla="*/ 1662546 h 2094357"/>
              <a:gd name="connsiteX12" fmla="*/ 748144 w 6921066"/>
              <a:gd name="connsiteY12" fmla="*/ 1676400 h 2094357"/>
              <a:gd name="connsiteX13" fmla="*/ 858981 w 6921066"/>
              <a:gd name="connsiteY13" fmla="*/ 1704109 h 2094357"/>
              <a:gd name="connsiteX14" fmla="*/ 969817 w 6921066"/>
              <a:gd name="connsiteY14" fmla="*/ 1717964 h 2094357"/>
              <a:gd name="connsiteX15" fmla="*/ 1066799 w 6921066"/>
              <a:gd name="connsiteY15" fmla="*/ 1731818 h 2094357"/>
              <a:gd name="connsiteX16" fmla="*/ 1205344 w 6921066"/>
              <a:gd name="connsiteY16" fmla="*/ 1745673 h 2094357"/>
              <a:gd name="connsiteX17" fmla="*/ 1925781 w 6921066"/>
              <a:gd name="connsiteY17" fmla="*/ 1814946 h 2094357"/>
              <a:gd name="connsiteX18" fmla="*/ 2272144 w 6921066"/>
              <a:gd name="connsiteY18" fmla="*/ 1898073 h 2094357"/>
              <a:gd name="connsiteX19" fmla="*/ 2563090 w 6921066"/>
              <a:gd name="connsiteY19" fmla="*/ 1953491 h 2094357"/>
              <a:gd name="connsiteX20" fmla="*/ 2895599 w 6921066"/>
              <a:gd name="connsiteY20" fmla="*/ 1939637 h 2094357"/>
              <a:gd name="connsiteX21" fmla="*/ 3020290 w 6921066"/>
              <a:gd name="connsiteY21" fmla="*/ 1898073 h 2094357"/>
              <a:gd name="connsiteX22" fmla="*/ 3338944 w 6921066"/>
              <a:gd name="connsiteY22" fmla="*/ 1911928 h 2094357"/>
              <a:gd name="connsiteX23" fmla="*/ 3435926 w 6921066"/>
              <a:gd name="connsiteY23" fmla="*/ 1925782 h 2094357"/>
              <a:gd name="connsiteX24" fmla="*/ 3519054 w 6921066"/>
              <a:gd name="connsiteY24" fmla="*/ 1967346 h 2094357"/>
              <a:gd name="connsiteX25" fmla="*/ 3574472 w 6921066"/>
              <a:gd name="connsiteY25" fmla="*/ 1981200 h 2094357"/>
              <a:gd name="connsiteX26" fmla="*/ 3657599 w 6921066"/>
              <a:gd name="connsiteY26" fmla="*/ 2008909 h 2094357"/>
              <a:gd name="connsiteX27" fmla="*/ 3726872 w 6921066"/>
              <a:gd name="connsiteY27" fmla="*/ 2022764 h 2094357"/>
              <a:gd name="connsiteX28" fmla="*/ 3837708 w 6921066"/>
              <a:gd name="connsiteY28" fmla="*/ 2050473 h 2094357"/>
              <a:gd name="connsiteX29" fmla="*/ 4211781 w 6921066"/>
              <a:gd name="connsiteY29" fmla="*/ 2078182 h 2094357"/>
              <a:gd name="connsiteX30" fmla="*/ 4336472 w 6921066"/>
              <a:gd name="connsiteY30" fmla="*/ 2092037 h 2094357"/>
              <a:gd name="connsiteX31" fmla="*/ 4585854 w 6921066"/>
              <a:gd name="connsiteY31" fmla="*/ 2022764 h 2094357"/>
              <a:gd name="connsiteX32" fmla="*/ 5153890 w 6921066"/>
              <a:gd name="connsiteY32" fmla="*/ 1953491 h 2094357"/>
              <a:gd name="connsiteX33" fmla="*/ 5555672 w 6921066"/>
              <a:gd name="connsiteY33" fmla="*/ 1939637 h 2094357"/>
              <a:gd name="connsiteX34" fmla="*/ 5735781 w 6921066"/>
              <a:gd name="connsiteY34" fmla="*/ 1953491 h 2094357"/>
              <a:gd name="connsiteX35" fmla="*/ 5874326 w 6921066"/>
              <a:gd name="connsiteY35" fmla="*/ 1981200 h 2094357"/>
              <a:gd name="connsiteX36" fmla="*/ 6040581 w 6921066"/>
              <a:gd name="connsiteY36" fmla="*/ 1967346 h 2094357"/>
              <a:gd name="connsiteX37" fmla="*/ 6400799 w 6921066"/>
              <a:gd name="connsiteY37" fmla="*/ 1856509 h 2094357"/>
              <a:gd name="connsiteX38" fmla="*/ 6525490 w 6921066"/>
              <a:gd name="connsiteY38" fmla="*/ 1814946 h 2094357"/>
              <a:gd name="connsiteX39" fmla="*/ 6664035 w 6921066"/>
              <a:gd name="connsiteY39" fmla="*/ 1787237 h 2094357"/>
              <a:gd name="connsiteX40" fmla="*/ 6747163 w 6921066"/>
              <a:gd name="connsiteY40" fmla="*/ 1759528 h 2094357"/>
              <a:gd name="connsiteX41" fmla="*/ 6844144 w 6921066"/>
              <a:gd name="connsiteY41" fmla="*/ 1731818 h 2094357"/>
              <a:gd name="connsiteX42" fmla="*/ 6871854 w 6921066"/>
              <a:gd name="connsiteY42" fmla="*/ 886691 h 2094357"/>
              <a:gd name="connsiteX43" fmla="*/ 6899563 w 6921066"/>
              <a:gd name="connsiteY43" fmla="*/ 692728 h 2094357"/>
              <a:gd name="connsiteX44" fmla="*/ 6913417 w 6921066"/>
              <a:gd name="connsiteY44" fmla="*/ 581891 h 2094357"/>
              <a:gd name="connsiteX45" fmla="*/ 6885708 w 6921066"/>
              <a:gd name="connsiteY45" fmla="*/ 332509 h 2094357"/>
              <a:gd name="connsiteX46" fmla="*/ 6871854 w 6921066"/>
              <a:gd name="connsiteY46" fmla="*/ 277091 h 2094357"/>
              <a:gd name="connsiteX47" fmla="*/ 6788726 w 6921066"/>
              <a:gd name="connsiteY47" fmla="*/ 221673 h 2094357"/>
              <a:gd name="connsiteX48" fmla="*/ 6664035 w 6921066"/>
              <a:gd name="connsiteY48" fmla="*/ 152400 h 2094357"/>
              <a:gd name="connsiteX49" fmla="*/ 6553199 w 6921066"/>
              <a:gd name="connsiteY49" fmla="*/ 193964 h 2094357"/>
              <a:gd name="connsiteX50" fmla="*/ 6525490 w 6921066"/>
              <a:gd name="connsiteY50" fmla="*/ 235528 h 2094357"/>
              <a:gd name="connsiteX51" fmla="*/ 6497781 w 6921066"/>
              <a:gd name="connsiteY51" fmla="*/ 290946 h 2094357"/>
              <a:gd name="connsiteX52" fmla="*/ 6317672 w 6921066"/>
              <a:gd name="connsiteY52" fmla="*/ 304800 h 2094357"/>
              <a:gd name="connsiteX53" fmla="*/ 6179126 w 6921066"/>
              <a:gd name="connsiteY53" fmla="*/ 290946 h 2094357"/>
              <a:gd name="connsiteX54" fmla="*/ 6095999 w 6921066"/>
              <a:gd name="connsiteY54" fmla="*/ 277091 h 2094357"/>
              <a:gd name="connsiteX55" fmla="*/ 5943599 w 6921066"/>
              <a:gd name="connsiteY55" fmla="*/ 263237 h 2094357"/>
              <a:gd name="connsiteX56" fmla="*/ 5777344 w 6921066"/>
              <a:gd name="connsiteY56" fmla="*/ 221673 h 2094357"/>
              <a:gd name="connsiteX57" fmla="*/ 5043054 w 6921066"/>
              <a:gd name="connsiteY57" fmla="*/ 193964 h 2094357"/>
              <a:gd name="connsiteX58" fmla="*/ 5015344 w 6921066"/>
              <a:gd name="connsiteY58" fmla="*/ 166255 h 2094357"/>
              <a:gd name="connsiteX59" fmla="*/ 4932217 w 6921066"/>
              <a:gd name="connsiteY59" fmla="*/ 152400 h 2094357"/>
              <a:gd name="connsiteX60" fmla="*/ 4530435 w 6921066"/>
              <a:gd name="connsiteY60" fmla="*/ 166255 h 2094357"/>
              <a:gd name="connsiteX61" fmla="*/ 4378035 w 6921066"/>
              <a:gd name="connsiteY61" fmla="*/ 221673 h 2094357"/>
              <a:gd name="connsiteX62" fmla="*/ 4253344 w 6921066"/>
              <a:gd name="connsiteY62" fmla="*/ 207818 h 2094357"/>
              <a:gd name="connsiteX63" fmla="*/ 4197926 w 6921066"/>
              <a:gd name="connsiteY63" fmla="*/ 193964 h 2094357"/>
              <a:gd name="connsiteX64" fmla="*/ 3505199 w 6921066"/>
              <a:gd name="connsiteY64" fmla="*/ 180109 h 2094357"/>
              <a:gd name="connsiteX65" fmla="*/ 3214254 w 6921066"/>
              <a:gd name="connsiteY65" fmla="*/ 166255 h 2094357"/>
              <a:gd name="connsiteX66" fmla="*/ 3172690 w 6921066"/>
              <a:gd name="connsiteY66" fmla="*/ 180109 h 2094357"/>
              <a:gd name="connsiteX67" fmla="*/ 3117272 w 6921066"/>
              <a:gd name="connsiteY67" fmla="*/ 235528 h 2094357"/>
              <a:gd name="connsiteX68" fmla="*/ 3034144 w 6921066"/>
              <a:gd name="connsiteY68" fmla="*/ 207818 h 2094357"/>
              <a:gd name="connsiteX69" fmla="*/ 2964872 w 6921066"/>
              <a:gd name="connsiteY69" fmla="*/ 180109 h 2094357"/>
              <a:gd name="connsiteX70" fmla="*/ 2812472 w 6921066"/>
              <a:gd name="connsiteY70" fmla="*/ 83128 h 2094357"/>
              <a:gd name="connsiteX71" fmla="*/ 2618508 w 6921066"/>
              <a:gd name="connsiteY71" fmla="*/ 41564 h 2094357"/>
              <a:gd name="connsiteX72" fmla="*/ 2563090 w 6921066"/>
              <a:gd name="connsiteY72" fmla="*/ 27709 h 2094357"/>
              <a:gd name="connsiteX73" fmla="*/ 2479963 w 6921066"/>
              <a:gd name="connsiteY73" fmla="*/ 0 h 2094357"/>
              <a:gd name="connsiteX74" fmla="*/ 2410690 w 6921066"/>
              <a:gd name="connsiteY74" fmla="*/ 13855 h 2094357"/>
              <a:gd name="connsiteX75" fmla="*/ 2327563 w 6921066"/>
              <a:gd name="connsiteY75" fmla="*/ 110837 h 2094357"/>
              <a:gd name="connsiteX76" fmla="*/ 2244435 w 6921066"/>
              <a:gd name="connsiteY76" fmla="*/ 166255 h 2094357"/>
              <a:gd name="connsiteX77" fmla="*/ 2202872 w 6921066"/>
              <a:gd name="connsiteY77" fmla="*/ 193964 h 2094357"/>
              <a:gd name="connsiteX78" fmla="*/ 2119744 w 6921066"/>
              <a:gd name="connsiteY78" fmla="*/ 207818 h 2094357"/>
              <a:gd name="connsiteX79" fmla="*/ 2064326 w 6921066"/>
              <a:gd name="connsiteY79" fmla="*/ 221673 h 2094357"/>
              <a:gd name="connsiteX80" fmla="*/ 1981199 w 6921066"/>
              <a:gd name="connsiteY80" fmla="*/ 249382 h 2094357"/>
              <a:gd name="connsiteX81" fmla="*/ 1316181 w 6921066"/>
              <a:gd name="connsiteY81" fmla="*/ 263237 h 2094357"/>
              <a:gd name="connsiteX82" fmla="*/ 1246908 w 6921066"/>
              <a:gd name="connsiteY82" fmla="*/ 290946 h 2094357"/>
              <a:gd name="connsiteX83" fmla="*/ 1205344 w 6921066"/>
              <a:gd name="connsiteY83" fmla="*/ 304800 h 2094357"/>
              <a:gd name="connsiteX84" fmla="*/ 1066799 w 6921066"/>
              <a:gd name="connsiteY84" fmla="*/ 318655 h 2094357"/>
              <a:gd name="connsiteX85" fmla="*/ 1025235 w 6921066"/>
              <a:gd name="connsiteY85" fmla="*/ 332509 h 2094357"/>
              <a:gd name="connsiteX86" fmla="*/ 748144 w 6921066"/>
              <a:gd name="connsiteY86" fmla="*/ 360218 h 2094357"/>
              <a:gd name="connsiteX87" fmla="*/ 706581 w 6921066"/>
              <a:gd name="connsiteY87" fmla="*/ 387928 h 2094357"/>
              <a:gd name="connsiteX88" fmla="*/ 471054 w 6921066"/>
              <a:gd name="connsiteY88" fmla="*/ 346364 h 2094357"/>
              <a:gd name="connsiteX89" fmla="*/ 360217 w 6921066"/>
              <a:gd name="connsiteY89" fmla="*/ 318655 h 2094357"/>
              <a:gd name="connsiteX90" fmla="*/ 332508 w 6921066"/>
              <a:gd name="connsiteY90" fmla="*/ 277091 h 2094357"/>
              <a:gd name="connsiteX91" fmla="*/ 124690 w 6921066"/>
              <a:gd name="connsiteY91" fmla="*/ 318655 h 2094357"/>
              <a:gd name="connsiteX92" fmla="*/ 13854 w 6921066"/>
              <a:gd name="connsiteY92" fmla="*/ 249382 h 209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921066" h="2094357">
                <a:moveTo>
                  <a:pt x="13854" y="249382"/>
                </a:moveTo>
                <a:cubicBezTo>
                  <a:pt x="0" y="258618"/>
                  <a:pt x="17180" y="252159"/>
                  <a:pt x="41563" y="374073"/>
                </a:cubicBezTo>
                <a:cubicBezTo>
                  <a:pt x="45297" y="392744"/>
                  <a:pt x="51286" y="410903"/>
                  <a:pt x="55417" y="429491"/>
                </a:cubicBezTo>
                <a:cubicBezTo>
                  <a:pt x="60525" y="452479"/>
                  <a:pt x="63561" y="475919"/>
                  <a:pt x="69272" y="498764"/>
                </a:cubicBezTo>
                <a:cubicBezTo>
                  <a:pt x="76513" y="527730"/>
                  <a:pt x="102355" y="588399"/>
                  <a:pt x="110835" y="609600"/>
                </a:cubicBezTo>
                <a:cubicBezTo>
                  <a:pt x="145395" y="816955"/>
                  <a:pt x="102889" y="557954"/>
                  <a:pt x="138544" y="789709"/>
                </a:cubicBezTo>
                <a:cubicBezTo>
                  <a:pt x="142816" y="817474"/>
                  <a:pt x="144327" y="845930"/>
                  <a:pt x="152399" y="872837"/>
                </a:cubicBezTo>
                <a:cubicBezTo>
                  <a:pt x="158334" y="892619"/>
                  <a:pt x="173050" y="908845"/>
                  <a:pt x="180108" y="928255"/>
                </a:cubicBezTo>
                <a:cubicBezTo>
                  <a:pt x="191598" y="959852"/>
                  <a:pt x="198581" y="992910"/>
                  <a:pt x="207817" y="1025237"/>
                </a:cubicBezTo>
                <a:cubicBezTo>
                  <a:pt x="212435" y="1154546"/>
                  <a:pt x="210927" y="1284220"/>
                  <a:pt x="221672" y="1413164"/>
                </a:cubicBezTo>
                <a:cubicBezTo>
                  <a:pt x="223764" y="1438273"/>
                  <a:pt x="271002" y="1626388"/>
                  <a:pt x="304799" y="1634837"/>
                </a:cubicBezTo>
                <a:cubicBezTo>
                  <a:pt x="350624" y="1646293"/>
                  <a:pt x="395793" y="1659149"/>
                  <a:pt x="443344" y="1662546"/>
                </a:cubicBezTo>
                <a:cubicBezTo>
                  <a:pt x="544790" y="1669792"/>
                  <a:pt x="646544" y="1671782"/>
                  <a:pt x="748144" y="1676400"/>
                </a:cubicBezTo>
                <a:cubicBezTo>
                  <a:pt x="785090" y="1685636"/>
                  <a:pt x="821192" y="1699385"/>
                  <a:pt x="858981" y="1704109"/>
                </a:cubicBezTo>
                <a:lnTo>
                  <a:pt x="969817" y="1717964"/>
                </a:lnTo>
                <a:cubicBezTo>
                  <a:pt x="1002186" y="1722280"/>
                  <a:pt x="1034367" y="1728002"/>
                  <a:pt x="1066799" y="1731818"/>
                </a:cubicBezTo>
                <a:cubicBezTo>
                  <a:pt x="1112893" y="1737241"/>
                  <a:pt x="1159162" y="1741055"/>
                  <a:pt x="1205344" y="1745673"/>
                </a:cubicBezTo>
                <a:cubicBezTo>
                  <a:pt x="1513772" y="1822779"/>
                  <a:pt x="1278187" y="1770791"/>
                  <a:pt x="1925781" y="1814946"/>
                </a:cubicBezTo>
                <a:cubicBezTo>
                  <a:pt x="2228840" y="1915966"/>
                  <a:pt x="1951965" y="1834037"/>
                  <a:pt x="2272144" y="1898073"/>
                </a:cubicBezTo>
                <a:cubicBezTo>
                  <a:pt x="2595305" y="1962705"/>
                  <a:pt x="2296458" y="1923866"/>
                  <a:pt x="2563090" y="1953491"/>
                </a:cubicBezTo>
                <a:cubicBezTo>
                  <a:pt x="2673926" y="1948873"/>
                  <a:pt x="2785473" y="1952986"/>
                  <a:pt x="2895599" y="1939637"/>
                </a:cubicBezTo>
                <a:cubicBezTo>
                  <a:pt x="2939093" y="1934365"/>
                  <a:pt x="2976563" y="1900806"/>
                  <a:pt x="3020290" y="1898073"/>
                </a:cubicBezTo>
                <a:cubicBezTo>
                  <a:pt x="3126401" y="1891441"/>
                  <a:pt x="3232726" y="1907310"/>
                  <a:pt x="3338944" y="1911928"/>
                </a:cubicBezTo>
                <a:cubicBezTo>
                  <a:pt x="3371271" y="1916546"/>
                  <a:pt x="3404715" y="1916179"/>
                  <a:pt x="3435926" y="1925782"/>
                </a:cubicBezTo>
                <a:cubicBezTo>
                  <a:pt x="3465536" y="1934893"/>
                  <a:pt x="3490290" y="1955840"/>
                  <a:pt x="3519054" y="1967346"/>
                </a:cubicBezTo>
                <a:cubicBezTo>
                  <a:pt x="3536733" y="1974418"/>
                  <a:pt x="3556234" y="1975729"/>
                  <a:pt x="3574472" y="1981200"/>
                </a:cubicBezTo>
                <a:cubicBezTo>
                  <a:pt x="3602448" y="1989593"/>
                  <a:pt x="3629420" y="2001224"/>
                  <a:pt x="3657599" y="2008909"/>
                </a:cubicBezTo>
                <a:cubicBezTo>
                  <a:pt x="3680318" y="2015105"/>
                  <a:pt x="3703927" y="2017469"/>
                  <a:pt x="3726872" y="2022764"/>
                </a:cubicBezTo>
                <a:cubicBezTo>
                  <a:pt x="3763979" y="2031327"/>
                  <a:pt x="3800205" y="2043855"/>
                  <a:pt x="3837708" y="2050473"/>
                </a:cubicBezTo>
                <a:cubicBezTo>
                  <a:pt x="3933024" y="2067294"/>
                  <a:pt x="4143859" y="2074409"/>
                  <a:pt x="4211781" y="2078182"/>
                </a:cubicBezTo>
                <a:cubicBezTo>
                  <a:pt x="4253345" y="2082800"/>
                  <a:pt x="4294717" y="2094357"/>
                  <a:pt x="4336472" y="2092037"/>
                </a:cubicBezTo>
                <a:cubicBezTo>
                  <a:pt x="4468130" y="2084723"/>
                  <a:pt x="4457610" y="2047026"/>
                  <a:pt x="4585854" y="2022764"/>
                </a:cubicBezTo>
                <a:cubicBezTo>
                  <a:pt x="4747554" y="1992172"/>
                  <a:pt x="4975308" y="1961995"/>
                  <a:pt x="5153890" y="1953491"/>
                </a:cubicBezTo>
                <a:cubicBezTo>
                  <a:pt x="5287745" y="1947117"/>
                  <a:pt x="5421745" y="1944255"/>
                  <a:pt x="5555672" y="1939637"/>
                </a:cubicBezTo>
                <a:cubicBezTo>
                  <a:pt x="5615708" y="1944255"/>
                  <a:pt x="5676073" y="1945703"/>
                  <a:pt x="5735781" y="1953491"/>
                </a:cubicBezTo>
                <a:cubicBezTo>
                  <a:pt x="5782482" y="1959582"/>
                  <a:pt x="5827278" y="1979061"/>
                  <a:pt x="5874326" y="1981200"/>
                </a:cubicBezTo>
                <a:cubicBezTo>
                  <a:pt x="5929879" y="1983725"/>
                  <a:pt x="5985163" y="1971964"/>
                  <a:pt x="6040581" y="1967346"/>
                </a:cubicBezTo>
                <a:cubicBezTo>
                  <a:pt x="6428251" y="1828892"/>
                  <a:pt x="6051527" y="1956301"/>
                  <a:pt x="6400799" y="1856509"/>
                </a:cubicBezTo>
                <a:cubicBezTo>
                  <a:pt x="6442925" y="1844473"/>
                  <a:pt x="6483121" y="1826096"/>
                  <a:pt x="6525490" y="1814946"/>
                </a:cubicBezTo>
                <a:cubicBezTo>
                  <a:pt x="6571036" y="1802960"/>
                  <a:pt x="6618345" y="1798659"/>
                  <a:pt x="6664035" y="1787237"/>
                </a:cubicBezTo>
                <a:cubicBezTo>
                  <a:pt x="6692371" y="1780153"/>
                  <a:pt x="6719187" y="1767921"/>
                  <a:pt x="6747163" y="1759528"/>
                </a:cubicBezTo>
                <a:cubicBezTo>
                  <a:pt x="6921066" y="1707357"/>
                  <a:pt x="6704510" y="1778365"/>
                  <a:pt x="6844144" y="1731818"/>
                </a:cubicBezTo>
                <a:cubicBezTo>
                  <a:pt x="6880081" y="1192781"/>
                  <a:pt x="6832167" y="1958244"/>
                  <a:pt x="6871854" y="886691"/>
                </a:cubicBezTo>
                <a:cubicBezTo>
                  <a:pt x="6874045" y="827525"/>
                  <a:pt x="6891015" y="752567"/>
                  <a:pt x="6899563" y="692728"/>
                </a:cubicBezTo>
                <a:cubicBezTo>
                  <a:pt x="6904829" y="655869"/>
                  <a:pt x="6908799" y="618837"/>
                  <a:pt x="6913417" y="581891"/>
                </a:cubicBezTo>
                <a:cubicBezTo>
                  <a:pt x="6904181" y="498764"/>
                  <a:pt x="6897009" y="415381"/>
                  <a:pt x="6885708" y="332509"/>
                </a:cubicBezTo>
                <a:cubicBezTo>
                  <a:pt x="6883135" y="313642"/>
                  <a:pt x="6884393" y="291421"/>
                  <a:pt x="6871854" y="277091"/>
                </a:cubicBezTo>
                <a:cubicBezTo>
                  <a:pt x="6849924" y="252028"/>
                  <a:pt x="6816435" y="240146"/>
                  <a:pt x="6788726" y="221673"/>
                </a:cubicBezTo>
                <a:cubicBezTo>
                  <a:pt x="6693446" y="158154"/>
                  <a:pt x="6737193" y="176786"/>
                  <a:pt x="6664035" y="152400"/>
                </a:cubicBezTo>
                <a:cubicBezTo>
                  <a:pt x="6626750" y="161722"/>
                  <a:pt x="6584248" y="168090"/>
                  <a:pt x="6553199" y="193964"/>
                </a:cubicBezTo>
                <a:cubicBezTo>
                  <a:pt x="6540407" y="204624"/>
                  <a:pt x="6533751" y="221071"/>
                  <a:pt x="6525490" y="235528"/>
                </a:cubicBezTo>
                <a:cubicBezTo>
                  <a:pt x="6515243" y="253460"/>
                  <a:pt x="6517374" y="284415"/>
                  <a:pt x="6497781" y="290946"/>
                </a:cubicBezTo>
                <a:cubicBezTo>
                  <a:pt x="6440657" y="309987"/>
                  <a:pt x="6377708" y="300182"/>
                  <a:pt x="6317672" y="304800"/>
                </a:cubicBezTo>
                <a:cubicBezTo>
                  <a:pt x="6271490" y="300182"/>
                  <a:pt x="6225180" y="296703"/>
                  <a:pt x="6179126" y="290946"/>
                </a:cubicBezTo>
                <a:cubicBezTo>
                  <a:pt x="6151252" y="287462"/>
                  <a:pt x="6123898" y="280373"/>
                  <a:pt x="6095999" y="277091"/>
                </a:cubicBezTo>
                <a:cubicBezTo>
                  <a:pt x="6045339" y="271131"/>
                  <a:pt x="5994399" y="267855"/>
                  <a:pt x="5943599" y="263237"/>
                </a:cubicBezTo>
                <a:cubicBezTo>
                  <a:pt x="5904264" y="251999"/>
                  <a:pt x="5823350" y="226055"/>
                  <a:pt x="5777344" y="221673"/>
                </a:cubicBezTo>
                <a:cubicBezTo>
                  <a:pt x="5573337" y="202243"/>
                  <a:pt x="5195000" y="198070"/>
                  <a:pt x="5043054" y="193964"/>
                </a:cubicBezTo>
                <a:cubicBezTo>
                  <a:pt x="5033817" y="184728"/>
                  <a:pt x="5027575" y="170842"/>
                  <a:pt x="5015344" y="166255"/>
                </a:cubicBezTo>
                <a:cubicBezTo>
                  <a:pt x="4989041" y="156391"/>
                  <a:pt x="4960308" y="152400"/>
                  <a:pt x="4932217" y="152400"/>
                </a:cubicBezTo>
                <a:cubicBezTo>
                  <a:pt x="4798210" y="152400"/>
                  <a:pt x="4664362" y="161637"/>
                  <a:pt x="4530435" y="166255"/>
                </a:cubicBezTo>
                <a:cubicBezTo>
                  <a:pt x="4423714" y="201829"/>
                  <a:pt x="4474427" y="183117"/>
                  <a:pt x="4378035" y="221673"/>
                </a:cubicBezTo>
                <a:cubicBezTo>
                  <a:pt x="4336471" y="217055"/>
                  <a:pt x="4294677" y="214177"/>
                  <a:pt x="4253344" y="207818"/>
                </a:cubicBezTo>
                <a:cubicBezTo>
                  <a:pt x="4234524" y="204923"/>
                  <a:pt x="4216954" y="194669"/>
                  <a:pt x="4197926" y="193964"/>
                </a:cubicBezTo>
                <a:cubicBezTo>
                  <a:pt x="3967129" y="185416"/>
                  <a:pt x="3736108" y="184727"/>
                  <a:pt x="3505199" y="180109"/>
                </a:cubicBezTo>
                <a:cubicBezTo>
                  <a:pt x="3356208" y="130445"/>
                  <a:pt x="3451215" y="150457"/>
                  <a:pt x="3214254" y="166255"/>
                </a:cubicBezTo>
                <a:cubicBezTo>
                  <a:pt x="3200399" y="170873"/>
                  <a:pt x="3184574" y="171621"/>
                  <a:pt x="3172690" y="180109"/>
                </a:cubicBezTo>
                <a:cubicBezTo>
                  <a:pt x="3151432" y="195294"/>
                  <a:pt x="3142889" y="230405"/>
                  <a:pt x="3117272" y="235528"/>
                </a:cubicBezTo>
                <a:cubicBezTo>
                  <a:pt x="3088631" y="241256"/>
                  <a:pt x="3061594" y="217800"/>
                  <a:pt x="3034144" y="207818"/>
                </a:cubicBezTo>
                <a:cubicBezTo>
                  <a:pt x="3010772" y="199319"/>
                  <a:pt x="2986612" y="192187"/>
                  <a:pt x="2964872" y="180109"/>
                </a:cubicBezTo>
                <a:cubicBezTo>
                  <a:pt x="2853147" y="118040"/>
                  <a:pt x="2972265" y="147046"/>
                  <a:pt x="2812472" y="83128"/>
                </a:cubicBezTo>
                <a:cubicBezTo>
                  <a:pt x="2750671" y="58407"/>
                  <a:pt x="2682927" y="54448"/>
                  <a:pt x="2618508" y="41564"/>
                </a:cubicBezTo>
                <a:cubicBezTo>
                  <a:pt x="2599837" y="37830"/>
                  <a:pt x="2581328" y="33181"/>
                  <a:pt x="2563090" y="27709"/>
                </a:cubicBezTo>
                <a:cubicBezTo>
                  <a:pt x="2535114" y="19316"/>
                  <a:pt x="2479963" y="0"/>
                  <a:pt x="2479963" y="0"/>
                </a:cubicBezTo>
                <a:cubicBezTo>
                  <a:pt x="2456872" y="4618"/>
                  <a:pt x="2431752" y="3324"/>
                  <a:pt x="2410690" y="13855"/>
                </a:cubicBezTo>
                <a:cubicBezTo>
                  <a:pt x="2384902" y="26749"/>
                  <a:pt x="2343047" y="92773"/>
                  <a:pt x="2327563" y="110837"/>
                </a:cubicBezTo>
                <a:cubicBezTo>
                  <a:pt x="2268472" y="179777"/>
                  <a:pt x="2309953" y="133495"/>
                  <a:pt x="2244435" y="166255"/>
                </a:cubicBezTo>
                <a:cubicBezTo>
                  <a:pt x="2229542" y="173702"/>
                  <a:pt x="2218668" y="188699"/>
                  <a:pt x="2202872" y="193964"/>
                </a:cubicBezTo>
                <a:cubicBezTo>
                  <a:pt x="2176222" y="202847"/>
                  <a:pt x="2147290" y="202309"/>
                  <a:pt x="2119744" y="207818"/>
                </a:cubicBezTo>
                <a:cubicBezTo>
                  <a:pt x="2101073" y="211552"/>
                  <a:pt x="2082564" y="216201"/>
                  <a:pt x="2064326" y="221673"/>
                </a:cubicBezTo>
                <a:cubicBezTo>
                  <a:pt x="2036350" y="230066"/>
                  <a:pt x="1981199" y="249382"/>
                  <a:pt x="1981199" y="249382"/>
                </a:cubicBezTo>
                <a:cubicBezTo>
                  <a:pt x="1685851" y="228287"/>
                  <a:pt x="1717254" y="222101"/>
                  <a:pt x="1316181" y="263237"/>
                </a:cubicBezTo>
                <a:cubicBezTo>
                  <a:pt x="1291441" y="265774"/>
                  <a:pt x="1270194" y="282214"/>
                  <a:pt x="1246908" y="290946"/>
                </a:cubicBezTo>
                <a:cubicBezTo>
                  <a:pt x="1233234" y="296074"/>
                  <a:pt x="1219778" y="302579"/>
                  <a:pt x="1205344" y="304800"/>
                </a:cubicBezTo>
                <a:cubicBezTo>
                  <a:pt x="1159472" y="311857"/>
                  <a:pt x="1112981" y="314037"/>
                  <a:pt x="1066799" y="318655"/>
                </a:cubicBezTo>
                <a:cubicBezTo>
                  <a:pt x="1052944" y="323273"/>
                  <a:pt x="1039767" y="331056"/>
                  <a:pt x="1025235" y="332509"/>
                </a:cubicBezTo>
                <a:lnTo>
                  <a:pt x="748144" y="360218"/>
                </a:lnTo>
                <a:cubicBezTo>
                  <a:pt x="734290" y="369455"/>
                  <a:pt x="723232" y="387928"/>
                  <a:pt x="706581" y="387928"/>
                </a:cubicBezTo>
                <a:cubicBezTo>
                  <a:pt x="693519" y="387928"/>
                  <a:pt x="521475" y="357999"/>
                  <a:pt x="471054" y="346364"/>
                </a:cubicBezTo>
                <a:cubicBezTo>
                  <a:pt x="433947" y="337801"/>
                  <a:pt x="360217" y="318655"/>
                  <a:pt x="360217" y="318655"/>
                </a:cubicBezTo>
                <a:cubicBezTo>
                  <a:pt x="350981" y="304800"/>
                  <a:pt x="348891" y="280070"/>
                  <a:pt x="332508" y="277091"/>
                </a:cubicBezTo>
                <a:cubicBezTo>
                  <a:pt x="266198" y="265035"/>
                  <a:pt x="186441" y="298071"/>
                  <a:pt x="124690" y="318655"/>
                </a:cubicBezTo>
                <a:cubicBezTo>
                  <a:pt x="31766" y="287680"/>
                  <a:pt x="27709" y="240146"/>
                  <a:pt x="13854" y="249382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pic>
        <p:nvPicPr>
          <p:cNvPr id="7" name="Picture 4" descr="Leaf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7189" y="1810222"/>
            <a:ext cx="581026" cy="613644"/>
          </a:xfrm>
          <a:prstGeom prst="rect">
            <a:avLst/>
          </a:prstGeom>
          <a:noFill/>
        </p:spPr>
      </p:pic>
      <p:pic>
        <p:nvPicPr>
          <p:cNvPr id="8" name="Picture 4" descr="Leaf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62138" y="1634990"/>
            <a:ext cx="532606" cy="613644"/>
          </a:xfrm>
          <a:prstGeom prst="rect">
            <a:avLst/>
          </a:prstGeom>
          <a:noFill/>
        </p:spPr>
      </p:pic>
      <p:sp>
        <p:nvSpPr>
          <p:cNvPr id="9" name="Teardrop 8"/>
          <p:cNvSpPr/>
          <p:nvPr/>
        </p:nvSpPr>
        <p:spPr>
          <a:xfrm rot="19114191">
            <a:off x="1354557" y="4316585"/>
            <a:ext cx="145210" cy="128156"/>
          </a:xfrm>
          <a:prstGeom prst="teardrop">
            <a:avLst>
              <a:gd name="adj" fmla="val 158182"/>
            </a:avLst>
          </a:prstGeom>
          <a:solidFill>
            <a:srgbClr val="3F66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1" name="Teardrop 10"/>
          <p:cNvSpPr/>
          <p:nvPr/>
        </p:nvSpPr>
        <p:spPr>
          <a:xfrm rot="19114191">
            <a:off x="3834233" y="4224563"/>
            <a:ext cx="145210" cy="128156"/>
          </a:xfrm>
          <a:prstGeom prst="teardrop">
            <a:avLst>
              <a:gd name="adj" fmla="val 158182"/>
            </a:avLst>
          </a:prstGeom>
          <a:solidFill>
            <a:srgbClr val="3F66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3" name="Teardrop 12"/>
          <p:cNvSpPr/>
          <p:nvPr/>
        </p:nvSpPr>
        <p:spPr>
          <a:xfrm rot="19114191">
            <a:off x="3453641" y="4584959"/>
            <a:ext cx="145210" cy="128156"/>
          </a:xfrm>
          <a:prstGeom prst="teardrop">
            <a:avLst>
              <a:gd name="adj" fmla="val 158182"/>
            </a:avLst>
          </a:prstGeom>
          <a:solidFill>
            <a:srgbClr val="3F66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4" name="Teardrop 13"/>
          <p:cNvSpPr/>
          <p:nvPr/>
        </p:nvSpPr>
        <p:spPr>
          <a:xfrm rot="19114191">
            <a:off x="4596233" y="4356359"/>
            <a:ext cx="145210" cy="128156"/>
          </a:xfrm>
          <a:prstGeom prst="teardrop">
            <a:avLst>
              <a:gd name="adj" fmla="val 158182"/>
            </a:avLst>
          </a:prstGeom>
          <a:solidFill>
            <a:srgbClr val="3F66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2944" y="4195921"/>
            <a:ext cx="145256" cy="145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24918" y="4629150"/>
            <a:ext cx="145256" cy="145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97744" y="4576921"/>
            <a:ext cx="145256" cy="145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66652" y="4064391"/>
            <a:ext cx="1848718" cy="121242"/>
          </a:xfrm>
          <a:custGeom>
            <a:avLst/>
            <a:gdLst>
              <a:gd name="connsiteX0" fmla="*/ 0 w 2909455"/>
              <a:gd name="connsiteY0" fmla="*/ 125514 h 190808"/>
              <a:gd name="connsiteX1" fmla="*/ 221673 w 2909455"/>
              <a:gd name="connsiteY1" fmla="*/ 139368 h 190808"/>
              <a:gd name="connsiteX2" fmla="*/ 277091 w 2909455"/>
              <a:gd name="connsiteY2" fmla="*/ 153223 h 190808"/>
              <a:gd name="connsiteX3" fmla="*/ 346364 w 2909455"/>
              <a:gd name="connsiteY3" fmla="*/ 167077 h 190808"/>
              <a:gd name="connsiteX4" fmla="*/ 678873 w 2909455"/>
              <a:gd name="connsiteY4" fmla="*/ 153223 h 190808"/>
              <a:gd name="connsiteX5" fmla="*/ 720436 w 2909455"/>
              <a:gd name="connsiteY5" fmla="*/ 111659 h 190808"/>
              <a:gd name="connsiteX6" fmla="*/ 803564 w 2909455"/>
              <a:gd name="connsiteY6" fmla="*/ 83950 h 190808"/>
              <a:gd name="connsiteX7" fmla="*/ 845127 w 2909455"/>
              <a:gd name="connsiteY7" fmla="*/ 70095 h 190808"/>
              <a:gd name="connsiteX8" fmla="*/ 1122218 w 2909455"/>
              <a:gd name="connsiteY8" fmla="*/ 83950 h 190808"/>
              <a:gd name="connsiteX9" fmla="*/ 1205345 w 2909455"/>
              <a:gd name="connsiteY9" fmla="*/ 97804 h 190808"/>
              <a:gd name="connsiteX10" fmla="*/ 1316182 w 2909455"/>
              <a:gd name="connsiteY10" fmla="*/ 111659 h 190808"/>
              <a:gd name="connsiteX11" fmla="*/ 1704109 w 2909455"/>
              <a:gd name="connsiteY11" fmla="*/ 111659 h 190808"/>
              <a:gd name="connsiteX12" fmla="*/ 1995055 w 2909455"/>
              <a:gd name="connsiteY12" fmla="*/ 97804 h 190808"/>
              <a:gd name="connsiteX13" fmla="*/ 2050473 w 2909455"/>
              <a:gd name="connsiteY13" fmla="*/ 83950 h 190808"/>
              <a:gd name="connsiteX14" fmla="*/ 2175164 w 2909455"/>
              <a:gd name="connsiteY14" fmla="*/ 28532 h 190808"/>
              <a:gd name="connsiteX15" fmla="*/ 2341418 w 2909455"/>
              <a:gd name="connsiteY15" fmla="*/ 823 h 190808"/>
              <a:gd name="connsiteX16" fmla="*/ 2563091 w 2909455"/>
              <a:gd name="connsiteY16" fmla="*/ 42386 h 190808"/>
              <a:gd name="connsiteX17" fmla="*/ 2604655 w 2909455"/>
              <a:gd name="connsiteY17" fmla="*/ 56241 h 190808"/>
              <a:gd name="connsiteX18" fmla="*/ 2646218 w 2909455"/>
              <a:gd name="connsiteY18" fmla="*/ 70095 h 190808"/>
              <a:gd name="connsiteX19" fmla="*/ 2909455 w 2909455"/>
              <a:gd name="connsiteY19" fmla="*/ 42386 h 19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09455" h="190808">
                <a:moveTo>
                  <a:pt x="0" y="125514"/>
                </a:moveTo>
                <a:cubicBezTo>
                  <a:pt x="97942" y="190808"/>
                  <a:pt x="2263" y="139368"/>
                  <a:pt x="221673" y="139368"/>
                </a:cubicBezTo>
                <a:cubicBezTo>
                  <a:pt x="240714" y="139368"/>
                  <a:pt x="258503" y="149092"/>
                  <a:pt x="277091" y="153223"/>
                </a:cubicBezTo>
                <a:cubicBezTo>
                  <a:pt x="300079" y="158331"/>
                  <a:pt x="323273" y="162459"/>
                  <a:pt x="346364" y="167077"/>
                </a:cubicBezTo>
                <a:cubicBezTo>
                  <a:pt x="457200" y="162459"/>
                  <a:pt x="569138" y="169480"/>
                  <a:pt x="678873" y="153223"/>
                </a:cubicBezTo>
                <a:cubicBezTo>
                  <a:pt x="698255" y="150352"/>
                  <a:pt x="703308" y="121174"/>
                  <a:pt x="720436" y="111659"/>
                </a:cubicBezTo>
                <a:cubicBezTo>
                  <a:pt x="745969" y="97474"/>
                  <a:pt x="775855" y="93187"/>
                  <a:pt x="803564" y="83950"/>
                </a:cubicBezTo>
                <a:lnTo>
                  <a:pt x="845127" y="70095"/>
                </a:lnTo>
                <a:cubicBezTo>
                  <a:pt x="937491" y="74713"/>
                  <a:pt x="1030011" y="76857"/>
                  <a:pt x="1122218" y="83950"/>
                </a:cubicBezTo>
                <a:cubicBezTo>
                  <a:pt x="1150226" y="86104"/>
                  <a:pt x="1177536" y="93831"/>
                  <a:pt x="1205345" y="97804"/>
                </a:cubicBezTo>
                <a:cubicBezTo>
                  <a:pt x="1242204" y="103070"/>
                  <a:pt x="1279236" y="107041"/>
                  <a:pt x="1316182" y="111659"/>
                </a:cubicBezTo>
                <a:cubicBezTo>
                  <a:pt x="1478651" y="152278"/>
                  <a:pt x="1355892" y="127136"/>
                  <a:pt x="1704109" y="111659"/>
                </a:cubicBezTo>
                <a:lnTo>
                  <a:pt x="1995055" y="97804"/>
                </a:lnTo>
                <a:cubicBezTo>
                  <a:pt x="2013528" y="93186"/>
                  <a:pt x="2032644" y="90636"/>
                  <a:pt x="2050473" y="83950"/>
                </a:cubicBezTo>
                <a:cubicBezTo>
                  <a:pt x="2243636" y="11515"/>
                  <a:pt x="1947633" y="104376"/>
                  <a:pt x="2175164" y="28532"/>
                </a:cubicBezTo>
                <a:cubicBezTo>
                  <a:pt x="2230091" y="10223"/>
                  <a:pt x="2283277" y="8090"/>
                  <a:pt x="2341418" y="823"/>
                </a:cubicBezTo>
                <a:cubicBezTo>
                  <a:pt x="2509025" y="17583"/>
                  <a:pt x="2435935" y="0"/>
                  <a:pt x="2563091" y="42386"/>
                </a:cubicBezTo>
                <a:lnTo>
                  <a:pt x="2604655" y="56241"/>
                </a:lnTo>
                <a:lnTo>
                  <a:pt x="2646218" y="70095"/>
                </a:lnTo>
                <a:cubicBezTo>
                  <a:pt x="2892054" y="55635"/>
                  <a:pt x="2811403" y="91412"/>
                  <a:pt x="2909455" y="42386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863343" y="4023650"/>
            <a:ext cx="1848718" cy="121242"/>
          </a:xfrm>
          <a:custGeom>
            <a:avLst/>
            <a:gdLst>
              <a:gd name="connsiteX0" fmla="*/ 0 w 2909455"/>
              <a:gd name="connsiteY0" fmla="*/ 125514 h 190808"/>
              <a:gd name="connsiteX1" fmla="*/ 221673 w 2909455"/>
              <a:gd name="connsiteY1" fmla="*/ 139368 h 190808"/>
              <a:gd name="connsiteX2" fmla="*/ 277091 w 2909455"/>
              <a:gd name="connsiteY2" fmla="*/ 153223 h 190808"/>
              <a:gd name="connsiteX3" fmla="*/ 346364 w 2909455"/>
              <a:gd name="connsiteY3" fmla="*/ 167077 h 190808"/>
              <a:gd name="connsiteX4" fmla="*/ 678873 w 2909455"/>
              <a:gd name="connsiteY4" fmla="*/ 153223 h 190808"/>
              <a:gd name="connsiteX5" fmla="*/ 720436 w 2909455"/>
              <a:gd name="connsiteY5" fmla="*/ 111659 h 190808"/>
              <a:gd name="connsiteX6" fmla="*/ 803564 w 2909455"/>
              <a:gd name="connsiteY6" fmla="*/ 83950 h 190808"/>
              <a:gd name="connsiteX7" fmla="*/ 845127 w 2909455"/>
              <a:gd name="connsiteY7" fmla="*/ 70095 h 190808"/>
              <a:gd name="connsiteX8" fmla="*/ 1122218 w 2909455"/>
              <a:gd name="connsiteY8" fmla="*/ 83950 h 190808"/>
              <a:gd name="connsiteX9" fmla="*/ 1205345 w 2909455"/>
              <a:gd name="connsiteY9" fmla="*/ 97804 h 190808"/>
              <a:gd name="connsiteX10" fmla="*/ 1316182 w 2909455"/>
              <a:gd name="connsiteY10" fmla="*/ 111659 h 190808"/>
              <a:gd name="connsiteX11" fmla="*/ 1704109 w 2909455"/>
              <a:gd name="connsiteY11" fmla="*/ 111659 h 190808"/>
              <a:gd name="connsiteX12" fmla="*/ 1995055 w 2909455"/>
              <a:gd name="connsiteY12" fmla="*/ 97804 h 190808"/>
              <a:gd name="connsiteX13" fmla="*/ 2050473 w 2909455"/>
              <a:gd name="connsiteY13" fmla="*/ 83950 h 190808"/>
              <a:gd name="connsiteX14" fmla="*/ 2175164 w 2909455"/>
              <a:gd name="connsiteY14" fmla="*/ 28532 h 190808"/>
              <a:gd name="connsiteX15" fmla="*/ 2341418 w 2909455"/>
              <a:gd name="connsiteY15" fmla="*/ 823 h 190808"/>
              <a:gd name="connsiteX16" fmla="*/ 2563091 w 2909455"/>
              <a:gd name="connsiteY16" fmla="*/ 42386 h 190808"/>
              <a:gd name="connsiteX17" fmla="*/ 2604655 w 2909455"/>
              <a:gd name="connsiteY17" fmla="*/ 56241 h 190808"/>
              <a:gd name="connsiteX18" fmla="*/ 2646218 w 2909455"/>
              <a:gd name="connsiteY18" fmla="*/ 70095 h 190808"/>
              <a:gd name="connsiteX19" fmla="*/ 2909455 w 2909455"/>
              <a:gd name="connsiteY19" fmla="*/ 42386 h 19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09455" h="190808">
                <a:moveTo>
                  <a:pt x="0" y="125514"/>
                </a:moveTo>
                <a:cubicBezTo>
                  <a:pt x="97942" y="190808"/>
                  <a:pt x="2263" y="139368"/>
                  <a:pt x="221673" y="139368"/>
                </a:cubicBezTo>
                <a:cubicBezTo>
                  <a:pt x="240714" y="139368"/>
                  <a:pt x="258503" y="149092"/>
                  <a:pt x="277091" y="153223"/>
                </a:cubicBezTo>
                <a:cubicBezTo>
                  <a:pt x="300079" y="158331"/>
                  <a:pt x="323273" y="162459"/>
                  <a:pt x="346364" y="167077"/>
                </a:cubicBezTo>
                <a:cubicBezTo>
                  <a:pt x="457200" y="162459"/>
                  <a:pt x="569138" y="169480"/>
                  <a:pt x="678873" y="153223"/>
                </a:cubicBezTo>
                <a:cubicBezTo>
                  <a:pt x="698255" y="150352"/>
                  <a:pt x="703308" y="121174"/>
                  <a:pt x="720436" y="111659"/>
                </a:cubicBezTo>
                <a:cubicBezTo>
                  <a:pt x="745969" y="97474"/>
                  <a:pt x="775855" y="93187"/>
                  <a:pt x="803564" y="83950"/>
                </a:cubicBezTo>
                <a:lnTo>
                  <a:pt x="845127" y="70095"/>
                </a:lnTo>
                <a:cubicBezTo>
                  <a:pt x="937491" y="74713"/>
                  <a:pt x="1030011" y="76857"/>
                  <a:pt x="1122218" y="83950"/>
                </a:cubicBezTo>
                <a:cubicBezTo>
                  <a:pt x="1150226" y="86104"/>
                  <a:pt x="1177536" y="93831"/>
                  <a:pt x="1205345" y="97804"/>
                </a:cubicBezTo>
                <a:cubicBezTo>
                  <a:pt x="1242204" y="103070"/>
                  <a:pt x="1279236" y="107041"/>
                  <a:pt x="1316182" y="111659"/>
                </a:cubicBezTo>
                <a:cubicBezTo>
                  <a:pt x="1478651" y="152278"/>
                  <a:pt x="1355892" y="127136"/>
                  <a:pt x="1704109" y="111659"/>
                </a:cubicBezTo>
                <a:lnTo>
                  <a:pt x="1995055" y="97804"/>
                </a:lnTo>
                <a:cubicBezTo>
                  <a:pt x="2013528" y="93186"/>
                  <a:pt x="2032644" y="90636"/>
                  <a:pt x="2050473" y="83950"/>
                </a:cubicBezTo>
                <a:cubicBezTo>
                  <a:pt x="2243636" y="11515"/>
                  <a:pt x="1947633" y="104376"/>
                  <a:pt x="2175164" y="28532"/>
                </a:cubicBezTo>
                <a:cubicBezTo>
                  <a:pt x="2230091" y="10223"/>
                  <a:pt x="2283277" y="8090"/>
                  <a:pt x="2341418" y="823"/>
                </a:cubicBezTo>
                <a:cubicBezTo>
                  <a:pt x="2509025" y="17583"/>
                  <a:pt x="2435935" y="0"/>
                  <a:pt x="2563091" y="42386"/>
                </a:cubicBezTo>
                <a:lnTo>
                  <a:pt x="2604655" y="56241"/>
                </a:lnTo>
                <a:lnTo>
                  <a:pt x="2646218" y="70095"/>
                </a:lnTo>
                <a:cubicBezTo>
                  <a:pt x="2892054" y="55635"/>
                  <a:pt x="2811403" y="91412"/>
                  <a:pt x="2909455" y="42386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pic>
        <p:nvPicPr>
          <p:cNvPr id="22" name="Picture 4" descr="Leaf Clip 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8359" y="1171275"/>
            <a:ext cx="338932" cy="613644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683483" y="3848040"/>
            <a:ext cx="10137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Bookman Old Style" pitchFamily="18" charset="0"/>
              </a:rPr>
              <a:t>Soil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64547" y="471357"/>
            <a:ext cx="2105431" cy="1777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Nitrogen,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Phosphorus,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Magnesium,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Manganese,  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Sodium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71800" y="3497818"/>
            <a:ext cx="274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Carries water and minerals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7044" y="3409950"/>
            <a:ext cx="20231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dirty="0" smtClean="0">
                <a:solidFill>
                  <a:srgbClr val="007434"/>
                </a:solidFill>
                <a:latin typeface="+mj-lt"/>
              </a:rPr>
              <a:t>Carries food to other parts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3483" y="4162395"/>
            <a:ext cx="15595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solidFill>
                  <a:srgbClr val="00B0F0"/>
                </a:solidFill>
                <a:latin typeface="Bookman Old Style" pitchFamily="18" charset="0"/>
              </a:rPr>
              <a:t>Water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83483" y="4476750"/>
            <a:ext cx="17935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latin typeface="Bookman Old Style" pitchFamily="18" charset="0"/>
              </a:rPr>
              <a:t>Minerals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22795" y="3195639"/>
            <a:ext cx="1020405" cy="3693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Xylem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71800" y="3228260"/>
            <a:ext cx="1107901" cy="40011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Phloem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80241" y="634356"/>
            <a:ext cx="287795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Bookman Old Style" pitchFamily="18" charset="0"/>
              </a:rPr>
              <a:t>All the parts of the plant are interconnected with these  conducting tissues.</a:t>
            </a:r>
          </a:p>
        </p:txBody>
      </p:sp>
      <p:pic>
        <p:nvPicPr>
          <p:cNvPr id="4098" name="Picture 2" descr="\\192.168.1.18\mt_school\2014_15\01 STATE_BOARD_MH\ENGLISH_MED\TAT_2014 - 15\10th std\Biology\Chapter 10\Images\028_bitesize_gcse_tsbiology_transportsystemsinplants_phloem_304.gif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1" r="70395"/>
          <a:stretch/>
        </p:blipFill>
        <p:spPr bwMode="auto">
          <a:xfrm>
            <a:off x="2696142" y="3180031"/>
            <a:ext cx="295383" cy="8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192.168.1.18\mt_school\2014_15\01 STATE_BOARD_MH\ENGLISH_MED\TAT_2014 - 15\10th std\Biology\Chapter 10\Images\027_bitesize_gcse_tsbiology_transportsystemsinplants_xylem_304.gif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1" r="80263"/>
          <a:stretch/>
        </p:blipFill>
        <p:spPr bwMode="auto">
          <a:xfrm>
            <a:off x="2497546" y="3189807"/>
            <a:ext cx="196921" cy="8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2966132" y="1370375"/>
            <a:ext cx="248786" cy="215444"/>
            <a:chOff x="4965029" y="2714626"/>
            <a:chExt cx="248786" cy="215444"/>
          </a:xfrm>
        </p:grpSpPr>
        <p:sp>
          <p:nvSpPr>
            <p:cNvPr id="32" name="Oval 31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65029" y="2714626"/>
              <a:ext cx="2487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 smtClean="0">
                  <a:solidFill>
                    <a:schemeClr val="bg1"/>
                  </a:solidFill>
                  <a:latin typeface="+mj-lt"/>
                </a:rPr>
                <a:t>G</a:t>
              </a:r>
              <a:endParaRPr kumimoji="1" lang="en-IN" sz="8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Freeform 35" hidden="1"/>
          <p:cNvSpPr/>
          <p:nvPr/>
        </p:nvSpPr>
        <p:spPr>
          <a:xfrm>
            <a:off x="762000" y="338214"/>
            <a:ext cx="3956050" cy="1139884"/>
          </a:xfrm>
          <a:custGeom>
            <a:avLst/>
            <a:gdLst>
              <a:gd name="connsiteX0" fmla="*/ 1828800 w 3956050"/>
              <a:gd name="connsiteY0" fmla="*/ 0 h 1974850"/>
              <a:gd name="connsiteX1" fmla="*/ 0 w 3956050"/>
              <a:gd name="connsiteY1" fmla="*/ 1974850 h 1974850"/>
              <a:gd name="connsiteX2" fmla="*/ 3956050 w 3956050"/>
              <a:gd name="connsiteY2" fmla="*/ 1841500 h 1974850"/>
              <a:gd name="connsiteX3" fmla="*/ 1828800 w 3956050"/>
              <a:gd name="connsiteY3" fmla="*/ 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050" h="1974850">
                <a:moveTo>
                  <a:pt x="1828800" y="0"/>
                </a:moveTo>
                <a:lnTo>
                  <a:pt x="0" y="1974850"/>
                </a:lnTo>
                <a:lnTo>
                  <a:pt x="3956050" y="1841500"/>
                </a:lnTo>
                <a:lnTo>
                  <a:pt x="182880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97917">
                <a:schemeClr val="bg1"/>
              </a:gs>
              <a:gs pos="5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6" descr="http://www.jaymooreinthemorning.com/images/sun.gif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09800" y="312872"/>
            <a:ext cx="661987" cy="632265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938539" y="772714"/>
            <a:ext cx="1549400" cy="62944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46100" y="278208"/>
            <a:ext cx="1549400" cy="629444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651" y="224790"/>
            <a:ext cx="14687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Inorganic materials</a:t>
            </a:r>
          </a:p>
        </p:txBody>
      </p:sp>
      <p:sp>
        <p:nvSpPr>
          <p:cNvPr id="48" name="Cloud 47"/>
          <p:cNvSpPr/>
          <p:nvPr/>
        </p:nvSpPr>
        <p:spPr>
          <a:xfrm>
            <a:off x="2794000" y="338212"/>
            <a:ext cx="1549400" cy="62944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162661" y="634356"/>
            <a:ext cx="1549400" cy="629444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81200" y="392875"/>
            <a:ext cx="26221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Which include</a:t>
            </a:r>
          </a:p>
        </p:txBody>
      </p:sp>
      <p:sp>
        <p:nvSpPr>
          <p:cNvPr id="10" name="Teardrop 9"/>
          <p:cNvSpPr/>
          <p:nvPr/>
        </p:nvSpPr>
        <p:spPr>
          <a:xfrm rot="19114191">
            <a:off x="1811757" y="4508759"/>
            <a:ext cx="145210" cy="128156"/>
          </a:xfrm>
          <a:prstGeom prst="teardrop">
            <a:avLst>
              <a:gd name="adj" fmla="val 158182"/>
            </a:avLst>
          </a:prstGeom>
          <a:solidFill>
            <a:srgbClr val="3F66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2" name="Teardrop 11"/>
          <p:cNvSpPr/>
          <p:nvPr/>
        </p:nvSpPr>
        <p:spPr>
          <a:xfrm rot="19114191">
            <a:off x="2421357" y="4216659"/>
            <a:ext cx="145210" cy="128156"/>
          </a:xfrm>
          <a:prstGeom prst="teardrop">
            <a:avLst>
              <a:gd name="adj" fmla="val 158182"/>
            </a:avLst>
          </a:prstGeom>
          <a:solidFill>
            <a:srgbClr val="3F66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01318" y="4446463"/>
            <a:ext cx="145256" cy="145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82118" y="4195921"/>
            <a:ext cx="145256" cy="145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09082" y="1995850"/>
            <a:ext cx="248786" cy="215444"/>
            <a:chOff x="4965029" y="2714626"/>
            <a:chExt cx="248786" cy="215444"/>
          </a:xfrm>
        </p:grpSpPr>
        <p:sp>
          <p:nvSpPr>
            <p:cNvPr id="51" name="Oval 50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965029" y="2714626"/>
              <a:ext cx="2487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 smtClean="0">
                  <a:solidFill>
                    <a:schemeClr val="bg1"/>
                  </a:solidFill>
                  <a:latin typeface="+mj-lt"/>
                </a:rPr>
                <a:t>G</a:t>
              </a:r>
              <a:endParaRPr kumimoji="1" lang="en-IN" sz="8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46957" y="1840275"/>
            <a:ext cx="248786" cy="215444"/>
            <a:chOff x="4965029" y="2714626"/>
            <a:chExt cx="248786" cy="215444"/>
          </a:xfrm>
        </p:grpSpPr>
        <p:sp>
          <p:nvSpPr>
            <p:cNvPr id="55" name="Oval 54"/>
            <p:cNvSpPr/>
            <p:nvPr/>
          </p:nvSpPr>
          <p:spPr>
            <a:xfrm>
              <a:off x="5022952" y="2757708"/>
              <a:ext cx="132938" cy="1329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965029" y="2714626"/>
              <a:ext cx="2487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sz="800" dirty="0" smtClean="0">
                  <a:solidFill>
                    <a:schemeClr val="bg1"/>
                  </a:solidFill>
                  <a:latin typeface="+mj-lt"/>
                </a:rPr>
                <a:t>G</a:t>
              </a:r>
              <a:endParaRPr kumimoji="1" lang="en-IN" sz="8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867275" y="571500"/>
            <a:ext cx="3743325" cy="193899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 xylem tissues cells like vessels and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tracheids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of the roots, stems and leaves are interconnected to form a continuous system of water-conducting channels reaching all parts of the plants.</a:t>
            </a:r>
          </a:p>
        </p:txBody>
      </p:sp>
    </p:spTree>
    <p:extLst>
      <p:ext uri="{BB962C8B-B14F-4D97-AF65-F5344CB8AC3E}">
        <p14:creationId xmlns:p14="http://schemas.microsoft.com/office/powerpoint/2010/main" val="1603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C 0.00087 -0.02809 0.00799 -0.04537 0.01025 -0.0963 C 0.0125 -0.14722 0.00834 -0.25216 0.01407 -0.30617 C 0.01979 -0.36019 0.02969 -0.38858 0.04462 -0.42099 C 0.05955 -0.4534 0.09132 -0.48364 0.10365 -0.5 " pathEditMode="relative" rAng="0" ptsTypes="faaaf">
                                      <p:cBhvr>
                                        <p:cTn id="1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24 C -0.00937 -0.01451 -0.03403 -0.0392 -0.03976 -0.0713 C -0.04601 -0.10432 -0.04028 -0.14167 -0.0408 -0.19969 C -0.04132 -0.25772 -0.03646 -0.36759 -0.04323 -0.41883 C -0.05 -0.47006 -0.07344 -0.4892 -0.08142 -0.50772 " pathEditMode="relative" rAng="0" ptsTypes="faaaf">
                                      <p:cBhvr>
                                        <p:cTn id="1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2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0"/>
                            </p:stCondLst>
                            <p:childTnLst>
                              <p:par>
                                <p:cTn id="16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C 0.01198 -0.0213 0.04635 -0.05679 0.0592 -0.08395 C 0.07205 -0.11111 0.07482 -0.10648 0.07656 -0.16358 C 0.0783 -0.22068 0.07569 -0.3642 0.06961 -0.42716 C 0.06354 -0.49012 0.0552 -0.525 0.03975 -0.54198 C 0.0243 -0.55895 -0.00973 -0.53117 -0.02275 -0.5284 " pathEditMode="relative" rAng="0" ptsTypes="faaaaf">
                                      <p:cBhvr>
                                        <p:cTn id="1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-2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6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3827E-6 C -0.02795 -0.01266 -0.12725 -0.00957 -0.15711 -0.05494 C -0.18472 -0.10371 -0.17934 -0.21976 -0.16579 -0.29321 C -0.15225 -0.36667 -0.10139 -0.45926 -0.07552 -0.4963 C -0.04965 -0.53334 -0.02413 -0.51142 -0.01059 -0.51544 " pathEditMode="relative" rAng="0" ptsTypes="faaaf">
                                      <p:cBhvr>
                                        <p:cTn id="1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500"/>
                            </p:stCondLst>
                            <p:childTnLst>
                              <p:par>
                                <p:cTn id="17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03403 0.13611 C 0.04809 0.14507 0.06979 0.26698 0.08299 0.19167 C 0.09444 0.11667 0.08976 0.36358 0.08142 0.39445 L 0.04132 0.4 " pathEditMode="relative" rAng="0" ptsTypes="FffFF">
                                      <p:cBhvr>
                                        <p:cTn id="2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20000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32099E-6 L 0.05243 0.0929 C 0.06649 0.10185 0.09722 0.14969 0.11909 0.14969 C 0.11093 0.15308 0.01475 0.17746 -0.01111 0.17037 C -0.04045 0.15586 -0.03108 0.06543 -0.05695 0.06234 C -0.08282 0.05925 -0.14757 0.15185 -0.16615 0.15123 L -0.16875 0.05925 " pathEditMode="relative" rAng="0" ptsTypes="FffaaFF">
                                      <p:cBhvr>
                                        <p:cTn id="2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8858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6.17284E-7 L -0.11285 0.21821 C -0.09879 0.22716 -0.12778 0.36883 -0.10591 0.36883 C -0.08091 0.36883 -0.08507 0.41667 -0.0816 0.42685 " pathEditMode="relative" rAng="0" ptsTypes="FffF">
                                      <p:cBhvr>
                                        <p:cTn id="2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21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4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6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1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/>
      <p:bldP spid="25" grpId="0"/>
      <p:bldP spid="25" grpId="1"/>
      <p:bldP spid="26" grpId="0"/>
      <p:bldP spid="26" grpId="1"/>
      <p:bldP spid="27" grpId="0"/>
      <p:bldP spid="30" grpId="0"/>
      <p:bldP spid="31" grpId="0"/>
      <p:bldP spid="31" grpId="1"/>
      <p:bldP spid="44" grpId="0"/>
      <p:bldP spid="44" grpId="1"/>
      <p:bldP spid="44" grpId="3"/>
      <p:bldP spid="46" grpId="0"/>
      <p:bldP spid="46" grpId="1"/>
      <p:bldP spid="46" grpId="3"/>
      <p:bldP spid="47" grpId="0"/>
      <p:bldP spid="36" grpId="0" animBg="1"/>
      <p:bldP spid="4" grpId="0" animBg="1"/>
      <p:bldP spid="5" grpId="0" animBg="1"/>
      <p:bldP spid="24" grpId="0"/>
      <p:bldP spid="24" grpId="1"/>
      <p:bldP spid="48" grpId="0" animBg="1"/>
      <p:bldP spid="49" grpId="0" animBg="1"/>
      <p:bldP spid="53" grpId="0"/>
      <p:bldP spid="53" grpId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5" grpId="0" animBg="1"/>
      <p:bldP spid="15" grpId="1" animBg="1"/>
      <p:bldP spid="15" grpId="2" animBg="1"/>
      <p:bldP spid="19" grpId="0" animBg="1"/>
      <p:bldP spid="19" grpId="1" animBg="1"/>
      <p:bldP spid="19" grpId="2" animBg="1"/>
      <p:bldP spid="57" grpId="0"/>
      <p:bldP spid="5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85750"/>
            <a:ext cx="51972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317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itchFamily="18" charset="0"/>
              </a:rPr>
              <a:t>Transport of water in plants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5104" y="685445"/>
            <a:ext cx="6477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905"/>
                <a:latin typeface="Bookman Old Style" pitchFamily="18" charset="0"/>
              </a:rPr>
              <a:t>Takes place by two ways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760" y="1409640"/>
            <a:ext cx="210192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905"/>
                <a:latin typeface="Bookman Old Style" pitchFamily="18" charset="0"/>
              </a:rPr>
              <a:t>Root pressure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1782" y="1409640"/>
            <a:ext cx="269247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905"/>
                <a:latin typeface="Bookman Old Style" pitchFamily="18" charset="0"/>
              </a:rPr>
              <a:t>Transpiration pull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094714"/>
            <a:ext cx="45540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Now first let us see root pressure</a:t>
            </a:r>
          </a:p>
        </p:txBody>
      </p:sp>
      <p:sp>
        <p:nvSpPr>
          <p:cNvPr id="7" name="Left Brace 6"/>
          <p:cNvSpPr/>
          <p:nvPr/>
        </p:nvSpPr>
        <p:spPr>
          <a:xfrm rot="5400000" flipV="1">
            <a:off x="4369218" y="-356235"/>
            <a:ext cx="268773" cy="312420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www.findyourroots.biz/images/photo%20tree.gif"/>
          <p:cNvPicPr>
            <a:picLocks noChangeAspect="1" noChangeArrowheads="1"/>
          </p:cNvPicPr>
          <p:nvPr/>
        </p:nvPicPr>
        <p:blipFill rotWithShape="1">
          <a:blip r:embed="rId2" cstate="print"/>
          <a:srcRect l="23513" t="1162"/>
          <a:stretch/>
        </p:blipFill>
        <p:spPr bwMode="auto">
          <a:xfrm>
            <a:off x="533400" y="285750"/>
            <a:ext cx="2104361" cy="3579625"/>
          </a:xfrm>
          <a:prstGeom prst="rect">
            <a:avLst/>
          </a:prstGeom>
          <a:noFill/>
        </p:spPr>
      </p:pic>
      <p:pic>
        <p:nvPicPr>
          <p:cNvPr id="3" name="Picture 10" descr="http://www.empoweringminds.co.uk/wp-content/uploads/2008/11/blue-arrow-dow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2536" y="3181350"/>
            <a:ext cx="418696" cy="430255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3200400" y="1181040"/>
            <a:ext cx="5029202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softEdge rad="317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Due to difference in concentration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2344"/>
          <a:stretch/>
        </p:blipFill>
        <p:spPr bwMode="auto">
          <a:xfrm>
            <a:off x="457201" y="3726668"/>
            <a:ext cx="1785940" cy="1144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/>
          <p:cNvSpPr/>
          <p:nvPr/>
        </p:nvSpPr>
        <p:spPr>
          <a:xfrm>
            <a:off x="1524000" y="3183555"/>
            <a:ext cx="1080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solidFill>
                  <a:srgbClr val="3F66D5"/>
                </a:solidFill>
                <a:latin typeface="Bookman Old Style" pitchFamily="18" charset="0"/>
              </a:rPr>
              <a:t>Water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95304" y="3686175"/>
            <a:ext cx="1709734" cy="1221138"/>
            <a:chOff x="5943600" y="5181600"/>
            <a:chExt cx="3048000" cy="1981200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3600" y="5181600"/>
              <a:ext cx="3048000" cy="1981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0" name="Rectangle 39"/>
            <p:cNvSpPr/>
            <p:nvPr/>
          </p:nvSpPr>
          <p:spPr>
            <a:xfrm>
              <a:off x="6705599" y="6340617"/>
              <a:ext cx="1676401" cy="6491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 smtClean="0">
                  <a:ln w="1905"/>
                  <a:solidFill>
                    <a:schemeClr val="bg1"/>
                  </a:solidFill>
                  <a:latin typeface="Bookman Old Style" pitchFamily="18" charset="0"/>
                </a:rPr>
                <a:t>Soil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57400" y="4272568"/>
            <a:ext cx="1224734" cy="432782"/>
            <a:chOff x="3124200" y="4492355"/>
            <a:chExt cx="1888467" cy="667327"/>
          </a:xfrm>
        </p:grpSpPr>
        <p:pic>
          <p:nvPicPr>
            <p:cNvPr id="42" name="Picture 10" descr="http://www.empoweringminds.co.uk/wp-content/uploads/2008/11/blue-arrow-down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4363268" y="4492355"/>
              <a:ext cx="649399" cy="667327"/>
            </a:xfrm>
            <a:prstGeom prst="rect">
              <a:avLst/>
            </a:prstGeom>
            <a:noFill/>
          </p:spPr>
        </p:pic>
        <p:sp>
          <p:nvSpPr>
            <p:cNvPr id="43" name="Rectangle 42"/>
            <p:cNvSpPr/>
            <p:nvPr/>
          </p:nvSpPr>
          <p:spPr>
            <a:xfrm>
              <a:off x="3124200" y="4572000"/>
              <a:ext cx="1676400" cy="52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 smtClean="0">
                  <a:ln w="1905"/>
                  <a:solidFill>
                    <a:srgbClr val="3F66D5"/>
                  </a:solidFill>
                  <a:latin typeface="Bookman Old Style" pitchFamily="18" charset="0"/>
                </a:rPr>
                <a:t>Water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00401" y="780930"/>
            <a:ext cx="5029200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softEdge rad="317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Water molecules enter from  the roots</a:t>
            </a:r>
          </a:p>
        </p:txBody>
      </p:sp>
      <p:sp>
        <p:nvSpPr>
          <p:cNvPr id="45" name="Oval 44"/>
          <p:cNvSpPr/>
          <p:nvPr/>
        </p:nvSpPr>
        <p:spPr>
          <a:xfrm>
            <a:off x="1645114" y="3967008"/>
            <a:ext cx="259886" cy="357342"/>
          </a:xfrm>
          <a:prstGeom prst="ellipse">
            <a:avLst/>
          </a:prstGeom>
          <a:noFill/>
          <a:ln w="12700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pic>
        <p:nvPicPr>
          <p:cNvPr id="46" name="Picture 15" descr="http://www.hobphotography.co.uk/images/Buttons%20etc/forward%20arro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269528">
            <a:off x="1840723" y="1414545"/>
            <a:ext cx="1869516" cy="3086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6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44" grpId="0"/>
      <p:bldP spid="44" grpId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713420" y="520168"/>
            <a:ext cx="1648507" cy="853929"/>
          </a:xfrm>
          <a:custGeom>
            <a:avLst/>
            <a:gdLst>
              <a:gd name="connsiteX0" fmla="*/ 9055 w 2198052"/>
              <a:gd name="connsiteY0" fmla="*/ 894141 h 1138594"/>
              <a:gd name="connsiteX1" fmla="*/ 9055 w 2198052"/>
              <a:gd name="connsiteY1" fmla="*/ 719516 h 1138594"/>
              <a:gd name="connsiteX2" fmla="*/ 12230 w 2198052"/>
              <a:gd name="connsiteY2" fmla="*/ 462341 h 1138594"/>
              <a:gd name="connsiteX3" fmla="*/ 15405 w 2198052"/>
              <a:gd name="connsiteY3" fmla="*/ 287716 h 1138594"/>
              <a:gd name="connsiteX4" fmla="*/ 9055 w 2198052"/>
              <a:gd name="connsiteY4" fmla="*/ 138491 h 1138594"/>
              <a:gd name="connsiteX5" fmla="*/ 56680 w 2198052"/>
              <a:gd name="connsiteY5" fmla="*/ 14666 h 1138594"/>
              <a:gd name="connsiteX6" fmla="*/ 234480 w 2198052"/>
              <a:gd name="connsiteY6" fmla="*/ 14666 h 1138594"/>
              <a:gd name="connsiteX7" fmla="*/ 396405 w 2198052"/>
              <a:gd name="connsiteY7" fmla="*/ 11491 h 1138594"/>
              <a:gd name="connsiteX8" fmla="*/ 802805 w 2198052"/>
              <a:gd name="connsiteY8" fmla="*/ 17841 h 1138594"/>
              <a:gd name="connsiteX9" fmla="*/ 1612430 w 2198052"/>
              <a:gd name="connsiteY9" fmla="*/ 8316 h 1138594"/>
              <a:gd name="connsiteX10" fmla="*/ 1990255 w 2198052"/>
              <a:gd name="connsiteY10" fmla="*/ 8316 h 1138594"/>
              <a:gd name="connsiteX11" fmla="*/ 2177580 w 2198052"/>
              <a:gd name="connsiteY11" fmla="*/ 21016 h 1138594"/>
              <a:gd name="connsiteX12" fmla="*/ 2190280 w 2198052"/>
              <a:gd name="connsiteY12" fmla="*/ 246441 h 1138594"/>
              <a:gd name="connsiteX13" fmla="*/ 2152180 w 2198052"/>
              <a:gd name="connsiteY13" fmla="*/ 398841 h 1138594"/>
              <a:gd name="connsiteX14" fmla="*/ 2129955 w 2198052"/>
              <a:gd name="connsiteY14" fmla="*/ 678241 h 1138594"/>
              <a:gd name="connsiteX15" fmla="*/ 2136305 w 2198052"/>
              <a:gd name="connsiteY15" fmla="*/ 906841 h 1138594"/>
              <a:gd name="connsiteX16" fmla="*/ 2139480 w 2198052"/>
              <a:gd name="connsiteY16" fmla="*/ 1052891 h 1138594"/>
              <a:gd name="connsiteX17" fmla="*/ 2088680 w 2198052"/>
              <a:gd name="connsiteY17" fmla="*/ 1135441 h 1138594"/>
              <a:gd name="connsiteX18" fmla="*/ 1698155 w 2198052"/>
              <a:gd name="connsiteY18" fmla="*/ 1122741 h 1138594"/>
              <a:gd name="connsiteX19" fmla="*/ 1301280 w 2198052"/>
              <a:gd name="connsiteY19" fmla="*/ 1113216 h 1138594"/>
              <a:gd name="connsiteX20" fmla="*/ 580555 w 2198052"/>
              <a:gd name="connsiteY20" fmla="*/ 1021141 h 1138594"/>
              <a:gd name="connsiteX21" fmla="*/ 304330 w 2198052"/>
              <a:gd name="connsiteY21" fmla="*/ 900491 h 1138594"/>
              <a:gd name="connsiteX22" fmla="*/ 129705 w 2198052"/>
              <a:gd name="connsiteY22" fmla="*/ 913191 h 1138594"/>
              <a:gd name="connsiteX23" fmla="*/ 9055 w 2198052"/>
              <a:gd name="connsiteY23" fmla="*/ 894141 h 113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98052" h="1138594">
                <a:moveTo>
                  <a:pt x="9055" y="894141"/>
                </a:moveTo>
                <a:cubicBezTo>
                  <a:pt x="-11053" y="861862"/>
                  <a:pt x="8526" y="791483"/>
                  <a:pt x="9055" y="719516"/>
                </a:cubicBezTo>
                <a:cubicBezTo>
                  <a:pt x="9584" y="647549"/>
                  <a:pt x="11172" y="534308"/>
                  <a:pt x="12230" y="462341"/>
                </a:cubicBezTo>
                <a:cubicBezTo>
                  <a:pt x="13288" y="390374"/>
                  <a:pt x="15934" y="341691"/>
                  <a:pt x="15405" y="287716"/>
                </a:cubicBezTo>
                <a:cubicBezTo>
                  <a:pt x="14876" y="233741"/>
                  <a:pt x="2176" y="183999"/>
                  <a:pt x="9055" y="138491"/>
                </a:cubicBezTo>
                <a:cubicBezTo>
                  <a:pt x="15934" y="92983"/>
                  <a:pt x="19109" y="35303"/>
                  <a:pt x="56680" y="14666"/>
                </a:cubicBezTo>
                <a:cubicBezTo>
                  <a:pt x="94251" y="-5972"/>
                  <a:pt x="177859" y="15195"/>
                  <a:pt x="234480" y="14666"/>
                </a:cubicBezTo>
                <a:cubicBezTo>
                  <a:pt x="291101" y="14137"/>
                  <a:pt x="301684" y="10962"/>
                  <a:pt x="396405" y="11491"/>
                </a:cubicBezTo>
                <a:cubicBezTo>
                  <a:pt x="491126" y="12020"/>
                  <a:pt x="802805" y="17841"/>
                  <a:pt x="802805" y="17841"/>
                </a:cubicBezTo>
                <a:lnTo>
                  <a:pt x="1612430" y="8316"/>
                </a:lnTo>
                <a:lnTo>
                  <a:pt x="1990255" y="8316"/>
                </a:lnTo>
                <a:cubicBezTo>
                  <a:pt x="2084447" y="10433"/>
                  <a:pt x="2144243" y="-18671"/>
                  <a:pt x="2177580" y="21016"/>
                </a:cubicBezTo>
                <a:cubicBezTo>
                  <a:pt x="2210917" y="60703"/>
                  <a:pt x="2194513" y="183470"/>
                  <a:pt x="2190280" y="246441"/>
                </a:cubicBezTo>
                <a:cubicBezTo>
                  <a:pt x="2186047" y="309412"/>
                  <a:pt x="2162234" y="326874"/>
                  <a:pt x="2152180" y="398841"/>
                </a:cubicBezTo>
                <a:cubicBezTo>
                  <a:pt x="2142126" y="470808"/>
                  <a:pt x="2132601" y="593574"/>
                  <a:pt x="2129955" y="678241"/>
                </a:cubicBezTo>
                <a:cubicBezTo>
                  <a:pt x="2127309" y="762908"/>
                  <a:pt x="2134718" y="844399"/>
                  <a:pt x="2136305" y="906841"/>
                </a:cubicBezTo>
                <a:cubicBezTo>
                  <a:pt x="2137892" y="969283"/>
                  <a:pt x="2136834" y="1014791"/>
                  <a:pt x="2139480" y="1052891"/>
                </a:cubicBezTo>
                <a:cubicBezTo>
                  <a:pt x="2122547" y="1080408"/>
                  <a:pt x="2162234" y="1123799"/>
                  <a:pt x="2088680" y="1135441"/>
                </a:cubicBezTo>
                <a:cubicBezTo>
                  <a:pt x="2015126" y="1147083"/>
                  <a:pt x="1698155" y="1122741"/>
                  <a:pt x="1698155" y="1122741"/>
                </a:cubicBezTo>
                <a:cubicBezTo>
                  <a:pt x="1566922" y="1119037"/>
                  <a:pt x="1487547" y="1130149"/>
                  <a:pt x="1301280" y="1113216"/>
                </a:cubicBezTo>
                <a:cubicBezTo>
                  <a:pt x="1115013" y="1096283"/>
                  <a:pt x="746713" y="1056595"/>
                  <a:pt x="580555" y="1021141"/>
                </a:cubicBezTo>
                <a:cubicBezTo>
                  <a:pt x="414397" y="985687"/>
                  <a:pt x="379472" y="918483"/>
                  <a:pt x="304330" y="900491"/>
                </a:cubicBezTo>
                <a:cubicBezTo>
                  <a:pt x="229188" y="882499"/>
                  <a:pt x="178388" y="915837"/>
                  <a:pt x="129705" y="913191"/>
                </a:cubicBezTo>
                <a:cubicBezTo>
                  <a:pt x="81022" y="910545"/>
                  <a:pt x="29163" y="926420"/>
                  <a:pt x="9055" y="89414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718528" y="1156451"/>
            <a:ext cx="1605476" cy="532888"/>
          </a:xfrm>
          <a:custGeom>
            <a:avLst/>
            <a:gdLst>
              <a:gd name="connsiteX0" fmla="*/ 26551 w 2140677"/>
              <a:gd name="connsiteY0" fmla="*/ 373380 h 710531"/>
              <a:gd name="connsiteX1" fmla="*/ 11311 w 2140677"/>
              <a:gd name="connsiteY1" fmla="*/ 83820 h 710531"/>
              <a:gd name="connsiteX2" fmla="*/ 11311 w 2140677"/>
              <a:gd name="connsiteY2" fmla="*/ 15240 h 710531"/>
              <a:gd name="connsiteX3" fmla="*/ 156091 w 2140677"/>
              <a:gd name="connsiteY3" fmla="*/ 0 h 710531"/>
              <a:gd name="connsiteX4" fmla="*/ 506611 w 2140677"/>
              <a:gd name="connsiteY4" fmla="*/ 38100 h 710531"/>
              <a:gd name="connsiteX5" fmla="*/ 811411 w 2140677"/>
              <a:gd name="connsiteY5" fmla="*/ 106680 h 710531"/>
              <a:gd name="connsiteX6" fmla="*/ 1024771 w 2140677"/>
              <a:gd name="connsiteY6" fmla="*/ 144780 h 710531"/>
              <a:gd name="connsiteX7" fmla="*/ 1222891 w 2140677"/>
              <a:gd name="connsiteY7" fmla="*/ 152400 h 710531"/>
              <a:gd name="connsiteX8" fmla="*/ 1466731 w 2140677"/>
              <a:gd name="connsiteY8" fmla="*/ 198120 h 710531"/>
              <a:gd name="connsiteX9" fmla="*/ 1771531 w 2140677"/>
              <a:gd name="connsiteY9" fmla="*/ 190500 h 710531"/>
              <a:gd name="connsiteX10" fmla="*/ 2030611 w 2140677"/>
              <a:gd name="connsiteY10" fmla="*/ 175260 h 710531"/>
              <a:gd name="connsiteX11" fmla="*/ 2091571 w 2140677"/>
              <a:gd name="connsiteY11" fmla="*/ 175260 h 710531"/>
              <a:gd name="connsiteX12" fmla="*/ 2137291 w 2140677"/>
              <a:gd name="connsiteY12" fmla="*/ 236220 h 710531"/>
              <a:gd name="connsiteX13" fmla="*/ 2137291 w 2140677"/>
              <a:gd name="connsiteY13" fmla="*/ 342900 h 710531"/>
              <a:gd name="connsiteX14" fmla="*/ 2137291 w 2140677"/>
              <a:gd name="connsiteY14" fmla="*/ 487680 h 710531"/>
              <a:gd name="connsiteX15" fmla="*/ 2129671 w 2140677"/>
              <a:gd name="connsiteY15" fmla="*/ 601980 h 710531"/>
              <a:gd name="connsiteX16" fmla="*/ 2114431 w 2140677"/>
              <a:gd name="connsiteY16" fmla="*/ 708660 h 710531"/>
              <a:gd name="connsiteX17" fmla="*/ 1946791 w 2140677"/>
              <a:gd name="connsiteY17" fmla="*/ 670560 h 710531"/>
              <a:gd name="connsiteX18" fmla="*/ 1497211 w 2140677"/>
              <a:gd name="connsiteY18" fmla="*/ 678180 h 710531"/>
              <a:gd name="connsiteX19" fmla="*/ 788551 w 2140677"/>
              <a:gd name="connsiteY19" fmla="*/ 624840 h 710531"/>
              <a:gd name="connsiteX20" fmla="*/ 430411 w 2140677"/>
              <a:gd name="connsiteY20" fmla="*/ 510540 h 710531"/>
              <a:gd name="connsiteX21" fmla="*/ 178951 w 2140677"/>
              <a:gd name="connsiteY21" fmla="*/ 464820 h 710531"/>
              <a:gd name="connsiteX22" fmla="*/ 26551 w 2140677"/>
              <a:gd name="connsiteY22" fmla="*/ 373380 h 71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40677" h="710531">
                <a:moveTo>
                  <a:pt x="26551" y="373380"/>
                </a:moveTo>
                <a:cubicBezTo>
                  <a:pt x="-1389" y="309880"/>
                  <a:pt x="13851" y="143510"/>
                  <a:pt x="11311" y="83820"/>
                </a:cubicBezTo>
                <a:cubicBezTo>
                  <a:pt x="8771" y="24130"/>
                  <a:pt x="-12819" y="29210"/>
                  <a:pt x="11311" y="15240"/>
                </a:cubicBezTo>
                <a:cubicBezTo>
                  <a:pt x="35441" y="1270"/>
                  <a:pt x="73541" y="-3810"/>
                  <a:pt x="156091" y="0"/>
                </a:cubicBezTo>
                <a:cubicBezTo>
                  <a:pt x="238641" y="3810"/>
                  <a:pt x="397391" y="20320"/>
                  <a:pt x="506611" y="38100"/>
                </a:cubicBezTo>
                <a:cubicBezTo>
                  <a:pt x="615831" y="55880"/>
                  <a:pt x="725051" y="88900"/>
                  <a:pt x="811411" y="106680"/>
                </a:cubicBezTo>
                <a:cubicBezTo>
                  <a:pt x="897771" y="124460"/>
                  <a:pt x="956191" y="137160"/>
                  <a:pt x="1024771" y="144780"/>
                </a:cubicBezTo>
                <a:cubicBezTo>
                  <a:pt x="1093351" y="152400"/>
                  <a:pt x="1149231" y="143510"/>
                  <a:pt x="1222891" y="152400"/>
                </a:cubicBezTo>
                <a:cubicBezTo>
                  <a:pt x="1296551" y="161290"/>
                  <a:pt x="1375291" y="191770"/>
                  <a:pt x="1466731" y="198120"/>
                </a:cubicBezTo>
                <a:cubicBezTo>
                  <a:pt x="1558171" y="204470"/>
                  <a:pt x="1677551" y="194310"/>
                  <a:pt x="1771531" y="190500"/>
                </a:cubicBezTo>
                <a:cubicBezTo>
                  <a:pt x="1865511" y="186690"/>
                  <a:pt x="1977271" y="177800"/>
                  <a:pt x="2030611" y="175260"/>
                </a:cubicBezTo>
                <a:cubicBezTo>
                  <a:pt x="2083951" y="172720"/>
                  <a:pt x="2073791" y="165100"/>
                  <a:pt x="2091571" y="175260"/>
                </a:cubicBezTo>
                <a:cubicBezTo>
                  <a:pt x="2109351" y="185420"/>
                  <a:pt x="2129671" y="208280"/>
                  <a:pt x="2137291" y="236220"/>
                </a:cubicBezTo>
                <a:cubicBezTo>
                  <a:pt x="2144911" y="264160"/>
                  <a:pt x="2137291" y="342900"/>
                  <a:pt x="2137291" y="342900"/>
                </a:cubicBezTo>
                <a:cubicBezTo>
                  <a:pt x="2137291" y="384810"/>
                  <a:pt x="2138561" y="444500"/>
                  <a:pt x="2137291" y="487680"/>
                </a:cubicBezTo>
                <a:cubicBezTo>
                  <a:pt x="2136021" y="530860"/>
                  <a:pt x="2133481" y="565150"/>
                  <a:pt x="2129671" y="601980"/>
                </a:cubicBezTo>
                <a:cubicBezTo>
                  <a:pt x="2125861" y="638810"/>
                  <a:pt x="2144911" y="697230"/>
                  <a:pt x="2114431" y="708660"/>
                </a:cubicBezTo>
                <a:cubicBezTo>
                  <a:pt x="2083951" y="720090"/>
                  <a:pt x="2049661" y="675640"/>
                  <a:pt x="1946791" y="670560"/>
                </a:cubicBezTo>
                <a:cubicBezTo>
                  <a:pt x="1843921" y="665480"/>
                  <a:pt x="1690251" y="685800"/>
                  <a:pt x="1497211" y="678180"/>
                </a:cubicBezTo>
                <a:cubicBezTo>
                  <a:pt x="1304171" y="670560"/>
                  <a:pt x="966351" y="652780"/>
                  <a:pt x="788551" y="624840"/>
                </a:cubicBezTo>
                <a:cubicBezTo>
                  <a:pt x="610751" y="596900"/>
                  <a:pt x="532011" y="537210"/>
                  <a:pt x="430411" y="510540"/>
                </a:cubicBezTo>
                <a:cubicBezTo>
                  <a:pt x="328811" y="483870"/>
                  <a:pt x="243721" y="485140"/>
                  <a:pt x="178951" y="464820"/>
                </a:cubicBezTo>
                <a:cubicBezTo>
                  <a:pt x="114181" y="444500"/>
                  <a:pt x="54491" y="436880"/>
                  <a:pt x="26551" y="3733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 30"/>
          <p:cNvSpPr/>
          <p:nvPr/>
        </p:nvSpPr>
        <p:spPr>
          <a:xfrm>
            <a:off x="717186" y="1412440"/>
            <a:ext cx="1661516" cy="1489963"/>
          </a:xfrm>
          <a:custGeom>
            <a:avLst/>
            <a:gdLst>
              <a:gd name="connsiteX0" fmla="*/ 5480 w 2215398"/>
              <a:gd name="connsiteY0" fmla="*/ 1214425 h 1938497"/>
              <a:gd name="connsiteX1" fmla="*/ 18180 w 2215398"/>
              <a:gd name="connsiteY1" fmla="*/ 1081075 h 1938497"/>
              <a:gd name="connsiteX2" fmla="*/ 18180 w 2215398"/>
              <a:gd name="connsiteY2" fmla="*/ 947725 h 1938497"/>
              <a:gd name="connsiteX3" fmla="*/ 5480 w 2215398"/>
              <a:gd name="connsiteY3" fmla="*/ 814375 h 1938497"/>
              <a:gd name="connsiteX4" fmla="*/ 5480 w 2215398"/>
              <a:gd name="connsiteY4" fmla="*/ 661975 h 1938497"/>
              <a:gd name="connsiteX5" fmla="*/ 24530 w 2215398"/>
              <a:gd name="connsiteY5" fmla="*/ 522275 h 1938497"/>
              <a:gd name="connsiteX6" fmla="*/ 11830 w 2215398"/>
              <a:gd name="connsiteY6" fmla="*/ 350825 h 1938497"/>
              <a:gd name="connsiteX7" fmla="*/ 11830 w 2215398"/>
              <a:gd name="connsiteY7" fmla="*/ 217475 h 1938497"/>
              <a:gd name="connsiteX8" fmla="*/ 18180 w 2215398"/>
              <a:gd name="connsiteY8" fmla="*/ 96825 h 1938497"/>
              <a:gd name="connsiteX9" fmla="*/ 37230 w 2215398"/>
              <a:gd name="connsiteY9" fmla="*/ 20625 h 1938497"/>
              <a:gd name="connsiteX10" fmla="*/ 119780 w 2215398"/>
              <a:gd name="connsiteY10" fmla="*/ 1575 h 1938497"/>
              <a:gd name="connsiteX11" fmla="*/ 303930 w 2215398"/>
              <a:gd name="connsiteY11" fmla="*/ 52375 h 1938497"/>
              <a:gd name="connsiteX12" fmla="*/ 475380 w 2215398"/>
              <a:gd name="connsiteY12" fmla="*/ 52375 h 1938497"/>
              <a:gd name="connsiteX13" fmla="*/ 672230 w 2215398"/>
              <a:gd name="connsiteY13" fmla="*/ 109525 h 1938497"/>
              <a:gd name="connsiteX14" fmla="*/ 875430 w 2215398"/>
              <a:gd name="connsiteY14" fmla="*/ 166675 h 1938497"/>
              <a:gd name="connsiteX15" fmla="*/ 1135780 w 2215398"/>
              <a:gd name="connsiteY15" fmla="*/ 192075 h 1938497"/>
              <a:gd name="connsiteX16" fmla="*/ 1427880 w 2215398"/>
              <a:gd name="connsiteY16" fmla="*/ 268275 h 1938497"/>
              <a:gd name="connsiteX17" fmla="*/ 1624730 w 2215398"/>
              <a:gd name="connsiteY17" fmla="*/ 268275 h 1938497"/>
              <a:gd name="connsiteX18" fmla="*/ 1866030 w 2215398"/>
              <a:gd name="connsiteY18" fmla="*/ 293675 h 1938497"/>
              <a:gd name="connsiteX19" fmla="*/ 2043830 w 2215398"/>
              <a:gd name="connsiteY19" fmla="*/ 293675 h 1938497"/>
              <a:gd name="connsiteX20" fmla="*/ 2151780 w 2215398"/>
              <a:gd name="connsiteY20" fmla="*/ 407975 h 1938497"/>
              <a:gd name="connsiteX21" fmla="*/ 2145430 w 2215398"/>
              <a:gd name="connsiteY21" fmla="*/ 604825 h 1938497"/>
              <a:gd name="connsiteX22" fmla="*/ 2177180 w 2215398"/>
              <a:gd name="connsiteY22" fmla="*/ 814375 h 1938497"/>
              <a:gd name="connsiteX23" fmla="*/ 2177180 w 2215398"/>
              <a:gd name="connsiteY23" fmla="*/ 979475 h 1938497"/>
              <a:gd name="connsiteX24" fmla="*/ 2177180 w 2215398"/>
              <a:gd name="connsiteY24" fmla="*/ 1106475 h 1938497"/>
              <a:gd name="connsiteX25" fmla="*/ 2202580 w 2215398"/>
              <a:gd name="connsiteY25" fmla="*/ 1233475 h 1938497"/>
              <a:gd name="connsiteX26" fmla="*/ 2215280 w 2215398"/>
              <a:gd name="connsiteY26" fmla="*/ 1474775 h 1938497"/>
              <a:gd name="connsiteX27" fmla="*/ 2208930 w 2215398"/>
              <a:gd name="connsiteY27" fmla="*/ 1760525 h 1938497"/>
              <a:gd name="connsiteX28" fmla="*/ 2208930 w 2215398"/>
              <a:gd name="connsiteY28" fmla="*/ 1862125 h 1938497"/>
              <a:gd name="connsiteX29" fmla="*/ 2208930 w 2215398"/>
              <a:gd name="connsiteY29" fmla="*/ 1925625 h 1938497"/>
              <a:gd name="connsiteX30" fmla="*/ 2139080 w 2215398"/>
              <a:gd name="connsiteY30" fmla="*/ 1925625 h 1938497"/>
              <a:gd name="connsiteX31" fmla="*/ 2107330 w 2215398"/>
              <a:gd name="connsiteY31" fmla="*/ 1919275 h 1938497"/>
              <a:gd name="connsiteX32" fmla="*/ 1993030 w 2215398"/>
              <a:gd name="connsiteY32" fmla="*/ 1919275 h 1938497"/>
              <a:gd name="connsiteX33" fmla="*/ 1846980 w 2215398"/>
              <a:gd name="connsiteY33" fmla="*/ 1938325 h 1938497"/>
              <a:gd name="connsiteX34" fmla="*/ 1707280 w 2215398"/>
              <a:gd name="connsiteY34" fmla="*/ 1906575 h 1938497"/>
              <a:gd name="connsiteX35" fmla="*/ 1523130 w 2215398"/>
              <a:gd name="connsiteY35" fmla="*/ 1881175 h 1938497"/>
              <a:gd name="connsiteX36" fmla="*/ 1421530 w 2215398"/>
              <a:gd name="connsiteY36" fmla="*/ 1874825 h 1938497"/>
              <a:gd name="connsiteX37" fmla="*/ 1275480 w 2215398"/>
              <a:gd name="connsiteY37" fmla="*/ 1843075 h 1938497"/>
              <a:gd name="connsiteX38" fmla="*/ 1065930 w 2215398"/>
              <a:gd name="connsiteY38" fmla="*/ 1773225 h 1938497"/>
              <a:gd name="connsiteX39" fmla="*/ 900830 w 2215398"/>
              <a:gd name="connsiteY39" fmla="*/ 1690675 h 1938497"/>
              <a:gd name="connsiteX40" fmla="*/ 659530 w 2215398"/>
              <a:gd name="connsiteY40" fmla="*/ 1658925 h 1938497"/>
              <a:gd name="connsiteX41" fmla="*/ 430930 w 2215398"/>
              <a:gd name="connsiteY41" fmla="*/ 1531925 h 1938497"/>
              <a:gd name="connsiteX42" fmla="*/ 265830 w 2215398"/>
              <a:gd name="connsiteY42" fmla="*/ 1423975 h 1938497"/>
              <a:gd name="connsiteX43" fmla="*/ 119780 w 2215398"/>
              <a:gd name="connsiteY43" fmla="*/ 1296975 h 1938497"/>
              <a:gd name="connsiteX44" fmla="*/ 5480 w 2215398"/>
              <a:gd name="connsiteY44" fmla="*/ 1214425 h 1938497"/>
              <a:gd name="connsiteX0" fmla="*/ 5480 w 2215398"/>
              <a:gd name="connsiteY0" fmla="*/ 1214425 h 1979399"/>
              <a:gd name="connsiteX1" fmla="*/ 18180 w 2215398"/>
              <a:gd name="connsiteY1" fmla="*/ 1081075 h 1979399"/>
              <a:gd name="connsiteX2" fmla="*/ 18180 w 2215398"/>
              <a:gd name="connsiteY2" fmla="*/ 947725 h 1979399"/>
              <a:gd name="connsiteX3" fmla="*/ 5480 w 2215398"/>
              <a:gd name="connsiteY3" fmla="*/ 814375 h 1979399"/>
              <a:gd name="connsiteX4" fmla="*/ 5480 w 2215398"/>
              <a:gd name="connsiteY4" fmla="*/ 661975 h 1979399"/>
              <a:gd name="connsiteX5" fmla="*/ 24530 w 2215398"/>
              <a:gd name="connsiteY5" fmla="*/ 522275 h 1979399"/>
              <a:gd name="connsiteX6" fmla="*/ 11830 w 2215398"/>
              <a:gd name="connsiteY6" fmla="*/ 350825 h 1979399"/>
              <a:gd name="connsiteX7" fmla="*/ 11830 w 2215398"/>
              <a:gd name="connsiteY7" fmla="*/ 217475 h 1979399"/>
              <a:gd name="connsiteX8" fmla="*/ 18180 w 2215398"/>
              <a:gd name="connsiteY8" fmla="*/ 96825 h 1979399"/>
              <a:gd name="connsiteX9" fmla="*/ 37230 w 2215398"/>
              <a:gd name="connsiteY9" fmla="*/ 20625 h 1979399"/>
              <a:gd name="connsiteX10" fmla="*/ 119780 w 2215398"/>
              <a:gd name="connsiteY10" fmla="*/ 1575 h 1979399"/>
              <a:gd name="connsiteX11" fmla="*/ 303930 w 2215398"/>
              <a:gd name="connsiteY11" fmla="*/ 52375 h 1979399"/>
              <a:gd name="connsiteX12" fmla="*/ 475380 w 2215398"/>
              <a:gd name="connsiteY12" fmla="*/ 52375 h 1979399"/>
              <a:gd name="connsiteX13" fmla="*/ 672230 w 2215398"/>
              <a:gd name="connsiteY13" fmla="*/ 109525 h 1979399"/>
              <a:gd name="connsiteX14" fmla="*/ 875430 w 2215398"/>
              <a:gd name="connsiteY14" fmla="*/ 166675 h 1979399"/>
              <a:gd name="connsiteX15" fmla="*/ 1135780 w 2215398"/>
              <a:gd name="connsiteY15" fmla="*/ 192075 h 1979399"/>
              <a:gd name="connsiteX16" fmla="*/ 1427880 w 2215398"/>
              <a:gd name="connsiteY16" fmla="*/ 268275 h 1979399"/>
              <a:gd name="connsiteX17" fmla="*/ 1624730 w 2215398"/>
              <a:gd name="connsiteY17" fmla="*/ 268275 h 1979399"/>
              <a:gd name="connsiteX18" fmla="*/ 1866030 w 2215398"/>
              <a:gd name="connsiteY18" fmla="*/ 293675 h 1979399"/>
              <a:gd name="connsiteX19" fmla="*/ 2043830 w 2215398"/>
              <a:gd name="connsiteY19" fmla="*/ 293675 h 1979399"/>
              <a:gd name="connsiteX20" fmla="*/ 2151780 w 2215398"/>
              <a:gd name="connsiteY20" fmla="*/ 407975 h 1979399"/>
              <a:gd name="connsiteX21" fmla="*/ 2145430 w 2215398"/>
              <a:gd name="connsiteY21" fmla="*/ 604825 h 1979399"/>
              <a:gd name="connsiteX22" fmla="*/ 2177180 w 2215398"/>
              <a:gd name="connsiteY22" fmla="*/ 814375 h 1979399"/>
              <a:gd name="connsiteX23" fmla="*/ 2177180 w 2215398"/>
              <a:gd name="connsiteY23" fmla="*/ 979475 h 1979399"/>
              <a:gd name="connsiteX24" fmla="*/ 2177180 w 2215398"/>
              <a:gd name="connsiteY24" fmla="*/ 1106475 h 1979399"/>
              <a:gd name="connsiteX25" fmla="*/ 2202580 w 2215398"/>
              <a:gd name="connsiteY25" fmla="*/ 1233475 h 1979399"/>
              <a:gd name="connsiteX26" fmla="*/ 2215280 w 2215398"/>
              <a:gd name="connsiteY26" fmla="*/ 1474775 h 1979399"/>
              <a:gd name="connsiteX27" fmla="*/ 2208930 w 2215398"/>
              <a:gd name="connsiteY27" fmla="*/ 1760525 h 1979399"/>
              <a:gd name="connsiteX28" fmla="*/ 2208930 w 2215398"/>
              <a:gd name="connsiteY28" fmla="*/ 1862125 h 1979399"/>
              <a:gd name="connsiteX29" fmla="*/ 2175593 w 2215398"/>
              <a:gd name="connsiteY29" fmla="*/ 1978013 h 1979399"/>
              <a:gd name="connsiteX30" fmla="*/ 2139080 w 2215398"/>
              <a:gd name="connsiteY30" fmla="*/ 1925625 h 1979399"/>
              <a:gd name="connsiteX31" fmla="*/ 2107330 w 2215398"/>
              <a:gd name="connsiteY31" fmla="*/ 1919275 h 1979399"/>
              <a:gd name="connsiteX32" fmla="*/ 1993030 w 2215398"/>
              <a:gd name="connsiteY32" fmla="*/ 1919275 h 1979399"/>
              <a:gd name="connsiteX33" fmla="*/ 1846980 w 2215398"/>
              <a:gd name="connsiteY33" fmla="*/ 1938325 h 1979399"/>
              <a:gd name="connsiteX34" fmla="*/ 1707280 w 2215398"/>
              <a:gd name="connsiteY34" fmla="*/ 1906575 h 1979399"/>
              <a:gd name="connsiteX35" fmla="*/ 1523130 w 2215398"/>
              <a:gd name="connsiteY35" fmla="*/ 1881175 h 1979399"/>
              <a:gd name="connsiteX36" fmla="*/ 1421530 w 2215398"/>
              <a:gd name="connsiteY36" fmla="*/ 1874825 h 1979399"/>
              <a:gd name="connsiteX37" fmla="*/ 1275480 w 2215398"/>
              <a:gd name="connsiteY37" fmla="*/ 1843075 h 1979399"/>
              <a:gd name="connsiteX38" fmla="*/ 1065930 w 2215398"/>
              <a:gd name="connsiteY38" fmla="*/ 1773225 h 1979399"/>
              <a:gd name="connsiteX39" fmla="*/ 900830 w 2215398"/>
              <a:gd name="connsiteY39" fmla="*/ 1690675 h 1979399"/>
              <a:gd name="connsiteX40" fmla="*/ 659530 w 2215398"/>
              <a:gd name="connsiteY40" fmla="*/ 1658925 h 1979399"/>
              <a:gd name="connsiteX41" fmla="*/ 430930 w 2215398"/>
              <a:gd name="connsiteY41" fmla="*/ 1531925 h 1979399"/>
              <a:gd name="connsiteX42" fmla="*/ 265830 w 2215398"/>
              <a:gd name="connsiteY42" fmla="*/ 1423975 h 1979399"/>
              <a:gd name="connsiteX43" fmla="*/ 119780 w 2215398"/>
              <a:gd name="connsiteY43" fmla="*/ 1296975 h 1979399"/>
              <a:gd name="connsiteX44" fmla="*/ 5480 w 2215398"/>
              <a:gd name="connsiteY44" fmla="*/ 1214425 h 1979399"/>
              <a:gd name="connsiteX0" fmla="*/ 5480 w 2215398"/>
              <a:gd name="connsiteY0" fmla="*/ 1214425 h 1989205"/>
              <a:gd name="connsiteX1" fmla="*/ 18180 w 2215398"/>
              <a:gd name="connsiteY1" fmla="*/ 1081075 h 1989205"/>
              <a:gd name="connsiteX2" fmla="*/ 18180 w 2215398"/>
              <a:gd name="connsiteY2" fmla="*/ 947725 h 1989205"/>
              <a:gd name="connsiteX3" fmla="*/ 5480 w 2215398"/>
              <a:gd name="connsiteY3" fmla="*/ 814375 h 1989205"/>
              <a:gd name="connsiteX4" fmla="*/ 5480 w 2215398"/>
              <a:gd name="connsiteY4" fmla="*/ 661975 h 1989205"/>
              <a:gd name="connsiteX5" fmla="*/ 24530 w 2215398"/>
              <a:gd name="connsiteY5" fmla="*/ 522275 h 1989205"/>
              <a:gd name="connsiteX6" fmla="*/ 11830 w 2215398"/>
              <a:gd name="connsiteY6" fmla="*/ 350825 h 1989205"/>
              <a:gd name="connsiteX7" fmla="*/ 11830 w 2215398"/>
              <a:gd name="connsiteY7" fmla="*/ 217475 h 1989205"/>
              <a:gd name="connsiteX8" fmla="*/ 18180 w 2215398"/>
              <a:gd name="connsiteY8" fmla="*/ 96825 h 1989205"/>
              <a:gd name="connsiteX9" fmla="*/ 37230 w 2215398"/>
              <a:gd name="connsiteY9" fmla="*/ 20625 h 1989205"/>
              <a:gd name="connsiteX10" fmla="*/ 119780 w 2215398"/>
              <a:gd name="connsiteY10" fmla="*/ 1575 h 1989205"/>
              <a:gd name="connsiteX11" fmla="*/ 303930 w 2215398"/>
              <a:gd name="connsiteY11" fmla="*/ 52375 h 1989205"/>
              <a:gd name="connsiteX12" fmla="*/ 475380 w 2215398"/>
              <a:gd name="connsiteY12" fmla="*/ 52375 h 1989205"/>
              <a:gd name="connsiteX13" fmla="*/ 672230 w 2215398"/>
              <a:gd name="connsiteY13" fmla="*/ 109525 h 1989205"/>
              <a:gd name="connsiteX14" fmla="*/ 875430 w 2215398"/>
              <a:gd name="connsiteY14" fmla="*/ 166675 h 1989205"/>
              <a:gd name="connsiteX15" fmla="*/ 1135780 w 2215398"/>
              <a:gd name="connsiteY15" fmla="*/ 192075 h 1989205"/>
              <a:gd name="connsiteX16" fmla="*/ 1427880 w 2215398"/>
              <a:gd name="connsiteY16" fmla="*/ 268275 h 1989205"/>
              <a:gd name="connsiteX17" fmla="*/ 1624730 w 2215398"/>
              <a:gd name="connsiteY17" fmla="*/ 268275 h 1989205"/>
              <a:gd name="connsiteX18" fmla="*/ 1866030 w 2215398"/>
              <a:gd name="connsiteY18" fmla="*/ 293675 h 1989205"/>
              <a:gd name="connsiteX19" fmla="*/ 2043830 w 2215398"/>
              <a:gd name="connsiteY19" fmla="*/ 293675 h 1989205"/>
              <a:gd name="connsiteX20" fmla="*/ 2151780 w 2215398"/>
              <a:gd name="connsiteY20" fmla="*/ 407975 h 1989205"/>
              <a:gd name="connsiteX21" fmla="*/ 2145430 w 2215398"/>
              <a:gd name="connsiteY21" fmla="*/ 604825 h 1989205"/>
              <a:gd name="connsiteX22" fmla="*/ 2177180 w 2215398"/>
              <a:gd name="connsiteY22" fmla="*/ 814375 h 1989205"/>
              <a:gd name="connsiteX23" fmla="*/ 2177180 w 2215398"/>
              <a:gd name="connsiteY23" fmla="*/ 979475 h 1989205"/>
              <a:gd name="connsiteX24" fmla="*/ 2177180 w 2215398"/>
              <a:gd name="connsiteY24" fmla="*/ 1106475 h 1989205"/>
              <a:gd name="connsiteX25" fmla="*/ 2202580 w 2215398"/>
              <a:gd name="connsiteY25" fmla="*/ 1233475 h 1989205"/>
              <a:gd name="connsiteX26" fmla="*/ 2215280 w 2215398"/>
              <a:gd name="connsiteY26" fmla="*/ 1474775 h 1989205"/>
              <a:gd name="connsiteX27" fmla="*/ 2208930 w 2215398"/>
              <a:gd name="connsiteY27" fmla="*/ 1760525 h 1989205"/>
              <a:gd name="connsiteX28" fmla="*/ 2208930 w 2215398"/>
              <a:gd name="connsiteY28" fmla="*/ 1862125 h 1989205"/>
              <a:gd name="connsiteX29" fmla="*/ 2175593 w 2215398"/>
              <a:gd name="connsiteY29" fmla="*/ 1978013 h 1989205"/>
              <a:gd name="connsiteX30" fmla="*/ 2139080 w 2215398"/>
              <a:gd name="connsiteY30" fmla="*/ 1978013 h 1989205"/>
              <a:gd name="connsiteX31" fmla="*/ 2107330 w 2215398"/>
              <a:gd name="connsiteY31" fmla="*/ 1919275 h 1989205"/>
              <a:gd name="connsiteX32" fmla="*/ 1993030 w 2215398"/>
              <a:gd name="connsiteY32" fmla="*/ 1919275 h 1989205"/>
              <a:gd name="connsiteX33" fmla="*/ 1846980 w 2215398"/>
              <a:gd name="connsiteY33" fmla="*/ 1938325 h 1989205"/>
              <a:gd name="connsiteX34" fmla="*/ 1707280 w 2215398"/>
              <a:gd name="connsiteY34" fmla="*/ 1906575 h 1989205"/>
              <a:gd name="connsiteX35" fmla="*/ 1523130 w 2215398"/>
              <a:gd name="connsiteY35" fmla="*/ 1881175 h 1989205"/>
              <a:gd name="connsiteX36" fmla="*/ 1421530 w 2215398"/>
              <a:gd name="connsiteY36" fmla="*/ 1874825 h 1989205"/>
              <a:gd name="connsiteX37" fmla="*/ 1275480 w 2215398"/>
              <a:gd name="connsiteY37" fmla="*/ 1843075 h 1989205"/>
              <a:gd name="connsiteX38" fmla="*/ 1065930 w 2215398"/>
              <a:gd name="connsiteY38" fmla="*/ 1773225 h 1989205"/>
              <a:gd name="connsiteX39" fmla="*/ 900830 w 2215398"/>
              <a:gd name="connsiteY39" fmla="*/ 1690675 h 1989205"/>
              <a:gd name="connsiteX40" fmla="*/ 659530 w 2215398"/>
              <a:gd name="connsiteY40" fmla="*/ 1658925 h 1989205"/>
              <a:gd name="connsiteX41" fmla="*/ 430930 w 2215398"/>
              <a:gd name="connsiteY41" fmla="*/ 1531925 h 1989205"/>
              <a:gd name="connsiteX42" fmla="*/ 265830 w 2215398"/>
              <a:gd name="connsiteY42" fmla="*/ 1423975 h 1989205"/>
              <a:gd name="connsiteX43" fmla="*/ 119780 w 2215398"/>
              <a:gd name="connsiteY43" fmla="*/ 1296975 h 1989205"/>
              <a:gd name="connsiteX44" fmla="*/ 5480 w 2215398"/>
              <a:gd name="connsiteY44" fmla="*/ 1214425 h 1989205"/>
              <a:gd name="connsiteX0" fmla="*/ 5480 w 2215398"/>
              <a:gd name="connsiteY0" fmla="*/ 1214425 h 1986656"/>
              <a:gd name="connsiteX1" fmla="*/ 18180 w 2215398"/>
              <a:gd name="connsiteY1" fmla="*/ 1081075 h 1986656"/>
              <a:gd name="connsiteX2" fmla="*/ 18180 w 2215398"/>
              <a:gd name="connsiteY2" fmla="*/ 947725 h 1986656"/>
              <a:gd name="connsiteX3" fmla="*/ 5480 w 2215398"/>
              <a:gd name="connsiteY3" fmla="*/ 814375 h 1986656"/>
              <a:gd name="connsiteX4" fmla="*/ 5480 w 2215398"/>
              <a:gd name="connsiteY4" fmla="*/ 661975 h 1986656"/>
              <a:gd name="connsiteX5" fmla="*/ 24530 w 2215398"/>
              <a:gd name="connsiteY5" fmla="*/ 522275 h 1986656"/>
              <a:gd name="connsiteX6" fmla="*/ 11830 w 2215398"/>
              <a:gd name="connsiteY6" fmla="*/ 350825 h 1986656"/>
              <a:gd name="connsiteX7" fmla="*/ 11830 w 2215398"/>
              <a:gd name="connsiteY7" fmla="*/ 217475 h 1986656"/>
              <a:gd name="connsiteX8" fmla="*/ 18180 w 2215398"/>
              <a:gd name="connsiteY8" fmla="*/ 96825 h 1986656"/>
              <a:gd name="connsiteX9" fmla="*/ 37230 w 2215398"/>
              <a:gd name="connsiteY9" fmla="*/ 20625 h 1986656"/>
              <a:gd name="connsiteX10" fmla="*/ 119780 w 2215398"/>
              <a:gd name="connsiteY10" fmla="*/ 1575 h 1986656"/>
              <a:gd name="connsiteX11" fmla="*/ 303930 w 2215398"/>
              <a:gd name="connsiteY11" fmla="*/ 52375 h 1986656"/>
              <a:gd name="connsiteX12" fmla="*/ 475380 w 2215398"/>
              <a:gd name="connsiteY12" fmla="*/ 52375 h 1986656"/>
              <a:gd name="connsiteX13" fmla="*/ 672230 w 2215398"/>
              <a:gd name="connsiteY13" fmla="*/ 109525 h 1986656"/>
              <a:gd name="connsiteX14" fmla="*/ 875430 w 2215398"/>
              <a:gd name="connsiteY14" fmla="*/ 166675 h 1986656"/>
              <a:gd name="connsiteX15" fmla="*/ 1135780 w 2215398"/>
              <a:gd name="connsiteY15" fmla="*/ 192075 h 1986656"/>
              <a:gd name="connsiteX16" fmla="*/ 1427880 w 2215398"/>
              <a:gd name="connsiteY16" fmla="*/ 268275 h 1986656"/>
              <a:gd name="connsiteX17" fmla="*/ 1624730 w 2215398"/>
              <a:gd name="connsiteY17" fmla="*/ 268275 h 1986656"/>
              <a:gd name="connsiteX18" fmla="*/ 1866030 w 2215398"/>
              <a:gd name="connsiteY18" fmla="*/ 293675 h 1986656"/>
              <a:gd name="connsiteX19" fmla="*/ 2043830 w 2215398"/>
              <a:gd name="connsiteY19" fmla="*/ 293675 h 1986656"/>
              <a:gd name="connsiteX20" fmla="*/ 2151780 w 2215398"/>
              <a:gd name="connsiteY20" fmla="*/ 407975 h 1986656"/>
              <a:gd name="connsiteX21" fmla="*/ 2145430 w 2215398"/>
              <a:gd name="connsiteY21" fmla="*/ 604825 h 1986656"/>
              <a:gd name="connsiteX22" fmla="*/ 2177180 w 2215398"/>
              <a:gd name="connsiteY22" fmla="*/ 814375 h 1986656"/>
              <a:gd name="connsiteX23" fmla="*/ 2177180 w 2215398"/>
              <a:gd name="connsiteY23" fmla="*/ 979475 h 1986656"/>
              <a:gd name="connsiteX24" fmla="*/ 2177180 w 2215398"/>
              <a:gd name="connsiteY24" fmla="*/ 1106475 h 1986656"/>
              <a:gd name="connsiteX25" fmla="*/ 2202580 w 2215398"/>
              <a:gd name="connsiteY25" fmla="*/ 1233475 h 1986656"/>
              <a:gd name="connsiteX26" fmla="*/ 2215280 w 2215398"/>
              <a:gd name="connsiteY26" fmla="*/ 1474775 h 1986656"/>
              <a:gd name="connsiteX27" fmla="*/ 2208930 w 2215398"/>
              <a:gd name="connsiteY27" fmla="*/ 1760525 h 1986656"/>
              <a:gd name="connsiteX28" fmla="*/ 2208930 w 2215398"/>
              <a:gd name="connsiteY28" fmla="*/ 1862125 h 1986656"/>
              <a:gd name="connsiteX29" fmla="*/ 2175593 w 2215398"/>
              <a:gd name="connsiteY29" fmla="*/ 1978013 h 1986656"/>
              <a:gd name="connsiteX30" fmla="*/ 2139080 w 2215398"/>
              <a:gd name="connsiteY30" fmla="*/ 1978013 h 1986656"/>
              <a:gd name="connsiteX31" fmla="*/ 2083517 w 2215398"/>
              <a:gd name="connsiteY31" fmla="*/ 1976425 h 1986656"/>
              <a:gd name="connsiteX32" fmla="*/ 1993030 w 2215398"/>
              <a:gd name="connsiteY32" fmla="*/ 1919275 h 1986656"/>
              <a:gd name="connsiteX33" fmla="*/ 1846980 w 2215398"/>
              <a:gd name="connsiteY33" fmla="*/ 1938325 h 1986656"/>
              <a:gd name="connsiteX34" fmla="*/ 1707280 w 2215398"/>
              <a:gd name="connsiteY34" fmla="*/ 1906575 h 1986656"/>
              <a:gd name="connsiteX35" fmla="*/ 1523130 w 2215398"/>
              <a:gd name="connsiteY35" fmla="*/ 1881175 h 1986656"/>
              <a:gd name="connsiteX36" fmla="*/ 1421530 w 2215398"/>
              <a:gd name="connsiteY36" fmla="*/ 1874825 h 1986656"/>
              <a:gd name="connsiteX37" fmla="*/ 1275480 w 2215398"/>
              <a:gd name="connsiteY37" fmla="*/ 1843075 h 1986656"/>
              <a:gd name="connsiteX38" fmla="*/ 1065930 w 2215398"/>
              <a:gd name="connsiteY38" fmla="*/ 1773225 h 1986656"/>
              <a:gd name="connsiteX39" fmla="*/ 900830 w 2215398"/>
              <a:gd name="connsiteY39" fmla="*/ 1690675 h 1986656"/>
              <a:gd name="connsiteX40" fmla="*/ 659530 w 2215398"/>
              <a:gd name="connsiteY40" fmla="*/ 1658925 h 1986656"/>
              <a:gd name="connsiteX41" fmla="*/ 430930 w 2215398"/>
              <a:gd name="connsiteY41" fmla="*/ 1531925 h 1986656"/>
              <a:gd name="connsiteX42" fmla="*/ 265830 w 2215398"/>
              <a:gd name="connsiteY42" fmla="*/ 1423975 h 1986656"/>
              <a:gd name="connsiteX43" fmla="*/ 119780 w 2215398"/>
              <a:gd name="connsiteY43" fmla="*/ 1296975 h 1986656"/>
              <a:gd name="connsiteX44" fmla="*/ 5480 w 2215398"/>
              <a:gd name="connsiteY44" fmla="*/ 1214425 h 1986656"/>
              <a:gd name="connsiteX0" fmla="*/ 5480 w 2215398"/>
              <a:gd name="connsiteY0" fmla="*/ 1214425 h 1986656"/>
              <a:gd name="connsiteX1" fmla="*/ 18180 w 2215398"/>
              <a:gd name="connsiteY1" fmla="*/ 1081075 h 1986656"/>
              <a:gd name="connsiteX2" fmla="*/ 18180 w 2215398"/>
              <a:gd name="connsiteY2" fmla="*/ 947725 h 1986656"/>
              <a:gd name="connsiteX3" fmla="*/ 5480 w 2215398"/>
              <a:gd name="connsiteY3" fmla="*/ 814375 h 1986656"/>
              <a:gd name="connsiteX4" fmla="*/ 5480 w 2215398"/>
              <a:gd name="connsiteY4" fmla="*/ 661975 h 1986656"/>
              <a:gd name="connsiteX5" fmla="*/ 24530 w 2215398"/>
              <a:gd name="connsiteY5" fmla="*/ 522275 h 1986656"/>
              <a:gd name="connsiteX6" fmla="*/ 11830 w 2215398"/>
              <a:gd name="connsiteY6" fmla="*/ 350825 h 1986656"/>
              <a:gd name="connsiteX7" fmla="*/ 11830 w 2215398"/>
              <a:gd name="connsiteY7" fmla="*/ 217475 h 1986656"/>
              <a:gd name="connsiteX8" fmla="*/ 18180 w 2215398"/>
              <a:gd name="connsiteY8" fmla="*/ 96825 h 1986656"/>
              <a:gd name="connsiteX9" fmla="*/ 37230 w 2215398"/>
              <a:gd name="connsiteY9" fmla="*/ 20625 h 1986656"/>
              <a:gd name="connsiteX10" fmla="*/ 119780 w 2215398"/>
              <a:gd name="connsiteY10" fmla="*/ 1575 h 1986656"/>
              <a:gd name="connsiteX11" fmla="*/ 303930 w 2215398"/>
              <a:gd name="connsiteY11" fmla="*/ 52375 h 1986656"/>
              <a:gd name="connsiteX12" fmla="*/ 475380 w 2215398"/>
              <a:gd name="connsiteY12" fmla="*/ 52375 h 1986656"/>
              <a:gd name="connsiteX13" fmla="*/ 672230 w 2215398"/>
              <a:gd name="connsiteY13" fmla="*/ 109525 h 1986656"/>
              <a:gd name="connsiteX14" fmla="*/ 875430 w 2215398"/>
              <a:gd name="connsiteY14" fmla="*/ 166675 h 1986656"/>
              <a:gd name="connsiteX15" fmla="*/ 1135780 w 2215398"/>
              <a:gd name="connsiteY15" fmla="*/ 192075 h 1986656"/>
              <a:gd name="connsiteX16" fmla="*/ 1427880 w 2215398"/>
              <a:gd name="connsiteY16" fmla="*/ 268275 h 1986656"/>
              <a:gd name="connsiteX17" fmla="*/ 1624730 w 2215398"/>
              <a:gd name="connsiteY17" fmla="*/ 268275 h 1986656"/>
              <a:gd name="connsiteX18" fmla="*/ 1866030 w 2215398"/>
              <a:gd name="connsiteY18" fmla="*/ 293675 h 1986656"/>
              <a:gd name="connsiteX19" fmla="*/ 2043830 w 2215398"/>
              <a:gd name="connsiteY19" fmla="*/ 293675 h 1986656"/>
              <a:gd name="connsiteX20" fmla="*/ 2151780 w 2215398"/>
              <a:gd name="connsiteY20" fmla="*/ 407975 h 1986656"/>
              <a:gd name="connsiteX21" fmla="*/ 2145430 w 2215398"/>
              <a:gd name="connsiteY21" fmla="*/ 604825 h 1986656"/>
              <a:gd name="connsiteX22" fmla="*/ 2177180 w 2215398"/>
              <a:gd name="connsiteY22" fmla="*/ 814375 h 1986656"/>
              <a:gd name="connsiteX23" fmla="*/ 2177180 w 2215398"/>
              <a:gd name="connsiteY23" fmla="*/ 979475 h 1986656"/>
              <a:gd name="connsiteX24" fmla="*/ 2177180 w 2215398"/>
              <a:gd name="connsiteY24" fmla="*/ 1106475 h 1986656"/>
              <a:gd name="connsiteX25" fmla="*/ 2202580 w 2215398"/>
              <a:gd name="connsiteY25" fmla="*/ 1233475 h 1986656"/>
              <a:gd name="connsiteX26" fmla="*/ 2215280 w 2215398"/>
              <a:gd name="connsiteY26" fmla="*/ 1474775 h 1986656"/>
              <a:gd name="connsiteX27" fmla="*/ 2208930 w 2215398"/>
              <a:gd name="connsiteY27" fmla="*/ 1760525 h 1986656"/>
              <a:gd name="connsiteX28" fmla="*/ 2208930 w 2215398"/>
              <a:gd name="connsiteY28" fmla="*/ 1862125 h 1986656"/>
              <a:gd name="connsiteX29" fmla="*/ 2175593 w 2215398"/>
              <a:gd name="connsiteY29" fmla="*/ 1978013 h 1986656"/>
              <a:gd name="connsiteX30" fmla="*/ 2139080 w 2215398"/>
              <a:gd name="connsiteY30" fmla="*/ 1978013 h 1986656"/>
              <a:gd name="connsiteX31" fmla="*/ 2083517 w 2215398"/>
              <a:gd name="connsiteY31" fmla="*/ 1976425 h 1986656"/>
              <a:gd name="connsiteX32" fmla="*/ 1973980 w 2215398"/>
              <a:gd name="connsiteY32" fmla="*/ 1981187 h 1986656"/>
              <a:gd name="connsiteX33" fmla="*/ 1846980 w 2215398"/>
              <a:gd name="connsiteY33" fmla="*/ 1938325 h 1986656"/>
              <a:gd name="connsiteX34" fmla="*/ 1707280 w 2215398"/>
              <a:gd name="connsiteY34" fmla="*/ 1906575 h 1986656"/>
              <a:gd name="connsiteX35" fmla="*/ 1523130 w 2215398"/>
              <a:gd name="connsiteY35" fmla="*/ 1881175 h 1986656"/>
              <a:gd name="connsiteX36" fmla="*/ 1421530 w 2215398"/>
              <a:gd name="connsiteY36" fmla="*/ 1874825 h 1986656"/>
              <a:gd name="connsiteX37" fmla="*/ 1275480 w 2215398"/>
              <a:gd name="connsiteY37" fmla="*/ 1843075 h 1986656"/>
              <a:gd name="connsiteX38" fmla="*/ 1065930 w 2215398"/>
              <a:gd name="connsiteY38" fmla="*/ 1773225 h 1986656"/>
              <a:gd name="connsiteX39" fmla="*/ 900830 w 2215398"/>
              <a:gd name="connsiteY39" fmla="*/ 1690675 h 1986656"/>
              <a:gd name="connsiteX40" fmla="*/ 659530 w 2215398"/>
              <a:gd name="connsiteY40" fmla="*/ 1658925 h 1986656"/>
              <a:gd name="connsiteX41" fmla="*/ 430930 w 2215398"/>
              <a:gd name="connsiteY41" fmla="*/ 1531925 h 1986656"/>
              <a:gd name="connsiteX42" fmla="*/ 265830 w 2215398"/>
              <a:gd name="connsiteY42" fmla="*/ 1423975 h 1986656"/>
              <a:gd name="connsiteX43" fmla="*/ 119780 w 2215398"/>
              <a:gd name="connsiteY43" fmla="*/ 1296975 h 1986656"/>
              <a:gd name="connsiteX44" fmla="*/ 5480 w 2215398"/>
              <a:gd name="connsiteY44" fmla="*/ 1214425 h 198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15398" h="1986656">
                <a:moveTo>
                  <a:pt x="5480" y="1214425"/>
                </a:moveTo>
                <a:cubicBezTo>
                  <a:pt x="-11453" y="1178442"/>
                  <a:pt x="16063" y="1125525"/>
                  <a:pt x="18180" y="1081075"/>
                </a:cubicBezTo>
                <a:cubicBezTo>
                  <a:pt x="20297" y="1036625"/>
                  <a:pt x="20297" y="992175"/>
                  <a:pt x="18180" y="947725"/>
                </a:cubicBezTo>
                <a:cubicBezTo>
                  <a:pt x="16063" y="903275"/>
                  <a:pt x="7597" y="862000"/>
                  <a:pt x="5480" y="814375"/>
                </a:cubicBezTo>
                <a:cubicBezTo>
                  <a:pt x="3363" y="766750"/>
                  <a:pt x="2305" y="710658"/>
                  <a:pt x="5480" y="661975"/>
                </a:cubicBezTo>
                <a:cubicBezTo>
                  <a:pt x="8655" y="613292"/>
                  <a:pt x="23472" y="574133"/>
                  <a:pt x="24530" y="522275"/>
                </a:cubicBezTo>
                <a:cubicBezTo>
                  <a:pt x="25588" y="470417"/>
                  <a:pt x="13947" y="401625"/>
                  <a:pt x="11830" y="350825"/>
                </a:cubicBezTo>
                <a:cubicBezTo>
                  <a:pt x="9713" y="300025"/>
                  <a:pt x="10772" y="259808"/>
                  <a:pt x="11830" y="217475"/>
                </a:cubicBezTo>
                <a:cubicBezTo>
                  <a:pt x="12888" y="175142"/>
                  <a:pt x="13947" y="129633"/>
                  <a:pt x="18180" y="96825"/>
                </a:cubicBezTo>
                <a:cubicBezTo>
                  <a:pt x="22413" y="64017"/>
                  <a:pt x="20297" y="36500"/>
                  <a:pt x="37230" y="20625"/>
                </a:cubicBezTo>
                <a:cubicBezTo>
                  <a:pt x="54163" y="4750"/>
                  <a:pt x="75330" y="-3717"/>
                  <a:pt x="119780" y="1575"/>
                </a:cubicBezTo>
                <a:cubicBezTo>
                  <a:pt x="164230" y="6867"/>
                  <a:pt x="244663" y="43908"/>
                  <a:pt x="303930" y="52375"/>
                </a:cubicBezTo>
                <a:cubicBezTo>
                  <a:pt x="363197" y="60842"/>
                  <a:pt x="413997" y="42850"/>
                  <a:pt x="475380" y="52375"/>
                </a:cubicBezTo>
                <a:cubicBezTo>
                  <a:pt x="536763" y="61900"/>
                  <a:pt x="672230" y="109525"/>
                  <a:pt x="672230" y="109525"/>
                </a:cubicBezTo>
                <a:cubicBezTo>
                  <a:pt x="738905" y="128575"/>
                  <a:pt x="798172" y="152917"/>
                  <a:pt x="875430" y="166675"/>
                </a:cubicBezTo>
                <a:cubicBezTo>
                  <a:pt x="952688" y="180433"/>
                  <a:pt x="1043705" y="175142"/>
                  <a:pt x="1135780" y="192075"/>
                </a:cubicBezTo>
                <a:cubicBezTo>
                  <a:pt x="1227855" y="209008"/>
                  <a:pt x="1346388" y="255575"/>
                  <a:pt x="1427880" y="268275"/>
                </a:cubicBezTo>
                <a:cubicBezTo>
                  <a:pt x="1509372" y="280975"/>
                  <a:pt x="1551705" y="264042"/>
                  <a:pt x="1624730" y="268275"/>
                </a:cubicBezTo>
                <a:cubicBezTo>
                  <a:pt x="1697755" y="272508"/>
                  <a:pt x="1796180" y="289442"/>
                  <a:pt x="1866030" y="293675"/>
                </a:cubicBezTo>
                <a:cubicBezTo>
                  <a:pt x="1935880" y="297908"/>
                  <a:pt x="1996205" y="274625"/>
                  <a:pt x="2043830" y="293675"/>
                </a:cubicBezTo>
                <a:cubicBezTo>
                  <a:pt x="2091455" y="312725"/>
                  <a:pt x="2134847" y="356117"/>
                  <a:pt x="2151780" y="407975"/>
                </a:cubicBezTo>
                <a:cubicBezTo>
                  <a:pt x="2168713" y="459833"/>
                  <a:pt x="2141197" y="537092"/>
                  <a:pt x="2145430" y="604825"/>
                </a:cubicBezTo>
                <a:cubicBezTo>
                  <a:pt x="2149663" y="672558"/>
                  <a:pt x="2171888" y="751933"/>
                  <a:pt x="2177180" y="814375"/>
                </a:cubicBezTo>
                <a:cubicBezTo>
                  <a:pt x="2182472" y="876817"/>
                  <a:pt x="2177180" y="979475"/>
                  <a:pt x="2177180" y="979475"/>
                </a:cubicBezTo>
                <a:cubicBezTo>
                  <a:pt x="2177180" y="1028158"/>
                  <a:pt x="2172947" y="1064142"/>
                  <a:pt x="2177180" y="1106475"/>
                </a:cubicBezTo>
                <a:cubicBezTo>
                  <a:pt x="2181413" y="1148808"/>
                  <a:pt x="2196230" y="1172092"/>
                  <a:pt x="2202580" y="1233475"/>
                </a:cubicBezTo>
                <a:cubicBezTo>
                  <a:pt x="2208930" y="1294858"/>
                  <a:pt x="2214222" y="1386933"/>
                  <a:pt x="2215280" y="1474775"/>
                </a:cubicBezTo>
                <a:cubicBezTo>
                  <a:pt x="2216338" y="1562617"/>
                  <a:pt x="2209988" y="1695967"/>
                  <a:pt x="2208930" y="1760525"/>
                </a:cubicBezTo>
                <a:cubicBezTo>
                  <a:pt x="2207872" y="1825083"/>
                  <a:pt x="2214486" y="1825877"/>
                  <a:pt x="2208930" y="1862125"/>
                </a:cubicBezTo>
                <a:cubicBezTo>
                  <a:pt x="2203374" y="1898373"/>
                  <a:pt x="2187235" y="1958698"/>
                  <a:pt x="2175593" y="1978013"/>
                </a:cubicBezTo>
                <a:cubicBezTo>
                  <a:pt x="2163951" y="1997328"/>
                  <a:pt x="2154426" y="1978278"/>
                  <a:pt x="2139080" y="1978013"/>
                </a:cubicBezTo>
                <a:cubicBezTo>
                  <a:pt x="2123734" y="1977748"/>
                  <a:pt x="2111034" y="1975896"/>
                  <a:pt x="2083517" y="1976425"/>
                </a:cubicBezTo>
                <a:cubicBezTo>
                  <a:pt x="2056000" y="1976954"/>
                  <a:pt x="2013403" y="1987537"/>
                  <a:pt x="1973980" y="1981187"/>
                </a:cubicBezTo>
                <a:cubicBezTo>
                  <a:pt x="1934557" y="1974837"/>
                  <a:pt x="1891430" y="1950760"/>
                  <a:pt x="1846980" y="1938325"/>
                </a:cubicBezTo>
                <a:cubicBezTo>
                  <a:pt x="1802530" y="1925890"/>
                  <a:pt x="1761255" y="1916100"/>
                  <a:pt x="1707280" y="1906575"/>
                </a:cubicBezTo>
                <a:cubicBezTo>
                  <a:pt x="1653305" y="1897050"/>
                  <a:pt x="1570755" y="1886467"/>
                  <a:pt x="1523130" y="1881175"/>
                </a:cubicBezTo>
                <a:cubicBezTo>
                  <a:pt x="1475505" y="1875883"/>
                  <a:pt x="1462805" y="1881175"/>
                  <a:pt x="1421530" y="1874825"/>
                </a:cubicBezTo>
                <a:cubicBezTo>
                  <a:pt x="1380255" y="1868475"/>
                  <a:pt x="1334747" y="1860008"/>
                  <a:pt x="1275480" y="1843075"/>
                </a:cubicBezTo>
                <a:cubicBezTo>
                  <a:pt x="1216213" y="1826142"/>
                  <a:pt x="1128372" y="1798625"/>
                  <a:pt x="1065930" y="1773225"/>
                </a:cubicBezTo>
                <a:cubicBezTo>
                  <a:pt x="1003488" y="1747825"/>
                  <a:pt x="968563" y="1709725"/>
                  <a:pt x="900830" y="1690675"/>
                </a:cubicBezTo>
                <a:cubicBezTo>
                  <a:pt x="833097" y="1671625"/>
                  <a:pt x="737847" y="1685383"/>
                  <a:pt x="659530" y="1658925"/>
                </a:cubicBezTo>
                <a:cubicBezTo>
                  <a:pt x="581213" y="1632467"/>
                  <a:pt x="496547" y="1571083"/>
                  <a:pt x="430930" y="1531925"/>
                </a:cubicBezTo>
                <a:cubicBezTo>
                  <a:pt x="365313" y="1492767"/>
                  <a:pt x="317688" y="1463133"/>
                  <a:pt x="265830" y="1423975"/>
                </a:cubicBezTo>
                <a:cubicBezTo>
                  <a:pt x="213972" y="1384817"/>
                  <a:pt x="165288" y="1328725"/>
                  <a:pt x="119780" y="1296975"/>
                </a:cubicBezTo>
                <a:cubicBezTo>
                  <a:pt x="74272" y="1265225"/>
                  <a:pt x="22413" y="1250408"/>
                  <a:pt x="5480" y="1214425"/>
                </a:cubicBezTo>
                <a:close/>
              </a:path>
            </a:pathLst>
          </a:cu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761171" y="1192538"/>
            <a:ext cx="608780" cy="261241"/>
          </a:xfrm>
          <a:custGeom>
            <a:avLst/>
            <a:gdLst>
              <a:gd name="connsiteX0" fmla="*/ 7793 w 811723"/>
              <a:gd name="connsiteY0" fmla="*/ 20463 h 348328"/>
              <a:gd name="connsiteX1" fmla="*/ 38273 w 811723"/>
              <a:gd name="connsiteY1" fmla="*/ 233823 h 348328"/>
              <a:gd name="connsiteX2" fmla="*/ 106853 w 811723"/>
              <a:gd name="connsiteY2" fmla="*/ 279543 h 348328"/>
              <a:gd name="connsiteX3" fmla="*/ 312593 w 811723"/>
              <a:gd name="connsiteY3" fmla="*/ 279543 h 348328"/>
              <a:gd name="connsiteX4" fmla="*/ 449753 w 811723"/>
              <a:gd name="connsiteY4" fmla="*/ 279543 h 348328"/>
              <a:gd name="connsiteX5" fmla="*/ 602153 w 811723"/>
              <a:gd name="connsiteY5" fmla="*/ 317643 h 348328"/>
              <a:gd name="connsiteX6" fmla="*/ 739313 w 811723"/>
              <a:gd name="connsiteY6" fmla="*/ 348123 h 348328"/>
              <a:gd name="connsiteX7" fmla="*/ 807893 w 811723"/>
              <a:gd name="connsiteY7" fmla="*/ 302403 h 348328"/>
              <a:gd name="connsiteX8" fmla="*/ 800273 w 811723"/>
              <a:gd name="connsiteY8" fmla="*/ 188103 h 348328"/>
              <a:gd name="connsiteX9" fmla="*/ 777413 w 811723"/>
              <a:gd name="connsiteY9" fmla="*/ 119523 h 348328"/>
              <a:gd name="connsiteX10" fmla="*/ 708833 w 811723"/>
              <a:gd name="connsiteY10" fmla="*/ 96663 h 348328"/>
              <a:gd name="connsiteX11" fmla="*/ 533573 w 811723"/>
              <a:gd name="connsiteY11" fmla="*/ 89043 h 348328"/>
              <a:gd name="connsiteX12" fmla="*/ 457373 w 811723"/>
              <a:gd name="connsiteY12" fmla="*/ 58563 h 348328"/>
              <a:gd name="connsiteX13" fmla="*/ 343073 w 811723"/>
              <a:gd name="connsiteY13" fmla="*/ 50943 h 348328"/>
              <a:gd name="connsiteX14" fmla="*/ 183053 w 811723"/>
              <a:gd name="connsiteY14" fmla="*/ 12843 h 348328"/>
              <a:gd name="connsiteX15" fmla="*/ 7793 w 811723"/>
              <a:gd name="connsiteY15" fmla="*/ 20463 h 3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1723" h="348328">
                <a:moveTo>
                  <a:pt x="7793" y="20463"/>
                </a:moveTo>
                <a:cubicBezTo>
                  <a:pt x="-16337" y="57293"/>
                  <a:pt x="21763" y="190643"/>
                  <a:pt x="38273" y="233823"/>
                </a:cubicBezTo>
                <a:cubicBezTo>
                  <a:pt x="54783" y="277003"/>
                  <a:pt x="61133" y="271923"/>
                  <a:pt x="106853" y="279543"/>
                </a:cubicBezTo>
                <a:cubicBezTo>
                  <a:pt x="152573" y="287163"/>
                  <a:pt x="312593" y="279543"/>
                  <a:pt x="312593" y="279543"/>
                </a:cubicBezTo>
                <a:cubicBezTo>
                  <a:pt x="369743" y="279543"/>
                  <a:pt x="401493" y="273193"/>
                  <a:pt x="449753" y="279543"/>
                </a:cubicBezTo>
                <a:cubicBezTo>
                  <a:pt x="498013" y="285893"/>
                  <a:pt x="553893" y="306213"/>
                  <a:pt x="602153" y="317643"/>
                </a:cubicBezTo>
                <a:cubicBezTo>
                  <a:pt x="650413" y="329073"/>
                  <a:pt x="705023" y="350663"/>
                  <a:pt x="739313" y="348123"/>
                </a:cubicBezTo>
                <a:cubicBezTo>
                  <a:pt x="773603" y="345583"/>
                  <a:pt x="797733" y="329073"/>
                  <a:pt x="807893" y="302403"/>
                </a:cubicBezTo>
                <a:cubicBezTo>
                  <a:pt x="818053" y="275733"/>
                  <a:pt x="805353" y="218583"/>
                  <a:pt x="800273" y="188103"/>
                </a:cubicBezTo>
                <a:cubicBezTo>
                  <a:pt x="795193" y="157623"/>
                  <a:pt x="792653" y="134763"/>
                  <a:pt x="777413" y="119523"/>
                </a:cubicBezTo>
                <a:cubicBezTo>
                  <a:pt x="762173" y="104283"/>
                  <a:pt x="749473" y="101743"/>
                  <a:pt x="708833" y="96663"/>
                </a:cubicBezTo>
                <a:cubicBezTo>
                  <a:pt x="668193" y="91583"/>
                  <a:pt x="575483" y="95393"/>
                  <a:pt x="533573" y="89043"/>
                </a:cubicBezTo>
                <a:cubicBezTo>
                  <a:pt x="491663" y="82693"/>
                  <a:pt x="489123" y="64913"/>
                  <a:pt x="457373" y="58563"/>
                </a:cubicBezTo>
                <a:cubicBezTo>
                  <a:pt x="425623" y="52213"/>
                  <a:pt x="388793" y="58563"/>
                  <a:pt x="343073" y="50943"/>
                </a:cubicBezTo>
                <a:cubicBezTo>
                  <a:pt x="297353" y="43323"/>
                  <a:pt x="240203" y="19193"/>
                  <a:pt x="183053" y="12843"/>
                </a:cubicBezTo>
                <a:cubicBezTo>
                  <a:pt x="125903" y="6493"/>
                  <a:pt x="31923" y="-16367"/>
                  <a:pt x="7793" y="20463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>
            <a:off x="1425537" y="1291978"/>
            <a:ext cx="541801" cy="250595"/>
          </a:xfrm>
          <a:custGeom>
            <a:avLst/>
            <a:gdLst>
              <a:gd name="connsiteX0" fmla="*/ 5874 w 722416"/>
              <a:gd name="connsiteY0" fmla="*/ 9794 h 334133"/>
              <a:gd name="connsiteX1" fmla="*/ 21114 w 722416"/>
              <a:gd name="connsiteY1" fmla="*/ 185054 h 334133"/>
              <a:gd name="connsiteX2" fmla="*/ 82074 w 722416"/>
              <a:gd name="connsiteY2" fmla="*/ 276494 h 334133"/>
              <a:gd name="connsiteX3" fmla="*/ 226854 w 722416"/>
              <a:gd name="connsiteY3" fmla="*/ 291734 h 334133"/>
              <a:gd name="connsiteX4" fmla="*/ 325914 w 722416"/>
              <a:gd name="connsiteY4" fmla="*/ 299354 h 334133"/>
              <a:gd name="connsiteX5" fmla="*/ 463074 w 722416"/>
              <a:gd name="connsiteY5" fmla="*/ 329834 h 334133"/>
              <a:gd name="connsiteX6" fmla="*/ 615474 w 722416"/>
              <a:gd name="connsiteY6" fmla="*/ 329834 h 334133"/>
              <a:gd name="connsiteX7" fmla="*/ 684054 w 722416"/>
              <a:gd name="connsiteY7" fmla="*/ 291734 h 334133"/>
              <a:gd name="connsiteX8" fmla="*/ 722154 w 722416"/>
              <a:gd name="connsiteY8" fmla="*/ 215534 h 334133"/>
              <a:gd name="connsiteX9" fmla="*/ 699294 w 722416"/>
              <a:gd name="connsiteY9" fmla="*/ 101234 h 334133"/>
              <a:gd name="connsiteX10" fmla="*/ 668814 w 722416"/>
              <a:gd name="connsiteY10" fmla="*/ 40274 h 334133"/>
              <a:gd name="connsiteX11" fmla="*/ 562134 w 722416"/>
              <a:gd name="connsiteY11" fmla="*/ 47894 h 334133"/>
              <a:gd name="connsiteX12" fmla="*/ 394494 w 722416"/>
              <a:gd name="connsiteY12" fmla="*/ 47894 h 334133"/>
              <a:gd name="connsiteX13" fmla="*/ 112554 w 722416"/>
              <a:gd name="connsiteY13" fmla="*/ 25034 h 334133"/>
              <a:gd name="connsiteX14" fmla="*/ 5874 w 722416"/>
              <a:gd name="connsiteY14" fmla="*/ 9794 h 33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2416" h="334133">
                <a:moveTo>
                  <a:pt x="5874" y="9794"/>
                </a:moveTo>
                <a:cubicBezTo>
                  <a:pt x="-9366" y="36464"/>
                  <a:pt x="8414" y="140604"/>
                  <a:pt x="21114" y="185054"/>
                </a:cubicBezTo>
                <a:cubicBezTo>
                  <a:pt x="33814" y="229504"/>
                  <a:pt x="47784" y="258714"/>
                  <a:pt x="82074" y="276494"/>
                </a:cubicBezTo>
                <a:cubicBezTo>
                  <a:pt x="116364" y="294274"/>
                  <a:pt x="186214" y="287924"/>
                  <a:pt x="226854" y="291734"/>
                </a:cubicBezTo>
                <a:cubicBezTo>
                  <a:pt x="267494" y="295544"/>
                  <a:pt x="286544" y="293004"/>
                  <a:pt x="325914" y="299354"/>
                </a:cubicBezTo>
                <a:cubicBezTo>
                  <a:pt x="365284" y="305704"/>
                  <a:pt x="414814" y="324754"/>
                  <a:pt x="463074" y="329834"/>
                </a:cubicBezTo>
                <a:cubicBezTo>
                  <a:pt x="511334" y="334914"/>
                  <a:pt x="578644" y="336184"/>
                  <a:pt x="615474" y="329834"/>
                </a:cubicBezTo>
                <a:cubicBezTo>
                  <a:pt x="652304" y="323484"/>
                  <a:pt x="666274" y="310784"/>
                  <a:pt x="684054" y="291734"/>
                </a:cubicBezTo>
                <a:cubicBezTo>
                  <a:pt x="701834" y="272684"/>
                  <a:pt x="719614" y="247284"/>
                  <a:pt x="722154" y="215534"/>
                </a:cubicBezTo>
                <a:cubicBezTo>
                  <a:pt x="724694" y="183784"/>
                  <a:pt x="708184" y="130444"/>
                  <a:pt x="699294" y="101234"/>
                </a:cubicBezTo>
                <a:cubicBezTo>
                  <a:pt x="690404" y="72024"/>
                  <a:pt x="691674" y="49164"/>
                  <a:pt x="668814" y="40274"/>
                </a:cubicBezTo>
                <a:cubicBezTo>
                  <a:pt x="645954" y="31384"/>
                  <a:pt x="607854" y="46624"/>
                  <a:pt x="562134" y="47894"/>
                </a:cubicBezTo>
                <a:cubicBezTo>
                  <a:pt x="516414" y="49164"/>
                  <a:pt x="469424" y="51704"/>
                  <a:pt x="394494" y="47894"/>
                </a:cubicBezTo>
                <a:cubicBezTo>
                  <a:pt x="319564" y="44084"/>
                  <a:pt x="179864" y="31384"/>
                  <a:pt x="112554" y="25034"/>
                </a:cubicBezTo>
                <a:cubicBezTo>
                  <a:pt x="45244" y="18684"/>
                  <a:pt x="21114" y="-16876"/>
                  <a:pt x="5874" y="9794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2029839" y="1321098"/>
            <a:ext cx="275383" cy="233860"/>
          </a:xfrm>
          <a:custGeom>
            <a:avLst/>
            <a:gdLst>
              <a:gd name="connsiteX0" fmla="*/ 11530 w 367184"/>
              <a:gd name="connsiteY0" fmla="*/ 42062 h 311819"/>
              <a:gd name="connsiteX1" fmla="*/ 26770 w 367184"/>
              <a:gd name="connsiteY1" fmla="*/ 232562 h 311819"/>
              <a:gd name="connsiteX2" fmla="*/ 72490 w 367184"/>
              <a:gd name="connsiteY2" fmla="*/ 308762 h 311819"/>
              <a:gd name="connsiteX3" fmla="*/ 301090 w 367184"/>
              <a:gd name="connsiteY3" fmla="*/ 293522 h 311819"/>
              <a:gd name="connsiteX4" fmla="*/ 362050 w 367184"/>
              <a:gd name="connsiteY4" fmla="*/ 263042 h 311819"/>
              <a:gd name="connsiteX5" fmla="*/ 362050 w 367184"/>
              <a:gd name="connsiteY5" fmla="*/ 110642 h 311819"/>
              <a:gd name="connsiteX6" fmla="*/ 346810 w 367184"/>
              <a:gd name="connsiteY6" fmla="*/ 3962 h 311819"/>
              <a:gd name="connsiteX7" fmla="*/ 202030 w 367184"/>
              <a:gd name="connsiteY7" fmla="*/ 26822 h 311819"/>
              <a:gd name="connsiteX8" fmla="*/ 11530 w 367184"/>
              <a:gd name="connsiteY8" fmla="*/ 42062 h 3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184" h="311819">
                <a:moveTo>
                  <a:pt x="11530" y="42062"/>
                </a:moveTo>
                <a:cubicBezTo>
                  <a:pt x="-17680" y="76352"/>
                  <a:pt x="16610" y="188112"/>
                  <a:pt x="26770" y="232562"/>
                </a:cubicBezTo>
                <a:cubicBezTo>
                  <a:pt x="36930" y="277012"/>
                  <a:pt x="26770" y="298602"/>
                  <a:pt x="72490" y="308762"/>
                </a:cubicBezTo>
                <a:cubicBezTo>
                  <a:pt x="118210" y="318922"/>
                  <a:pt x="252830" y="301142"/>
                  <a:pt x="301090" y="293522"/>
                </a:cubicBezTo>
                <a:cubicBezTo>
                  <a:pt x="349350" y="285902"/>
                  <a:pt x="351890" y="293522"/>
                  <a:pt x="362050" y="263042"/>
                </a:cubicBezTo>
                <a:cubicBezTo>
                  <a:pt x="372210" y="232562"/>
                  <a:pt x="364590" y="153822"/>
                  <a:pt x="362050" y="110642"/>
                </a:cubicBezTo>
                <a:cubicBezTo>
                  <a:pt x="359510" y="67462"/>
                  <a:pt x="373480" y="17932"/>
                  <a:pt x="346810" y="3962"/>
                </a:cubicBezTo>
                <a:cubicBezTo>
                  <a:pt x="320140" y="-10008"/>
                  <a:pt x="260450" y="16662"/>
                  <a:pt x="202030" y="26822"/>
                </a:cubicBezTo>
                <a:cubicBezTo>
                  <a:pt x="143610" y="36982"/>
                  <a:pt x="40740" y="7772"/>
                  <a:pt x="11530" y="42062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729524" y="1227887"/>
            <a:ext cx="1588475" cy="226348"/>
          </a:xfrm>
          <a:custGeom>
            <a:avLst/>
            <a:gdLst>
              <a:gd name="connsiteX0" fmla="*/ 0 w 2203450"/>
              <a:gd name="connsiteY0" fmla="*/ 0 h 301803"/>
              <a:gd name="connsiteX1" fmla="*/ 228600 w 2203450"/>
              <a:gd name="connsiteY1" fmla="*/ 107950 h 301803"/>
              <a:gd name="connsiteX2" fmla="*/ 742950 w 2203450"/>
              <a:gd name="connsiteY2" fmla="*/ 165100 h 301803"/>
              <a:gd name="connsiteX3" fmla="*/ 889000 w 2203450"/>
              <a:gd name="connsiteY3" fmla="*/ 190500 h 301803"/>
              <a:gd name="connsiteX4" fmla="*/ 1123950 w 2203450"/>
              <a:gd name="connsiteY4" fmla="*/ 234950 h 301803"/>
              <a:gd name="connsiteX5" fmla="*/ 1333500 w 2203450"/>
              <a:gd name="connsiteY5" fmla="*/ 273050 h 301803"/>
              <a:gd name="connsiteX6" fmla="*/ 1485900 w 2203450"/>
              <a:gd name="connsiteY6" fmla="*/ 273050 h 301803"/>
              <a:gd name="connsiteX7" fmla="*/ 1581150 w 2203450"/>
              <a:gd name="connsiteY7" fmla="*/ 273050 h 301803"/>
              <a:gd name="connsiteX8" fmla="*/ 1689100 w 2203450"/>
              <a:gd name="connsiteY8" fmla="*/ 285750 h 301803"/>
              <a:gd name="connsiteX9" fmla="*/ 1854200 w 2203450"/>
              <a:gd name="connsiteY9" fmla="*/ 298450 h 301803"/>
              <a:gd name="connsiteX10" fmla="*/ 1974850 w 2203450"/>
              <a:gd name="connsiteY10" fmla="*/ 298450 h 301803"/>
              <a:gd name="connsiteX11" fmla="*/ 2089150 w 2203450"/>
              <a:gd name="connsiteY11" fmla="*/ 260350 h 301803"/>
              <a:gd name="connsiteX12" fmla="*/ 2184400 w 2203450"/>
              <a:gd name="connsiteY12" fmla="*/ 234950 h 301803"/>
              <a:gd name="connsiteX13" fmla="*/ 2203450 w 2203450"/>
              <a:gd name="connsiteY13" fmla="*/ 228600 h 301803"/>
              <a:gd name="connsiteX14" fmla="*/ 2203450 w 2203450"/>
              <a:gd name="connsiteY14" fmla="*/ 228600 h 30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3450" h="301803">
                <a:moveTo>
                  <a:pt x="0" y="0"/>
                </a:moveTo>
                <a:cubicBezTo>
                  <a:pt x="52387" y="40216"/>
                  <a:pt x="104775" y="80433"/>
                  <a:pt x="228600" y="107950"/>
                </a:cubicBezTo>
                <a:cubicBezTo>
                  <a:pt x="352425" y="135467"/>
                  <a:pt x="632883" y="151342"/>
                  <a:pt x="742950" y="165100"/>
                </a:cubicBezTo>
                <a:cubicBezTo>
                  <a:pt x="853017" y="178858"/>
                  <a:pt x="889000" y="190500"/>
                  <a:pt x="889000" y="190500"/>
                </a:cubicBezTo>
                <a:lnTo>
                  <a:pt x="1123950" y="234950"/>
                </a:lnTo>
                <a:cubicBezTo>
                  <a:pt x="1198033" y="248708"/>
                  <a:pt x="1273175" y="266700"/>
                  <a:pt x="1333500" y="273050"/>
                </a:cubicBezTo>
                <a:cubicBezTo>
                  <a:pt x="1393825" y="279400"/>
                  <a:pt x="1485900" y="273050"/>
                  <a:pt x="1485900" y="273050"/>
                </a:cubicBezTo>
                <a:cubicBezTo>
                  <a:pt x="1527175" y="273050"/>
                  <a:pt x="1547283" y="270933"/>
                  <a:pt x="1581150" y="273050"/>
                </a:cubicBezTo>
                <a:cubicBezTo>
                  <a:pt x="1615017" y="275167"/>
                  <a:pt x="1643592" y="281517"/>
                  <a:pt x="1689100" y="285750"/>
                </a:cubicBezTo>
                <a:cubicBezTo>
                  <a:pt x="1734608" y="289983"/>
                  <a:pt x="1806575" y="296333"/>
                  <a:pt x="1854200" y="298450"/>
                </a:cubicBezTo>
                <a:cubicBezTo>
                  <a:pt x="1901825" y="300567"/>
                  <a:pt x="1935692" y="304800"/>
                  <a:pt x="1974850" y="298450"/>
                </a:cubicBezTo>
                <a:cubicBezTo>
                  <a:pt x="2014008" y="292100"/>
                  <a:pt x="2054225" y="270933"/>
                  <a:pt x="2089150" y="260350"/>
                </a:cubicBezTo>
                <a:cubicBezTo>
                  <a:pt x="2124075" y="249767"/>
                  <a:pt x="2165350" y="240242"/>
                  <a:pt x="2184400" y="234950"/>
                </a:cubicBezTo>
                <a:cubicBezTo>
                  <a:pt x="2203450" y="229658"/>
                  <a:pt x="2203450" y="228600"/>
                  <a:pt x="2203450" y="228600"/>
                </a:cubicBezTo>
                <a:lnTo>
                  <a:pt x="2203450" y="228600"/>
                </a:lnTo>
              </a:path>
            </a:pathLst>
          </a:custGeom>
          <a:noFill/>
          <a:ln w="762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766173" y="2169778"/>
            <a:ext cx="402001" cy="349292"/>
          </a:xfrm>
          <a:custGeom>
            <a:avLst/>
            <a:gdLst>
              <a:gd name="connsiteX0" fmla="*/ 2076 w 536012"/>
              <a:gd name="connsiteY0" fmla="*/ 177635 h 465731"/>
              <a:gd name="connsiteX1" fmla="*/ 111613 w 536012"/>
              <a:gd name="connsiteY1" fmla="*/ 244310 h 465731"/>
              <a:gd name="connsiteX2" fmla="*/ 216388 w 536012"/>
              <a:gd name="connsiteY2" fmla="*/ 320510 h 465731"/>
              <a:gd name="connsiteX3" fmla="*/ 311638 w 536012"/>
              <a:gd name="connsiteY3" fmla="*/ 401472 h 465731"/>
              <a:gd name="connsiteX4" fmla="*/ 378313 w 536012"/>
              <a:gd name="connsiteY4" fmla="*/ 453860 h 465731"/>
              <a:gd name="connsiteX5" fmla="*/ 487851 w 536012"/>
              <a:gd name="connsiteY5" fmla="*/ 463385 h 465731"/>
              <a:gd name="connsiteX6" fmla="*/ 525951 w 536012"/>
              <a:gd name="connsiteY6" fmla="*/ 420522 h 465731"/>
              <a:gd name="connsiteX7" fmla="*/ 525951 w 536012"/>
              <a:gd name="connsiteY7" fmla="*/ 234785 h 465731"/>
              <a:gd name="connsiteX8" fmla="*/ 411651 w 536012"/>
              <a:gd name="connsiteY8" fmla="*/ 115722 h 465731"/>
              <a:gd name="connsiteX9" fmla="*/ 178288 w 536012"/>
              <a:gd name="connsiteY9" fmla="*/ 29997 h 465731"/>
              <a:gd name="connsiteX10" fmla="*/ 63988 w 536012"/>
              <a:gd name="connsiteY10" fmla="*/ 1422 h 465731"/>
              <a:gd name="connsiteX11" fmla="*/ 40176 w 536012"/>
              <a:gd name="connsiteY11" fmla="*/ 68097 h 465731"/>
              <a:gd name="connsiteX12" fmla="*/ 2076 w 536012"/>
              <a:gd name="connsiteY12" fmla="*/ 177635 h 46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6012" h="465731">
                <a:moveTo>
                  <a:pt x="2076" y="177635"/>
                </a:moveTo>
                <a:cubicBezTo>
                  <a:pt x="13982" y="207004"/>
                  <a:pt x="75894" y="220498"/>
                  <a:pt x="111613" y="244310"/>
                </a:cubicBezTo>
                <a:cubicBezTo>
                  <a:pt x="147332" y="268122"/>
                  <a:pt x="183051" y="294316"/>
                  <a:pt x="216388" y="320510"/>
                </a:cubicBezTo>
                <a:cubicBezTo>
                  <a:pt x="249725" y="346704"/>
                  <a:pt x="284651" y="379247"/>
                  <a:pt x="311638" y="401472"/>
                </a:cubicBezTo>
                <a:cubicBezTo>
                  <a:pt x="338625" y="423697"/>
                  <a:pt x="348944" y="443541"/>
                  <a:pt x="378313" y="453860"/>
                </a:cubicBezTo>
                <a:cubicBezTo>
                  <a:pt x="407682" y="464179"/>
                  <a:pt x="463245" y="468941"/>
                  <a:pt x="487851" y="463385"/>
                </a:cubicBezTo>
                <a:cubicBezTo>
                  <a:pt x="512457" y="457829"/>
                  <a:pt x="519601" y="458622"/>
                  <a:pt x="525951" y="420522"/>
                </a:cubicBezTo>
                <a:cubicBezTo>
                  <a:pt x="532301" y="382422"/>
                  <a:pt x="545001" y="285585"/>
                  <a:pt x="525951" y="234785"/>
                </a:cubicBezTo>
                <a:cubicBezTo>
                  <a:pt x="506901" y="183985"/>
                  <a:pt x="469595" y="149853"/>
                  <a:pt x="411651" y="115722"/>
                </a:cubicBezTo>
                <a:cubicBezTo>
                  <a:pt x="353707" y="81591"/>
                  <a:pt x="236232" y="49047"/>
                  <a:pt x="178288" y="29997"/>
                </a:cubicBezTo>
                <a:cubicBezTo>
                  <a:pt x="120344" y="10947"/>
                  <a:pt x="87007" y="-4928"/>
                  <a:pt x="63988" y="1422"/>
                </a:cubicBezTo>
                <a:cubicBezTo>
                  <a:pt x="40969" y="7772"/>
                  <a:pt x="47320" y="40316"/>
                  <a:pt x="40176" y="68097"/>
                </a:cubicBezTo>
                <a:cubicBezTo>
                  <a:pt x="33032" y="95878"/>
                  <a:pt x="-9830" y="148266"/>
                  <a:pt x="2076" y="17763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1195834" y="2377111"/>
            <a:ext cx="319326" cy="229511"/>
          </a:xfrm>
          <a:custGeom>
            <a:avLst/>
            <a:gdLst>
              <a:gd name="connsiteX0" fmla="*/ 38783 w 425776"/>
              <a:gd name="connsiteY0" fmla="*/ 1198 h 306021"/>
              <a:gd name="connsiteX1" fmla="*/ 43545 w 425776"/>
              <a:gd name="connsiteY1" fmla="*/ 110736 h 306021"/>
              <a:gd name="connsiteX2" fmla="*/ 24495 w 425776"/>
              <a:gd name="connsiteY2" fmla="*/ 172648 h 306021"/>
              <a:gd name="connsiteX3" fmla="*/ 683 w 425776"/>
              <a:gd name="connsiteY3" fmla="*/ 239323 h 306021"/>
              <a:gd name="connsiteX4" fmla="*/ 53070 w 425776"/>
              <a:gd name="connsiteY4" fmla="*/ 277423 h 306021"/>
              <a:gd name="connsiteX5" fmla="*/ 148320 w 425776"/>
              <a:gd name="connsiteY5" fmla="*/ 305998 h 306021"/>
              <a:gd name="connsiteX6" fmla="*/ 224520 w 425776"/>
              <a:gd name="connsiteY6" fmla="*/ 282186 h 306021"/>
              <a:gd name="connsiteX7" fmla="*/ 315008 w 425776"/>
              <a:gd name="connsiteY7" fmla="*/ 277423 h 306021"/>
              <a:gd name="connsiteX8" fmla="*/ 415020 w 425776"/>
              <a:gd name="connsiteY8" fmla="*/ 267898 h 306021"/>
              <a:gd name="connsiteX9" fmla="*/ 419783 w 425776"/>
              <a:gd name="connsiteY9" fmla="*/ 210748 h 306021"/>
              <a:gd name="connsiteX10" fmla="*/ 386445 w 425776"/>
              <a:gd name="connsiteY10" fmla="*/ 120261 h 306021"/>
              <a:gd name="connsiteX11" fmla="*/ 315008 w 425776"/>
              <a:gd name="connsiteY11" fmla="*/ 82161 h 306021"/>
              <a:gd name="connsiteX12" fmla="*/ 229283 w 425776"/>
              <a:gd name="connsiteY12" fmla="*/ 53586 h 306021"/>
              <a:gd name="connsiteX13" fmla="*/ 38783 w 425776"/>
              <a:gd name="connsiteY13" fmla="*/ 1198 h 30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5776" h="306021">
                <a:moveTo>
                  <a:pt x="38783" y="1198"/>
                </a:moveTo>
                <a:cubicBezTo>
                  <a:pt x="7827" y="10723"/>
                  <a:pt x="45926" y="82161"/>
                  <a:pt x="43545" y="110736"/>
                </a:cubicBezTo>
                <a:cubicBezTo>
                  <a:pt x="41164" y="139311"/>
                  <a:pt x="31639" y="151217"/>
                  <a:pt x="24495" y="172648"/>
                </a:cubicBezTo>
                <a:cubicBezTo>
                  <a:pt x="17351" y="194079"/>
                  <a:pt x="-4080" y="221860"/>
                  <a:pt x="683" y="239323"/>
                </a:cubicBezTo>
                <a:cubicBezTo>
                  <a:pt x="5446" y="256786"/>
                  <a:pt x="28464" y="266311"/>
                  <a:pt x="53070" y="277423"/>
                </a:cubicBezTo>
                <a:cubicBezTo>
                  <a:pt x="77676" y="288535"/>
                  <a:pt x="119745" y="305204"/>
                  <a:pt x="148320" y="305998"/>
                </a:cubicBezTo>
                <a:cubicBezTo>
                  <a:pt x="176895" y="306792"/>
                  <a:pt x="196739" y="286949"/>
                  <a:pt x="224520" y="282186"/>
                </a:cubicBezTo>
                <a:cubicBezTo>
                  <a:pt x="252301" y="277424"/>
                  <a:pt x="283258" y="279804"/>
                  <a:pt x="315008" y="277423"/>
                </a:cubicBezTo>
                <a:cubicBezTo>
                  <a:pt x="346758" y="275042"/>
                  <a:pt x="397558" y="279010"/>
                  <a:pt x="415020" y="267898"/>
                </a:cubicBezTo>
                <a:cubicBezTo>
                  <a:pt x="432482" y="256786"/>
                  <a:pt x="424545" y="235354"/>
                  <a:pt x="419783" y="210748"/>
                </a:cubicBezTo>
                <a:cubicBezTo>
                  <a:pt x="415021" y="186142"/>
                  <a:pt x="403908" y="141692"/>
                  <a:pt x="386445" y="120261"/>
                </a:cubicBezTo>
                <a:cubicBezTo>
                  <a:pt x="368982" y="98830"/>
                  <a:pt x="341202" y="93273"/>
                  <a:pt x="315008" y="82161"/>
                </a:cubicBezTo>
                <a:cubicBezTo>
                  <a:pt x="288814" y="71049"/>
                  <a:pt x="272939" y="65492"/>
                  <a:pt x="229283" y="53586"/>
                </a:cubicBezTo>
                <a:cubicBezTo>
                  <a:pt x="185627" y="41680"/>
                  <a:pt x="69739" y="-8327"/>
                  <a:pt x="38783" y="119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1541722" y="2528010"/>
            <a:ext cx="417143" cy="288091"/>
          </a:xfrm>
          <a:custGeom>
            <a:avLst/>
            <a:gdLst>
              <a:gd name="connsiteX0" fmla="*/ 1453 w 556202"/>
              <a:gd name="connsiteY0" fmla="*/ 157183 h 384129"/>
              <a:gd name="connsiteX1" fmla="*/ 82416 w 556202"/>
              <a:gd name="connsiteY1" fmla="*/ 47645 h 384129"/>
              <a:gd name="connsiteX2" fmla="*/ 172903 w 556202"/>
              <a:gd name="connsiteY2" fmla="*/ 20 h 384129"/>
              <a:gd name="connsiteX3" fmla="*/ 291966 w 556202"/>
              <a:gd name="connsiteY3" fmla="*/ 52408 h 384129"/>
              <a:gd name="connsiteX4" fmla="*/ 415791 w 556202"/>
              <a:gd name="connsiteY4" fmla="*/ 109558 h 384129"/>
              <a:gd name="connsiteX5" fmla="*/ 515803 w 556202"/>
              <a:gd name="connsiteY5" fmla="*/ 176233 h 384129"/>
              <a:gd name="connsiteX6" fmla="*/ 553903 w 556202"/>
              <a:gd name="connsiteY6" fmla="*/ 190520 h 384129"/>
              <a:gd name="connsiteX7" fmla="*/ 544378 w 556202"/>
              <a:gd name="connsiteY7" fmla="*/ 285770 h 384129"/>
              <a:gd name="connsiteX8" fmla="*/ 482466 w 556202"/>
              <a:gd name="connsiteY8" fmla="*/ 381020 h 384129"/>
              <a:gd name="connsiteX9" fmla="*/ 377691 w 556202"/>
              <a:gd name="connsiteY9" fmla="*/ 357208 h 384129"/>
              <a:gd name="connsiteX10" fmla="*/ 258628 w 556202"/>
              <a:gd name="connsiteY10" fmla="*/ 319108 h 384129"/>
              <a:gd name="connsiteX11" fmla="*/ 153853 w 556202"/>
              <a:gd name="connsiteY11" fmla="*/ 271483 h 384129"/>
              <a:gd name="connsiteX12" fmla="*/ 1453 w 556202"/>
              <a:gd name="connsiteY12" fmla="*/ 157183 h 3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6202" h="384129">
                <a:moveTo>
                  <a:pt x="1453" y="157183"/>
                </a:moveTo>
                <a:cubicBezTo>
                  <a:pt x="-10453" y="119877"/>
                  <a:pt x="53841" y="73839"/>
                  <a:pt x="82416" y="47645"/>
                </a:cubicBezTo>
                <a:cubicBezTo>
                  <a:pt x="110991" y="21451"/>
                  <a:pt x="137978" y="-774"/>
                  <a:pt x="172903" y="20"/>
                </a:cubicBezTo>
                <a:cubicBezTo>
                  <a:pt x="207828" y="814"/>
                  <a:pt x="251485" y="34152"/>
                  <a:pt x="291966" y="52408"/>
                </a:cubicBezTo>
                <a:cubicBezTo>
                  <a:pt x="332447" y="70664"/>
                  <a:pt x="378485" y="88921"/>
                  <a:pt x="415791" y="109558"/>
                </a:cubicBezTo>
                <a:cubicBezTo>
                  <a:pt x="453097" y="130195"/>
                  <a:pt x="492784" y="162739"/>
                  <a:pt x="515803" y="176233"/>
                </a:cubicBezTo>
                <a:cubicBezTo>
                  <a:pt x="538822" y="189727"/>
                  <a:pt x="549141" y="172264"/>
                  <a:pt x="553903" y="190520"/>
                </a:cubicBezTo>
                <a:cubicBezTo>
                  <a:pt x="558665" y="208776"/>
                  <a:pt x="556284" y="254020"/>
                  <a:pt x="544378" y="285770"/>
                </a:cubicBezTo>
                <a:cubicBezTo>
                  <a:pt x="532472" y="317520"/>
                  <a:pt x="510247" y="369114"/>
                  <a:pt x="482466" y="381020"/>
                </a:cubicBezTo>
                <a:cubicBezTo>
                  <a:pt x="454685" y="392926"/>
                  <a:pt x="414997" y="367527"/>
                  <a:pt x="377691" y="357208"/>
                </a:cubicBezTo>
                <a:cubicBezTo>
                  <a:pt x="340385" y="346889"/>
                  <a:pt x="295934" y="333396"/>
                  <a:pt x="258628" y="319108"/>
                </a:cubicBezTo>
                <a:cubicBezTo>
                  <a:pt x="221322" y="304821"/>
                  <a:pt x="195128" y="296883"/>
                  <a:pt x="153853" y="271483"/>
                </a:cubicBezTo>
                <a:cubicBezTo>
                  <a:pt x="112578" y="246083"/>
                  <a:pt x="13359" y="194489"/>
                  <a:pt x="1453" y="157183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2009154" y="2619835"/>
            <a:ext cx="326996" cy="201264"/>
          </a:xfrm>
          <a:custGeom>
            <a:avLst/>
            <a:gdLst>
              <a:gd name="connsiteX0" fmla="*/ 16372 w 436003"/>
              <a:gd name="connsiteY0" fmla="*/ 68084 h 268357"/>
              <a:gd name="connsiteX1" fmla="*/ 159247 w 436003"/>
              <a:gd name="connsiteY1" fmla="*/ 15697 h 268357"/>
              <a:gd name="connsiteX2" fmla="*/ 340222 w 436003"/>
              <a:gd name="connsiteY2" fmla="*/ 1409 h 268357"/>
              <a:gd name="connsiteX3" fmla="*/ 421185 w 436003"/>
              <a:gd name="connsiteY3" fmla="*/ 44272 h 268357"/>
              <a:gd name="connsiteX4" fmla="*/ 425947 w 436003"/>
              <a:gd name="connsiteY4" fmla="*/ 168097 h 268357"/>
              <a:gd name="connsiteX5" fmla="*/ 425947 w 436003"/>
              <a:gd name="connsiteY5" fmla="*/ 249059 h 268357"/>
              <a:gd name="connsiteX6" fmla="*/ 292597 w 436003"/>
              <a:gd name="connsiteY6" fmla="*/ 268109 h 268357"/>
              <a:gd name="connsiteX7" fmla="*/ 130672 w 436003"/>
              <a:gd name="connsiteY7" fmla="*/ 258584 h 268357"/>
              <a:gd name="connsiteX8" fmla="*/ 59235 w 436003"/>
              <a:gd name="connsiteY8" fmla="*/ 239534 h 268357"/>
              <a:gd name="connsiteX9" fmla="*/ 6847 w 436003"/>
              <a:gd name="connsiteY9" fmla="*/ 182384 h 268357"/>
              <a:gd name="connsiteX10" fmla="*/ 16372 w 436003"/>
              <a:gd name="connsiteY10" fmla="*/ 68084 h 2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6003" h="268357">
                <a:moveTo>
                  <a:pt x="16372" y="68084"/>
                </a:moveTo>
                <a:cubicBezTo>
                  <a:pt x="41772" y="40303"/>
                  <a:pt x="105272" y="26809"/>
                  <a:pt x="159247" y="15697"/>
                </a:cubicBezTo>
                <a:cubicBezTo>
                  <a:pt x="213222" y="4585"/>
                  <a:pt x="296566" y="-3353"/>
                  <a:pt x="340222" y="1409"/>
                </a:cubicBezTo>
                <a:cubicBezTo>
                  <a:pt x="383878" y="6171"/>
                  <a:pt x="406897" y="16491"/>
                  <a:pt x="421185" y="44272"/>
                </a:cubicBezTo>
                <a:cubicBezTo>
                  <a:pt x="435473" y="72053"/>
                  <a:pt x="425153" y="133966"/>
                  <a:pt x="425947" y="168097"/>
                </a:cubicBezTo>
                <a:cubicBezTo>
                  <a:pt x="426741" y="202228"/>
                  <a:pt x="448172" y="232390"/>
                  <a:pt x="425947" y="249059"/>
                </a:cubicBezTo>
                <a:cubicBezTo>
                  <a:pt x="403722" y="265728"/>
                  <a:pt x="341809" y="266522"/>
                  <a:pt x="292597" y="268109"/>
                </a:cubicBezTo>
                <a:cubicBezTo>
                  <a:pt x="243385" y="269696"/>
                  <a:pt x="169566" y="263346"/>
                  <a:pt x="130672" y="258584"/>
                </a:cubicBezTo>
                <a:cubicBezTo>
                  <a:pt x="91778" y="253822"/>
                  <a:pt x="79872" y="252234"/>
                  <a:pt x="59235" y="239534"/>
                </a:cubicBezTo>
                <a:cubicBezTo>
                  <a:pt x="38598" y="226834"/>
                  <a:pt x="12403" y="206990"/>
                  <a:pt x="6847" y="182384"/>
                </a:cubicBezTo>
                <a:cubicBezTo>
                  <a:pt x="1291" y="157778"/>
                  <a:pt x="-9028" y="95865"/>
                  <a:pt x="16372" y="6808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751900" y="1967191"/>
            <a:ext cx="436092" cy="228798"/>
          </a:xfrm>
          <a:custGeom>
            <a:avLst/>
            <a:gdLst>
              <a:gd name="connsiteX0" fmla="*/ 25869 w 581467"/>
              <a:gd name="connsiteY0" fmla="*/ 219156 h 305070"/>
              <a:gd name="connsiteX1" fmla="*/ 2057 w 581467"/>
              <a:gd name="connsiteY1" fmla="*/ 119143 h 305070"/>
              <a:gd name="connsiteX2" fmla="*/ 16344 w 581467"/>
              <a:gd name="connsiteY2" fmla="*/ 23893 h 305070"/>
              <a:gd name="connsiteX3" fmla="*/ 135407 w 581467"/>
              <a:gd name="connsiteY3" fmla="*/ 81 h 305070"/>
              <a:gd name="connsiteX4" fmla="*/ 278282 w 581467"/>
              <a:gd name="connsiteY4" fmla="*/ 28656 h 305070"/>
              <a:gd name="connsiteX5" fmla="*/ 444969 w 581467"/>
              <a:gd name="connsiteY5" fmla="*/ 95331 h 305070"/>
              <a:gd name="connsiteX6" fmla="*/ 568794 w 581467"/>
              <a:gd name="connsiteY6" fmla="*/ 171531 h 305070"/>
              <a:gd name="connsiteX7" fmla="*/ 568794 w 581467"/>
              <a:gd name="connsiteY7" fmla="*/ 262018 h 305070"/>
              <a:gd name="connsiteX8" fmla="*/ 492594 w 581467"/>
              <a:gd name="connsiteY8" fmla="*/ 304881 h 305070"/>
              <a:gd name="connsiteX9" fmla="*/ 340194 w 581467"/>
              <a:gd name="connsiteY9" fmla="*/ 276306 h 305070"/>
              <a:gd name="connsiteX10" fmla="*/ 225894 w 581467"/>
              <a:gd name="connsiteY10" fmla="*/ 242968 h 305070"/>
              <a:gd name="connsiteX11" fmla="*/ 25869 w 581467"/>
              <a:gd name="connsiteY11" fmla="*/ 219156 h 30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1467" h="305070">
                <a:moveTo>
                  <a:pt x="25869" y="219156"/>
                </a:moveTo>
                <a:cubicBezTo>
                  <a:pt x="-11437" y="198519"/>
                  <a:pt x="3644" y="151687"/>
                  <a:pt x="2057" y="119143"/>
                </a:cubicBezTo>
                <a:cubicBezTo>
                  <a:pt x="470" y="86599"/>
                  <a:pt x="-5881" y="43737"/>
                  <a:pt x="16344" y="23893"/>
                </a:cubicBezTo>
                <a:cubicBezTo>
                  <a:pt x="38569" y="4049"/>
                  <a:pt x="91751" y="-713"/>
                  <a:pt x="135407" y="81"/>
                </a:cubicBezTo>
                <a:cubicBezTo>
                  <a:pt x="179063" y="875"/>
                  <a:pt x="226688" y="12781"/>
                  <a:pt x="278282" y="28656"/>
                </a:cubicBezTo>
                <a:cubicBezTo>
                  <a:pt x="329876" y="44531"/>
                  <a:pt x="396550" y="71519"/>
                  <a:pt x="444969" y="95331"/>
                </a:cubicBezTo>
                <a:cubicBezTo>
                  <a:pt x="493388" y="119143"/>
                  <a:pt x="548157" y="143750"/>
                  <a:pt x="568794" y="171531"/>
                </a:cubicBezTo>
                <a:cubicBezTo>
                  <a:pt x="589431" y="199312"/>
                  <a:pt x="581494" y="239793"/>
                  <a:pt x="568794" y="262018"/>
                </a:cubicBezTo>
                <a:cubicBezTo>
                  <a:pt x="556094" y="284243"/>
                  <a:pt x="530694" y="302500"/>
                  <a:pt x="492594" y="304881"/>
                </a:cubicBezTo>
                <a:cubicBezTo>
                  <a:pt x="454494" y="307262"/>
                  <a:pt x="384644" y="286625"/>
                  <a:pt x="340194" y="276306"/>
                </a:cubicBezTo>
                <a:cubicBezTo>
                  <a:pt x="295744" y="265987"/>
                  <a:pt x="272725" y="252493"/>
                  <a:pt x="225894" y="242968"/>
                </a:cubicBezTo>
                <a:cubicBezTo>
                  <a:pt x="179063" y="233443"/>
                  <a:pt x="63175" y="239793"/>
                  <a:pt x="25869" y="21915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1218272" y="2190129"/>
            <a:ext cx="360942" cy="183767"/>
          </a:xfrm>
          <a:custGeom>
            <a:avLst/>
            <a:gdLst>
              <a:gd name="connsiteX0" fmla="*/ 32678 w 481265"/>
              <a:gd name="connsiteY0" fmla="*/ 12386 h 245027"/>
              <a:gd name="connsiteX1" fmla="*/ 8866 w 481265"/>
              <a:gd name="connsiteY1" fmla="*/ 121924 h 245027"/>
              <a:gd name="connsiteX2" fmla="*/ 151741 w 481265"/>
              <a:gd name="connsiteY2" fmla="*/ 183836 h 245027"/>
              <a:gd name="connsiteX3" fmla="*/ 213653 w 481265"/>
              <a:gd name="connsiteY3" fmla="*/ 202886 h 245027"/>
              <a:gd name="connsiteX4" fmla="*/ 361291 w 481265"/>
              <a:gd name="connsiteY4" fmla="*/ 236224 h 245027"/>
              <a:gd name="connsiteX5" fmla="*/ 447016 w 481265"/>
              <a:gd name="connsiteY5" fmla="*/ 236224 h 245027"/>
              <a:gd name="connsiteX6" fmla="*/ 475591 w 481265"/>
              <a:gd name="connsiteY6" fmla="*/ 136211 h 245027"/>
              <a:gd name="connsiteX7" fmla="*/ 466066 w 481265"/>
              <a:gd name="connsiteY7" fmla="*/ 36199 h 245027"/>
              <a:gd name="connsiteX8" fmla="*/ 327953 w 481265"/>
              <a:gd name="connsiteY8" fmla="*/ 2861 h 245027"/>
              <a:gd name="connsiteX9" fmla="*/ 175553 w 481265"/>
              <a:gd name="connsiteY9" fmla="*/ 2861 h 245027"/>
              <a:gd name="connsiteX10" fmla="*/ 32678 w 481265"/>
              <a:gd name="connsiteY10" fmla="*/ 12386 h 24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265" h="245027">
                <a:moveTo>
                  <a:pt x="32678" y="12386"/>
                </a:moveTo>
                <a:cubicBezTo>
                  <a:pt x="4897" y="32230"/>
                  <a:pt x="-10978" y="93349"/>
                  <a:pt x="8866" y="121924"/>
                </a:cubicBezTo>
                <a:cubicBezTo>
                  <a:pt x="28710" y="150499"/>
                  <a:pt x="117610" y="170342"/>
                  <a:pt x="151741" y="183836"/>
                </a:cubicBezTo>
                <a:cubicBezTo>
                  <a:pt x="185872" y="197330"/>
                  <a:pt x="178728" y="194155"/>
                  <a:pt x="213653" y="202886"/>
                </a:cubicBezTo>
                <a:cubicBezTo>
                  <a:pt x="248578" y="211617"/>
                  <a:pt x="322397" y="230668"/>
                  <a:pt x="361291" y="236224"/>
                </a:cubicBezTo>
                <a:cubicBezTo>
                  <a:pt x="400185" y="241780"/>
                  <a:pt x="427966" y="252893"/>
                  <a:pt x="447016" y="236224"/>
                </a:cubicBezTo>
                <a:cubicBezTo>
                  <a:pt x="466066" y="219555"/>
                  <a:pt x="472416" y="169548"/>
                  <a:pt x="475591" y="136211"/>
                </a:cubicBezTo>
                <a:cubicBezTo>
                  <a:pt x="478766" y="102874"/>
                  <a:pt x="490672" y="58424"/>
                  <a:pt x="466066" y="36199"/>
                </a:cubicBezTo>
                <a:cubicBezTo>
                  <a:pt x="441460" y="13974"/>
                  <a:pt x="376372" y="8417"/>
                  <a:pt x="327953" y="2861"/>
                </a:cubicBezTo>
                <a:cubicBezTo>
                  <a:pt x="279534" y="-2695"/>
                  <a:pt x="227940" y="1274"/>
                  <a:pt x="175553" y="2861"/>
                </a:cubicBezTo>
                <a:cubicBezTo>
                  <a:pt x="123166" y="4448"/>
                  <a:pt x="60459" y="-7458"/>
                  <a:pt x="32678" y="1238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1625548" y="2299192"/>
            <a:ext cx="388786" cy="259137"/>
          </a:xfrm>
          <a:custGeom>
            <a:avLst/>
            <a:gdLst>
              <a:gd name="connsiteX0" fmla="*/ 56370 w 518392"/>
              <a:gd name="connsiteY0" fmla="*/ 5079 h 345523"/>
              <a:gd name="connsiteX1" fmla="*/ 8745 w 518392"/>
              <a:gd name="connsiteY1" fmla="*/ 186054 h 345523"/>
              <a:gd name="connsiteX2" fmla="*/ 204007 w 518392"/>
              <a:gd name="connsiteY2" fmla="*/ 262254 h 345523"/>
              <a:gd name="connsiteX3" fmla="*/ 342120 w 518392"/>
              <a:gd name="connsiteY3" fmla="*/ 328929 h 345523"/>
              <a:gd name="connsiteX4" fmla="*/ 437370 w 518392"/>
              <a:gd name="connsiteY4" fmla="*/ 338454 h 345523"/>
              <a:gd name="connsiteX5" fmla="*/ 513570 w 518392"/>
              <a:gd name="connsiteY5" fmla="*/ 338454 h 345523"/>
              <a:gd name="connsiteX6" fmla="*/ 508807 w 518392"/>
              <a:gd name="connsiteY6" fmla="*/ 247966 h 345523"/>
              <a:gd name="connsiteX7" fmla="*/ 494520 w 518392"/>
              <a:gd name="connsiteY7" fmla="*/ 143191 h 345523"/>
              <a:gd name="connsiteX8" fmla="*/ 484995 w 518392"/>
              <a:gd name="connsiteY8" fmla="*/ 81279 h 345523"/>
              <a:gd name="connsiteX9" fmla="*/ 389745 w 518392"/>
              <a:gd name="connsiteY9" fmla="*/ 81279 h 345523"/>
              <a:gd name="connsiteX10" fmla="*/ 256395 w 518392"/>
              <a:gd name="connsiteY10" fmla="*/ 52704 h 345523"/>
              <a:gd name="connsiteX11" fmla="*/ 56370 w 518392"/>
              <a:gd name="connsiteY11" fmla="*/ 5079 h 34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8392" h="345523">
                <a:moveTo>
                  <a:pt x="56370" y="5079"/>
                </a:moveTo>
                <a:cubicBezTo>
                  <a:pt x="15095" y="27304"/>
                  <a:pt x="-15861" y="143192"/>
                  <a:pt x="8745" y="186054"/>
                </a:cubicBezTo>
                <a:cubicBezTo>
                  <a:pt x="33351" y="228916"/>
                  <a:pt x="148445" y="238442"/>
                  <a:pt x="204007" y="262254"/>
                </a:cubicBezTo>
                <a:cubicBezTo>
                  <a:pt x="259569" y="286066"/>
                  <a:pt x="303226" y="316229"/>
                  <a:pt x="342120" y="328929"/>
                </a:cubicBezTo>
                <a:cubicBezTo>
                  <a:pt x="381014" y="341629"/>
                  <a:pt x="408795" y="336867"/>
                  <a:pt x="437370" y="338454"/>
                </a:cubicBezTo>
                <a:cubicBezTo>
                  <a:pt x="465945" y="340042"/>
                  <a:pt x="501664" y="353535"/>
                  <a:pt x="513570" y="338454"/>
                </a:cubicBezTo>
                <a:cubicBezTo>
                  <a:pt x="525476" y="323373"/>
                  <a:pt x="511982" y="280510"/>
                  <a:pt x="508807" y="247966"/>
                </a:cubicBezTo>
                <a:cubicBezTo>
                  <a:pt x="505632" y="215422"/>
                  <a:pt x="498489" y="170972"/>
                  <a:pt x="494520" y="143191"/>
                </a:cubicBezTo>
                <a:cubicBezTo>
                  <a:pt x="490551" y="115410"/>
                  <a:pt x="502457" y="91598"/>
                  <a:pt x="484995" y="81279"/>
                </a:cubicBezTo>
                <a:cubicBezTo>
                  <a:pt x="467533" y="70960"/>
                  <a:pt x="427845" y="86042"/>
                  <a:pt x="389745" y="81279"/>
                </a:cubicBezTo>
                <a:cubicBezTo>
                  <a:pt x="351645" y="76517"/>
                  <a:pt x="304814" y="65404"/>
                  <a:pt x="256395" y="52704"/>
                </a:cubicBezTo>
                <a:cubicBezTo>
                  <a:pt x="207976" y="40004"/>
                  <a:pt x="97645" y="-17146"/>
                  <a:pt x="56370" y="5079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2047374" y="2342961"/>
            <a:ext cx="270549" cy="214964"/>
          </a:xfrm>
          <a:custGeom>
            <a:avLst/>
            <a:gdLst>
              <a:gd name="connsiteX0" fmla="*/ 8274 w 360739"/>
              <a:gd name="connsiteY0" fmla="*/ 37206 h 286624"/>
              <a:gd name="connsiteX1" fmla="*/ 41611 w 360739"/>
              <a:gd name="connsiteY1" fmla="*/ 199131 h 286624"/>
              <a:gd name="connsiteX2" fmla="*/ 55899 w 360739"/>
              <a:gd name="connsiteY2" fmla="*/ 275331 h 286624"/>
              <a:gd name="connsiteX3" fmla="*/ 227349 w 360739"/>
              <a:gd name="connsiteY3" fmla="*/ 280094 h 286624"/>
              <a:gd name="connsiteX4" fmla="*/ 336886 w 360739"/>
              <a:gd name="connsiteY4" fmla="*/ 280094 h 286624"/>
              <a:gd name="connsiteX5" fmla="*/ 360699 w 360739"/>
              <a:gd name="connsiteY5" fmla="*/ 194369 h 286624"/>
              <a:gd name="connsiteX6" fmla="*/ 341649 w 360739"/>
              <a:gd name="connsiteY6" fmla="*/ 94356 h 286624"/>
              <a:gd name="connsiteX7" fmla="*/ 308311 w 360739"/>
              <a:gd name="connsiteY7" fmla="*/ 3869 h 286624"/>
              <a:gd name="connsiteX8" fmla="*/ 213061 w 360739"/>
              <a:gd name="connsiteY8" fmla="*/ 18156 h 286624"/>
              <a:gd name="connsiteX9" fmla="*/ 8274 w 360739"/>
              <a:gd name="connsiteY9" fmla="*/ 37206 h 28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739" h="286624">
                <a:moveTo>
                  <a:pt x="8274" y="37206"/>
                </a:moveTo>
                <a:cubicBezTo>
                  <a:pt x="-20301" y="67368"/>
                  <a:pt x="33674" y="159444"/>
                  <a:pt x="41611" y="199131"/>
                </a:cubicBezTo>
                <a:cubicBezTo>
                  <a:pt x="49548" y="238818"/>
                  <a:pt x="24943" y="261837"/>
                  <a:pt x="55899" y="275331"/>
                </a:cubicBezTo>
                <a:cubicBezTo>
                  <a:pt x="86855" y="288825"/>
                  <a:pt x="180518" y="279300"/>
                  <a:pt x="227349" y="280094"/>
                </a:cubicBezTo>
                <a:cubicBezTo>
                  <a:pt x="274180" y="280888"/>
                  <a:pt x="314661" y="294382"/>
                  <a:pt x="336886" y="280094"/>
                </a:cubicBezTo>
                <a:cubicBezTo>
                  <a:pt x="359111" y="265806"/>
                  <a:pt x="359905" y="225325"/>
                  <a:pt x="360699" y="194369"/>
                </a:cubicBezTo>
                <a:cubicBezTo>
                  <a:pt x="361493" y="163413"/>
                  <a:pt x="350380" y="126106"/>
                  <a:pt x="341649" y="94356"/>
                </a:cubicBezTo>
                <a:cubicBezTo>
                  <a:pt x="332918" y="62606"/>
                  <a:pt x="329742" y="16569"/>
                  <a:pt x="308311" y="3869"/>
                </a:cubicBezTo>
                <a:cubicBezTo>
                  <a:pt x="286880" y="-8831"/>
                  <a:pt x="258305" y="13394"/>
                  <a:pt x="213061" y="18156"/>
                </a:cubicBezTo>
                <a:cubicBezTo>
                  <a:pt x="167817" y="22918"/>
                  <a:pt x="36849" y="7044"/>
                  <a:pt x="8274" y="3720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750316" y="1723169"/>
            <a:ext cx="443931" cy="274708"/>
          </a:xfrm>
          <a:custGeom>
            <a:avLst/>
            <a:gdLst>
              <a:gd name="connsiteX0" fmla="*/ 23219 w 591920"/>
              <a:gd name="connsiteY0" fmla="*/ 230199 h 366285"/>
              <a:gd name="connsiteX1" fmla="*/ 4169 w 591920"/>
              <a:gd name="connsiteY1" fmla="*/ 115899 h 366285"/>
              <a:gd name="connsiteX2" fmla="*/ 47031 w 591920"/>
              <a:gd name="connsiteY2" fmla="*/ 15887 h 366285"/>
              <a:gd name="connsiteX3" fmla="*/ 170856 w 591920"/>
              <a:gd name="connsiteY3" fmla="*/ 6362 h 366285"/>
              <a:gd name="connsiteX4" fmla="*/ 385169 w 591920"/>
              <a:gd name="connsiteY4" fmla="*/ 77799 h 366285"/>
              <a:gd name="connsiteX5" fmla="*/ 508994 w 591920"/>
              <a:gd name="connsiteY5" fmla="*/ 101612 h 366285"/>
              <a:gd name="connsiteX6" fmla="*/ 551856 w 591920"/>
              <a:gd name="connsiteY6" fmla="*/ 173049 h 366285"/>
              <a:gd name="connsiteX7" fmla="*/ 589956 w 591920"/>
              <a:gd name="connsiteY7" fmla="*/ 292112 h 366285"/>
              <a:gd name="connsiteX8" fmla="*/ 575669 w 591920"/>
              <a:gd name="connsiteY8" fmla="*/ 358787 h 366285"/>
              <a:gd name="connsiteX9" fmla="*/ 485181 w 591920"/>
              <a:gd name="connsiteY9" fmla="*/ 354025 h 366285"/>
              <a:gd name="connsiteX10" fmla="*/ 337544 w 591920"/>
              <a:gd name="connsiteY10" fmla="*/ 263537 h 366285"/>
              <a:gd name="connsiteX11" fmla="*/ 194669 w 591920"/>
              <a:gd name="connsiteY11" fmla="*/ 244487 h 366285"/>
              <a:gd name="connsiteX12" fmla="*/ 23219 w 591920"/>
              <a:gd name="connsiteY12" fmla="*/ 230199 h 36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1920" h="366285">
                <a:moveTo>
                  <a:pt x="23219" y="230199"/>
                </a:moveTo>
                <a:cubicBezTo>
                  <a:pt x="-8531" y="208768"/>
                  <a:pt x="200" y="151618"/>
                  <a:pt x="4169" y="115899"/>
                </a:cubicBezTo>
                <a:cubicBezTo>
                  <a:pt x="8138" y="80180"/>
                  <a:pt x="19250" y="34143"/>
                  <a:pt x="47031" y="15887"/>
                </a:cubicBezTo>
                <a:cubicBezTo>
                  <a:pt x="74812" y="-2369"/>
                  <a:pt x="114500" y="-3957"/>
                  <a:pt x="170856" y="6362"/>
                </a:cubicBezTo>
                <a:cubicBezTo>
                  <a:pt x="227212" y="16681"/>
                  <a:pt x="328813" y="61924"/>
                  <a:pt x="385169" y="77799"/>
                </a:cubicBezTo>
                <a:cubicBezTo>
                  <a:pt x="441525" y="93674"/>
                  <a:pt x="481213" y="85737"/>
                  <a:pt x="508994" y="101612"/>
                </a:cubicBezTo>
                <a:cubicBezTo>
                  <a:pt x="536775" y="117487"/>
                  <a:pt x="538362" y="141299"/>
                  <a:pt x="551856" y="173049"/>
                </a:cubicBezTo>
                <a:cubicBezTo>
                  <a:pt x="565350" y="204799"/>
                  <a:pt x="585987" y="261156"/>
                  <a:pt x="589956" y="292112"/>
                </a:cubicBezTo>
                <a:cubicBezTo>
                  <a:pt x="593925" y="323068"/>
                  <a:pt x="593132" y="348468"/>
                  <a:pt x="575669" y="358787"/>
                </a:cubicBezTo>
                <a:cubicBezTo>
                  <a:pt x="558206" y="369106"/>
                  <a:pt x="524868" y="369900"/>
                  <a:pt x="485181" y="354025"/>
                </a:cubicBezTo>
                <a:cubicBezTo>
                  <a:pt x="445494" y="338150"/>
                  <a:pt x="385963" y="281793"/>
                  <a:pt x="337544" y="263537"/>
                </a:cubicBezTo>
                <a:cubicBezTo>
                  <a:pt x="289125" y="245281"/>
                  <a:pt x="240707" y="249250"/>
                  <a:pt x="194669" y="244487"/>
                </a:cubicBezTo>
                <a:cubicBezTo>
                  <a:pt x="148632" y="239725"/>
                  <a:pt x="54969" y="251630"/>
                  <a:pt x="23219" y="230199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>
            <a:off x="1236278" y="1888628"/>
            <a:ext cx="385124" cy="242927"/>
          </a:xfrm>
          <a:custGeom>
            <a:avLst/>
            <a:gdLst>
              <a:gd name="connsiteX0" fmla="*/ 3907 w 513509"/>
              <a:gd name="connsiteY0" fmla="*/ 161984 h 323909"/>
              <a:gd name="connsiteX1" fmla="*/ 13432 w 513509"/>
              <a:gd name="connsiteY1" fmla="*/ 281046 h 323909"/>
              <a:gd name="connsiteX2" fmla="*/ 142019 w 513509"/>
              <a:gd name="connsiteY2" fmla="*/ 323909 h 323909"/>
              <a:gd name="connsiteX3" fmla="*/ 227744 w 513509"/>
              <a:gd name="connsiteY3" fmla="*/ 281046 h 323909"/>
              <a:gd name="connsiteX4" fmla="*/ 437294 w 513509"/>
              <a:gd name="connsiteY4" fmla="*/ 295334 h 323909"/>
              <a:gd name="connsiteX5" fmla="*/ 513494 w 513509"/>
              <a:gd name="connsiteY5" fmla="*/ 228659 h 323909"/>
              <a:gd name="connsiteX6" fmla="*/ 432532 w 513509"/>
              <a:gd name="connsiteY6" fmla="*/ 81021 h 323909"/>
              <a:gd name="connsiteX7" fmla="*/ 389669 w 513509"/>
              <a:gd name="connsiteY7" fmla="*/ 19108 h 323909"/>
              <a:gd name="connsiteX8" fmla="*/ 203932 w 513509"/>
              <a:gd name="connsiteY8" fmla="*/ 38158 h 323909"/>
              <a:gd name="connsiteX9" fmla="*/ 56294 w 513509"/>
              <a:gd name="connsiteY9" fmla="*/ 58 h 323909"/>
              <a:gd name="connsiteX10" fmla="*/ 3907 w 513509"/>
              <a:gd name="connsiteY10" fmla="*/ 33396 h 323909"/>
              <a:gd name="connsiteX11" fmla="*/ 3907 w 513509"/>
              <a:gd name="connsiteY11" fmla="*/ 161984 h 3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3509" h="323909">
                <a:moveTo>
                  <a:pt x="3907" y="161984"/>
                </a:moveTo>
                <a:cubicBezTo>
                  <a:pt x="5494" y="203259"/>
                  <a:pt x="-9587" y="254059"/>
                  <a:pt x="13432" y="281046"/>
                </a:cubicBezTo>
                <a:cubicBezTo>
                  <a:pt x="36451" y="308034"/>
                  <a:pt x="106300" y="323909"/>
                  <a:pt x="142019" y="323909"/>
                </a:cubicBezTo>
                <a:cubicBezTo>
                  <a:pt x="177738" y="323909"/>
                  <a:pt x="178532" y="285809"/>
                  <a:pt x="227744" y="281046"/>
                </a:cubicBezTo>
                <a:cubicBezTo>
                  <a:pt x="276957" y="276284"/>
                  <a:pt x="389669" y="304065"/>
                  <a:pt x="437294" y="295334"/>
                </a:cubicBezTo>
                <a:cubicBezTo>
                  <a:pt x="484919" y="286603"/>
                  <a:pt x="514288" y="264378"/>
                  <a:pt x="513494" y="228659"/>
                </a:cubicBezTo>
                <a:cubicBezTo>
                  <a:pt x="512700" y="192940"/>
                  <a:pt x="453170" y="115946"/>
                  <a:pt x="432532" y="81021"/>
                </a:cubicBezTo>
                <a:cubicBezTo>
                  <a:pt x="411895" y="46096"/>
                  <a:pt x="427769" y="26252"/>
                  <a:pt x="389669" y="19108"/>
                </a:cubicBezTo>
                <a:cubicBezTo>
                  <a:pt x="351569" y="11964"/>
                  <a:pt x="259494" y="41333"/>
                  <a:pt x="203932" y="38158"/>
                </a:cubicBezTo>
                <a:cubicBezTo>
                  <a:pt x="148370" y="34983"/>
                  <a:pt x="89631" y="852"/>
                  <a:pt x="56294" y="58"/>
                </a:cubicBezTo>
                <a:cubicBezTo>
                  <a:pt x="22957" y="-736"/>
                  <a:pt x="11844" y="6408"/>
                  <a:pt x="3907" y="33396"/>
                </a:cubicBezTo>
                <a:cubicBezTo>
                  <a:pt x="-4030" y="60384"/>
                  <a:pt x="2320" y="120709"/>
                  <a:pt x="3907" y="161984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1672541" y="1972499"/>
            <a:ext cx="367323" cy="252434"/>
          </a:xfrm>
          <a:custGeom>
            <a:avLst/>
            <a:gdLst>
              <a:gd name="connsiteX0" fmla="*/ 12762 w 489773"/>
              <a:gd name="connsiteY0" fmla="*/ 7291 h 336585"/>
              <a:gd name="connsiteX1" fmla="*/ 31812 w 489773"/>
              <a:gd name="connsiteY1" fmla="*/ 169216 h 336585"/>
              <a:gd name="connsiteX2" fmla="*/ 12762 w 489773"/>
              <a:gd name="connsiteY2" fmla="*/ 240654 h 336585"/>
              <a:gd name="connsiteX3" fmla="*/ 98487 w 489773"/>
              <a:gd name="connsiteY3" fmla="*/ 316854 h 336585"/>
              <a:gd name="connsiteX4" fmla="*/ 255649 w 489773"/>
              <a:gd name="connsiteY4" fmla="*/ 326379 h 336585"/>
              <a:gd name="connsiteX5" fmla="*/ 365187 w 489773"/>
              <a:gd name="connsiteY5" fmla="*/ 326379 h 336585"/>
              <a:gd name="connsiteX6" fmla="*/ 455674 w 489773"/>
              <a:gd name="connsiteY6" fmla="*/ 331141 h 336585"/>
              <a:gd name="connsiteX7" fmla="*/ 489012 w 489773"/>
              <a:gd name="connsiteY7" fmla="*/ 240654 h 336585"/>
              <a:gd name="connsiteX8" fmla="*/ 474724 w 489773"/>
              <a:gd name="connsiteY8" fmla="*/ 140641 h 336585"/>
              <a:gd name="connsiteX9" fmla="*/ 427099 w 489773"/>
              <a:gd name="connsiteY9" fmla="*/ 59679 h 336585"/>
              <a:gd name="connsiteX10" fmla="*/ 331849 w 489773"/>
              <a:gd name="connsiteY10" fmla="*/ 21579 h 336585"/>
              <a:gd name="connsiteX11" fmla="*/ 255649 w 489773"/>
              <a:gd name="connsiteY11" fmla="*/ 26341 h 336585"/>
              <a:gd name="connsiteX12" fmla="*/ 12762 w 489773"/>
              <a:gd name="connsiteY12" fmla="*/ 7291 h 3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9773" h="336585">
                <a:moveTo>
                  <a:pt x="12762" y="7291"/>
                </a:moveTo>
                <a:cubicBezTo>
                  <a:pt x="-24544" y="31104"/>
                  <a:pt x="31812" y="130322"/>
                  <a:pt x="31812" y="169216"/>
                </a:cubicBezTo>
                <a:cubicBezTo>
                  <a:pt x="31812" y="208110"/>
                  <a:pt x="1649" y="216048"/>
                  <a:pt x="12762" y="240654"/>
                </a:cubicBezTo>
                <a:cubicBezTo>
                  <a:pt x="23875" y="265260"/>
                  <a:pt x="58006" y="302567"/>
                  <a:pt x="98487" y="316854"/>
                </a:cubicBezTo>
                <a:cubicBezTo>
                  <a:pt x="138968" y="331141"/>
                  <a:pt x="211199" y="324792"/>
                  <a:pt x="255649" y="326379"/>
                </a:cubicBezTo>
                <a:cubicBezTo>
                  <a:pt x="300099" y="327967"/>
                  <a:pt x="331850" y="325585"/>
                  <a:pt x="365187" y="326379"/>
                </a:cubicBezTo>
                <a:cubicBezTo>
                  <a:pt x="398524" y="327173"/>
                  <a:pt x="435037" y="345428"/>
                  <a:pt x="455674" y="331141"/>
                </a:cubicBezTo>
                <a:cubicBezTo>
                  <a:pt x="476311" y="316854"/>
                  <a:pt x="485837" y="272404"/>
                  <a:pt x="489012" y="240654"/>
                </a:cubicBezTo>
                <a:cubicBezTo>
                  <a:pt x="492187" y="208904"/>
                  <a:pt x="485043" y="170803"/>
                  <a:pt x="474724" y="140641"/>
                </a:cubicBezTo>
                <a:cubicBezTo>
                  <a:pt x="464405" y="110479"/>
                  <a:pt x="450911" y="79523"/>
                  <a:pt x="427099" y="59679"/>
                </a:cubicBezTo>
                <a:cubicBezTo>
                  <a:pt x="403287" y="39835"/>
                  <a:pt x="360424" y="27135"/>
                  <a:pt x="331849" y="21579"/>
                </a:cubicBezTo>
                <a:cubicBezTo>
                  <a:pt x="303274" y="16023"/>
                  <a:pt x="300893" y="27135"/>
                  <a:pt x="255649" y="26341"/>
                </a:cubicBezTo>
                <a:cubicBezTo>
                  <a:pt x="210405" y="25547"/>
                  <a:pt x="50068" y="-16522"/>
                  <a:pt x="12762" y="7291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2076076" y="1983089"/>
            <a:ext cx="239449" cy="288348"/>
          </a:xfrm>
          <a:custGeom>
            <a:avLst/>
            <a:gdLst>
              <a:gd name="connsiteX0" fmla="*/ 22392 w 319272"/>
              <a:gd name="connsiteY0" fmla="*/ 16983 h 384472"/>
              <a:gd name="connsiteX1" fmla="*/ 8105 w 319272"/>
              <a:gd name="connsiteY1" fmla="*/ 236058 h 384472"/>
              <a:gd name="connsiteX2" fmla="*/ 41442 w 319272"/>
              <a:gd name="connsiteY2" fmla="*/ 312258 h 384472"/>
              <a:gd name="connsiteX3" fmla="*/ 41442 w 319272"/>
              <a:gd name="connsiteY3" fmla="*/ 378933 h 384472"/>
              <a:gd name="connsiteX4" fmla="*/ 284330 w 319272"/>
              <a:gd name="connsiteY4" fmla="*/ 374170 h 384472"/>
              <a:gd name="connsiteX5" fmla="*/ 317667 w 319272"/>
              <a:gd name="connsiteY5" fmla="*/ 321783 h 384472"/>
              <a:gd name="connsiteX6" fmla="*/ 284330 w 319272"/>
              <a:gd name="connsiteY6" fmla="*/ 188433 h 384472"/>
              <a:gd name="connsiteX7" fmla="*/ 289092 w 319272"/>
              <a:gd name="connsiteY7" fmla="*/ 107470 h 384472"/>
              <a:gd name="connsiteX8" fmla="*/ 231942 w 319272"/>
              <a:gd name="connsiteY8" fmla="*/ 26508 h 384472"/>
              <a:gd name="connsiteX9" fmla="*/ 22392 w 319272"/>
              <a:gd name="connsiteY9" fmla="*/ 16983 h 3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272" h="384472">
                <a:moveTo>
                  <a:pt x="22392" y="16983"/>
                </a:moveTo>
                <a:cubicBezTo>
                  <a:pt x="-14914" y="51908"/>
                  <a:pt x="4930" y="186846"/>
                  <a:pt x="8105" y="236058"/>
                </a:cubicBezTo>
                <a:cubicBezTo>
                  <a:pt x="11280" y="285270"/>
                  <a:pt x="35886" y="288446"/>
                  <a:pt x="41442" y="312258"/>
                </a:cubicBezTo>
                <a:cubicBezTo>
                  <a:pt x="46998" y="336070"/>
                  <a:pt x="961" y="368614"/>
                  <a:pt x="41442" y="378933"/>
                </a:cubicBezTo>
                <a:cubicBezTo>
                  <a:pt x="81923" y="389252"/>
                  <a:pt x="238293" y="383695"/>
                  <a:pt x="284330" y="374170"/>
                </a:cubicBezTo>
                <a:cubicBezTo>
                  <a:pt x="330368" y="364645"/>
                  <a:pt x="317667" y="352739"/>
                  <a:pt x="317667" y="321783"/>
                </a:cubicBezTo>
                <a:cubicBezTo>
                  <a:pt x="317667" y="290827"/>
                  <a:pt x="289092" y="224152"/>
                  <a:pt x="284330" y="188433"/>
                </a:cubicBezTo>
                <a:cubicBezTo>
                  <a:pt x="279568" y="152714"/>
                  <a:pt x="297823" y="134457"/>
                  <a:pt x="289092" y="107470"/>
                </a:cubicBezTo>
                <a:cubicBezTo>
                  <a:pt x="280361" y="80483"/>
                  <a:pt x="268454" y="43970"/>
                  <a:pt x="231942" y="26508"/>
                </a:cubicBezTo>
                <a:cubicBezTo>
                  <a:pt x="195430" y="9046"/>
                  <a:pt x="59698" y="-17942"/>
                  <a:pt x="22392" y="16983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20"/>
          <p:cNvSpPr/>
          <p:nvPr/>
        </p:nvSpPr>
        <p:spPr>
          <a:xfrm>
            <a:off x="761864" y="1478350"/>
            <a:ext cx="396616" cy="264025"/>
          </a:xfrm>
          <a:custGeom>
            <a:avLst/>
            <a:gdLst>
              <a:gd name="connsiteX0" fmla="*/ 17347 w 528831"/>
              <a:gd name="connsiteY0" fmla="*/ 242305 h 352040"/>
              <a:gd name="connsiteX1" fmla="*/ 3059 w 528831"/>
              <a:gd name="connsiteY1" fmla="*/ 80380 h 352040"/>
              <a:gd name="connsiteX2" fmla="*/ 26872 w 528831"/>
              <a:gd name="connsiteY2" fmla="*/ 8943 h 352040"/>
              <a:gd name="connsiteX3" fmla="*/ 245947 w 528831"/>
              <a:gd name="connsiteY3" fmla="*/ 4180 h 352040"/>
              <a:gd name="connsiteX4" fmla="*/ 460259 w 528831"/>
              <a:gd name="connsiteY4" fmla="*/ 37518 h 352040"/>
              <a:gd name="connsiteX5" fmla="*/ 517409 w 528831"/>
              <a:gd name="connsiteY5" fmla="*/ 175630 h 352040"/>
              <a:gd name="connsiteX6" fmla="*/ 526934 w 528831"/>
              <a:gd name="connsiteY6" fmla="*/ 289930 h 352040"/>
              <a:gd name="connsiteX7" fmla="*/ 503122 w 528831"/>
              <a:gd name="connsiteY7" fmla="*/ 351843 h 352040"/>
              <a:gd name="connsiteX8" fmla="*/ 293572 w 528831"/>
              <a:gd name="connsiteY8" fmla="*/ 270880 h 352040"/>
              <a:gd name="connsiteX9" fmla="*/ 155459 w 528831"/>
              <a:gd name="connsiteY9" fmla="*/ 261355 h 352040"/>
              <a:gd name="connsiteX10" fmla="*/ 17347 w 528831"/>
              <a:gd name="connsiteY10" fmla="*/ 242305 h 35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31" h="352040">
                <a:moveTo>
                  <a:pt x="17347" y="242305"/>
                </a:moveTo>
                <a:cubicBezTo>
                  <a:pt x="-8053" y="212142"/>
                  <a:pt x="1471" y="119274"/>
                  <a:pt x="3059" y="80380"/>
                </a:cubicBezTo>
                <a:cubicBezTo>
                  <a:pt x="4647" y="41486"/>
                  <a:pt x="-13609" y="21643"/>
                  <a:pt x="26872" y="8943"/>
                </a:cubicBezTo>
                <a:cubicBezTo>
                  <a:pt x="67353" y="-3757"/>
                  <a:pt x="173716" y="-583"/>
                  <a:pt x="245947" y="4180"/>
                </a:cubicBezTo>
                <a:cubicBezTo>
                  <a:pt x="318178" y="8942"/>
                  <a:pt x="415015" y="8943"/>
                  <a:pt x="460259" y="37518"/>
                </a:cubicBezTo>
                <a:cubicBezTo>
                  <a:pt x="505503" y="66093"/>
                  <a:pt x="506297" y="133561"/>
                  <a:pt x="517409" y="175630"/>
                </a:cubicBezTo>
                <a:cubicBezTo>
                  <a:pt x="528521" y="217699"/>
                  <a:pt x="529315" y="260561"/>
                  <a:pt x="526934" y="289930"/>
                </a:cubicBezTo>
                <a:cubicBezTo>
                  <a:pt x="524553" y="319299"/>
                  <a:pt x="542016" y="355018"/>
                  <a:pt x="503122" y="351843"/>
                </a:cubicBezTo>
                <a:cubicBezTo>
                  <a:pt x="464228" y="348668"/>
                  <a:pt x="351516" y="285961"/>
                  <a:pt x="293572" y="270880"/>
                </a:cubicBezTo>
                <a:cubicBezTo>
                  <a:pt x="235628" y="255799"/>
                  <a:pt x="196734" y="267705"/>
                  <a:pt x="155459" y="261355"/>
                </a:cubicBezTo>
                <a:cubicBezTo>
                  <a:pt x="114184" y="255005"/>
                  <a:pt x="42747" y="272468"/>
                  <a:pt x="17347" y="24230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1223905" y="1546481"/>
            <a:ext cx="361856" cy="290078"/>
          </a:xfrm>
          <a:custGeom>
            <a:avLst/>
            <a:gdLst>
              <a:gd name="connsiteX0" fmla="*/ 15642 w 482484"/>
              <a:gd name="connsiteY0" fmla="*/ 5730 h 386778"/>
              <a:gd name="connsiteX1" fmla="*/ 274722 w 482484"/>
              <a:gd name="connsiteY1" fmla="*/ 36210 h 386778"/>
              <a:gd name="connsiteX2" fmla="*/ 381402 w 482484"/>
              <a:gd name="connsiteY2" fmla="*/ 74310 h 386778"/>
              <a:gd name="connsiteX3" fmla="*/ 434742 w 482484"/>
              <a:gd name="connsiteY3" fmla="*/ 112410 h 386778"/>
              <a:gd name="connsiteX4" fmla="*/ 465222 w 482484"/>
              <a:gd name="connsiteY4" fmla="*/ 257190 h 386778"/>
              <a:gd name="connsiteX5" fmla="*/ 472842 w 482484"/>
              <a:gd name="connsiteY5" fmla="*/ 356250 h 386778"/>
              <a:gd name="connsiteX6" fmla="*/ 328062 w 482484"/>
              <a:gd name="connsiteY6" fmla="*/ 386730 h 386778"/>
              <a:gd name="connsiteX7" fmla="*/ 152802 w 482484"/>
              <a:gd name="connsiteY7" fmla="*/ 363870 h 386778"/>
              <a:gd name="connsiteX8" fmla="*/ 91842 w 482484"/>
              <a:gd name="connsiteY8" fmla="*/ 356250 h 386778"/>
              <a:gd name="connsiteX9" fmla="*/ 61362 w 482484"/>
              <a:gd name="connsiteY9" fmla="*/ 287670 h 386778"/>
              <a:gd name="connsiteX10" fmla="*/ 30882 w 482484"/>
              <a:gd name="connsiteY10" fmla="*/ 158130 h 386778"/>
              <a:gd name="connsiteX11" fmla="*/ 15642 w 482484"/>
              <a:gd name="connsiteY11" fmla="*/ 5730 h 38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84" h="386778">
                <a:moveTo>
                  <a:pt x="15642" y="5730"/>
                </a:moveTo>
                <a:cubicBezTo>
                  <a:pt x="56282" y="-14590"/>
                  <a:pt x="213762" y="24780"/>
                  <a:pt x="274722" y="36210"/>
                </a:cubicBezTo>
                <a:cubicBezTo>
                  <a:pt x="335682" y="47640"/>
                  <a:pt x="354732" y="61610"/>
                  <a:pt x="381402" y="74310"/>
                </a:cubicBezTo>
                <a:cubicBezTo>
                  <a:pt x="408072" y="87010"/>
                  <a:pt x="420772" y="81930"/>
                  <a:pt x="434742" y="112410"/>
                </a:cubicBezTo>
                <a:cubicBezTo>
                  <a:pt x="448712" y="142890"/>
                  <a:pt x="458872" y="216550"/>
                  <a:pt x="465222" y="257190"/>
                </a:cubicBezTo>
                <a:cubicBezTo>
                  <a:pt x="471572" y="297830"/>
                  <a:pt x="495702" y="334660"/>
                  <a:pt x="472842" y="356250"/>
                </a:cubicBezTo>
                <a:cubicBezTo>
                  <a:pt x="449982" y="377840"/>
                  <a:pt x="381402" y="385460"/>
                  <a:pt x="328062" y="386730"/>
                </a:cubicBezTo>
                <a:cubicBezTo>
                  <a:pt x="274722" y="388000"/>
                  <a:pt x="152802" y="363870"/>
                  <a:pt x="152802" y="363870"/>
                </a:cubicBezTo>
                <a:cubicBezTo>
                  <a:pt x="113432" y="358790"/>
                  <a:pt x="107082" y="368950"/>
                  <a:pt x="91842" y="356250"/>
                </a:cubicBezTo>
                <a:cubicBezTo>
                  <a:pt x="76602" y="343550"/>
                  <a:pt x="71522" y="320690"/>
                  <a:pt x="61362" y="287670"/>
                </a:cubicBezTo>
                <a:cubicBezTo>
                  <a:pt x="51202" y="254650"/>
                  <a:pt x="35962" y="201310"/>
                  <a:pt x="30882" y="158130"/>
                </a:cubicBezTo>
                <a:cubicBezTo>
                  <a:pt x="25802" y="114950"/>
                  <a:pt x="-24998" y="26050"/>
                  <a:pt x="15642" y="573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1643575" y="1629995"/>
            <a:ext cx="386490" cy="299426"/>
          </a:xfrm>
          <a:custGeom>
            <a:avLst/>
            <a:gdLst>
              <a:gd name="connsiteX0" fmla="*/ 12331 w 515330"/>
              <a:gd name="connsiteY0" fmla="*/ 1056 h 399242"/>
              <a:gd name="connsiteX1" fmla="*/ 225691 w 515330"/>
              <a:gd name="connsiteY1" fmla="*/ 23916 h 399242"/>
              <a:gd name="connsiteX2" fmla="*/ 362851 w 515330"/>
              <a:gd name="connsiteY2" fmla="*/ 31536 h 399242"/>
              <a:gd name="connsiteX3" fmla="*/ 477151 w 515330"/>
              <a:gd name="connsiteY3" fmla="*/ 130596 h 399242"/>
              <a:gd name="connsiteX4" fmla="*/ 515251 w 515330"/>
              <a:gd name="connsiteY4" fmla="*/ 313476 h 399242"/>
              <a:gd name="connsiteX5" fmla="*/ 469531 w 515330"/>
              <a:gd name="connsiteY5" fmla="*/ 389676 h 399242"/>
              <a:gd name="connsiteX6" fmla="*/ 263791 w 515330"/>
              <a:gd name="connsiteY6" fmla="*/ 397296 h 399242"/>
              <a:gd name="connsiteX7" fmla="*/ 141871 w 515330"/>
              <a:gd name="connsiteY7" fmla="*/ 382056 h 399242"/>
              <a:gd name="connsiteX8" fmla="*/ 50431 w 515330"/>
              <a:gd name="connsiteY8" fmla="*/ 328716 h 399242"/>
              <a:gd name="connsiteX9" fmla="*/ 50431 w 515330"/>
              <a:gd name="connsiteY9" fmla="*/ 222036 h 399242"/>
              <a:gd name="connsiteX10" fmla="*/ 27571 w 515330"/>
              <a:gd name="connsiteY10" fmla="*/ 62016 h 399242"/>
              <a:gd name="connsiteX11" fmla="*/ 12331 w 515330"/>
              <a:gd name="connsiteY11" fmla="*/ 1056 h 39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330" h="399242">
                <a:moveTo>
                  <a:pt x="12331" y="1056"/>
                </a:moveTo>
                <a:cubicBezTo>
                  <a:pt x="45351" y="-5294"/>
                  <a:pt x="167271" y="18836"/>
                  <a:pt x="225691" y="23916"/>
                </a:cubicBezTo>
                <a:cubicBezTo>
                  <a:pt x="284111" y="28996"/>
                  <a:pt x="320941" y="13756"/>
                  <a:pt x="362851" y="31536"/>
                </a:cubicBezTo>
                <a:cubicBezTo>
                  <a:pt x="404761" y="49316"/>
                  <a:pt x="451751" y="83606"/>
                  <a:pt x="477151" y="130596"/>
                </a:cubicBezTo>
                <a:cubicBezTo>
                  <a:pt x="502551" y="177586"/>
                  <a:pt x="516521" y="270296"/>
                  <a:pt x="515251" y="313476"/>
                </a:cubicBezTo>
                <a:cubicBezTo>
                  <a:pt x="513981" y="356656"/>
                  <a:pt x="511441" y="375706"/>
                  <a:pt x="469531" y="389676"/>
                </a:cubicBezTo>
                <a:cubicBezTo>
                  <a:pt x="427621" y="403646"/>
                  <a:pt x="318401" y="398566"/>
                  <a:pt x="263791" y="397296"/>
                </a:cubicBezTo>
                <a:cubicBezTo>
                  <a:pt x="209181" y="396026"/>
                  <a:pt x="177431" y="393486"/>
                  <a:pt x="141871" y="382056"/>
                </a:cubicBezTo>
                <a:cubicBezTo>
                  <a:pt x="106311" y="370626"/>
                  <a:pt x="65671" y="355386"/>
                  <a:pt x="50431" y="328716"/>
                </a:cubicBezTo>
                <a:cubicBezTo>
                  <a:pt x="35191" y="302046"/>
                  <a:pt x="54241" y="266486"/>
                  <a:pt x="50431" y="222036"/>
                </a:cubicBezTo>
                <a:cubicBezTo>
                  <a:pt x="46621" y="177586"/>
                  <a:pt x="32651" y="101386"/>
                  <a:pt x="27571" y="62016"/>
                </a:cubicBezTo>
                <a:cubicBezTo>
                  <a:pt x="22491" y="22646"/>
                  <a:pt x="-20689" y="7406"/>
                  <a:pt x="12331" y="105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2067456" y="1677479"/>
            <a:ext cx="219905" cy="235415"/>
          </a:xfrm>
          <a:custGeom>
            <a:avLst/>
            <a:gdLst>
              <a:gd name="connsiteX0" fmla="*/ 11025 w 293213"/>
              <a:gd name="connsiteY0" fmla="*/ 13943 h 313893"/>
              <a:gd name="connsiteX1" fmla="*/ 18645 w 293213"/>
              <a:gd name="connsiteY1" fmla="*/ 151103 h 313893"/>
              <a:gd name="connsiteX2" fmla="*/ 56745 w 293213"/>
              <a:gd name="connsiteY2" fmla="*/ 250163 h 313893"/>
              <a:gd name="connsiteX3" fmla="*/ 49125 w 293213"/>
              <a:gd name="connsiteY3" fmla="*/ 311123 h 313893"/>
              <a:gd name="connsiteX4" fmla="*/ 193905 w 293213"/>
              <a:gd name="connsiteY4" fmla="*/ 303503 h 313893"/>
              <a:gd name="connsiteX5" fmla="*/ 262485 w 293213"/>
              <a:gd name="connsiteY5" fmla="*/ 303503 h 313893"/>
              <a:gd name="connsiteX6" fmla="*/ 292965 w 293213"/>
              <a:gd name="connsiteY6" fmla="*/ 219683 h 313893"/>
              <a:gd name="connsiteX7" fmla="*/ 277725 w 293213"/>
              <a:gd name="connsiteY7" fmla="*/ 97763 h 313893"/>
              <a:gd name="connsiteX8" fmla="*/ 270105 w 293213"/>
              <a:gd name="connsiteY8" fmla="*/ 36803 h 313893"/>
              <a:gd name="connsiteX9" fmla="*/ 171045 w 293213"/>
              <a:gd name="connsiteY9" fmla="*/ 6323 h 313893"/>
              <a:gd name="connsiteX10" fmla="*/ 11025 w 293213"/>
              <a:gd name="connsiteY10" fmla="*/ 13943 h 31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213" h="313893">
                <a:moveTo>
                  <a:pt x="11025" y="13943"/>
                </a:moveTo>
                <a:cubicBezTo>
                  <a:pt x="-14375" y="38073"/>
                  <a:pt x="11025" y="111733"/>
                  <a:pt x="18645" y="151103"/>
                </a:cubicBezTo>
                <a:cubicBezTo>
                  <a:pt x="26265" y="190473"/>
                  <a:pt x="51665" y="223493"/>
                  <a:pt x="56745" y="250163"/>
                </a:cubicBezTo>
                <a:cubicBezTo>
                  <a:pt x="61825" y="276833"/>
                  <a:pt x="26265" y="302233"/>
                  <a:pt x="49125" y="311123"/>
                </a:cubicBezTo>
                <a:cubicBezTo>
                  <a:pt x="71985" y="320013"/>
                  <a:pt x="158345" y="304773"/>
                  <a:pt x="193905" y="303503"/>
                </a:cubicBezTo>
                <a:cubicBezTo>
                  <a:pt x="229465" y="302233"/>
                  <a:pt x="245975" y="317473"/>
                  <a:pt x="262485" y="303503"/>
                </a:cubicBezTo>
                <a:cubicBezTo>
                  <a:pt x="278995" y="289533"/>
                  <a:pt x="290425" y="253973"/>
                  <a:pt x="292965" y="219683"/>
                </a:cubicBezTo>
                <a:cubicBezTo>
                  <a:pt x="295505" y="185393"/>
                  <a:pt x="277725" y="97763"/>
                  <a:pt x="277725" y="97763"/>
                </a:cubicBezTo>
                <a:cubicBezTo>
                  <a:pt x="273915" y="67283"/>
                  <a:pt x="287885" y="52043"/>
                  <a:pt x="270105" y="36803"/>
                </a:cubicBezTo>
                <a:cubicBezTo>
                  <a:pt x="252325" y="21563"/>
                  <a:pt x="216765" y="8863"/>
                  <a:pt x="171045" y="6323"/>
                </a:cubicBezTo>
                <a:cubicBezTo>
                  <a:pt x="125325" y="3783"/>
                  <a:pt x="36425" y="-10187"/>
                  <a:pt x="11025" y="13943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/>
          <p:cNvGrpSpPr/>
          <p:nvPr/>
        </p:nvGrpSpPr>
        <p:grpSpPr>
          <a:xfrm>
            <a:off x="685800" y="2325810"/>
            <a:ext cx="1695054" cy="2028073"/>
            <a:chOff x="2162471" y="492375"/>
            <a:chExt cx="2260116" cy="2704150"/>
          </a:xfrm>
        </p:grpSpPr>
        <p:sp>
          <p:nvSpPr>
            <p:cNvPr id="32" name="Freeform 31"/>
            <p:cNvSpPr/>
            <p:nvPr/>
          </p:nvSpPr>
          <p:spPr>
            <a:xfrm>
              <a:off x="3188749" y="1519168"/>
              <a:ext cx="378467" cy="1677357"/>
            </a:xfrm>
            <a:custGeom>
              <a:avLst/>
              <a:gdLst>
                <a:gd name="connsiteX0" fmla="*/ 378364 w 378467"/>
                <a:gd name="connsiteY0" fmla="*/ 138182 h 1677357"/>
                <a:gd name="connsiteX1" fmla="*/ 316451 w 378467"/>
                <a:gd name="connsiteY1" fmla="*/ 123895 h 1677357"/>
                <a:gd name="connsiteX2" fmla="*/ 264064 w 378467"/>
                <a:gd name="connsiteY2" fmla="*/ 147707 h 1677357"/>
                <a:gd name="connsiteX3" fmla="*/ 254539 w 378467"/>
                <a:gd name="connsiteY3" fmla="*/ 190570 h 1677357"/>
                <a:gd name="connsiteX4" fmla="*/ 230726 w 378467"/>
                <a:gd name="connsiteY4" fmla="*/ 362020 h 1677357"/>
                <a:gd name="connsiteX5" fmla="*/ 259301 w 378467"/>
                <a:gd name="connsiteY5" fmla="*/ 509657 h 1677357"/>
                <a:gd name="connsiteX6" fmla="*/ 283114 w 378467"/>
                <a:gd name="connsiteY6" fmla="*/ 676345 h 1677357"/>
                <a:gd name="connsiteX7" fmla="*/ 273589 w 378467"/>
                <a:gd name="connsiteY7" fmla="*/ 762070 h 1677357"/>
                <a:gd name="connsiteX8" fmla="*/ 245014 w 378467"/>
                <a:gd name="connsiteY8" fmla="*/ 866845 h 1677357"/>
                <a:gd name="connsiteX9" fmla="*/ 230726 w 378467"/>
                <a:gd name="connsiteY9" fmla="*/ 1014482 h 1677357"/>
                <a:gd name="connsiteX10" fmla="*/ 287876 w 378467"/>
                <a:gd name="connsiteY10" fmla="*/ 1219270 h 1677357"/>
                <a:gd name="connsiteX11" fmla="*/ 306926 w 378467"/>
                <a:gd name="connsiteY11" fmla="*/ 1362145 h 1677357"/>
                <a:gd name="connsiteX12" fmla="*/ 325976 w 378467"/>
                <a:gd name="connsiteY12" fmla="*/ 1447870 h 1677357"/>
                <a:gd name="connsiteX13" fmla="*/ 311689 w 378467"/>
                <a:gd name="connsiteY13" fmla="*/ 1543120 h 1677357"/>
                <a:gd name="connsiteX14" fmla="*/ 273589 w 378467"/>
                <a:gd name="connsiteY14" fmla="*/ 1590745 h 1677357"/>
                <a:gd name="connsiteX15" fmla="*/ 178339 w 378467"/>
                <a:gd name="connsiteY15" fmla="*/ 1652657 h 1677357"/>
                <a:gd name="connsiteX16" fmla="*/ 106901 w 378467"/>
                <a:gd name="connsiteY16" fmla="*/ 1652657 h 1677357"/>
                <a:gd name="connsiteX17" fmla="*/ 102139 w 378467"/>
                <a:gd name="connsiteY17" fmla="*/ 1352620 h 1677357"/>
                <a:gd name="connsiteX18" fmla="*/ 30701 w 378467"/>
                <a:gd name="connsiteY18" fmla="*/ 1085920 h 1677357"/>
                <a:gd name="connsiteX19" fmla="*/ 44989 w 378467"/>
                <a:gd name="connsiteY19" fmla="*/ 666820 h 1677357"/>
                <a:gd name="connsiteX20" fmla="*/ 6889 w 378467"/>
                <a:gd name="connsiteY20" fmla="*/ 385832 h 1677357"/>
                <a:gd name="connsiteX21" fmla="*/ 2126 w 378467"/>
                <a:gd name="connsiteY21" fmla="*/ 228670 h 1677357"/>
                <a:gd name="connsiteX22" fmla="*/ 30701 w 378467"/>
                <a:gd name="connsiteY22" fmla="*/ 61982 h 1677357"/>
                <a:gd name="connsiteX23" fmla="*/ 135476 w 378467"/>
                <a:gd name="connsiteY23" fmla="*/ 70 h 1677357"/>
                <a:gd name="connsiteX24" fmla="*/ 325976 w 378467"/>
                <a:gd name="connsiteY24" fmla="*/ 71507 h 1677357"/>
                <a:gd name="connsiteX25" fmla="*/ 378364 w 378467"/>
                <a:gd name="connsiteY25" fmla="*/ 138182 h 167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8467" h="1677357">
                  <a:moveTo>
                    <a:pt x="378364" y="138182"/>
                  </a:moveTo>
                  <a:cubicBezTo>
                    <a:pt x="376776" y="146913"/>
                    <a:pt x="335501" y="122308"/>
                    <a:pt x="316451" y="123895"/>
                  </a:cubicBezTo>
                  <a:cubicBezTo>
                    <a:pt x="297401" y="125482"/>
                    <a:pt x="274383" y="136594"/>
                    <a:pt x="264064" y="147707"/>
                  </a:cubicBezTo>
                  <a:cubicBezTo>
                    <a:pt x="253745" y="158820"/>
                    <a:pt x="260095" y="154851"/>
                    <a:pt x="254539" y="190570"/>
                  </a:cubicBezTo>
                  <a:cubicBezTo>
                    <a:pt x="248983" y="226289"/>
                    <a:pt x="229932" y="308839"/>
                    <a:pt x="230726" y="362020"/>
                  </a:cubicBezTo>
                  <a:cubicBezTo>
                    <a:pt x="231520" y="415201"/>
                    <a:pt x="250570" y="457270"/>
                    <a:pt x="259301" y="509657"/>
                  </a:cubicBezTo>
                  <a:cubicBezTo>
                    <a:pt x="268032" y="562044"/>
                    <a:pt x="280733" y="634276"/>
                    <a:pt x="283114" y="676345"/>
                  </a:cubicBezTo>
                  <a:cubicBezTo>
                    <a:pt x="285495" y="718414"/>
                    <a:pt x="279939" y="730320"/>
                    <a:pt x="273589" y="762070"/>
                  </a:cubicBezTo>
                  <a:cubicBezTo>
                    <a:pt x="267239" y="793820"/>
                    <a:pt x="252158" y="824776"/>
                    <a:pt x="245014" y="866845"/>
                  </a:cubicBezTo>
                  <a:cubicBezTo>
                    <a:pt x="237870" y="908914"/>
                    <a:pt x="223582" y="955745"/>
                    <a:pt x="230726" y="1014482"/>
                  </a:cubicBezTo>
                  <a:cubicBezTo>
                    <a:pt x="237870" y="1073220"/>
                    <a:pt x="275176" y="1161326"/>
                    <a:pt x="287876" y="1219270"/>
                  </a:cubicBezTo>
                  <a:cubicBezTo>
                    <a:pt x="300576" y="1277214"/>
                    <a:pt x="300576" y="1324045"/>
                    <a:pt x="306926" y="1362145"/>
                  </a:cubicBezTo>
                  <a:cubicBezTo>
                    <a:pt x="313276" y="1400245"/>
                    <a:pt x="325182" y="1417708"/>
                    <a:pt x="325976" y="1447870"/>
                  </a:cubicBezTo>
                  <a:cubicBezTo>
                    <a:pt x="326770" y="1478032"/>
                    <a:pt x="320420" y="1519308"/>
                    <a:pt x="311689" y="1543120"/>
                  </a:cubicBezTo>
                  <a:cubicBezTo>
                    <a:pt x="302958" y="1566932"/>
                    <a:pt x="295814" y="1572489"/>
                    <a:pt x="273589" y="1590745"/>
                  </a:cubicBezTo>
                  <a:cubicBezTo>
                    <a:pt x="251364" y="1609001"/>
                    <a:pt x="206120" y="1642338"/>
                    <a:pt x="178339" y="1652657"/>
                  </a:cubicBezTo>
                  <a:cubicBezTo>
                    <a:pt x="150558" y="1662976"/>
                    <a:pt x="119601" y="1702663"/>
                    <a:pt x="106901" y="1652657"/>
                  </a:cubicBezTo>
                  <a:cubicBezTo>
                    <a:pt x="94201" y="1602651"/>
                    <a:pt x="114839" y="1447076"/>
                    <a:pt x="102139" y="1352620"/>
                  </a:cubicBezTo>
                  <a:cubicBezTo>
                    <a:pt x="89439" y="1258164"/>
                    <a:pt x="40226" y="1200220"/>
                    <a:pt x="30701" y="1085920"/>
                  </a:cubicBezTo>
                  <a:cubicBezTo>
                    <a:pt x="21176" y="971620"/>
                    <a:pt x="48958" y="783501"/>
                    <a:pt x="44989" y="666820"/>
                  </a:cubicBezTo>
                  <a:cubicBezTo>
                    <a:pt x="41020" y="550139"/>
                    <a:pt x="14033" y="458857"/>
                    <a:pt x="6889" y="385832"/>
                  </a:cubicBezTo>
                  <a:cubicBezTo>
                    <a:pt x="-255" y="312807"/>
                    <a:pt x="-1843" y="282645"/>
                    <a:pt x="2126" y="228670"/>
                  </a:cubicBezTo>
                  <a:cubicBezTo>
                    <a:pt x="6095" y="174695"/>
                    <a:pt x="8476" y="100082"/>
                    <a:pt x="30701" y="61982"/>
                  </a:cubicBezTo>
                  <a:cubicBezTo>
                    <a:pt x="52926" y="23882"/>
                    <a:pt x="86264" y="-1517"/>
                    <a:pt x="135476" y="70"/>
                  </a:cubicBezTo>
                  <a:cubicBezTo>
                    <a:pt x="184688" y="1657"/>
                    <a:pt x="288670" y="52457"/>
                    <a:pt x="325976" y="71507"/>
                  </a:cubicBezTo>
                  <a:cubicBezTo>
                    <a:pt x="363282" y="90557"/>
                    <a:pt x="379952" y="129451"/>
                    <a:pt x="378364" y="138182"/>
                  </a:cubicBezTo>
                  <a:close/>
                </a:path>
              </a:pathLst>
            </a:custGeom>
            <a:solidFill>
              <a:srgbClr val="BA6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162471" y="492375"/>
              <a:ext cx="2260116" cy="1229075"/>
            </a:xfrm>
            <a:custGeom>
              <a:avLst/>
              <a:gdLst>
                <a:gd name="connsiteX0" fmla="*/ 47329 w 2260116"/>
                <a:gd name="connsiteY0" fmla="*/ 2925 h 1229075"/>
                <a:gd name="connsiteX1" fmla="*/ 268309 w 2260116"/>
                <a:gd name="connsiteY1" fmla="*/ 101985 h 1229075"/>
                <a:gd name="connsiteX2" fmla="*/ 451189 w 2260116"/>
                <a:gd name="connsiteY2" fmla="*/ 239145 h 1229075"/>
                <a:gd name="connsiteX3" fmla="*/ 626449 w 2260116"/>
                <a:gd name="connsiteY3" fmla="*/ 307725 h 1229075"/>
                <a:gd name="connsiteX4" fmla="*/ 832189 w 2260116"/>
                <a:gd name="connsiteY4" fmla="*/ 429645 h 1229075"/>
                <a:gd name="connsiteX5" fmla="*/ 999829 w 2260116"/>
                <a:gd name="connsiteY5" fmla="*/ 444885 h 1229075"/>
                <a:gd name="connsiteX6" fmla="*/ 1281769 w 2260116"/>
                <a:gd name="connsiteY6" fmla="*/ 582045 h 1229075"/>
                <a:gd name="connsiteX7" fmla="*/ 1472269 w 2260116"/>
                <a:gd name="connsiteY7" fmla="*/ 643005 h 1229075"/>
                <a:gd name="connsiteX8" fmla="*/ 1678009 w 2260116"/>
                <a:gd name="connsiteY8" fmla="*/ 658245 h 1229075"/>
                <a:gd name="connsiteX9" fmla="*/ 1777069 w 2260116"/>
                <a:gd name="connsiteY9" fmla="*/ 665865 h 1229075"/>
                <a:gd name="connsiteX10" fmla="*/ 1937089 w 2260116"/>
                <a:gd name="connsiteY10" fmla="*/ 719205 h 1229075"/>
                <a:gd name="connsiteX11" fmla="*/ 2188549 w 2260116"/>
                <a:gd name="connsiteY11" fmla="*/ 719205 h 1229075"/>
                <a:gd name="connsiteX12" fmla="*/ 2241889 w 2260116"/>
                <a:gd name="connsiteY12" fmla="*/ 871605 h 1229075"/>
                <a:gd name="connsiteX13" fmla="*/ 2257129 w 2260116"/>
                <a:gd name="connsiteY13" fmla="*/ 1092585 h 1229075"/>
                <a:gd name="connsiteX14" fmla="*/ 2188549 w 2260116"/>
                <a:gd name="connsiteY14" fmla="*/ 1199265 h 1229075"/>
                <a:gd name="connsiteX15" fmla="*/ 1937089 w 2260116"/>
                <a:gd name="connsiteY15" fmla="*/ 1199265 h 1229075"/>
                <a:gd name="connsiteX16" fmla="*/ 1784689 w 2260116"/>
                <a:gd name="connsiteY16" fmla="*/ 1191645 h 1229075"/>
                <a:gd name="connsiteX17" fmla="*/ 1624669 w 2260116"/>
                <a:gd name="connsiteY17" fmla="*/ 1222125 h 1229075"/>
                <a:gd name="connsiteX18" fmla="*/ 1479889 w 2260116"/>
                <a:gd name="connsiteY18" fmla="*/ 1222125 h 1229075"/>
                <a:gd name="connsiteX19" fmla="*/ 1357969 w 2260116"/>
                <a:gd name="connsiteY19" fmla="*/ 1145925 h 1229075"/>
                <a:gd name="connsiteX20" fmla="*/ 1281769 w 2260116"/>
                <a:gd name="connsiteY20" fmla="*/ 1115445 h 1229075"/>
                <a:gd name="connsiteX21" fmla="*/ 976969 w 2260116"/>
                <a:gd name="connsiteY21" fmla="*/ 1039245 h 1229075"/>
                <a:gd name="connsiteX22" fmla="*/ 794089 w 2260116"/>
                <a:gd name="connsiteY22" fmla="*/ 924945 h 1229075"/>
                <a:gd name="connsiteX23" fmla="*/ 550249 w 2260116"/>
                <a:gd name="connsiteY23" fmla="*/ 772545 h 1229075"/>
                <a:gd name="connsiteX24" fmla="*/ 382609 w 2260116"/>
                <a:gd name="connsiteY24" fmla="*/ 696345 h 1229075"/>
                <a:gd name="connsiteX25" fmla="*/ 214969 w 2260116"/>
                <a:gd name="connsiteY25" fmla="*/ 597285 h 1229075"/>
                <a:gd name="connsiteX26" fmla="*/ 47329 w 2260116"/>
                <a:gd name="connsiteY26" fmla="*/ 490605 h 1229075"/>
                <a:gd name="connsiteX27" fmla="*/ 16849 w 2260116"/>
                <a:gd name="connsiteY27" fmla="*/ 345825 h 1229075"/>
                <a:gd name="connsiteX28" fmla="*/ 1609 w 2260116"/>
                <a:gd name="connsiteY28" fmla="*/ 216285 h 1229075"/>
                <a:gd name="connsiteX29" fmla="*/ 47329 w 2260116"/>
                <a:gd name="connsiteY29" fmla="*/ 2925 h 122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60116" h="1229075">
                  <a:moveTo>
                    <a:pt x="47329" y="2925"/>
                  </a:moveTo>
                  <a:cubicBezTo>
                    <a:pt x="91779" y="-16125"/>
                    <a:pt x="200999" y="62615"/>
                    <a:pt x="268309" y="101985"/>
                  </a:cubicBezTo>
                  <a:cubicBezTo>
                    <a:pt x="335619" y="141355"/>
                    <a:pt x="391499" y="204855"/>
                    <a:pt x="451189" y="239145"/>
                  </a:cubicBezTo>
                  <a:cubicBezTo>
                    <a:pt x="510879" y="273435"/>
                    <a:pt x="562949" y="275975"/>
                    <a:pt x="626449" y="307725"/>
                  </a:cubicBezTo>
                  <a:cubicBezTo>
                    <a:pt x="689949" y="339475"/>
                    <a:pt x="769959" y="406785"/>
                    <a:pt x="832189" y="429645"/>
                  </a:cubicBezTo>
                  <a:cubicBezTo>
                    <a:pt x="894419" y="452505"/>
                    <a:pt x="924899" y="419485"/>
                    <a:pt x="999829" y="444885"/>
                  </a:cubicBezTo>
                  <a:cubicBezTo>
                    <a:pt x="1074759" y="470285"/>
                    <a:pt x="1203029" y="549025"/>
                    <a:pt x="1281769" y="582045"/>
                  </a:cubicBezTo>
                  <a:cubicBezTo>
                    <a:pt x="1360509" y="615065"/>
                    <a:pt x="1406229" y="630305"/>
                    <a:pt x="1472269" y="643005"/>
                  </a:cubicBezTo>
                  <a:cubicBezTo>
                    <a:pt x="1538309" y="655705"/>
                    <a:pt x="1678009" y="658245"/>
                    <a:pt x="1678009" y="658245"/>
                  </a:cubicBezTo>
                  <a:cubicBezTo>
                    <a:pt x="1728809" y="662055"/>
                    <a:pt x="1733889" y="655705"/>
                    <a:pt x="1777069" y="665865"/>
                  </a:cubicBezTo>
                  <a:cubicBezTo>
                    <a:pt x="1820249" y="676025"/>
                    <a:pt x="1868509" y="710315"/>
                    <a:pt x="1937089" y="719205"/>
                  </a:cubicBezTo>
                  <a:cubicBezTo>
                    <a:pt x="2005669" y="728095"/>
                    <a:pt x="2137749" y="693805"/>
                    <a:pt x="2188549" y="719205"/>
                  </a:cubicBezTo>
                  <a:cubicBezTo>
                    <a:pt x="2239349" y="744605"/>
                    <a:pt x="2230459" y="809375"/>
                    <a:pt x="2241889" y="871605"/>
                  </a:cubicBezTo>
                  <a:cubicBezTo>
                    <a:pt x="2253319" y="933835"/>
                    <a:pt x="2266019" y="1037975"/>
                    <a:pt x="2257129" y="1092585"/>
                  </a:cubicBezTo>
                  <a:cubicBezTo>
                    <a:pt x="2248239" y="1147195"/>
                    <a:pt x="2241889" y="1181485"/>
                    <a:pt x="2188549" y="1199265"/>
                  </a:cubicBezTo>
                  <a:cubicBezTo>
                    <a:pt x="2135209" y="1217045"/>
                    <a:pt x="2004399" y="1200535"/>
                    <a:pt x="1937089" y="1199265"/>
                  </a:cubicBezTo>
                  <a:cubicBezTo>
                    <a:pt x="1869779" y="1197995"/>
                    <a:pt x="1836759" y="1187835"/>
                    <a:pt x="1784689" y="1191645"/>
                  </a:cubicBezTo>
                  <a:cubicBezTo>
                    <a:pt x="1732619" y="1195455"/>
                    <a:pt x="1675469" y="1217045"/>
                    <a:pt x="1624669" y="1222125"/>
                  </a:cubicBezTo>
                  <a:cubicBezTo>
                    <a:pt x="1573869" y="1227205"/>
                    <a:pt x="1524339" y="1234825"/>
                    <a:pt x="1479889" y="1222125"/>
                  </a:cubicBezTo>
                  <a:cubicBezTo>
                    <a:pt x="1435439" y="1209425"/>
                    <a:pt x="1390989" y="1163705"/>
                    <a:pt x="1357969" y="1145925"/>
                  </a:cubicBezTo>
                  <a:cubicBezTo>
                    <a:pt x="1324949" y="1128145"/>
                    <a:pt x="1345269" y="1133225"/>
                    <a:pt x="1281769" y="1115445"/>
                  </a:cubicBezTo>
                  <a:cubicBezTo>
                    <a:pt x="1218269" y="1097665"/>
                    <a:pt x="1058249" y="1070995"/>
                    <a:pt x="976969" y="1039245"/>
                  </a:cubicBezTo>
                  <a:cubicBezTo>
                    <a:pt x="895689" y="1007495"/>
                    <a:pt x="794089" y="924945"/>
                    <a:pt x="794089" y="924945"/>
                  </a:cubicBezTo>
                  <a:cubicBezTo>
                    <a:pt x="722969" y="880495"/>
                    <a:pt x="618829" y="810645"/>
                    <a:pt x="550249" y="772545"/>
                  </a:cubicBezTo>
                  <a:cubicBezTo>
                    <a:pt x="481669" y="734445"/>
                    <a:pt x="438489" y="725555"/>
                    <a:pt x="382609" y="696345"/>
                  </a:cubicBezTo>
                  <a:cubicBezTo>
                    <a:pt x="326729" y="667135"/>
                    <a:pt x="270849" y="631575"/>
                    <a:pt x="214969" y="597285"/>
                  </a:cubicBezTo>
                  <a:cubicBezTo>
                    <a:pt x="159089" y="562995"/>
                    <a:pt x="80349" y="532515"/>
                    <a:pt x="47329" y="490605"/>
                  </a:cubicBezTo>
                  <a:cubicBezTo>
                    <a:pt x="14309" y="448695"/>
                    <a:pt x="24469" y="391545"/>
                    <a:pt x="16849" y="345825"/>
                  </a:cubicBezTo>
                  <a:cubicBezTo>
                    <a:pt x="9229" y="300105"/>
                    <a:pt x="-4741" y="269625"/>
                    <a:pt x="1609" y="216285"/>
                  </a:cubicBezTo>
                  <a:cubicBezTo>
                    <a:pt x="7959" y="162945"/>
                    <a:pt x="2879" y="21975"/>
                    <a:pt x="47329" y="2925"/>
                  </a:cubicBezTo>
                  <a:close/>
                </a:path>
              </a:pathLst>
            </a:custGeom>
            <a:solidFill>
              <a:srgbClr val="BA6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/>
          <p:cNvSpPr/>
          <p:nvPr/>
        </p:nvSpPr>
        <p:spPr>
          <a:xfrm>
            <a:off x="1278119" y="2660345"/>
            <a:ext cx="505268" cy="1694674"/>
          </a:xfrm>
          <a:custGeom>
            <a:avLst/>
            <a:gdLst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13255 w 673704"/>
              <a:gd name="connsiteY9" fmla="*/ 1214220 h 2259609"/>
              <a:gd name="connsiteX10" fmla="*/ 394205 w 673704"/>
              <a:gd name="connsiteY10" fmla="*/ 1055470 h 2259609"/>
              <a:gd name="connsiteX11" fmla="*/ 375155 w 673704"/>
              <a:gd name="connsiteY11" fmla="*/ 896720 h 2259609"/>
              <a:gd name="connsiteX12" fmla="*/ 406905 w 673704"/>
              <a:gd name="connsiteY12" fmla="*/ 737970 h 2259609"/>
              <a:gd name="connsiteX13" fmla="*/ 476755 w 673704"/>
              <a:gd name="connsiteY13" fmla="*/ 655420 h 2259609"/>
              <a:gd name="connsiteX14" fmla="*/ 597405 w 673704"/>
              <a:gd name="connsiteY14" fmla="*/ 674470 h 2259609"/>
              <a:gd name="connsiteX15" fmla="*/ 654555 w 673704"/>
              <a:gd name="connsiteY15" fmla="*/ 680820 h 2259609"/>
              <a:gd name="connsiteX16" fmla="*/ 673605 w 673704"/>
              <a:gd name="connsiteY16" fmla="*/ 528420 h 2259609"/>
              <a:gd name="connsiteX17" fmla="*/ 648205 w 673704"/>
              <a:gd name="connsiteY17" fmla="*/ 376020 h 2259609"/>
              <a:gd name="connsiteX18" fmla="*/ 622805 w 673704"/>
              <a:gd name="connsiteY18" fmla="*/ 274420 h 2259609"/>
              <a:gd name="connsiteX19" fmla="*/ 578355 w 673704"/>
              <a:gd name="connsiteY19" fmla="*/ 204570 h 2259609"/>
              <a:gd name="connsiteX20" fmla="*/ 489455 w 673704"/>
              <a:gd name="connsiteY20" fmla="*/ 153770 h 2259609"/>
              <a:gd name="connsiteX21" fmla="*/ 349755 w 673704"/>
              <a:gd name="connsiteY21" fmla="*/ 77570 h 2259609"/>
              <a:gd name="connsiteX22" fmla="*/ 197355 w 673704"/>
              <a:gd name="connsiteY22" fmla="*/ 1370 h 2259609"/>
              <a:gd name="connsiteX23" fmla="*/ 89405 w 673704"/>
              <a:gd name="connsiteY23" fmla="*/ 33120 h 2259609"/>
              <a:gd name="connsiteX24" fmla="*/ 19555 w 673704"/>
              <a:gd name="connsiteY24" fmla="*/ 90270 h 2259609"/>
              <a:gd name="connsiteX25" fmla="*/ 13205 w 673704"/>
              <a:gd name="connsiteY25" fmla="*/ 223620 h 2259609"/>
              <a:gd name="connsiteX26" fmla="*/ 505 w 673704"/>
              <a:gd name="connsiteY26" fmla="*/ 331570 h 2259609"/>
              <a:gd name="connsiteX27" fmla="*/ 32255 w 673704"/>
              <a:gd name="connsiteY27" fmla="*/ 433170 h 2259609"/>
              <a:gd name="connsiteX28" fmla="*/ 89405 w 673704"/>
              <a:gd name="connsiteY28" fmla="*/ 503020 h 2259609"/>
              <a:gd name="connsiteX29" fmla="*/ 127505 w 673704"/>
              <a:gd name="connsiteY29" fmla="*/ 579220 h 2259609"/>
              <a:gd name="connsiteX30" fmla="*/ 127505 w 673704"/>
              <a:gd name="connsiteY30" fmla="*/ 661770 h 2259609"/>
              <a:gd name="connsiteX31" fmla="*/ 108455 w 673704"/>
              <a:gd name="connsiteY31" fmla="*/ 769720 h 2259609"/>
              <a:gd name="connsiteX32" fmla="*/ 70355 w 673704"/>
              <a:gd name="connsiteY32" fmla="*/ 871320 h 2259609"/>
              <a:gd name="connsiteX33" fmla="*/ 76705 w 673704"/>
              <a:gd name="connsiteY33" fmla="*/ 985620 h 2259609"/>
              <a:gd name="connsiteX34" fmla="*/ 114805 w 673704"/>
              <a:gd name="connsiteY34" fmla="*/ 1099920 h 2259609"/>
              <a:gd name="connsiteX35" fmla="*/ 133855 w 673704"/>
              <a:gd name="connsiteY35" fmla="*/ 1195170 h 2259609"/>
              <a:gd name="connsiteX36" fmla="*/ 146555 w 673704"/>
              <a:gd name="connsiteY36" fmla="*/ 1284070 h 2259609"/>
              <a:gd name="connsiteX37" fmla="*/ 127505 w 673704"/>
              <a:gd name="connsiteY37" fmla="*/ 1430120 h 2259609"/>
              <a:gd name="connsiteX38" fmla="*/ 121155 w 673704"/>
              <a:gd name="connsiteY38" fmla="*/ 1550770 h 2259609"/>
              <a:gd name="connsiteX39" fmla="*/ 146555 w 673704"/>
              <a:gd name="connsiteY39" fmla="*/ 1684120 h 2259609"/>
              <a:gd name="connsiteX40" fmla="*/ 191005 w 673704"/>
              <a:gd name="connsiteY40" fmla="*/ 1773020 h 2259609"/>
              <a:gd name="connsiteX41" fmla="*/ 222755 w 673704"/>
              <a:gd name="connsiteY41" fmla="*/ 1855570 h 2259609"/>
              <a:gd name="connsiteX42" fmla="*/ 229105 w 673704"/>
              <a:gd name="connsiteY42" fmla="*/ 1950820 h 2259609"/>
              <a:gd name="connsiteX43" fmla="*/ 248155 w 673704"/>
              <a:gd name="connsiteY43" fmla="*/ 2090520 h 2259609"/>
              <a:gd name="connsiteX44" fmla="*/ 292605 w 673704"/>
              <a:gd name="connsiteY44" fmla="*/ 2223870 h 2259609"/>
              <a:gd name="connsiteX45" fmla="*/ 400555 w 673704"/>
              <a:gd name="connsiteY45" fmla="*/ 2255620 h 225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73704" h="2259609">
                <a:moveTo>
                  <a:pt x="400555" y="2255620"/>
                </a:moveTo>
                <a:cubicBezTo>
                  <a:pt x="435480" y="2243978"/>
                  <a:pt x="484163" y="2184712"/>
                  <a:pt x="502155" y="2154020"/>
                </a:cubicBezTo>
                <a:cubicBezTo>
                  <a:pt x="520147" y="2123328"/>
                  <a:pt x="509563" y="2103220"/>
                  <a:pt x="508505" y="2071470"/>
                </a:cubicBezTo>
                <a:cubicBezTo>
                  <a:pt x="507447" y="2039720"/>
                  <a:pt x="502155" y="1996328"/>
                  <a:pt x="495805" y="1963520"/>
                </a:cubicBezTo>
                <a:cubicBezTo>
                  <a:pt x="489455" y="1930712"/>
                  <a:pt x="480988" y="1910603"/>
                  <a:pt x="470405" y="1874620"/>
                </a:cubicBezTo>
                <a:cubicBezTo>
                  <a:pt x="459822" y="1838637"/>
                  <a:pt x="447122" y="1799478"/>
                  <a:pt x="432305" y="1747620"/>
                </a:cubicBezTo>
                <a:cubicBezTo>
                  <a:pt x="417488" y="1695762"/>
                  <a:pt x="389972" y="1607920"/>
                  <a:pt x="381505" y="1563470"/>
                </a:cubicBezTo>
                <a:cubicBezTo>
                  <a:pt x="373038" y="1519020"/>
                  <a:pt x="376213" y="1516903"/>
                  <a:pt x="381505" y="1480920"/>
                </a:cubicBezTo>
                <a:cubicBezTo>
                  <a:pt x="386797" y="1444937"/>
                  <a:pt x="407963" y="1392020"/>
                  <a:pt x="413255" y="1347570"/>
                </a:cubicBezTo>
                <a:cubicBezTo>
                  <a:pt x="418547" y="1303120"/>
                  <a:pt x="416430" y="1262903"/>
                  <a:pt x="413255" y="1214220"/>
                </a:cubicBezTo>
                <a:cubicBezTo>
                  <a:pt x="410080" y="1165537"/>
                  <a:pt x="394205" y="1055470"/>
                  <a:pt x="394205" y="1055470"/>
                </a:cubicBezTo>
                <a:cubicBezTo>
                  <a:pt x="387855" y="1002553"/>
                  <a:pt x="373038" y="949637"/>
                  <a:pt x="375155" y="896720"/>
                </a:cubicBezTo>
                <a:cubicBezTo>
                  <a:pt x="377272" y="843803"/>
                  <a:pt x="389972" y="778187"/>
                  <a:pt x="406905" y="737970"/>
                </a:cubicBezTo>
                <a:cubicBezTo>
                  <a:pt x="423838" y="697753"/>
                  <a:pt x="445005" y="666003"/>
                  <a:pt x="476755" y="655420"/>
                </a:cubicBezTo>
                <a:cubicBezTo>
                  <a:pt x="508505" y="644837"/>
                  <a:pt x="567772" y="670237"/>
                  <a:pt x="597405" y="674470"/>
                </a:cubicBezTo>
                <a:cubicBezTo>
                  <a:pt x="627038" y="678703"/>
                  <a:pt x="641855" y="705162"/>
                  <a:pt x="654555" y="680820"/>
                </a:cubicBezTo>
                <a:cubicBezTo>
                  <a:pt x="667255" y="656478"/>
                  <a:pt x="674663" y="579220"/>
                  <a:pt x="673605" y="528420"/>
                </a:cubicBezTo>
                <a:cubicBezTo>
                  <a:pt x="672547" y="477620"/>
                  <a:pt x="656672" y="418353"/>
                  <a:pt x="648205" y="376020"/>
                </a:cubicBezTo>
                <a:cubicBezTo>
                  <a:pt x="639738" y="333687"/>
                  <a:pt x="634447" y="302995"/>
                  <a:pt x="622805" y="274420"/>
                </a:cubicBezTo>
                <a:cubicBezTo>
                  <a:pt x="611163" y="245845"/>
                  <a:pt x="600580" y="224678"/>
                  <a:pt x="578355" y="204570"/>
                </a:cubicBezTo>
                <a:cubicBezTo>
                  <a:pt x="556130" y="184462"/>
                  <a:pt x="527555" y="174937"/>
                  <a:pt x="489455" y="153770"/>
                </a:cubicBezTo>
                <a:cubicBezTo>
                  <a:pt x="451355" y="132603"/>
                  <a:pt x="398438" y="102970"/>
                  <a:pt x="349755" y="77570"/>
                </a:cubicBezTo>
                <a:cubicBezTo>
                  <a:pt x="301072" y="52170"/>
                  <a:pt x="240747" y="8778"/>
                  <a:pt x="197355" y="1370"/>
                </a:cubicBezTo>
                <a:cubicBezTo>
                  <a:pt x="153963" y="-6038"/>
                  <a:pt x="119038" y="18303"/>
                  <a:pt x="89405" y="33120"/>
                </a:cubicBezTo>
                <a:cubicBezTo>
                  <a:pt x="59772" y="47937"/>
                  <a:pt x="32255" y="58520"/>
                  <a:pt x="19555" y="90270"/>
                </a:cubicBezTo>
                <a:cubicBezTo>
                  <a:pt x="6855" y="122020"/>
                  <a:pt x="16380" y="183403"/>
                  <a:pt x="13205" y="223620"/>
                </a:cubicBezTo>
                <a:cubicBezTo>
                  <a:pt x="10030" y="263837"/>
                  <a:pt x="-2670" y="296645"/>
                  <a:pt x="505" y="331570"/>
                </a:cubicBezTo>
                <a:cubicBezTo>
                  <a:pt x="3680" y="366495"/>
                  <a:pt x="17438" y="404595"/>
                  <a:pt x="32255" y="433170"/>
                </a:cubicBezTo>
                <a:cubicBezTo>
                  <a:pt x="47072" y="461745"/>
                  <a:pt x="73530" y="478678"/>
                  <a:pt x="89405" y="503020"/>
                </a:cubicBezTo>
                <a:cubicBezTo>
                  <a:pt x="105280" y="527362"/>
                  <a:pt x="121155" y="552762"/>
                  <a:pt x="127505" y="579220"/>
                </a:cubicBezTo>
                <a:cubicBezTo>
                  <a:pt x="133855" y="605678"/>
                  <a:pt x="130680" y="630020"/>
                  <a:pt x="127505" y="661770"/>
                </a:cubicBezTo>
                <a:cubicBezTo>
                  <a:pt x="124330" y="693520"/>
                  <a:pt x="117980" y="734795"/>
                  <a:pt x="108455" y="769720"/>
                </a:cubicBezTo>
                <a:cubicBezTo>
                  <a:pt x="98930" y="804645"/>
                  <a:pt x="75647" y="835337"/>
                  <a:pt x="70355" y="871320"/>
                </a:cubicBezTo>
                <a:cubicBezTo>
                  <a:pt x="65063" y="907303"/>
                  <a:pt x="69297" y="947520"/>
                  <a:pt x="76705" y="985620"/>
                </a:cubicBezTo>
                <a:cubicBezTo>
                  <a:pt x="84113" y="1023720"/>
                  <a:pt x="105280" y="1064995"/>
                  <a:pt x="114805" y="1099920"/>
                </a:cubicBezTo>
                <a:cubicBezTo>
                  <a:pt x="124330" y="1134845"/>
                  <a:pt x="128563" y="1164478"/>
                  <a:pt x="133855" y="1195170"/>
                </a:cubicBezTo>
                <a:cubicBezTo>
                  <a:pt x="139147" y="1225862"/>
                  <a:pt x="147613" y="1244912"/>
                  <a:pt x="146555" y="1284070"/>
                </a:cubicBezTo>
                <a:cubicBezTo>
                  <a:pt x="145497" y="1323228"/>
                  <a:pt x="131738" y="1385670"/>
                  <a:pt x="127505" y="1430120"/>
                </a:cubicBezTo>
                <a:cubicBezTo>
                  <a:pt x="123272" y="1474570"/>
                  <a:pt x="117980" y="1508437"/>
                  <a:pt x="121155" y="1550770"/>
                </a:cubicBezTo>
                <a:cubicBezTo>
                  <a:pt x="124330" y="1593103"/>
                  <a:pt x="134913" y="1647078"/>
                  <a:pt x="146555" y="1684120"/>
                </a:cubicBezTo>
                <a:cubicBezTo>
                  <a:pt x="158197" y="1721162"/>
                  <a:pt x="178305" y="1744445"/>
                  <a:pt x="191005" y="1773020"/>
                </a:cubicBezTo>
                <a:cubicBezTo>
                  <a:pt x="203705" y="1801595"/>
                  <a:pt x="216405" y="1825937"/>
                  <a:pt x="222755" y="1855570"/>
                </a:cubicBezTo>
                <a:cubicBezTo>
                  <a:pt x="229105" y="1885203"/>
                  <a:pt x="224872" y="1911662"/>
                  <a:pt x="229105" y="1950820"/>
                </a:cubicBezTo>
                <a:cubicBezTo>
                  <a:pt x="233338" y="1989978"/>
                  <a:pt x="237572" y="2045012"/>
                  <a:pt x="248155" y="2090520"/>
                </a:cubicBezTo>
                <a:cubicBezTo>
                  <a:pt x="258738" y="2136028"/>
                  <a:pt x="268263" y="2195295"/>
                  <a:pt x="292605" y="2223870"/>
                </a:cubicBezTo>
                <a:cubicBezTo>
                  <a:pt x="316947" y="2252445"/>
                  <a:pt x="365630" y="2267262"/>
                  <a:pt x="400555" y="2255620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718252" y="2384676"/>
            <a:ext cx="317614" cy="368572"/>
          </a:xfrm>
          <a:custGeom>
            <a:avLst/>
            <a:gdLst>
              <a:gd name="connsiteX0" fmla="*/ 86609 w 423493"/>
              <a:gd name="connsiteY0" fmla="*/ 636 h 491439"/>
              <a:gd name="connsiteX1" fmla="*/ 207259 w 423493"/>
              <a:gd name="connsiteY1" fmla="*/ 76836 h 491439"/>
              <a:gd name="connsiteX2" fmla="*/ 404109 w 423493"/>
              <a:gd name="connsiteY2" fmla="*/ 241936 h 491439"/>
              <a:gd name="connsiteX3" fmla="*/ 410459 w 423493"/>
              <a:gd name="connsiteY3" fmla="*/ 394336 h 491439"/>
              <a:gd name="connsiteX4" fmla="*/ 353309 w 423493"/>
              <a:gd name="connsiteY4" fmla="*/ 476886 h 491439"/>
              <a:gd name="connsiteX5" fmla="*/ 245359 w 423493"/>
              <a:gd name="connsiteY5" fmla="*/ 476886 h 491439"/>
              <a:gd name="connsiteX6" fmla="*/ 86609 w 423493"/>
              <a:gd name="connsiteY6" fmla="*/ 330836 h 491439"/>
              <a:gd name="connsiteX7" fmla="*/ 10409 w 423493"/>
              <a:gd name="connsiteY7" fmla="*/ 229236 h 491439"/>
              <a:gd name="connsiteX8" fmla="*/ 4059 w 423493"/>
              <a:gd name="connsiteY8" fmla="*/ 114936 h 491439"/>
              <a:gd name="connsiteX9" fmla="*/ 86609 w 423493"/>
              <a:gd name="connsiteY9" fmla="*/ 636 h 49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493" h="491439">
                <a:moveTo>
                  <a:pt x="86609" y="636"/>
                </a:moveTo>
                <a:cubicBezTo>
                  <a:pt x="120476" y="-5714"/>
                  <a:pt x="154342" y="36619"/>
                  <a:pt x="207259" y="76836"/>
                </a:cubicBezTo>
                <a:cubicBezTo>
                  <a:pt x="260176" y="117053"/>
                  <a:pt x="370242" y="189019"/>
                  <a:pt x="404109" y="241936"/>
                </a:cubicBezTo>
                <a:cubicBezTo>
                  <a:pt x="437976" y="294853"/>
                  <a:pt x="418926" y="355178"/>
                  <a:pt x="410459" y="394336"/>
                </a:cubicBezTo>
                <a:cubicBezTo>
                  <a:pt x="401992" y="433494"/>
                  <a:pt x="380826" y="463128"/>
                  <a:pt x="353309" y="476886"/>
                </a:cubicBezTo>
                <a:cubicBezTo>
                  <a:pt x="325792" y="490644"/>
                  <a:pt x="289809" y="501228"/>
                  <a:pt x="245359" y="476886"/>
                </a:cubicBezTo>
                <a:cubicBezTo>
                  <a:pt x="200909" y="452544"/>
                  <a:pt x="125767" y="372111"/>
                  <a:pt x="86609" y="330836"/>
                </a:cubicBezTo>
                <a:cubicBezTo>
                  <a:pt x="47451" y="289561"/>
                  <a:pt x="24167" y="265219"/>
                  <a:pt x="10409" y="229236"/>
                </a:cubicBezTo>
                <a:cubicBezTo>
                  <a:pt x="-3349" y="193253"/>
                  <a:pt x="-1233" y="149861"/>
                  <a:pt x="4059" y="114936"/>
                </a:cubicBezTo>
                <a:cubicBezTo>
                  <a:pt x="9351" y="80011"/>
                  <a:pt x="52742" y="6986"/>
                  <a:pt x="86609" y="63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058237" y="2612213"/>
            <a:ext cx="186851" cy="280518"/>
          </a:xfrm>
          <a:custGeom>
            <a:avLst/>
            <a:gdLst>
              <a:gd name="connsiteX0" fmla="*/ 86609 w 423493"/>
              <a:gd name="connsiteY0" fmla="*/ 636 h 491439"/>
              <a:gd name="connsiteX1" fmla="*/ 207259 w 423493"/>
              <a:gd name="connsiteY1" fmla="*/ 76836 h 491439"/>
              <a:gd name="connsiteX2" fmla="*/ 404109 w 423493"/>
              <a:gd name="connsiteY2" fmla="*/ 241936 h 491439"/>
              <a:gd name="connsiteX3" fmla="*/ 410459 w 423493"/>
              <a:gd name="connsiteY3" fmla="*/ 394336 h 491439"/>
              <a:gd name="connsiteX4" fmla="*/ 353309 w 423493"/>
              <a:gd name="connsiteY4" fmla="*/ 476886 h 491439"/>
              <a:gd name="connsiteX5" fmla="*/ 245359 w 423493"/>
              <a:gd name="connsiteY5" fmla="*/ 476886 h 491439"/>
              <a:gd name="connsiteX6" fmla="*/ 86609 w 423493"/>
              <a:gd name="connsiteY6" fmla="*/ 330836 h 491439"/>
              <a:gd name="connsiteX7" fmla="*/ 10409 w 423493"/>
              <a:gd name="connsiteY7" fmla="*/ 229236 h 491439"/>
              <a:gd name="connsiteX8" fmla="*/ 4059 w 423493"/>
              <a:gd name="connsiteY8" fmla="*/ 114936 h 491439"/>
              <a:gd name="connsiteX9" fmla="*/ 86609 w 423493"/>
              <a:gd name="connsiteY9" fmla="*/ 636 h 491439"/>
              <a:gd name="connsiteX0" fmla="*/ 86609 w 413819"/>
              <a:gd name="connsiteY0" fmla="*/ 487 h 491290"/>
              <a:gd name="connsiteX1" fmla="*/ 207259 w 413819"/>
              <a:gd name="connsiteY1" fmla="*/ 76687 h 491290"/>
              <a:gd name="connsiteX2" fmla="*/ 256471 w 413819"/>
              <a:gd name="connsiteY2" fmla="*/ 151300 h 491290"/>
              <a:gd name="connsiteX3" fmla="*/ 410459 w 413819"/>
              <a:gd name="connsiteY3" fmla="*/ 394187 h 491290"/>
              <a:gd name="connsiteX4" fmla="*/ 353309 w 413819"/>
              <a:gd name="connsiteY4" fmla="*/ 476737 h 491290"/>
              <a:gd name="connsiteX5" fmla="*/ 245359 w 413819"/>
              <a:gd name="connsiteY5" fmla="*/ 476737 h 491290"/>
              <a:gd name="connsiteX6" fmla="*/ 86609 w 413819"/>
              <a:gd name="connsiteY6" fmla="*/ 330687 h 491290"/>
              <a:gd name="connsiteX7" fmla="*/ 10409 w 413819"/>
              <a:gd name="connsiteY7" fmla="*/ 229087 h 491290"/>
              <a:gd name="connsiteX8" fmla="*/ 4059 w 413819"/>
              <a:gd name="connsiteY8" fmla="*/ 114787 h 491290"/>
              <a:gd name="connsiteX9" fmla="*/ 86609 w 413819"/>
              <a:gd name="connsiteY9" fmla="*/ 487 h 491290"/>
              <a:gd name="connsiteX0" fmla="*/ 86609 w 416604"/>
              <a:gd name="connsiteY0" fmla="*/ 1240 h 492043"/>
              <a:gd name="connsiteX1" fmla="*/ 207259 w 416604"/>
              <a:gd name="connsiteY1" fmla="*/ 77440 h 492043"/>
              <a:gd name="connsiteX2" fmla="*/ 410459 w 416604"/>
              <a:gd name="connsiteY2" fmla="*/ 394940 h 492043"/>
              <a:gd name="connsiteX3" fmla="*/ 353309 w 416604"/>
              <a:gd name="connsiteY3" fmla="*/ 477490 h 492043"/>
              <a:gd name="connsiteX4" fmla="*/ 245359 w 416604"/>
              <a:gd name="connsiteY4" fmla="*/ 477490 h 492043"/>
              <a:gd name="connsiteX5" fmla="*/ 86609 w 416604"/>
              <a:gd name="connsiteY5" fmla="*/ 331440 h 492043"/>
              <a:gd name="connsiteX6" fmla="*/ 10409 w 416604"/>
              <a:gd name="connsiteY6" fmla="*/ 229840 h 492043"/>
              <a:gd name="connsiteX7" fmla="*/ 4059 w 416604"/>
              <a:gd name="connsiteY7" fmla="*/ 115540 h 492043"/>
              <a:gd name="connsiteX8" fmla="*/ 86609 w 416604"/>
              <a:gd name="connsiteY8" fmla="*/ 1240 h 492043"/>
              <a:gd name="connsiteX0" fmla="*/ 86609 w 353713"/>
              <a:gd name="connsiteY0" fmla="*/ 2134 h 514198"/>
              <a:gd name="connsiteX1" fmla="*/ 207259 w 353713"/>
              <a:gd name="connsiteY1" fmla="*/ 78334 h 514198"/>
              <a:gd name="connsiteX2" fmla="*/ 353309 w 353713"/>
              <a:gd name="connsiteY2" fmla="*/ 478384 h 514198"/>
              <a:gd name="connsiteX3" fmla="*/ 245359 w 353713"/>
              <a:gd name="connsiteY3" fmla="*/ 478384 h 514198"/>
              <a:gd name="connsiteX4" fmla="*/ 86609 w 353713"/>
              <a:gd name="connsiteY4" fmla="*/ 332334 h 514198"/>
              <a:gd name="connsiteX5" fmla="*/ 10409 w 353713"/>
              <a:gd name="connsiteY5" fmla="*/ 230734 h 514198"/>
              <a:gd name="connsiteX6" fmla="*/ 4059 w 353713"/>
              <a:gd name="connsiteY6" fmla="*/ 116434 h 514198"/>
              <a:gd name="connsiteX7" fmla="*/ 86609 w 353713"/>
              <a:gd name="connsiteY7" fmla="*/ 2134 h 514198"/>
              <a:gd name="connsiteX0" fmla="*/ 86609 w 264833"/>
              <a:gd name="connsiteY0" fmla="*/ 567 h 479144"/>
              <a:gd name="connsiteX1" fmla="*/ 207259 w 264833"/>
              <a:gd name="connsiteY1" fmla="*/ 76767 h 479144"/>
              <a:gd name="connsiteX2" fmla="*/ 258059 w 264833"/>
              <a:gd name="connsiteY2" fmla="*/ 205355 h 479144"/>
              <a:gd name="connsiteX3" fmla="*/ 245359 w 264833"/>
              <a:gd name="connsiteY3" fmla="*/ 476817 h 479144"/>
              <a:gd name="connsiteX4" fmla="*/ 86609 w 264833"/>
              <a:gd name="connsiteY4" fmla="*/ 330767 h 479144"/>
              <a:gd name="connsiteX5" fmla="*/ 10409 w 264833"/>
              <a:gd name="connsiteY5" fmla="*/ 229167 h 479144"/>
              <a:gd name="connsiteX6" fmla="*/ 4059 w 264833"/>
              <a:gd name="connsiteY6" fmla="*/ 114867 h 479144"/>
              <a:gd name="connsiteX7" fmla="*/ 86609 w 264833"/>
              <a:gd name="connsiteY7" fmla="*/ 567 h 479144"/>
              <a:gd name="connsiteX0" fmla="*/ 86609 w 259548"/>
              <a:gd name="connsiteY0" fmla="*/ 567 h 386838"/>
              <a:gd name="connsiteX1" fmla="*/ 207259 w 259548"/>
              <a:gd name="connsiteY1" fmla="*/ 76767 h 386838"/>
              <a:gd name="connsiteX2" fmla="*/ 258059 w 259548"/>
              <a:gd name="connsiteY2" fmla="*/ 205355 h 386838"/>
              <a:gd name="connsiteX3" fmla="*/ 231071 w 259548"/>
              <a:gd name="connsiteY3" fmla="*/ 381567 h 386838"/>
              <a:gd name="connsiteX4" fmla="*/ 86609 w 259548"/>
              <a:gd name="connsiteY4" fmla="*/ 330767 h 386838"/>
              <a:gd name="connsiteX5" fmla="*/ 10409 w 259548"/>
              <a:gd name="connsiteY5" fmla="*/ 229167 h 386838"/>
              <a:gd name="connsiteX6" fmla="*/ 4059 w 259548"/>
              <a:gd name="connsiteY6" fmla="*/ 114867 h 386838"/>
              <a:gd name="connsiteX7" fmla="*/ 86609 w 259548"/>
              <a:gd name="connsiteY7" fmla="*/ 567 h 386838"/>
              <a:gd name="connsiteX0" fmla="*/ 94873 w 263049"/>
              <a:gd name="connsiteY0" fmla="*/ 802 h 368023"/>
              <a:gd name="connsiteX1" fmla="*/ 210760 w 263049"/>
              <a:gd name="connsiteY1" fmla="*/ 57952 h 368023"/>
              <a:gd name="connsiteX2" fmla="*/ 261560 w 263049"/>
              <a:gd name="connsiteY2" fmla="*/ 186540 h 368023"/>
              <a:gd name="connsiteX3" fmla="*/ 234572 w 263049"/>
              <a:gd name="connsiteY3" fmla="*/ 362752 h 368023"/>
              <a:gd name="connsiteX4" fmla="*/ 90110 w 263049"/>
              <a:gd name="connsiteY4" fmla="*/ 311952 h 368023"/>
              <a:gd name="connsiteX5" fmla="*/ 13910 w 263049"/>
              <a:gd name="connsiteY5" fmla="*/ 210352 h 368023"/>
              <a:gd name="connsiteX6" fmla="*/ 7560 w 263049"/>
              <a:gd name="connsiteY6" fmla="*/ 96052 h 368023"/>
              <a:gd name="connsiteX7" fmla="*/ 94873 w 263049"/>
              <a:gd name="connsiteY7" fmla="*/ 802 h 368023"/>
              <a:gd name="connsiteX0" fmla="*/ 88062 w 256238"/>
              <a:gd name="connsiteY0" fmla="*/ 1568 h 368789"/>
              <a:gd name="connsiteX1" fmla="*/ 203949 w 256238"/>
              <a:gd name="connsiteY1" fmla="*/ 58718 h 368789"/>
              <a:gd name="connsiteX2" fmla="*/ 254749 w 256238"/>
              <a:gd name="connsiteY2" fmla="*/ 187306 h 368789"/>
              <a:gd name="connsiteX3" fmla="*/ 227761 w 256238"/>
              <a:gd name="connsiteY3" fmla="*/ 363518 h 368789"/>
              <a:gd name="connsiteX4" fmla="*/ 83299 w 256238"/>
              <a:gd name="connsiteY4" fmla="*/ 312718 h 368789"/>
              <a:gd name="connsiteX5" fmla="*/ 7099 w 256238"/>
              <a:gd name="connsiteY5" fmla="*/ 211118 h 368789"/>
              <a:gd name="connsiteX6" fmla="*/ 15037 w 256238"/>
              <a:gd name="connsiteY6" fmla="*/ 115868 h 368789"/>
              <a:gd name="connsiteX7" fmla="*/ 88062 w 256238"/>
              <a:gd name="connsiteY7" fmla="*/ 1568 h 368789"/>
              <a:gd name="connsiteX0" fmla="*/ 80963 w 249139"/>
              <a:gd name="connsiteY0" fmla="*/ 6810 h 374031"/>
              <a:gd name="connsiteX1" fmla="*/ 196850 w 249139"/>
              <a:gd name="connsiteY1" fmla="*/ 63960 h 374031"/>
              <a:gd name="connsiteX2" fmla="*/ 247650 w 249139"/>
              <a:gd name="connsiteY2" fmla="*/ 192548 h 374031"/>
              <a:gd name="connsiteX3" fmla="*/ 220662 w 249139"/>
              <a:gd name="connsiteY3" fmla="*/ 368760 h 374031"/>
              <a:gd name="connsiteX4" fmla="*/ 76200 w 249139"/>
              <a:gd name="connsiteY4" fmla="*/ 317960 h 374031"/>
              <a:gd name="connsiteX5" fmla="*/ 0 w 249139"/>
              <a:gd name="connsiteY5" fmla="*/ 216360 h 374031"/>
              <a:gd name="connsiteX6" fmla="*/ 80963 w 249139"/>
              <a:gd name="connsiteY6" fmla="*/ 6810 h 3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139" h="374031">
                <a:moveTo>
                  <a:pt x="80963" y="6810"/>
                </a:moveTo>
                <a:cubicBezTo>
                  <a:pt x="113771" y="-18590"/>
                  <a:pt x="169069" y="33004"/>
                  <a:pt x="196850" y="63960"/>
                </a:cubicBezTo>
                <a:cubicBezTo>
                  <a:pt x="224631" y="94916"/>
                  <a:pt x="243681" y="141748"/>
                  <a:pt x="247650" y="192548"/>
                </a:cubicBezTo>
                <a:cubicBezTo>
                  <a:pt x="251619" y="243348"/>
                  <a:pt x="249237" y="347858"/>
                  <a:pt x="220662" y="368760"/>
                </a:cubicBezTo>
                <a:cubicBezTo>
                  <a:pt x="192087" y="389662"/>
                  <a:pt x="112977" y="343360"/>
                  <a:pt x="76200" y="317960"/>
                </a:cubicBezTo>
                <a:cubicBezTo>
                  <a:pt x="39423" y="292560"/>
                  <a:pt x="13758" y="252343"/>
                  <a:pt x="0" y="216360"/>
                </a:cubicBezTo>
                <a:cubicBezTo>
                  <a:pt x="794" y="164502"/>
                  <a:pt x="48155" y="32210"/>
                  <a:pt x="80963" y="681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1817620" y="2844999"/>
            <a:ext cx="277895" cy="323977"/>
          </a:xfrm>
          <a:custGeom>
            <a:avLst/>
            <a:gdLst>
              <a:gd name="connsiteX0" fmla="*/ 181269 w 370534"/>
              <a:gd name="connsiteY0" fmla="*/ 1223 h 431977"/>
              <a:gd name="connsiteX1" fmla="*/ 286044 w 370534"/>
              <a:gd name="connsiteY1" fmla="*/ 34560 h 431977"/>
              <a:gd name="connsiteX2" fmla="*/ 324144 w 370534"/>
              <a:gd name="connsiteY2" fmla="*/ 148860 h 431977"/>
              <a:gd name="connsiteX3" fmla="*/ 357481 w 370534"/>
              <a:gd name="connsiteY3" fmla="*/ 263160 h 431977"/>
              <a:gd name="connsiteX4" fmla="*/ 362244 w 370534"/>
              <a:gd name="connsiteY4" fmla="*/ 372698 h 431977"/>
              <a:gd name="connsiteX5" fmla="*/ 247944 w 370534"/>
              <a:gd name="connsiteY5" fmla="*/ 425085 h 431977"/>
              <a:gd name="connsiteX6" fmla="*/ 119356 w 370534"/>
              <a:gd name="connsiteY6" fmla="*/ 429848 h 431977"/>
              <a:gd name="connsiteX7" fmla="*/ 47919 w 370534"/>
              <a:gd name="connsiteY7" fmla="*/ 410798 h 431977"/>
              <a:gd name="connsiteX8" fmla="*/ 24106 w 370534"/>
              <a:gd name="connsiteY8" fmla="*/ 320310 h 431977"/>
              <a:gd name="connsiteX9" fmla="*/ 14581 w 370534"/>
              <a:gd name="connsiteY9" fmla="*/ 215535 h 431977"/>
              <a:gd name="connsiteX10" fmla="*/ 294 w 370534"/>
              <a:gd name="connsiteY10" fmla="*/ 139335 h 431977"/>
              <a:gd name="connsiteX11" fmla="*/ 28869 w 370534"/>
              <a:gd name="connsiteY11" fmla="*/ 53610 h 431977"/>
              <a:gd name="connsiteX12" fmla="*/ 109831 w 370534"/>
              <a:gd name="connsiteY12" fmla="*/ 10748 h 431977"/>
              <a:gd name="connsiteX13" fmla="*/ 181269 w 370534"/>
              <a:gd name="connsiteY13" fmla="*/ 1223 h 43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534" h="431977">
                <a:moveTo>
                  <a:pt x="181269" y="1223"/>
                </a:moveTo>
                <a:cubicBezTo>
                  <a:pt x="210638" y="5192"/>
                  <a:pt x="262232" y="9954"/>
                  <a:pt x="286044" y="34560"/>
                </a:cubicBezTo>
                <a:cubicBezTo>
                  <a:pt x="309856" y="59166"/>
                  <a:pt x="312238" y="110760"/>
                  <a:pt x="324144" y="148860"/>
                </a:cubicBezTo>
                <a:cubicBezTo>
                  <a:pt x="336050" y="186960"/>
                  <a:pt x="351131" y="225854"/>
                  <a:pt x="357481" y="263160"/>
                </a:cubicBezTo>
                <a:cubicBezTo>
                  <a:pt x="363831" y="300466"/>
                  <a:pt x="380500" y="345711"/>
                  <a:pt x="362244" y="372698"/>
                </a:cubicBezTo>
                <a:cubicBezTo>
                  <a:pt x="343988" y="399685"/>
                  <a:pt x="288425" y="415560"/>
                  <a:pt x="247944" y="425085"/>
                </a:cubicBezTo>
                <a:cubicBezTo>
                  <a:pt x="207463" y="434610"/>
                  <a:pt x="152693" y="432229"/>
                  <a:pt x="119356" y="429848"/>
                </a:cubicBezTo>
                <a:cubicBezTo>
                  <a:pt x="86019" y="427467"/>
                  <a:pt x="63794" y="429054"/>
                  <a:pt x="47919" y="410798"/>
                </a:cubicBezTo>
                <a:cubicBezTo>
                  <a:pt x="32044" y="392542"/>
                  <a:pt x="29662" y="352854"/>
                  <a:pt x="24106" y="320310"/>
                </a:cubicBezTo>
                <a:cubicBezTo>
                  <a:pt x="18550" y="287766"/>
                  <a:pt x="18550" y="245697"/>
                  <a:pt x="14581" y="215535"/>
                </a:cubicBezTo>
                <a:cubicBezTo>
                  <a:pt x="10612" y="185373"/>
                  <a:pt x="-2087" y="166323"/>
                  <a:pt x="294" y="139335"/>
                </a:cubicBezTo>
                <a:cubicBezTo>
                  <a:pt x="2675" y="112348"/>
                  <a:pt x="10613" y="75041"/>
                  <a:pt x="28869" y="53610"/>
                </a:cubicBezTo>
                <a:cubicBezTo>
                  <a:pt x="47125" y="32179"/>
                  <a:pt x="78875" y="17892"/>
                  <a:pt x="109831" y="10748"/>
                </a:cubicBezTo>
                <a:cubicBezTo>
                  <a:pt x="140787" y="3604"/>
                  <a:pt x="151900" y="-2746"/>
                  <a:pt x="181269" y="1223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2152522" y="2882401"/>
            <a:ext cx="192857" cy="271243"/>
          </a:xfrm>
          <a:custGeom>
            <a:avLst/>
            <a:gdLst>
              <a:gd name="connsiteX0" fmla="*/ 15712 w 257148"/>
              <a:gd name="connsiteY0" fmla="*/ 13265 h 361664"/>
              <a:gd name="connsiteX1" fmla="*/ 220500 w 257148"/>
              <a:gd name="connsiteY1" fmla="*/ 13265 h 361664"/>
              <a:gd name="connsiteX2" fmla="*/ 244312 w 257148"/>
              <a:gd name="connsiteY2" fmla="*/ 156140 h 361664"/>
              <a:gd name="connsiteX3" fmla="*/ 253837 w 257148"/>
              <a:gd name="connsiteY3" fmla="*/ 299015 h 361664"/>
              <a:gd name="connsiteX4" fmla="*/ 187162 w 257148"/>
              <a:gd name="connsiteY4" fmla="*/ 356165 h 361664"/>
              <a:gd name="connsiteX5" fmla="*/ 91912 w 257148"/>
              <a:gd name="connsiteY5" fmla="*/ 356165 h 361664"/>
              <a:gd name="connsiteX6" fmla="*/ 68100 w 257148"/>
              <a:gd name="connsiteY6" fmla="*/ 327590 h 361664"/>
              <a:gd name="connsiteX7" fmla="*/ 44287 w 257148"/>
              <a:gd name="connsiteY7" fmla="*/ 232340 h 361664"/>
              <a:gd name="connsiteX8" fmla="*/ 34762 w 257148"/>
              <a:gd name="connsiteY8" fmla="*/ 156140 h 361664"/>
              <a:gd name="connsiteX9" fmla="*/ 15712 w 257148"/>
              <a:gd name="connsiteY9" fmla="*/ 75178 h 361664"/>
              <a:gd name="connsiteX10" fmla="*/ 15712 w 257148"/>
              <a:gd name="connsiteY10" fmla="*/ 13265 h 3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148" h="361664">
                <a:moveTo>
                  <a:pt x="15712" y="13265"/>
                </a:moveTo>
                <a:cubicBezTo>
                  <a:pt x="49843" y="2946"/>
                  <a:pt x="182400" y="-10547"/>
                  <a:pt x="220500" y="13265"/>
                </a:cubicBezTo>
                <a:cubicBezTo>
                  <a:pt x="258600" y="37077"/>
                  <a:pt x="238756" y="108515"/>
                  <a:pt x="244312" y="156140"/>
                </a:cubicBezTo>
                <a:cubicBezTo>
                  <a:pt x="249868" y="203765"/>
                  <a:pt x="263362" y="265678"/>
                  <a:pt x="253837" y="299015"/>
                </a:cubicBezTo>
                <a:cubicBezTo>
                  <a:pt x="244312" y="332353"/>
                  <a:pt x="214149" y="346640"/>
                  <a:pt x="187162" y="356165"/>
                </a:cubicBezTo>
                <a:cubicBezTo>
                  <a:pt x="160175" y="365690"/>
                  <a:pt x="111756" y="360927"/>
                  <a:pt x="91912" y="356165"/>
                </a:cubicBezTo>
                <a:cubicBezTo>
                  <a:pt x="72068" y="351403"/>
                  <a:pt x="76038" y="348228"/>
                  <a:pt x="68100" y="327590"/>
                </a:cubicBezTo>
                <a:cubicBezTo>
                  <a:pt x="60163" y="306953"/>
                  <a:pt x="49843" y="260915"/>
                  <a:pt x="44287" y="232340"/>
                </a:cubicBezTo>
                <a:cubicBezTo>
                  <a:pt x="38731" y="203765"/>
                  <a:pt x="39524" y="182334"/>
                  <a:pt x="34762" y="156140"/>
                </a:cubicBezTo>
                <a:cubicBezTo>
                  <a:pt x="30000" y="129946"/>
                  <a:pt x="18093" y="96609"/>
                  <a:pt x="15712" y="75178"/>
                </a:cubicBezTo>
                <a:cubicBezTo>
                  <a:pt x="13331" y="53747"/>
                  <a:pt x="-18419" y="23584"/>
                  <a:pt x="15712" y="13265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1326276" y="2703556"/>
            <a:ext cx="411113" cy="406008"/>
          </a:xfrm>
          <a:custGeom>
            <a:avLst/>
            <a:gdLst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13255 w 673704"/>
              <a:gd name="connsiteY9" fmla="*/ 1214220 h 2259609"/>
              <a:gd name="connsiteX10" fmla="*/ 394205 w 673704"/>
              <a:gd name="connsiteY10" fmla="*/ 1055470 h 2259609"/>
              <a:gd name="connsiteX11" fmla="*/ 375155 w 673704"/>
              <a:gd name="connsiteY11" fmla="*/ 896720 h 2259609"/>
              <a:gd name="connsiteX12" fmla="*/ 406905 w 673704"/>
              <a:gd name="connsiteY12" fmla="*/ 737970 h 2259609"/>
              <a:gd name="connsiteX13" fmla="*/ 476755 w 673704"/>
              <a:gd name="connsiteY13" fmla="*/ 655420 h 2259609"/>
              <a:gd name="connsiteX14" fmla="*/ 597405 w 673704"/>
              <a:gd name="connsiteY14" fmla="*/ 674470 h 2259609"/>
              <a:gd name="connsiteX15" fmla="*/ 654555 w 673704"/>
              <a:gd name="connsiteY15" fmla="*/ 680820 h 2259609"/>
              <a:gd name="connsiteX16" fmla="*/ 673605 w 673704"/>
              <a:gd name="connsiteY16" fmla="*/ 528420 h 2259609"/>
              <a:gd name="connsiteX17" fmla="*/ 648205 w 673704"/>
              <a:gd name="connsiteY17" fmla="*/ 376020 h 2259609"/>
              <a:gd name="connsiteX18" fmla="*/ 622805 w 673704"/>
              <a:gd name="connsiteY18" fmla="*/ 274420 h 2259609"/>
              <a:gd name="connsiteX19" fmla="*/ 578355 w 673704"/>
              <a:gd name="connsiteY19" fmla="*/ 204570 h 2259609"/>
              <a:gd name="connsiteX20" fmla="*/ 489455 w 673704"/>
              <a:gd name="connsiteY20" fmla="*/ 153770 h 2259609"/>
              <a:gd name="connsiteX21" fmla="*/ 349755 w 673704"/>
              <a:gd name="connsiteY21" fmla="*/ 77570 h 2259609"/>
              <a:gd name="connsiteX22" fmla="*/ 197355 w 673704"/>
              <a:gd name="connsiteY22" fmla="*/ 1370 h 2259609"/>
              <a:gd name="connsiteX23" fmla="*/ 89405 w 673704"/>
              <a:gd name="connsiteY23" fmla="*/ 33120 h 2259609"/>
              <a:gd name="connsiteX24" fmla="*/ 19555 w 673704"/>
              <a:gd name="connsiteY24" fmla="*/ 90270 h 2259609"/>
              <a:gd name="connsiteX25" fmla="*/ 13205 w 673704"/>
              <a:gd name="connsiteY25" fmla="*/ 223620 h 2259609"/>
              <a:gd name="connsiteX26" fmla="*/ 505 w 673704"/>
              <a:gd name="connsiteY26" fmla="*/ 331570 h 2259609"/>
              <a:gd name="connsiteX27" fmla="*/ 32255 w 673704"/>
              <a:gd name="connsiteY27" fmla="*/ 433170 h 2259609"/>
              <a:gd name="connsiteX28" fmla="*/ 89405 w 673704"/>
              <a:gd name="connsiteY28" fmla="*/ 503020 h 2259609"/>
              <a:gd name="connsiteX29" fmla="*/ 127505 w 673704"/>
              <a:gd name="connsiteY29" fmla="*/ 579220 h 2259609"/>
              <a:gd name="connsiteX30" fmla="*/ 127505 w 673704"/>
              <a:gd name="connsiteY30" fmla="*/ 661770 h 2259609"/>
              <a:gd name="connsiteX31" fmla="*/ 108455 w 673704"/>
              <a:gd name="connsiteY31" fmla="*/ 769720 h 2259609"/>
              <a:gd name="connsiteX32" fmla="*/ 70355 w 673704"/>
              <a:gd name="connsiteY32" fmla="*/ 871320 h 2259609"/>
              <a:gd name="connsiteX33" fmla="*/ 76705 w 673704"/>
              <a:gd name="connsiteY33" fmla="*/ 985620 h 2259609"/>
              <a:gd name="connsiteX34" fmla="*/ 114805 w 673704"/>
              <a:gd name="connsiteY34" fmla="*/ 1099920 h 2259609"/>
              <a:gd name="connsiteX35" fmla="*/ 133855 w 673704"/>
              <a:gd name="connsiteY35" fmla="*/ 1195170 h 2259609"/>
              <a:gd name="connsiteX36" fmla="*/ 146555 w 673704"/>
              <a:gd name="connsiteY36" fmla="*/ 1284070 h 2259609"/>
              <a:gd name="connsiteX37" fmla="*/ 127505 w 673704"/>
              <a:gd name="connsiteY37" fmla="*/ 1430120 h 2259609"/>
              <a:gd name="connsiteX38" fmla="*/ 121155 w 673704"/>
              <a:gd name="connsiteY38" fmla="*/ 1550770 h 2259609"/>
              <a:gd name="connsiteX39" fmla="*/ 146555 w 673704"/>
              <a:gd name="connsiteY39" fmla="*/ 1684120 h 2259609"/>
              <a:gd name="connsiteX40" fmla="*/ 191005 w 673704"/>
              <a:gd name="connsiteY40" fmla="*/ 1773020 h 2259609"/>
              <a:gd name="connsiteX41" fmla="*/ 222755 w 673704"/>
              <a:gd name="connsiteY41" fmla="*/ 1855570 h 2259609"/>
              <a:gd name="connsiteX42" fmla="*/ 229105 w 673704"/>
              <a:gd name="connsiteY42" fmla="*/ 1950820 h 2259609"/>
              <a:gd name="connsiteX43" fmla="*/ 248155 w 673704"/>
              <a:gd name="connsiteY43" fmla="*/ 2090520 h 2259609"/>
              <a:gd name="connsiteX44" fmla="*/ 292605 w 673704"/>
              <a:gd name="connsiteY44" fmla="*/ 2223870 h 2259609"/>
              <a:gd name="connsiteX45" fmla="*/ 400555 w 673704"/>
              <a:gd name="connsiteY45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13255 w 673704"/>
              <a:gd name="connsiteY9" fmla="*/ 1214220 h 2259609"/>
              <a:gd name="connsiteX10" fmla="*/ 394205 w 673704"/>
              <a:gd name="connsiteY10" fmla="*/ 1055470 h 2259609"/>
              <a:gd name="connsiteX11" fmla="*/ 375155 w 673704"/>
              <a:gd name="connsiteY11" fmla="*/ 896720 h 2259609"/>
              <a:gd name="connsiteX12" fmla="*/ 406905 w 673704"/>
              <a:gd name="connsiteY12" fmla="*/ 737970 h 2259609"/>
              <a:gd name="connsiteX13" fmla="*/ 476755 w 673704"/>
              <a:gd name="connsiteY13" fmla="*/ 655420 h 2259609"/>
              <a:gd name="connsiteX14" fmla="*/ 597405 w 673704"/>
              <a:gd name="connsiteY14" fmla="*/ 674470 h 2259609"/>
              <a:gd name="connsiteX15" fmla="*/ 654555 w 673704"/>
              <a:gd name="connsiteY15" fmla="*/ 680820 h 2259609"/>
              <a:gd name="connsiteX16" fmla="*/ 673605 w 673704"/>
              <a:gd name="connsiteY16" fmla="*/ 528420 h 2259609"/>
              <a:gd name="connsiteX17" fmla="*/ 648205 w 673704"/>
              <a:gd name="connsiteY17" fmla="*/ 376020 h 2259609"/>
              <a:gd name="connsiteX18" fmla="*/ 622805 w 673704"/>
              <a:gd name="connsiteY18" fmla="*/ 274420 h 2259609"/>
              <a:gd name="connsiteX19" fmla="*/ 578355 w 673704"/>
              <a:gd name="connsiteY19" fmla="*/ 204570 h 2259609"/>
              <a:gd name="connsiteX20" fmla="*/ 489455 w 673704"/>
              <a:gd name="connsiteY20" fmla="*/ 153770 h 2259609"/>
              <a:gd name="connsiteX21" fmla="*/ 349755 w 673704"/>
              <a:gd name="connsiteY21" fmla="*/ 77570 h 2259609"/>
              <a:gd name="connsiteX22" fmla="*/ 197355 w 673704"/>
              <a:gd name="connsiteY22" fmla="*/ 1370 h 2259609"/>
              <a:gd name="connsiteX23" fmla="*/ 89405 w 673704"/>
              <a:gd name="connsiteY23" fmla="*/ 33120 h 2259609"/>
              <a:gd name="connsiteX24" fmla="*/ 19555 w 673704"/>
              <a:gd name="connsiteY24" fmla="*/ 90270 h 2259609"/>
              <a:gd name="connsiteX25" fmla="*/ 13205 w 673704"/>
              <a:gd name="connsiteY25" fmla="*/ 223620 h 2259609"/>
              <a:gd name="connsiteX26" fmla="*/ 505 w 673704"/>
              <a:gd name="connsiteY26" fmla="*/ 331570 h 2259609"/>
              <a:gd name="connsiteX27" fmla="*/ 32255 w 673704"/>
              <a:gd name="connsiteY27" fmla="*/ 433170 h 2259609"/>
              <a:gd name="connsiteX28" fmla="*/ 89405 w 673704"/>
              <a:gd name="connsiteY28" fmla="*/ 503020 h 2259609"/>
              <a:gd name="connsiteX29" fmla="*/ 127505 w 673704"/>
              <a:gd name="connsiteY29" fmla="*/ 579220 h 2259609"/>
              <a:gd name="connsiteX30" fmla="*/ 108455 w 673704"/>
              <a:gd name="connsiteY30" fmla="*/ 769720 h 2259609"/>
              <a:gd name="connsiteX31" fmla="*/ 70355 w 673704"/>
              <a:gd name="connsiteY31" fmla="*/ 871320 h 2259609"/>
              <a:gd name="connsiteX32" fmla="*/ 76705 w 673704"/>
              <a:gd name="connsiteY32" fmla="*/ 985620 h 2259609"/>
              <a:gd name="connsiteX33" fmla="*/ 114805 w 673704"/>
              <a:gd name="connsiteY33" fmla="*/ 1099920 h 2259609"/>
              <a:gd name="connsiteX34" fmla="*/ 133855 w 673704"/>
              <a:gd name="connsiteY34" fmla="*/ 1195170 h 2259609"/>
              <a:gd name="connsiteX35" fmla="*/ 146555 w 673704"/>
              <a:gd name="connsiteY35" fmla="*/ 1284070 h 2259609"/>
              <a:gd name="connsiteX36" fmla="*/ 127505 w 673704"/>
              <a:gd name="connsiteY36" fmla="*/ 1430120 h 2259609"/>
              <a:gd name="connsiteX37" fmla="*/ 121155 w 673704"/>
              <a:gd name="connsiteY37" fmla="*/ 1550770 h 2259609"/>
              <a:gd name="connsiteX38" fmla="*/ 146555 w 673704"/>
              <a:gd name="connsiteY38" fmla="*/ 1684120 h 2259609"/>
              <a:gd name="connsiteX39" fmla="*/ 191005 w 673704"/>
              <a:gd name="connsiteY39" fmla="*/ 1773020 h 2259609"/>
              <a:gd name="connsiteX40" fmla="*/ 222755 w 673704"/>
              <a:gd name="connsiteY40" fmla="*/ 1855570 h 2259609"/>
              <a:gd name="connsiteX41" fmla="*/ 229105 w 673704"/>
              <a:gd name="connsiteY41" fmla="*/ 1950820 h 2259609"/>
              <a:gd name="connsiteX42" fmla="*/ 248155 w 673704"/>
              <a:gd name="connsiteY42" fmla="*/ 2090520 h 2259609"/>
              <a:gd name="connsiteX43" fmla="*/ 292605 w 673704"/>
              <a:gd name="connsiteY43" fmla="*/ 2223870 h 2259609"/>
              <a:gd name="connsiteX44" fmla="*/ 400555 w 673704"/>
              <a:gd name="connsiteY44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13255 w 673704"/>
              <a:gd name="connsiteY9" fmla="*/ 1214220 h 2259609"/>
              <a:gd name="connsiteX10" fmla="*/ 394205 w 673704"/>
              <a:gd name="connsiteY10" fmla="*/ 1055470 h 2259609"/>
              <a:gd name="connsiteX11" fmla="*/ 375155 w 673704"/>
              <a:gd name="connsiteY11" fmla="*/ 896720 h 2259609"/>
              <a:gd name="connsiteX12" fmla="*/ 476755 w 673704"/>
              <a:gd name="connsiteY12" fmla="*/ 655420 h 2259609"/>
              <a:gd name="connsiteX13" fmla="*/ 597405 w 673704"/>
              <a:gd name="connsiteY13" fmla="*/ 674470 h 2259609"/>
              <a:gd name="connsiteX14" fmla="*/ 654555 w 673704"/>
              <a:gd name="connsiteY14" fmla="*/ 680820 h 2259609"/>
              <a:gd name="connsiteX15" fmla="*/ 673605 w 673704"/>
              <a:gd name="connsiteY15" fmla="*/ 528420 h 2259609"/>
              <a:gd name="connsiteX16" fmla="*/ 648205 w 673704"/>
              <a:gd name="connsiteY16" fmla="*/ 376020 h 2259609"/>
              <a:gd name="connsiteX17" fmla="*/ 622805 w 673704"/>
              <a:gd name="connsiteY17" fmla="*/ 274420 h 2259609"/>
              <a:gd name="connsiteX18" fmla="*/ 578355 w 673704"/>
              <a:gd name="connsiteY18" fmla="*/ 204570 h 2259609"/>
              <a:gd name="connsiteX19" fmla="*/ 489455 w 673704"/>
              <a:gd name="connsiteY19" fmla="*/ 153770 h 2259609"/>
              <a:gd name="connsiteX20" fmla="*/ 349755 w 673704"/>
              <a:gd name="connsiteY20" fmla="*/ 77570 h 2259609"/>
              <a:gd name="connsiteX21" fmla="*/ 197355 w 673704"/>
              <a:gd name="connsiteY21" fmla="*/ 1370 h 2259609"/>
              <a:gd name="connsiteX22" fmla="*/ 89405 w 673704"/>
              <a:gd name="connsiteY22" fmla="*/ 33120 h 2259609"/>
              <a:gd name="connsiteX23" fmla="*/ 19555 w 673704"/>
              <a:gd name="connsiteY23" fmla="*/ 90270 h 2259609"/>
              <a:gd name="connsiteX24" fmla="*/ 13205 w 673704"/>
              <a:gd name="connsiteY24" fmla="*/ 223620 h 2259609"/>
              <a:gd name="connsiteX25" fmla="*/ 505 w 673704"/>
              <a:gd name="connsiteY25" fmla="*/ 331570 h 2259609"/>
              <a:gd name="connsiteX26" fmla="*/ 32255 w 673704"/>
              <a:gd name="connsiteY26" fmla="*/ 433170 h 2259609"/>
              <a:gd name="connsiteX27" fmla="*/ 89405 w 673704"/>
              <a:gd name="connsiteY27" fmla="*/ 503020 h 2259609"/>
              <a:gd name="connsiteX28" fmla="*/ 127505 w 673704"/>
              <a:gd name="connsiteY28" fmla="*/ 579220 h 2259609"/>
              <a:gd name="connsiteX29" fmla="*/ 108455 w 673704"/>
              <a:gd name="connsiteY29" fmla="*/ 769720 h 2259609"/>
              <a:gd name="connsiteX30" fmla="*/ 70355 w 673704"/>
              <a:gd name="connsiteY30" fmla="*/ 871320 h 2259609"/>
              <a:gd name="connsiteX31" fmla="*/ 76705 w 673704"/>
              <a:gd name="connsiteY31" fmla="*/ 985620 h 2259609"/>
              <a:gd name="connsiteX32" fmla="*/ 114805 w 673704"/>
              <a:gd name="connsiteY32" fmla="*/ 1099920 h 2259609"/>
              <a:gd name="connsiteX33" fmla="*/ 133855 w 673704"/>
              <a:gd name="connsiteY33" fmla="*/ 1195170 h 2259609"/>
              <a:gd name="connsiteX34" fmla="*/ 146555 w 673704"/>
              <a:gd name="connsiteY34" fmla="*/ 1284070 h 2259609"/>
              <a:gd name="connsiteX35" fmla="*/ 127505 w 673704"/>
              <a:gd name="connsiteY35" fmla="*/ 1430120 h 2259609"/>
              <a:gd name="connsiteX36" fmla="*/ 121155 w 673704"/>
              <a:gd name="connsiteY36" fmla="*/ 1550770 h 2259609"/>
              <a:gd name="connsiteX37" fmla="*/ 146555 w 673704"/>
              <a:gd name="connsiteY37" fmla="*/ 1684120 h 2259609"/>
              <a:gd name="connsiteX38" fmla="*/ 191005 w 673704"/>
              <a:gd name="connsiteY38" fmla="*/ 1773020 h 2259609"/>
              <a:gd name="connsiteX39" fmla="*/ 222755 w 673704"/>
              <a:gd name="connsiteY39" fmla="*/ 1855570 h 2259609"/>
              <a:gd name="connsiteX40" fmla="*/ 229105 w 673704"/>
              <a:gd name="connsiteY40" fmla="*/ 1950820 h 2259609"/>
              <a:gd name="connsiteX41" fmla="*/ 248155 w 673704"/>
              <a:gd name="connsiteY41" fmla="*/ 2090520 h 2259609"/>
              <a:gd name="connsiteX42" fmla="*/ 292605 w 673704"/>
              <a:gd name="connsiteY42" fmla="*/ 2223870 h 2259609"/>
              <a:gd name="connsiteX43" fmla="*/ 400555 w 673704"/>
              <a:gd name="connsiteY43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13255 w 673704"/>
              <a:gd name="connsiteY9" fmla="*/ 1214220 h 2259609"/>
              <a:gd name="connsiteX10" fmla="*/ 394205 w 673704"/>
              <a:gd name="connsiteY10" fmla="*/ 1055470 h 2259609"/>
              <a:gd name="connsiteX11" fmla="*/ 476755 w 673704"/>
              <a:gd name="connsiteY11" fmla="*/ 655420 h 2259609"/>
              <a:gd name="connsiteX12" fmla="*/ 597405 w 673704"/>
              <a:gd name="connsiteY12" fmla="*/ 674470 h 2259609"/>
              <a:gd name="connsiteX13" fmla="*/ 654555 w 673704"/>
              <a:gd name="connsiteY13" fmla="*/ 680820 h 2259609"/>
              <a:gd name="connsiteX14" fmla="*/ 673605 w 673704"/>
              <a:gd name="connsiteY14" fmla="*/ 528420 h 2259609"/>
              <a:gd name="connsiteX15" fmla="*/ 648205 w 673704"/>
              <a:gd name="connsiteY15" fmla="*/ 376020 h 2259609"/>
              <a:gd name="connsiteX16" fmla="*/ 622805 w 673704"/>
              <a:gd name="connsiteY16" fmla="*/ 274420 h 2259609"/>
              <a:gd name="connsiteX17" fmla="*/ 578355 w 673704"/>
              <a:gd name="connsiteY17" fmla="*/ 204570 h 2259609"/>
              <a:gd name="connsiteX18" fmla="*/ 489455 w 673704"/>
              <a:gd name="connsiteY18" fmla="*/ 153770 h 2259609"/>
              <a:gd name="connsiteX19" fmla="*/ 349755 w 673704"/>
              <a:gd name="connsiteY19" fmla="*/ 77570 h 2259609"/>
              <a:gd name="connsiteX20" fmla="*/ 197355 w 673704"/>
              <a:gd name="connsiteY20" fmla="*/ 1370 h 2259609"/>
              <a:gd name="connsiteX21" fmla="*/ 89405 w 673704"/>
              <a:gd name="connsiteY21" fmla="*/ 33120 h 2259609"/>
              <a:gd name="connsiteX22" fmla="*/ 19555 w 673704"/>
              <a:gd name="connsiteY22" fmla="*/ 90270 h 2259609"/>
              <a:gd name="connsiteX23" fmla="*/ 13205 w 673704"/>
              <a:gd name="connsiteY23" fmla="*/ 223620 h 2259609"/>
              <a:gd name="connsiteX24" fmla="*/ 505 w 673704"/>
              <a:gd name="connsiteY24" fmla="*/ 331570 h 2259609"/>
              <a:gd name="connsiteX25" fmla="*/ 32255 w 673704"/>
              <a:gd name="connsiteY25" fmla="*/ 433170 h 2259609"/>
              <a:gd name="connsiteX26" fmla="*/ 89405 w 673704"/>
              <a:gd name="connsiteY26" fmla="*/ 503020 h 2259609"/>
              <a:gd name="connsiteX27" fmla="*/ 127505 w 673704"/>
              <a:gd name="connsiteY27" fmla="*/ 579220 h 2259609"/>
              <a:gd name="connsiteX28" fmla="*/ 108455 w 673704"/>
              <a:gd name="connsiteY28" fmla="*/ 769720 h 2259609"/>
              <a:gd name="connsiteX29" fmla="*/ 70355 w 673704"/>
              <a:gd name="connsiteY29" fmla="*/ 871320 h 2259609"/>
              <a:gd name="connsiteX30" fmla="*/ 76705 w 673704"/>
              <a:gd name="connsiteY30" fmla="*/ 985620 h 2259609"/>
              <a:gd name="connsiteX31" fmla="*/ 114805 w 673704"/>
              <a:gd name="connsiteY31" fmla="*/ 1099920 h 2259609"/>
              <a:gd name="connsiteX32" fmla="*/ 133855 w 673704"/>
              <a:gd name="connsiteY32" fmla="*/ 1195170 h 2259609"/>
              <a:gd name="connsiteX33" fmla="*/ 146555 w 673704"/>
              <a:gd name="connsiteY33" fmla="*/ 1284070 h 2259609"/>
              <a:gd name="connsiteX34" fmla="*/ 127505 w 673704"/>
              <a:gd name="connsiteY34" fmla="*/ 1430120 h 2259609"/>
              <a:gd name="connsiteX35" fmla="*/ 121155 w 673704"/>
              <a:gd name="connsiteY35" fmla="*/ 1550770 h 2259609"/>
              <a:gd name="connsiteX36" fmla="*/ 146555 w 673704"/>
              <a:gd name="connsiteY36" fmla="*/ 1684120 h 2259609"/>
              <a:gd name="connsiteX37" fmla="*/ 191005 w 673704"/>
              <a:gd name="connsiteY37" fmla="*/ 1773020 h 2259609"/>
              <a:gd name="connsiteX38" fmla="*/ 222755 w 673704"/>
              <a:gd name="connsiteY38" fmla="*/ 1855570 h 2259609"/>
              <a:gd name="connsiteX39" fmla="*/ 229105 w 673704"/>
              <a:gd name="connsiteY39" fmla="*/ 1950820 h 2259609"/>
              <a:gd name="connsiteX40" fmla="*/ 248155 w 673704"/>
              <a:gd name="connsiteY40" fmla="*/ 2090520 h 2259609"/>
              <a:gd name="connsiteX41" fmla="*/ 292605 w 673704"/>
              <a:gd name="connsiteY41" fmla="*/ 2223870 h 2259609"/>
              <a:gd name="connsiteX42" fmla="*/ 400555 w 673704"/>
              <a:gd name="connsiteY42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13255 w 673704"/>
              <a:gd name="connsiteY9" fmla="*/ 1214220 h 2259609"/>
              <a:gd name="connsiteX10" fmla="*/ 476755 w 673704"/>
              <a:gd name="connsiteY10" fmla="*/ 655420 h 2259609"/>
              <a:gd name="connsiteX11" fmla="*/ 597405 w 673704"/>
              <a:gd name="connsiteY11" fmla="*/ 674470 h 2259609"/>
              <a:gd name="connsiteX12" fmla="*/ 654555 w 673704"/>
              <a:gd name="connsiteY12" fmla="*/ 680820 h 2259609"/>
              <a:gd name="connsiteX13" fmla="*/ 673605 w 673704"/>
              <a:gd name="connsiteY13" fmla="*/ 528420 h 2259609"/>
              <a:gd name="connsiteX14" fmla="*/ 648205 w 673704"/>
              <a:gd name="connsiteY14" fmla="*/ 376020 h 2259609"/>
              <a:gd name="connsiteX15" fmla="*/ 622805 w 673704"/>
              <a:gd name="connsiteY15" fmla="*/ 274420 h 2259609"/>
              <a:gd name="connsiteX16" fmla="*/ 578355 w 673704"/>
              <a:gd name="connsiteY16" fmla="*/ 204570 h 2259609"/>
              <a:gd name="connsiteX17" fmla="*/ 489455 w 673704"/>
              <a:gd name="connsiteY17" fmla="*/ 153770 h 2259609"/>
              <a:gd name="connsiteX18" fmla="*/ 349755 w 673704"/>
              <a:gd name="connsiteY18" fmla="*/ 77570 h 2259609"/>
              <a:gd name="connsiteX19" fmla="*/ 197355 w 673704"/>
              <a:gd name="connsiteY19" fmla="*/ 1370 h 2259609"/>
              <a:gd name="connsiteX20" fmla="*/ 89405 w 673704"/>
              <a:gd name="connsiteY20" fmla="*/ 33120 h 2259609"/>
              <a:gd name="connsiteX21" fmla="*/ 19555 w 673704"/>
              <a:gd name="connsiteY21" fmla="*/ 90270 h 2259609"/>
              <a:gd name="connsiteX22" fmla="*/ 13205 w 673704"/>
              <a:gd name="connsiteY22" fmla="*/ 223620 h 2259609"/>
              <a:gd name="connsiteX23" fmla="*/ 505 w 673704"/>
              <a:gd name="connsiteY23" fmla="*/ 331570 h 2259609"/>
              <a:gd name="connsiteX24" fmla="*/ 32255 w 673704"/>
              <a:gd name="connsiteY24" fmla="*/ 433170 h 2259609"/>
              <a:gd name="connsiteX25" fmla="*/ 89405 w 673704"/>
              <a:gd name="connsiteY25" fmla="*/ 503020 h 2259609"/>
              <a:gd name="connsiteX26" fmla="*/ 127505 w 673704"/>
              <a:gd name="connsiteY26" fmla="*/ 579220 h 2259609"/>
              <a:gd name="connsiteX27" fmla="*/ 108455 w 673704"/>
              <a:gd name="connsiteY27" fmla="*/ 769720 h 2259609"/>
              <a:gd name="connsiteX28" fmla="*/ 70355 w 673704"/>
              <a:gd name="connsiteY28" fmla="*/ 871320 h 2259609"/>
              <a:gd name="connsiteX29" fmla="*/ 76705 w 673704"/>
              <a:gd name="connsiteY29" fmla="*/ 985620 h 2259609"/>
              <a:gd name="connsiteX30" fmla="*/ 114805 w 673704"/>
              <a:gd name="connsiteY30" fmla="*/ 1099920 h 2259609"/>
              <a:gd name="connsiteX31" fmla="*/ 133855 w 673704"/>
              <a:gd name="connsiteY31" fmla="*/ 1195170 h 2259609"/>
              <a:gd name="connsiteX32" fmla="*/ 146555 w 673704"/>
              <a:gd name="connsiteY32" fmla="*/ 1284070 h 2259609"/>
              <a:gd name="connsiteX33" fmla="*/ 127505 w 673704"/>
              <a:gd name="connsiteY33" fmla="*/ 1430120 h 2259609"/>
              <a:gd name="connsiteX34" fmla="*/ 121155 w 673704"/>
              <a:gd name="connsiteY34" fmla="*/ 1550770 h 2259609"/>
              <a:gd name="connsiteX35" fmla="*/ 146555 w 673704"/>
              <a:gd name="connsiteY35" fmla="*/ 1684120 h 2259609"/>
              <a:gd name="connsiteX36" fmla="*/ 191005 w 673704"/>
              <a:gd name="connsiteY36" fmla="*/ 1773020 h 2259609"/>
              <a:gd name="connsiteX37" fmla="*/ 222755 w 673704"/>
              <a:gd name="connsiteY37" fmla="*/ 1855570 h 2259609"/>
              <a:gd name="connsiteX38" fmla="*/ 229105 w 673704"/>
              <a:gd name="connsiteY38" fmla="*/ 1950820 h 2259609"/>
              <a:gd name="connsiteX39" fmla="*/ 248155 w 673704"/>
              <a:gd name="connsiteY39" fmla="*/ 2090520 h 2259609"/>
              <a:gd name="connsiteX40" fmla="*/ 292605 w 673704"/>
              <a:gd name="connsiteY40" fmla="*/ 2223870 h 2259609"/>
              <a:gd name="connsiteX41" fmla="*/ 400555 w 673704"/>
              <a:gd name="connsiteY41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13255 w 673704"/>
              <a:gd name="connsiteY8" fmla="*/ 1347570 h 2259609"/>
              <a:gd name="connsiteX9" fmla="*/ 476755 w 673704"/>
              <a:gd name="connsiteY9" fmla="*/ 655420 h 2259609"/>
              <a:gd name="connsiteX10" fmla="*/ 597405 w 673704"/>
              <a:gd name="connsiteY10" fmla="*/ 674470 h 2259609"/>
              <a:gd name="connsiteX11" fmla="*/ 654555 w 673704"/>
              <a:gd name="connsiteY11" fmla="*/ 680820 h 2259609"/>
              <a:gd name="connsiteX12" fmla="*/ 673605 w 673704"/>
              <a:gd name="connsiteY12" fmla="*/ 528420 h 2259609"/>
              <a:gd name="connsiteX13" fmla="*/ 648205 w 673704"/>
              <a:gd name="connsiteY13" fmla="*/ 376020 h 2259609"/>
              <a:gd name="connsiteX14" fmla="*/ 622805 w 673704"/>
              <a:gd name="connsiteY14" fmla="*/ 274420 h 2259609"/>
              <a:gd name="connsiteX15" fmla="*/ 578355 w 673704"/>
              <a:gd name="connsiteY15" fmla="*/ 204570 h 2259609"/>
              <a:gd name="connsiteX16" fmla="*/ 489455 w 673704"/>
              <a:gd name="connsiteY16" fmla="*/ 153770 h 2259609"/>
              <a:gd name="connsiteX17" fmla="*/ 349755 w 673704"/>
              <a:gd name="connsiteY17" fmla="*/ 77570 h 2259609"/>
              <a:gd name="connsiteX18" fmla="*/ 197355 w 673704"/>
              <a:gd name="connsiteY18" fmla="*/ 1370 h 2259609"/>
              <a:gd name="connsiteX19" fmla="*/ 89405 w 673704"/>
              <a:gd name="connsiteY19" fmla="*/ 33120 h 2259609"/>
              <a:gd name="connsiteX20" fmla="*/ 19555 w 673704"/>
              <a:gd name="connsiteY20" fmla="*/ 90270 h 2259609"/>
              <a:gd name="connsiteX21" fmla="*/ 13205 w 673704"/>
              <a:gd name="connsiteY21" fmla="*/ 223620 h 2259609"/>
              <a:gd name="connsiteX22" fmla="*/ 505 w 673704"/>
              <a:gd name="connsiteY22" fmla="*/ 331570 h 2259609"/>
              <a:gd name="connsiteX23" fmla="*/ 32255 w 673704"/>
              <a:gd name="connsiteY23" fmla="*/ 433170 h 2259609"/>
              <a:gd name="connsiteX24" fmla="*/ 89405 w 673704"/>
              <a:gd name="connsiteY24" fmla="*/ 503020 h 2259609"/>
              <a:gd name="connsiteX25" fmla="*/ 127505 w 673704"/>
              <a:gd name="connsiteY25" fmla="*/ 579220 h 2259609"/>
              <a:gd name="connsiteX26" fmla="*/ 108455 w 673704"/>
              <a:gd name="connsiteY26" fmla="*/ 769720 h 2259609"/>
              <a:gd name="connsiteX27" fmla="*/ 70355 w 673704"/>
              <a:gd name="connsiteY27" fmla="*/ 871320 h 2259609"/>
              <a:gd name="connsiteX28" fmla="*/ 76705 w 673704"/>
              <a:gd name="connsiteY28" fmla="*/ 985620 h 2259609"/>
              <a:gd name="connsiteX29" fmla="*/ 114805 w 673704"/>
              <a:gd name="connsiteY29" fmla="*/ 1099920 h 2259609"/>
              <a:gd name="connsiteX30" fmla="*/ 133855 w 673704"/>
              <a:gd name="connsiteY30" fmla="*/ 1195170 h 2259609"/>
              <a:gd name="connsiteX31" fmla="*/ 146555 w 673704"/>
              <a:gd name="connsiteY31" fmla="*/ 1284070 h 2259609"/>
              <a:gd name="connsiteX32" fmla="*/ 127505 w 673704"/>
              <a:gd name="connsiteY32" fmla="*/ 1430120 h 2259609"/>
              <a:gd name="connsiteX33" fmla="*/ 121155 w 673704"/>
              <a:gd name="connsiteY33" fmla="*/ 1550770 h 2259609"/>
              <a:gd name="connsiteX34" fmla="*/ 146555 w 673704"/>
              <a:gd name="connsiteY34" fmla="*/ 1684120 h 2259609"/>
              <a:gd name="connsiteX35" fmla="*/ 191005 w 673704"/>
              <a:gd name="connsiteY35" fmla="*/ 1773020 h 2259609"/>
              <a:gd name="connsiteX36" fmla="*/ 222755 w 673704"/>
              <a:gd name="connsiteY36" fmla="*/ 1855570 h 2259609"/>
              <a:gd name="connsiteX37" fmla="*/ 229105 w 673704"/>
              <a:gd name="connsiteY37" fmla="*/ 1950820 h 2259609"/>
              <a:gd name="connsiteX38" fmla="*/ 248155 w 673704"/>
              <a:gd name="connsiteY38" fmla="*/ 2090520 h 2259609"/>
              <a:gd name="connsiteX39" fmla="*/ 292605 w 673704"/>
              <a:gd name="connsiteY39" fmla="*/ 2223870 h 2259609"/>
              <a:gd name="connsiteX40" fmla="*/ 400555 w 673704"/>
              <a:gd name="connsiteY40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76755 w 673704"/>
              <a:gd name="connsiteY8" fmla="*/ 655420 h 2259609"/>
              <a:gd name="connsiteX9" fmla="*/ 597405 w 673704"/>
              <a:gd name="connsiteY9" fmla="*/ 674470 h 2259609"/>
              <a:gd name="connsiteX10" fmla="*/ 654555 w 673704"/>
              <a:gd name="connsiteY10" fmla="*/ 680820 h 2259609"/>
              <a:gd name="connsiteX11" fmla="*/ 673605 w 673704"/>
              <a:gd name="connsiteY11" fmla="*/ 528420 h 2259609"/>
              <a:gd name="connsiteX12" fmla="*/ 648205 w 673704"/>
              <a:gd name="connsiteY12" fmla="*/ 376020 h 2259609"/>
              <a:gd name="connsiteX13" fmla="*/ 622805 w 673704"/>
              <a:gd name="connsiteY13" fmla="*/ 274420 h 2259609"/>
              <a:gd name="connsiteX14" fmla="*/ 578355 w 673704"/>
              <a:gd name="connsiteY14" fmla="*/ 204570 h 2259609"/>
              <a:gd name="connsiteX15" fmla="*/ 489455 w 673704"/>
              <a:gd name="connsiteY15" fmla="*/ 153770 h 2259609"/>
              <a:gd name="connsiteX16" fmla="*/ 349755 w 673704"/>
              <a:gd name="connsiteY16" fmla="*/ 77570 h 2259609"/>
              <a:gd name="connsiteX17" fmla="*/ 197355 w 673704"/>
              <a:gd name="connsiteY17" fmla="*/ 1370 h 2259609"/>
              <a:gd name="connsiteX18" fmla="*/ 89405 w 673704"/>
              <a:gd name="connsiteY18" fmla="*/ 33120 h 2259609"/>
              <a:gd name="connsiteX19" fmla="*/ 19555 w 673704"/>
              <a:gd name="connsiteY19" fmla="*/ 90270 h 2259609"/>
              <a:gd name="connsiteX20" fmla="*/ 13205 w 673704"/>
              <a:gd name="connsiteY20" fmla="*/ 223620 h 2259609"/>
              <a:gd name="connsiteX21" fmla="*/ 505 w 673704"/>
              <a:gd name="connsiteY21" fmla="*/ 331570 h 2259609"/>
              <a:gd name="connsiteX22" fmla="*/ 32255 w 673704"/>
              <a:gd name="connsiteY22" fmla="*/ 433170 h 2259609"/>
              <a:gd name="connsiteX23" fmla="*/ 89405 w 673704"/>
              <a:gd name="connsiteY23" fmla="*/ 503020 h 2259609"/>
              <a:gd name="connsiteX24" fmla="*/ 127505 w 673704"/>
              <a:gd name="connsiteY24" fmla="*/ 579220 h 2259609"/>
              <a:gd name="connsiteX25" fmla="*/ 108455 w 673704"/>
              <a:gd name="connsiteY25" fmla="*/ 769720 h 2259609"/>
              <a:gd name="connsiteX26" fmla="*/ 70355 w 673704"/>
              <a:gd name="connsiteY26" fmla="*/ 871320 h 2259609"/>
              <a:gd name="connsiteX27" fmla="*/ 76705 w 673704"/>
              <a:gd name="connsiteY27" fmla="*/ 985620 h 2259609"/>
              <a:gd name="connsiteX28" fmla="*/ 114805 w 673704"/>
              <a:gd name="connsiteY28" fmla="*/ 1099920 h 2259609"/>
              <a:gd name="connsiteX29" fmla="*/ 133855 w 673704"/>
              <a:gd name="connsiteY29" fmla="*/ 1195170 h 2259609"/>
              <a:gd name="connsiteX30" fmla="*/ 146555 w 673704"/>
              <a:gd name="connsiteY30" fmla="*/ 1284070 h 2259609"/>
              <a:gd name="connsiteX31" fmla="*/ 127505 w 673704"/>
              <a:gd name="connsiteY31" fmla="*/ 1430120 h 2259609"/>
              <a:gd name="connsiteX32" fmla="*/ 121155 w 673704"/>
              <a:gd name="connsiteY32" fmla="*/ 1550770 h 2259609"/>
              <a:gd name="connsiteX33" fmla="*/ 146555 w 673704"/>
              <a:gd name="connsiteY33" fmla="*/ 1684120 h 2259609"/>
              <a:gd name="connsiteX34" fmla="*/ 191005 w 673704"/>
              <a:gd name="connsiteY34" fmla="*/ 1773020 h 2259609"/>
              <a:gd name="connsiteX35" fmla="*/ 222755 w 673704"/>
              <a:gd name="connsiteY35" fmla="*/ 1855570 h 2259609"/>
              <a:gd name="connsiteX36" fmla="*/ 229105 w 673704"/>
              <a:gd name="connsiteY36" fmla="*/ 1950820 h 2259609"/>
              <a:gd name="connsiteX37" fmla="*/ 248155 w 673704"/>
              <a:gd name="connsiteY37" fmla="*/ 2090520 h 2259609"/>
              <a:gd name="connsiteX38" fmla="*/ 292605 w 673704"/>
              <a:gd name="connsiteY38" fmla="*/ 2223870 h 2259609"/>
              <a:gd name="connsiteX39" fmla="*/ 400555 w 673704"/>
              <a:gd name="connsiteY39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391030 w 673704"/>
              <a:gd name="connsiteY8" fmla="*/ 1460544 h 2259609"/>
              <a:gd name="connsiteX9" fmla="*/ 476755 w 673704"/>
              <a:gd name="connsiteY9" fmla="*/ 655420 h 2259609"/>
              <a:gd name="connsiteX10" fmla="*/ 597405 w 673704"/>
              <a:gd name="connsiteY10" fmla="*/ 674470 h 2259609"/>
              <a:gd name="connsiteX11" fmla="*/ 654555 w 673704"/>
              <a:gd name="connsiteY11" fmla="*/ 680820 h 2259609"/>
              <a:gd name="connsiteX12" fmla="*/ 673605 w 673704"/>
              <a:gd name="connsiteY12" fmla="*/ 528420 h 2259609"/>
              <a:gd name="connsiteX13" fmla="*/ 648205 w 673704"/>
              <a:gd name="connsiteY13" fmla="*/ 376020 h 2259609"/>
              <a:gd name="connsiteX14" fmla="*/ 622805 w 673704"/>
              <a:gd name="connsiteY14" fmla="*/ 274420 h 2259609"/>
              <a:gd name="connsiteX15" fmla="*/ 578355 w 673704"/>
              <a:gd name="connsiteY15" fmla="*/ 204570 h 2259609"/>
              <a:gd name="connsiteX16" fmla="*/ 489455 w 673704"/>
              <a:gd name="connsiteY16" fmla="*/ 153770 h 2259609"/>
              <a:gd name="connsiteX17" fmla="*/ 349755 w 673704"/>
              <a:gd name="connsiteY17" fmla="*/ 77570 h 2259609"/>
              <a:gd name="connsiteX18" fmla="*/ 197355 w 673704"/>
              <a:gd name="connsiteY18" fmla="*/ 1370 h 2259609"/>
              <a:gd name="connsiteX19" fmla="*/ 89405 w 673704"/>
              <a:gd name="connsiteY19" fmla="*/ 33120 h 2259609"/>
              <a:gd name="connsiteX20" fmla="*/ 19555 w 673704"/>
              <a:gd name="connsiteY20" fmla="*/ 90270 h 2259609"/>
              <a:gd name="connsiteX21" fmla="*/ 13205 w 673704"/>
              <a:gd name="connsiteY21" fmla="*/ 223620 h 2259609"/>
              <a:gd name="connsiteX22" fmla="*/ 505 w 673704"/>
              <a:gd name="connsiteY22" fmla="*/ 331570 h 2259609"/>
              <a:gd name="connsiteX23" fmla="*/ 32255 w 673704"/>
              <a:gd name="connsiteY23" fmla="*/ 433170 h 2259609"/>
              <a:gd name="connsiteX24" fmla="*/ 89405 w 673704"/>
              <a:gd name="connsiteY24" fmla="*/ 503020 h 2259609"/>
              <a:gd name="connsiteX25" fmla="*/ 127505 w 673704"/>
              <a:gd name="connsiteY25" fmla="*/ 579220 h 2259609"/>
              <a:gd name="connsiteX26" fmla="*/ 108455 w 673704"/>
              <a:gd name="connsiteY26" fmla="*/ 769720 h 2259609"/>
              <a:gd name="connsiteX27" fmla="*/ 70355 w 673704"/>
              <a:gd name="connsiteY27" fmla="*/ 871320 h 2259609"/>
              <a:gd name="connsiteX28" fmla="*/ 76705 w 673704"/>
              <a:gd name="connsiteY28" fmla="*/ 985620 h 2259609"/>
              <a:gd name="connsiteX29" fmla="*/ 114805 w 673704"/>
              <a:gd name="connsiteY29" fmla="*/ 1099920 h 2259609"/>
              <a:gd name="connsiteX30" fmla="*/ 133855 w 673704"/>
              <a:gd name="connsiteY30" fmla="*/ 1195170 h 2259609"/>
              <a:gd name="connsiteX31" fmla="*/ 146555 w 673704"/>
              <a:gd name="connsiteY31" fmla="*/ 1284070 h 2259609"/>
              <a:gd name="connsiteX32" fmla="*/ 127505 w 673704"/>
              <a:gd name="connsiteY32" fmla="*/ 1430120 h 2259609"/>
              <a:gd name="connsiteX33" fmla="*/ 121155 w 673704"/>
              <a:gd name="connsiteY33" fmla="*/ 1550770 h 2259609"/>
              <a:gd name="connsiteX34" fmla="*/ 146555 w 673704"/>
              <a:gd name="connsiteY34" fmla="*/ 1684120 h 2259609"/>
              <a:gd name="connsiteX35" fmla="*/ 191005 w 673704"/>
              <a:gd name="connsiteY35" fmla="*/ 1773020 h 2259609"/>
              <a:gd name="connsiteX36" fmla="*/ 222755 w 673704"/>
              <a:gd name="connsiteY36" fmla="*/ 1855570 h 2259609"/>
              <a:gd name="connsiteX37" fmla="*/ 229105 w 673704"/>
              <a:gd name="connsiteY37" fmla="*/ 1950820 h 2259609"/>
              <a:gd name="connsiteX38" fmla="*/ 248155 w 673704"/>
              <a:gd name="connsiteY38" fmla="*/ 2090520 h 2259609"/>
              <a:gd name="connsiteX39" fmla="*/ 292605 w 673704"/>
              <a:gd name="connsiteY39" fmla="*/ 2223870 h 2259609"/>
              <a:gd name="connsiteX40" fmla="*/ 400555 w 673704"/>
              <a:gd name="connsiteY40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381505 w 673704"/>
              <a:gd name="connsiteY7" fmla="*/ 1480920 h 2259609"/>
              <a:gd name="connsiteX8" fmla="*/ 476755 w 673704"/>
              <a:gd name="connsiteY8" fmla="*/ 655420 h 2259609"/>
              <a:gd name="connsiteX9" fmla="*/ 597405 w 673704"/>
              <a:gd name="connsiteY9" fmla="*/ 674470 h 2259609"/>
              <a:gd name="connsiteX10" fmla="*/ 654555 w 673704"/>
              <a:gd name="connsiteY10" fmla="*/ 680820 h 2259609"/>
              <a:gd name="connsiteX11" fmla="*/ 673605 w 673704"/>
              <a:gd name="connsiteY11" fmla="*/ 528420 h 2259609"/>
              <a:gd name="connsiteX12" fmla="*/ 648205 w 673704"/>
              <a:gd name="connsiteY12" fmla="*/ 376020 h 2259609"/>
              <a:gd name="connsiteX13" fmla="*/ 622805 w 673704"/>
              <a:gd name="connsiteY13" fmla="*/ 274420 h 2259609"/>
              <a:gd name="connsiteX14" fmla="*/ 578355 w 673704"/>
              <a:gd name="connsiteY14" fmla="*/ 204570 h 2259609"/>
              <a:gd name="connsiteX15" fmla="*/ 489455 w 673704"/>
              <a:gd name="connsiteY15" fmla="*/ 153770 h 2259609"/>
              <a:gd name="connsiteX16" fmla="*/ 349755 w 673704"/>
              <a:gd name="connsiteY16" fmla="*/ 77570 h 2259609"/>
              <a:gd name="connsiteX17" fmla="*/ 197355 w 673704"/>
              <a:gd name="connsiteY17" fmla="*/ 1370 h 2259609"/>
              <a:gd name="connsiteX18" fmla="*/ 89405 w 673704"/>
              <a:gd name="connsiteY18" fmla="*/ 33120 h 2259609"/>
              <a:gd name="connsiteX19" fmla="*/ 19555 w 673704"/>
              <a:gd name="connsiteY19" fmla="*/ 90270 h 2259609"/>
              <a:gd name="connsiteX20" fmla="*/ 13205 w 673704"/>
              <a:gd name="connsiteY20" fmla="*/ 223620 h 2259609"/>
              <a:gd name="connsiteX21" fmla="*/ 505 w 673704"/>
              <a:gd name="connsiteY21" fmla="*/ 331570 h 2259609"/>
              <a:gd name="connsiteX22" fmla="*/ 32255 w 673704"/>
              <a:gd name="connsiteY22" fmla="*/ 433170 h 2259609"/>
              <a:gd name="connsiteX23" fmla="*/ 89405 w 673704"/>
              <a:gd name="connsiteY23" fmla="*/ 503020 h 2259609"/>
              <a:gd name="connsiteX24" fmla="*/ 127505 w 673704"/>
              <a:gd name="connsiteY24" fmla="*/ 579220 h 2259609"/>
              <a:gd name="connsiteX25" fmla="*/ 108455 w 673704"/>
              <a:gd name="connsiteY25" fmla="*/ 769720 h 2259609"/>
              <a:gd name="connsiteX26" fmla="*/ 70355 w 673704"/>
              <a:gd name="connsiteY26" fmla="*/ 871320 h 2259609"/>
              <a:gd name="connsiteX27" fmla="*/ 76705 w 673704"/>
              <a:gd name="connsiteY27" fmla="*/ 985620 h 2259609"/>
              <a:gd name="connsiteX28" fmla="*/ 114805 w 673704"/>
              <a:gd name="connsiteY28" fmla="*/ 1099920 h 2259609"/>
              <a:gd name="connsiteX29" fmla="*/ 133855 w 673704"/>
              <a:gd name="connsiteY29" fmla="*/ 1195170 h 2259609"/>
              <a:gd name="connsiteX30" fmla="*/ 146555 w 673704"/>
              <a:gd name="connsiteY30" fmla="*/ 1284070 h 2259609"/>
              <a:gd name="connsiteX31" fmla="*/ 127505 w 673704"/>
              <a:gd name="connsiteY31" fmla="*/ 1430120 h 2259609"/>
              <a:gd name="connsiteX32" fmla="*/ 121155 w 673704"/>
              <a:gd name="connsiteY32" fmla="*/ 1550770 h 2259609"/>
              <a:gd name="connsiteX33" fmla="*/ 146555 w 673704"/>
              <a:gd name="connsiteY33" fmla="*/ 1684120 h 2259609"/>
              <a:gd name="connsiteX34" fmla="*/ 191005 w 673704"/>
              <a:gd name="connsiteY34" fmla="*/ 1773020 h 2259609"/>
              <a:gd name="connsiteX35" fmla="*/ 222755 w 673704"/>
              <a:gd name="connsiteY35" fmla="*/ 1855570 h 2259609"/>
              <a:gd name="connsiteX36" fmla="*/ 229105 w 673704"/>
              <a:gd name="connsiteY36" fmla="*/ 1950820 h 2259609"/>
              <a:gd name="connsiteX37" fmla="*/ 248155 w 673704"/>
              <a:gd name="connsiteY37" fmla="*/ 2090520 h 2259609"/>
              <a:gd name="connsiteX38" fmla="*/ 292605 w 673704"/>
              <a:gd name="connsiteY38" fmla="*/ 2223870 h 2259609"/>
              <a:gd name="connsiteX39" fmla="*/ 400555 w 673704"/>
              <a:gd name="connsiteY39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381505 w 673704"/>
              <a:gd name="connsiteY6" fmla="*/ 1563470 h 2259609"/>
              <a:gd name="connsiteX7" fmla="*/ 476755 w 673704"/>
              <a:gd name="connsiteY7" fmla="*/ 655420 h 2259609"/>
              <a:gd name="connsiteX8" fmla="*/ 597405 w 673704"/>
              <a:gd name="connsiteY8" fmla="*/ 674470 h 2259609"/>
              <a:gd name="connsiteX9" fmla="*/ 654555 w 673704"/>
              <a:gd name="connsiteY9" fmla="*/ 680820 h 2259609"/>
              <a:gd name="connsiteX10" fmla="*/ 673605 w 673704"/>
              <a:gd name="connsiteY10" fmla="*/ 528420 h 2259609"/>
              <a:gd name="connsiteX11" fmla="*/ 648205 w 673704"/>
              <a:gd name="connsiteY11" fmla="*/ 376020 h 2259609"/>
              <a:gd name="connsiteX12" fmla="*/ 622805 w 673704"/>
              <a:gd name="connsiteY12" fmla="*/ 274420 h 2259609"/>
              <a:gd name="connsiteX13" fmla="*/ 578355 w 673704"/>
              <a:gd name="connsiteY13" fmla="*/ 204570 h 2259609"/>
              <a:gd name="connsiteX14" fmla="*/ 489455 w 673704"/>
              <a:gd name="connsiteY14" fmla="*/ 153770 h 2259609"/>
              <a:gd name="connsiteX15" fmla="*/ 349755 w 673704"/>
              <a:gd name="connsiteY15" fmla="*/ 77570 h 2259609"/>
              <a:gd name="connsiteX16" fmla="*/ 197355 w 673704"/>
              <a:gd name="connsiteY16" fmla="*/ 1370 h 2259609"/>
              <a:gd name="connsiteX17" fmla="*/ 89405 w 673704"/>
              <a:gd name="connsiteY17" fmla="*/ 33120 h 2259609"/>
              <a:gd name="connsiteX18" fmla="*/ 19555 w 673704"/>
              <a:gd name="connsiteY18" fmla="*/ 90270 h 2259609"/>
              <a:gd name="connsiteX19" fmla="*/ 13205 w 673704"/>
              <a:gd name="connsiteY19" fmla="*/ 223620 h 2259609"/>
              <a:gd name="connsiteX20" fmla="*/ 505 w 673704"/>
              <a:gd name="connsiteY20" fmla="*/ 331570 h 2259609"/>
              <a:gd name="connsiteX21" fmla="*/ 32255 w 673704"/>
              <a:gd name="connsiteY21" fmla="*/ 433170 h 2259609"/>
              <a:gd name="connsiteX22" fmla="*/ 89405 w 673704"/>
              <a:gd name="connsiteY22" fmla="*/ 503020 h 2259609"/>
              <a:gd name="connsiteX23" fmla="*/ 127505 w 673704"/>
              <a:gd name="connsiteY23" fmla="*/ 579220 h 2259609"/>
              <a:gd name="connsiteX24" fmla="*/ 108455 w 673704"/>
              <a:gd name="connsiteY24" fmla="*/ 769720 h 2259609"/>
              <a:gd name="connsiteX25" fmla="*/ 70355 w 673704"/>
              <a:gd name="connsiteY25" fmla="*/ 871320 h 2259609"/>
              <a:gd name="connsiteX26" fmla="*/ 76705 w 673704"/>
              <a:gd name="connsiteY26" fmla="*/ 985620 h 2259609"/>
              <a:gd name="connsiteX27" fmla="*/ 114805 w 673704"/>
              <a:gd name="connsiteY27" fmla="*/ 1099920 h 2259609"/>
              <a:gd name="connsiteX28" fmla="*/ 133855 w 673704"/>
              <a:gd name="connsiteY28" fmla="*/ 1195170 h 2259609"/>
              <a:gd name="connsiteX29" fmla="*/ 146555 w 673704"/>
              <a:gd name="connsiteY29" fmla="*/ 1284070 h 2259609"/>
              <a:gd name="connsiteX30" fmla="*/ 127505 w 673704"/>
              <a:gd name="connsiteY30" fmla="*/ 1430120 h 2259609"/>
              <a:gd name="connsiteX31" fmla="*/ 121155 w 673704"/>
              <a:gd name="connsiteY31" fmla="*/ 1550770 h 2259609"/>
              <a:gd name="connsiteX32" fmla="*/ 146555 w 673704"/>
              <a:gd name="connsiteY32" fmla="*/ 1684120 h 2259609"/>
              <a:gd name="connsiteX33" fmla="*/ 191005 w 673704"/>
              <a:gd name="connsiteY33" fmla="*/ 1773020 h 2259609"/>
              <a:gd name="connsiteX34" fmla="*/ 222755 w 673704"/>
              <a:gd name="connsiteY34" fmla="*/ 1855570 h 2259609"/>
              <a:gd name="connsiteX35" fmla="*/ 229105 w 673704"/>
              <a:gd name="connsiteY35" fmla="*/ 1950820 h 2259609"/>
              <a:gd name="connsiteX36" fmla="*/ 248155 w 673704"/>
              <a:gd name="connsiteY36" fmla="*/ 2090520 h 2259609"/>
              <a:gd name="connsiteX37" fmla="*/ 292605 w 673704"/>
              <a:gd name="connsiteY37" fmla="*/ 2223870 h 2259609"/>
              <a:gd name="connsiteX38" fmla="*/ 400555 w 673704"/>
              <a:gd name="connsiteY38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32305 w 673704"/>
              <a:gd name="connsiteY5" fmla="*/ 1747620 h 2259609"/>
              <a:gd name="connsiteX6" fmla="*/ 476755 w 673704"/>
              <a:gd name="connsiteY6" fmla="*/ 655420 h 2259609"/>
              <a:gd name="connsiteX7" fmla="*/ 597405 w 673704"/>
              <a:gd name="connsiteY7" fmla="*/ 674470 h 2259609"/>
              <a:gd name="connsiteX8" fmla="*/ 654555 w 673704"/>
              <a:gd name="connsiteY8" fmla="*/ 680820 h 2259609"/>
              <a:gd name="connsiteX9" fmla="*/ 673605 w 673704"/>
              <a:gd name="connsiteY9" fmla="*/ 528420 h 2259609"/>
              <a:gd name="connsiteX10" fmla="*/ 648205 w 673704"/>
              <a:gd name="connsiteY10" fmla="*/ 376020 h 2259609"/>
              <a:gd name="connsiteX11" fmla="*/ 622805 w 673704"/>
              <a:gd name="connsiteY11" fmla="*/ 274420 h 2259609"/>
              <a:gd name="connsiteX12" fmla="*/ 578355 w 673704"/>
              <a:gd name="connsiteY12" fmla="*/ 204570 h 2259609"/>
              <a:gd name="connsiteX13" fmla="*/ 489455 w 673704"/>
              <a:gd name="connsiteY13" fmla="*/ 153770 h 2259609"/>
              <a:gd name="connsiteX14" fmla="*/ 349755 w 673704"/>
              <a:gd name="connsiteY14" fmla="*/ 77570 h 2259609"/>
              <a:gd name="connsiteX15" fmla="*/ 197355 w 673704"/>
              <a:gd name="connsiteY15" fmla="*/ 1370 h 2259609"/>
              <a:gd name="connsiteX16" fmla="*/ 89405 w 673704"/>
              <a:gd name="connsiteY16" fmla="*/ 33120 h 2259609"/>
              <a:gd name="connsiteX17" fmla="*/ 19555 w 673704"/>
              <a:gd name="connsiteY17" fmla="*/ 90270 h 2259609"/>
              <a:gd name="connsiteX18" fmla="*/ 13205 w 673704"/>
              <a:gd name="connsiteY18" fmla="*/ 223620 h 2259609"/>
              <a:gd name="connsiteX19" fmla="*/ 505 w 673704"/>
              <a:gd name="connsiteY19" fmla="*/ 331570 h 2259609"/>
              <a:gd name="connsiteX20" fmla="*/ 32255 w 673704"/>
              <a:gd name="connsiteY20" fmla="*/ 433170 h 2259609"/>
              <a:gd name="connsiteX21" fmla="*/ 89405 w 673704"/>
              <a:gd name="connsiteY21" fmla="*/ 503020 h 2259609"/>
              <a:gd name="connsiteX22" fmla="*/ 127505 w 673704"/>
              <a:gd name="connsiteY22" fmla="*/ 579220 h 2259609"/>
              <a:gd name="connsiteX23" fmla="*/ 108455 w 673704"/>
              <a:gd name="connsiteY23" fmla="*/ 769720 h 2259609"/>
              <a:gd name="connsiteX24" fmla="*/ 70355 w 673704"/>
              <a:gd name="connsiteY24" fmla="*/ 871320 h 2259609"/>
              <a:gd name="connsiteX25" fmla="*/ 76705 w 673704"/>
              <a:gd name="connsiteY25" fmla="*/ 985620 h 2259609"/>
              <a:gd name="connsiteX26" fmla="*/ 114805 w 673704"/>
              <a:gd name="connsiteY26" fmla="*/ 1099920 h 2259609"/>
              <a:gd name="connsiteX27" fmla="*/ 133855 w 673704"/>
              <a:gd name="connsiteY27" fmla="*/ 1195170 h 2259609"/>
              <a:gd name="connsiteX28" fmla="*/ 146555 w 673704"/>
              <a:gd name="connsiteY28" fmla="*/ 1284070 h 2259609"/>
              <a:gd name="connsiteX29" fmla="*/ 127505 w 673704"/>
              <a:gd name="connsiteY29" fmla="*/ 1430120 h 2259609"/>
              <a:gd name="connsiteX30" fmla="*/ 121155 w 673704"/>
              <a:gd name="connsiteY30" fmla="*/ 1550770 h 2259609"/>
              <a:gd name="connsiteX31" fmla="*/ 146555 w 673704"/>
              <a:gd name="connsiteY31" fmla="*/ 1684120 h 2259609"/>
              <a:gd name="connsiteX32" fmla="*/ 191005 w 673704"/>
              <a:gd name="connsiteY32" fmla="*/ 1773020 h 2259609"/>
              <a:gd name="connsiteX33" fmla="*/ 222755 w 673704"/>
              <a:gd name="connsiteY33" fmla="*/ 1855570 h 2259609"/>
              <a:gd name="connsiteX34" fmla="*/ 229105 w 673704"/>
              <a:gd name="connsiteY34" fmla="*/ 1950820 h 2259609"/>
              <a:gd name="connsiteX35" fmla="*/ 248155 w 673704"/>
              <a:gd name="connsiteY35" fmla="*/ 2090520 h 2259609"/>
              <a:gd name="connsiteX36" fmla="*/ 292605 w 673704"/>
              <a:gd name="connsiteY36" fmla="*/ 2223870 h 2259609"/>
              <a:gd name="connsiteX37" fmla="*/ 400555 w 673704"/>
              <a:gd name="connsiteY37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0405 w 673704"/>
              <a:gd name="connsiteY4" fmla="*/ 1874620 h 2259609"/>
              <a:gd name="connsiteX5" fmla="*/ 476755 w 673704"/>
              <a:gd name="connsiteY5" fmla="*/ 655420 h 2259609"/>
              <a:gd name="connsiteX6" fmla="*/ 597405 w 673704"/>
              <a:gd name="connsiteY6" fmla="*/ 674470 h 2259609"/>
              <a:gd name="connsiteX7" fmla="*/ 654555 w 673704"/>
              <a:gd name="connsiteY7" fmla="*/ 680820 h 2259609"/>
              <a:gd name="connsiteX8" fmla="*/ 673605 w 673704"/>
              <a:gd name="connsiteY8" fmla="*/ 528420 h 2259609"/>
              <a:gd name="connsiteX9" fmla="*/ 648205 w 673704"/>
              <a:gd name="connsiteY9" fmla="*/ 376020 h 2259609"/>
              <a:gd name="connsiteX10" fmla="*/ 622805 w 673704"/>
              <a:gd name="connsiteY10" fmla="*/ 274420 h 2259609"/>
              <a:gd name="connsiteX11" fmla="*/ 578355 w 673704"/>
              <a:gd name="connsiteY11" fmla="*/ 204570 h 2259609"/>
              <a:gd name="connsiteX12" fmla="*/ 489455 w 673704"/>
              <a:gd name="connsiteY12" fmla="*/ 153770 h 2259609"/>
              <a:gd name="connsiteX13" fmla="*/ 349755 w 673704"/>
              <a:gd name="connsiteY13" fmla="*/ 77570 h 2259609"/>
              <a:gd name="connsiteX14" fmla="*/ 197355 w 673704"/>
              <a:gd name="connsiteY14" fmla="*/ 1370 h 2259609"/>
              <a:gd name="connsiteX15" fmla="*/ 89405 w 673704"/>
              <a:gd name="connsiteY15" fmla="*/ 33120 h 2259609"/>
              <a:gd name="connsiteX16" fmla="*/ 19555 w 673704"/>
              <a:gd name="connsiteY16" fmla="*/ 90270 h 2259609"/>
              <a:gd name="connsiteX17" fmla="*/ 13205 w 673704"/>
              <a:gd name="connsiteY17" fmla="*/ 223620 h 2259609"/>
              <a:gd name="connsiteX18" fmla="*/ 505 w 673704"/>
              <a:gd name="connsiteY18" fmla="*/ 331570 h 2259609"/>
              <a:gd name="connsiteX19" fmla="*/ 32255 w 673704"/>
              <a:gd name="connsiteY19" fmla="*/ 433170 h 2259609"/>
              <a:gd name="connsiteX20" fmla="*/ 89405 w 673704"/>
              <a:gd name="connsiteY20" fmla="*/ 503020 h 2259609"/>
              <a:gd name="connsiteX21" fmla="*/ 127505 w 673704"/>
              <a:gd name="connsiteY21" fmla="*/ 579220 h 2259609"/>
              <a:gd name="connsiteX22" fmla="*/ 108455 w 673704"/>
              <a:gd name="connsiteY22" fmla="*/ 769720 h 2259609"/>
              <a:gd name="connsiteX23" fmla="*/ 70355 w 673704"/>
              <a:gd name="connsiteY23" fmla="*/ 871320 h 2259609"/>
              <a:gd name="connsiteX24" fmla="*/ 76705 w 673704"/>
              <a:gd name="connsiteY24" fmla="*/ 985620 h 2259609"/>
              <a:gd name="connsiteX25" fmla="*/ 114805 w 673704"/>
              <a:gd name="connsiteY25" fmla="*/ 1099920 h 2259609"/>
              <a:gd name="connsiteX26" fmla="*/ 133855 w 673704"/>
              <a:gd name="connsiteY26" fmla="*/ 1195170 h 2259609"/>
              <a:gd name="connsiteX27" fmla="*/ 146555 w 673704"/>
              <a:gd name="connsiteY27" fmla="*/ 1284070 h 2259609"/>
              <a:gd name="connsiteX28" fmla="*/ 127505 w 673704"/>
              <a:gd name="connsiteY28" fmla="*/ 1430120 h 2259609"/>
              <a:gd name="connsiteX29" fmla="*/ 121155 w 673704"/>
              <a:gd name="connsiteY29" fmla="*/ 1550770 h 2259609"/>
              <a:gd name="connsiteX30" fmla="*/ 146555 w 673704"/>
              <a:gd name="connsiteY30" fmla="*/ 1684120 h 2259609"/>
              <a:gd name="connsiteX31" fmla="*/ 191005 w 673704"/>
              <a:gd name="connsiteY31" fmla="*/ 1773020 h 2259609"/>
              <a:gd name="connsiteX32" fmla="*/ 222755 w 673704"/>
              <a:gd name="connsiteY32" fmla="*/ 1855570 h 2259609"/>
              <a:gd name="connsiteX33" fmla="*/ 229105 w 673704"/>
              <a:gd name="connsiteY33" fmla="*/ 1950820 h 2259609"/>
              <a:gd name="connsiteX34" fmla="*/ 248155 w 673704"/>
              <a:gd name="connsiteY34" fmla="*/ 2090520 h 2259609"/>
              <a:gd name="connsiteX35" fmla="*/ 292605 w 673704"/>
              <a:gd name="connsiteY35" fmla="*/ 2223870 h 2259609"/>
              <a:gd name="connsiteX36" fmla="*/ 400555 w 673704"/>
              <a:gd name="connsiteY36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95805 w 673704"/>
              <a:gd name="connsiteY3" fmla="*/ 1963520 h 2259609"/>
              <a:gd name="connsiteX4" fmla="*/ 476755 w 673704"/>
              <a:gd name="connsiteY4" fmla="*/ 655420 h 2259609"/>
              <a:gd name="connsiteX5" fmla="*/ 597405 w 673704"/>
              <a:gd name="connsiteY5" fmla="*/ 674470 h 2259609"/>
              <a:gd name="connsiteX6" fmla="*/ 654555 w 673704"/>
              <a:gd name="connsiteY6" fmla="*/ 680820 h 2259609"/>
              <a:gd name="connsiteX7" fmla="*/ 673605 w 673704"/>
              <a:gd name="connsiteY7" fmla="*/ 528420 h 2259609"/>
              <a:gd name="connsiteX8" fmla="*/ 648205 w 673704"/>
              <a:gd name="connsiteY8" fmla="*/ 376020 h 2259609"/>
              <a:gd name="connsiteX9" fmla="*/ 622805 w 673704"/>
              <a:gd name="connsiteY9" fmla="*/ 274420 h 2259609"/>
              <a:gd name="connsiteX10" fmla="*/ 578355 w 673704"/>
              <a:gd name="connsiteY10" fmla="*/ 204570 h 2259609"/>
              <a:gd name="connsiteX11" fmla="*/ 489455 w 673704"/>
              <a:gd name="connsiteY11" fmla="*/ 153770 h 2259609"/>
              <a:gd name="connsiteX12" fmla="*/ 349755 w 673704"/>
              <a:gd name="connsiteY12" fmla="*/ 77570 h 2259609"/>
              <a:gd name="connsiteX13" fmla="*/ 197355 w 673704"/>
              <a:gd name="connsiteY13" fmla="*/ 1370 h 2259609"/>
              <a:gd name="connsiteX14" fmla="*/ 89405 w 673704"/>
              <a:gd name="connsiteY14" fmla="*/ 33120 h 2259609"/>
              <a:gd name="connsiteX15" fmla="*/ 19555 w 673704"/>
              <a:gd name="connsiteY15" fmla="*/ 90270 h 2259609"/>
              <a:gd name="connsiteX16" fmla="*/ 13205 w 673704"/>
              <a:gd name="connsiteY16" fmla="*/ 223620 h 2259609"/>
              <a:gd name="connsiteX17" fmla="*/ 505 w 673704"/>
              <a:gd name="connsiteY17" fmla="*/ 331570 h 2259609"/>
              <a:gd name="connsiteX18" fmla="*/ 32255 w 673704"/>
              <a:gd name="connsiteY18" fmla="*/ 433170 h 2259609"/>
              <a:gd name="connsiteX19" fmla="*/ 89405 w 673704"/>
              <a:gd name="connsiteY19" fmla="*/ 503020 h 2259609"/>
              <a:gd name="connsiteX20" fmla="*/ 127505 w 673704"/>
              <a:gd name="connsiteY20" fmla="*/ 579220 h 2259609"/>
              <a:gd name="connsiteX21" fmla="*/ 108455 w 673704"/>
              <a:gd name="connsiteY21" fmla="*/ 769720 h 2259609"/>
              <a:gd name="connsiteX22" fmla="*/ 70355 w 673704"/>
              <a:gd name="connsiteY22" fmla="*/ 871320 h 2259609"/>
              <a:gd name="connsiteX23" fmla="*/ 76705 w 673704"/>
              <a:gd name="connsiteY23" fmla="*/ 985620 h 2259609"/>
              <a:gd name="connsiteX24" fmla="*/ 114805 w 673704"/>
              <a:gd name="connsiteY24" fmla="*/ 1099920 h 2259609"/>
              <a:gd name="connsiteX25" fmla="*/ 133855 w 673704"/>
              <a:gd name="connsiteY25" fmla="*/ 1195170 h 2259609"/>
              <a:gd name="connsiteX26" fmla="*/ 146555 w 673704"/>
              <a:gd name="connsiteY26" fmla="*/ 1284070 h 2259609"/>
              <a:gd name="connsiteX27" fmla="*/ 127505 w 673704"/>
              <a:gd name="connsiteY27" fmla="*/ 1430120 h 2259609"/>
              <a:gd name="connsiteX28" fmla="*/ 121155 w 673704"/>
              <a:gd name="connsiteY28" fmla="*/ 1550770 h 2259609"/>
              <a:gd name="connsiteX29" fmla="*/ 146555 w 673704"/>
              <a:gd name="connsiteY29" fmla="*/ 1684120 h 2259609"/>
              <a:gd name="connsiteX30" fmla="*/ 191005 w 673704"/>
              <a:gd name="connsiteY30" fmla="*/ 1773020 h 2259609"/>
              <a:gd name="connsiteX31" fmla="*/ 222755 w 673704"/>
              <a:gd name="connsiteY31" fmla="*/ 1855570 h 2259609"/>
              <a:gd name="connsiteX32" fmla="*/ 229105 w 673704"/>
              <a:gd name="connsiteY32" fmla="*/ 1950820 h 2259609"/>
              <a:gd name="connsiteX33" fmla="*/ 248155 w 673704"/>
              <a:gd name="connsiteY33" fmla="*/ 2090520 h 2259609"/>
              <a:gd name="connsiteX34" fmla="*/ 292605 w 673704"/>
              <a:gd name="connsiteY34" fmla="*/ 2223870 h 2259609"/>
              <a:gd name="connsiteX35" fmla="*/ 400555 w 673704"/>
              <a:gd name="connsiteY35" fmla="*/ 2255620 h 2259609"/>
              <a:gd name="connsiteX0" fmla="*/ 400555 w 673704"/>
              <a:gd name="connsiteY0" fmla="*/ 2255620 h 2259609"/>
              <a:gd name="connsiteX1" fmla="*/ 502155 w 673704"/>
              <a:gd name="connsiteY1" fmla="*/ 2154020 h 2259609"/>
              <a:gd name="connsiteX2" fmla="*/ 508505 w 673704"/>
              <a:gd name="connsiteY2" fmla="*/ 2071470 h 2259609"/>
              <a:gd name="connsiteX3" fmla="*/ 476755 w 673704"/>
              <a:gd name="connsiteY3" fmla="*/ 655420 h 2259609"/>
              <a:gd name="connsiteX4" fmla="*/ 597405 w 673704"/>
              <a:gd name="connsiteY4" fmla="*/ 674470 h 2259609"/>
              <a:gd name="connsiteX5" fmla="*/ 654555 w 673704"/>
              <a:gd name="connsiteY5" fmla="*/ 680820 h 2259609"/>
              <a:gd name="connsiteX6" fmla="*/ 673605 w 673704"/>
              <a:gd name="connsiteY6" fmla="*/ 528420 h 2259609"/>
              <a:gd name="connsiteX7" fmla="*/ 648205 w 673704"/>
              <a:gd name="connsiteY7" fmla="*/ 376020 h 2259609"/>
              <a:gd name="connsiteX8" fmla="*/ 622805 w 673704"/>
              <a:gd name="connsiteY8" fmla="*/ 274420 h 2259609"/>
              <a:gd name="connsiteX9" fmla="*/ 578355 w 673704"/>
              <a:gd name="connsiteY9" fmla="*/ 204570 h 2259609"/>
              <a:gd name="connsiteX10" fmla="*/ 489455 w 673704"/>
              <a:gd name="connsiteY10" fmla="*/ 153770 h 2259609"/>
              <a:gd name="connsiteX11" fmla="*/ 349755 w 673704"/>
              <a:gd name="connsiteY11" fmla="*/ 77570 h 2259609"/>
              <a:gd name="connsiteX12" fmla="*/ 197355 w 673704"/>
              <a:gd name="connsiteY12" fmla="*/ 1370 h 2259609"/>
              <a:gd name="connsiteX13" fmla="*/ 89405 w 673704"/>
              <a:gd name="connsiteY13" fmla="*/ 33120 h 2259609"/>
              <a:gd name="connsiteX14" fmla="*/ 19555 w 673704"/>
              <a:gd name="connsiteY14" fmla="*/ 90270 h 2259609"/>
              <a:gd name="connsiteX15" fmla="*/ 13205 w 673704"/>
              <a:gd name="connsiteY15" fmla="*/ 223620 h 2259609"/>
              <a:gd name="connsiteX16" fmla="*/ 505 w 673704"/>
              <a:gd name="connsiteY16" fmla="*/ 331570 h 2259609"/>
              <a:gd name="connsiteX17" fmla="*/ 32255 w 673704"/>
              <a:gd name="connsiteY17" fmla="*/ 433170 h 2259609"/>
              <a:gd name="connsiteX18" fmla="*/ 89405 w 673704"/>
              <a:gd name="connsiteY18" fmla="*/ 503020 h 2259609"/>
              <a:gd name="connsiteX19" fmla="*/ 127505 w 673704"/>
              <a:gd name="connsiteY19" fmla="*/ 579220 h 2259609"/>
              <a:gd name="connsiteX20" fmla="*/ 108455 w 673704"/>
              <a:gd name="connsiteY20" fmla="*/ 769720 h 2259609"/>
              <a:gd name="connsiteX21" fmla="*/ 70355 w 673704"/>
              <a:gd name="connsiteY21" fmla="*/ 871320 h 2259609"/>
              <a:gd name="connsiteX22" fmla="*/ 76705 w 673704"/>
              <a:gd name="connsiteY22" fmla="*/ 985620 h 2259609"/>
              <a:gd name="connsiteX23" fmla="*/ 114805 w 673704"/>
              <a:gd name="connsiteY23" fmla="*/ 1099920 h 2259609"/>
              <a:gd name="connsiteX24" fmla="*/ 133855 w 673704"/>
              <a:gd name="connsiteY24" fmla="*/ 1195170 h 2259609"/>
              <a:gd name="connsiteX25" fmla="*/ 146555 w 673704"/>
              <a:gd name="connsiteY25" fmla="*/ 1284070 h 2259609"/>
              <a:gd name="connsiteX26" fmla="*/ 127505 w 673704"/>
              <a:gd name="connsiteY26" fmla="*/ 1430120 h 2259609"/>
              <a:gd name="connsiteX27" fmla="*/ 121155 w 673704"/>
              <a:gd name="connsiteY27" fmla="*/ 1550770 h 2259609"/>
              <a:gd name="connsiteX28" fmla="*/ 146555 w 673704"/>
              <a:gd name="connsiteY28" fmla="*/ 1684120 h 2259609"/>
              <a:gd name="connsiteX29" fmla="*/ 191005 w 673704"/>
              <a:gd name="connsiteY29" fmla="*/ 1773020 h 2259609"/>
              <a:gd name="connsiteX30" fmla="*/ 222755 w 673704"/>
              <a:gd name="connsiteY30" fmla="*/ 1855570 h 2259609"/>
              <a:gd name="connsiteX31" fmla="*/ 229105 w 673704"/>
              <a:gd name="connsiteY31" fmla="*/ 1950820 h 2259609"/>
              <a:gd name="connsiteX32" fmla="*/ 248155 w 673704"/>
              <a:gd name="connsiteY32" fmla="*/ 2090520 h 2259609"/>
              <a:gd name="connsiteX33" fmla="*/ 292605 w 673704"/>
              <a:gd name="connsiteY33" fmla="*/ 2223870 h 2259609"/>
              <a:gd name="connsiteX34" fmla="*/ 400555 w 673704"/>
              <a:gd name="connsiteY34" fmla="*/ 2255620 h 2259609"/>
              <a:gd name="connsiteX0" fmla="*/ 400555 w 673704"/>
              <a:gd name="connsiteY0" fmla="*/ 2255620 h 2302340"/>
              <a:gd name="connsiteX1" fmla="*/ 502155 w 673704"/>
              <a:gd name="connsiteY1" fmla="*/ 2154020 h 2302340"/>
              <a:gd name="connsiteX2" fmla="*/ 476755 w 673704"/>
              <a:gd name="connsiteY2" fmla="*/ 655420 h 2302340"/>
              <a:gd name="connsiteX3" fmla="*/ 597405 w 673704"/>
              <a:gd name="connsiteY3" fmla="*/ 674470 h 2302340"/>
              <a:gd name="connsiteX4" fmla="*/ 654555 w 673704"/>
              <a:gd name="connsiteY4" fmla="*/ 680820 h 2302340"/>
              <a:gd name="connsiteX5" fmla="*/ 673605 w 673704"/>
              <a:gd name="connsiteY5" fmla="*/ 528420 h 2302340"/>
              <a:gd name="connsiteX6" fmla="*/ 648205 w 673704"/>
              <a:gd name="connsiteY6" fmla="*/ 376020 h 2302340"/>
              <a:gd name="connsiteX7" fmla="*/ 622805 w 673704"/>
              <a:gd name="connsiteY7" fmla="*/ 274420 h 2302340"/>
              <a:gd name="connsiteX8" fmla="*/ 578355 w 673704"/>
              <a:gd name="connsiteY8" fmla="*/ 204570 h 2302340"/>
              <a:gd name="connsiteX9" fmla="*/ 489455 w 673704"/>
              <a:gd name="connsiteY9" fmla="*/ 153770 h 2302340"/>
              <a:gd name="connsiteX10" fmla="*/ 349755 w 673704"/>
              <a:gd name="connsiteY10" fmla="*/ 77570 h 2302340"/>
              <a:gd name="connsiteX11" fmla="*/ 197355 w 673704"/>
              <a:gd name="connsiteY11" fmla="*/ 1370 h 2302340"/>
              <a:gd name="connsiteX12" fmla="*/ 89405 w 673704"/>
              <a:gd name="connsiteY12" fmla="*/ 33120 h 2302340"/>
              <a:gd name="connsiteX13" fmla="*/ 19555 w 673704"/>
              <a:gd name="connsiteY13" fmla="*/ 90270 h 2302340"/>
              <a:gd name="connsiteX14" fmla="*/ 13205 w 673704"/>
              <a:gd name="connsiteY14" fmla="*/ 223620 h 2302340"/>
              <a:gd name="connsiteX15" fmla="*/ 505 w 673704"/>
              <a:gd name="connsiteY15" fmla="*/ 331570 h 2302340"/>
              <a:gd name="connsiteX16" fmla="*/ 32255 w 673704"/>
              <a:gd name="connsiteY16" fmla="*/ 433170 h 2302340"/>
              <a:gd name="connsiteX17" fmla="*/ 89405 w 673704"/>
              <a:gd name="connsiteY17" fmla="*/ 503020 h 2302340"/>
              <a:gd name="connsiteX18" fmla="*/ 127505 w 673704"/>
              <a:gd name="connsiteY18" fmla="*/ 579220 h 2302340"/>
              <a:gd name="connsiteX19" fmla="*/ 108455 w 673704"/>
              <a:gd name="connsiteY19" fmla="*/ 769720 h 2302340"/>
              <a:gd name="connsiteX20" fmla="*/ 70355 w 673704"/>
              <a:gd name="connsiteY20" fmla="*/ 871320 h 2302340"/>
              <a:gd name="connsiteX21" fmla="*/ 76705 w 673704"/>
              <a:gd name="connsiteY21" fmla="*/ 985620 h 2302340"/>
              <a:gd name="connsiteX22" fmla="*/ 114805 w 673704"/>
              <a:gd name="connsiteY22" fmla="*/ 1099920 h 2302340"/>
              <a:gd name="connsiteX23" fmla="*/ 133855 w 673704"/>
              <a:gd name="connsiteY23" fmla="*/ 1195170 h 2302340"/>
              <a:gd name="connsiteX24" fmla="*/ 146555 w 673704"/>
              <a:gd name="connsiteY24" fmla="*/ 1284070 h 2302340"/>
              <a:gd name="connsiteX25" fmla="*/ 127505 w 673704"/>
              <a:gd name="connsiteY25" fmla="*/ 1430120 h 2302340"/>
              <a:gd name="connsiteX26" fmla="*/ 121155 w 673704"/>
              <a:gd name="connsiteY26" fmla="*/ 1550770 h 2302340"/>
              <a:gd name="connsiteX27" fmla="*/ 146555 w 673704"/>
              <a:gd name="connsiteY27" fmla="*/ 1684120 h 2302340"/>
              <a:gd name="connsiteX28" fmla="*/ 191005 w 673704"/>
              <a:gd name="connsiteY28" fmla="*/ 1773020 h 2302340"/>
              <a:gd name="connsiteX29" fmla="*/ 222755 w 673704"/>
              <a:gd name="connsiteY29" fmla="*/ 1855570 h 2302340"/>
              <a:gd name="connsiteX30" fmla="*/ 229105 w 673704"/>
              <a:gd name="connsiteY30" fmla="*/ 1950820 h 2302340"/>
              <a:gd name="connsiteX31" fmla="*/ 248155 w 673704"/>
              <a:gd name="connsiteY31" fmla="*/ 2090520 h 2302340"/>
              <a:gd name="connsiteX32" fmla="*/ 292605 w 673704"/>
              <a:gd name="connsiteY32" fmla="*/ 2223870 h 2302340"/>
              <a:gd name="connsiteX33" fmla="*/ 400555 w 673704"/>
              <a:gd name="connsiteY33" fmla="*/ 2255620 h 2302340"/>
              <a:gd name="connsiteX0" fmla="*/ 400555 w 673704"/>
              <a:gd name="connsiteY0" fmla="*/ 2255620 h 2302340"/>
              <a:gd name="connsiteX1" fmla="*/ 502155 w 673704"/>
              <a:gd name="connsiteY1" fmla="*/ 2154020 h 2302340"/>
              <a:gd name="connsiteX2" fmla="*/ 505330 w 673704"/>
              <a:gd name="connsiteY2" fmla="*/ 2122530 h 2302340"/>
              <a:gd name="connsiteX3" fmla="*/ 476755 w 673704"/>
              <a:gd name="connsiteY3" fmla="*/ 655420 h 2302340"/>
              <a:gd name="connsiteX4" fmla="*/ 597405 w 673704"/>
              <a:gd name="connsiteY4" fmla="*/ 674470 h 2302340"/>
              <a:gd name="connsiteX5" fmla="*/ 654555 w 673704"/>
              <a:gd name="connsiteY5" fmla="*/ 680820 h 2302340"/>
              <a:gd name="connsiteX6" fmla="*/ 673605 w 673704"/>
              <a:gd name="connsiteY6" fmla="*/ 528420 h 2302340"/>
              <a:gd name="connsiteX7" fmla="*/ 648205 w 673704"/>
              <a:gd name="connsiteY7" fmla="*/ 376020 h 2302340"/>
              <a:gd name="connsiteX8" fmla="*/ 622805 w 673704"/>
              <a:gd name="connsiteY8" fmla="*/ 274420 h 2302340"/>
              <a:gd name="connsiteX9" fmla="*/ 578355 w 673704"/>
              <a:gd name="connsiteY9" fmla="*/ 204570 h 2302340"/>
              <a:gd name="connsiteX10" fmla="*/ 489455 w 673704"/>
              <a:gd name="connsiteY10" fmla="*/ 153770 h 2302340"/>
              <a:gd name="connsiteX11" fmla="*/ 349755 w 673704"/>
              <a:gd name="connsiteY11" fmla="*/ 77570 h 2302340"/>
              <a:gd name="connsiteX12" fmla="*/ 197355 w 673704"/>
              <a:gd name="connsiteY12" fmla="*/ 1370 h 2302340"/>
              <a:gd name="connsiteX13" fmla="*/ 89405 w 673704"/>
              <a:gd name="connsiteY13" fmla="*/ 33120 h 2302340"/>
              <a:gd name="connsiteX14" fmla="*/ 19555 w 673704"/>
              <a:gd name="connsiteY14" fmla="*/ 90270 h 2302340"/>
              <a:gd name="connsiteX15" fmla="*/ 13205 w 673704"/>
              <a:gd name="connsiteY15" fmla="*/ 223620 h 2302340"/>
              <a:gd name="connsiteX16" fmla="*/ 505 w 673704"/>
              <a:gd name="connsiteY16" fmla="*/ 331570 h 2302340"/>
              <a:gd name="connsiteX17" fmla="*/ 32255 w 673704"/>
              <a:gd name="connsiteY17" fmla="*/ 433170 h 2302340"/>
              <a:gd name="connsiteX18" fmla="*/ 89405 w 673704"/>
              <a:gd name="connsiteY18" fmla="*/ 503020 h 2302340"/>
              <a:gd name="connsiteX19" fmla="*/ 127505 w 673704"/>
              <a:gd name="connsiteY19" fmla="*/ 579220 h 2302340"/>
              <a:gd name="connsiteX20" fmla="*/ 108455 w 673704"/>
              <a:gd name="connsiteY20" fmla="*/ 769720 h 2302340"/>
              <a:gd name="connsiteX21" fmla="*/ 70355 w 673704"/>
              <a:gd name="connsiteY21" fmla="*/ 871320 h 2302340"/>
              <a:gd name="connsiteX22" fmla="*/ 76705 w 673704"/>
              <a:gd name="connsiteY22" fmla="*/ 985620 h 2302340"/>
              <a:gd name="connsiteX23" fmla="*/ 114805 w 673704"/>
              <a:gd name="connsiteY23" fmla="*/ 1099920 h 2302340"/>
              <a:gd name="connsiteX24" fmla="*/ 133855 w 673704"/>
              <a:gd name="connsiteY24" fmla="*/ 1195170 h 2302340"/>
              <a:gd name="connsiteX25" fmla="*/ 146555 w 673704"/>
              <a:gd name="connsiteY25" fmla="*/ 1284070 h 2302340"/>
              <a:gd name="connsiteX26" fmla="*/ 127505 w 673704"/>
              <a:gd name="connsiteY26" fmla="*/ 1430120 h 2302340"/>
              <a:gd name="connsiteX27" fmla="*/ 121155 w 673704"/>
              <a:gd name="connsiteY27" fmla="*/ 1550770 h 2302340"/>
              <a:gd name="connsiteX28" fmla="*/ 146555 w 673704"/>
              <a:gd name="connsiteY28" fmla="*/ 1684120 h 2302340"/>
              <a:gd name="connsiteX29" fmla="*/ 191005 w 673704"/>
              <a:gd name="connsiteY29" fmla="*/ 1773020 h 2302340"/>
              <a:gd name="connsiteX30" fmla="*/ 222755 w 673704"/>
              <a:gd name="connsiteY30" fmla="*/ 1855570 h 2302340"/>
              <a:gd name="connsiteX31" fmla="*/ 229105 w 673704"/>
              <a:gd name="connsiteY31" fmla="*/ 1950820 h 2302340"/>
              <a:gd name="connsiteX32" fmla="*/ 248155 w 673704"/>
              <a:gd name="connsiteY32" fmla="*/ 2090520 h 2302340"/>
              <a:gd name="connsiteX33" fmla="*/ 292605 w 673704"/>
              <a:gd name="connsiteY33" fmla="*/ 2223870 h 2302340"/>
              <a:gd name="connsiteX34" fmla="*/ 400555 w 673704"/>
              <a:gd name="connsiteY34" fmla="*/ 2255620 h 2302340"/>
              <a:gd name="connsiteX0" fmla="*/ 400555 w 673704"/>
              <a:gd name="connsiteY0" fmla="*/ 2255620 h 2302340"/>
              <a:gd name="connsiteX1" fmla="*/ 502155 w 673704"/>
              <a:gd name="connsiteY1" fmla="*/ 2154020 h 2302340"/>
              <a:gd name="connsiteX2" fmla="*/ 476755 w 673704"/>
              <a:gd name="connsiteY2" fmla="*/ 655420 h 2302340"/>
              <a:gd name="connsiteX3" fmla="*/ 597405 w 673704"/>
              <a:gd name="connsiteY3" fmla="*/ 674470 h 2302340"/>
              <a:gd name="connsiteX4" fmla="*/ 654555 w 673704"/>
              <a:gd name="connsiteY4" fmla="*/ 680820 h 2302340"/>
              <a:gd name="connsiteX5" fmla="*/ 673605 w 673704"/>
              <a:gd name="connsiteY5" fmla="*/ 528420 h 2302340"/>
              <a:gd name="connsiteX6" fmla="*/ 648205 w 673704"/>
              <a:gd name="connsiteY6" fmla="*/ 376020 h 2302340"/>
              <a:gd name="connsiteX7" fmla="*/ 622805 w 673704"/>
              <a:gd name="connsiteY7" fmla="*/ 274420 h 2302340"/>
              <a:gd name="connsiteX8" fmla="*/ 578355 w 673704"/>
              <a:gd name="connsiteY8" fmla="*/ 204570 h 2302340"/>
              <a:gd name="connsiteX9" fmla="*/ 489455 w 673704"/>
              <a:gd name="connsiteY9" fmla="*/ 153770 h 2302340"/>
              <a:gd name="connsiteX10" fmla="*/ 349755 w 673704"/>
              <a:gd name="connsiteY10" fmla="*/ 77570 h 2302340"/>
              <a:gd name="connsiteX11" fmla="*/ 197355 w 673704"/>
              <a:gd name="connsiteY11" fmla="*/ 1370 h 2302340"/>
              <a:gd name="connsiteX12" fmla="*/ 89405 w 673704"/>
              <a:gd name="connsiteY12" fmla="*/ 33120 h 2302340"/>
              <a:gd name="connsiteX13" fmla="*/ 19555 w 673704"/>
              <a:gd name="connsiteY13" fmla="*/ 90270 h 2302340"/>
              <a:gd name="connsiteX14" fmla="*/ 13205 w 673704"/>
              <a:gd name="connsiteY14" fmla="*/ 223620 h 2302340"/>
              <a:gd name="connsiteX15" fmla="*/ 505 w 673704"/>
              <a:gd name="connsiteY15" fmla="*/ 331570 h 2302340"/>
              <a:gd name="connsiteX16" fmla="*/ 32255 w 673704"/>
              <a:gd name="connsiteY16" fmla="*/ 433170 h 2302340"/>
              <a:gd name="connsiteX17" fmla="*/ 89405 w 673704"/>
              <a:gd name="connsiteY17" fmla="*/ 503020 h 2302340"/>
              <a:gd name="connsiteX18" fmla="*/ 127505 w 673704"/>
              <a:gd name="connsiteY18" fmla="*/ 579220 h 2302340"/>
              <a:gd name="connsiteX19" fmla="*/ 108455 w 673704"/>
              <a:gd name="connsiteY19" fmla="*/ 769720 h 2302340"/>
              <a:gd name="connsiteX20" fmla="*/ 70355 w 673704"/>
              <a:gd name="connsiteY20" fmla="*/ 871320 h 2302340"/>
              <a:gd name="connsiteX21" fmla="*/ 76705 w 673704"/>
              <a:gd name="connsiteY21" fmla="*/ 985620 h 2302340"/>
              <a:gd name="connsiteX22" fmla="*/ 114805 w 673704"/>
              <a:gd name="connsiteY22" fmla="*/ 1099920 h 2302340"/>
              <a:gd name="connsiteX23" fmla="*/ 133855 w 673704"/>
              <a:gd name="connsiteY23" fmla="*/ 1195170 h 2302340"/>
              <a:gd name="connsiteX24" fmla="*/ 146555 w 673704"/>
              <a:gd name="connsiteY24" fmla="*/ 1284070 h 2302340"/>
              <a:gd name="connsiteX25" fmla="*/ 127505 w 673704"/>
              <a:gd name="connsiteY25" fmla="*/ 1430120 h 2302340"/>
              <a:gd name="connsiteX26" fmla="*/ 121155 w 673704"/>
              <a:gd name="connsiteY26" fmla="*/ 1550770 h 2302340"/>
              <a:gd name="connsiteX27" fmla="*/ 146555 w 673704"/>
              <a:gd name="connsiteY27" fmla="*/ 1684120 h 2302340"/>
              <a:gd name="connsiteX28" fmla="*/ 191005 w 673704"/>
              <a:gd name="connsiteY28" fmla="*/ 1773020 h 2302340"/>
              <a:gd name="connsiteX29" fmla="*/ 222755 w 673704"/>
              <a:gd name="connsiteY29" fmla="*/ 1855570 h 2302340"/>
              <a:gd name="connsiteX30" fmla="*/ 229105 w 673704"/>
              <a:gd name="connsiteY30" fmla="*/ 1950820 h 2302340"/>
              <a:gd name="connsiteX31" fmla="*/ 248155 w 673704"/>
              <a:gd name="connsiteY31" fmla="*/ 2090520 h 2302340"/>
              <a:gd name="connsiteX32" fmla="*/ 292605 w 673704"/>
              <a:gd name="connsiteY32" fmla="*/ 2223870 h 2302340"/>
              <a:gd name="connsiteX33" fmla="*/ 400555 w 673704"/>
              <a:gd name="connsiteY33" fmla="*/ 2255620 h 2302340"/>
              <a:gd name="connsiteX0" fmla="*/ 400555 w 673704"/>
              <a:gd name="connsiteY0" fmla="*/ 2255620 h 2259609"/>
              <a:gd name="connsiteX1" fmla="*/ 476755 w 673704"/>
              <a:gd name="connsiteY1" fmla="*/ 655420 h 2259609"/>
              <a:gd name="connsiteX2" fmla="*/ 597405 w 673704"/>
              <a:gd name="connsiteY2" fmla="*/ 674470 h 2259609"/>
              <a:gd name="connsiteX3" fmla="*/ 654555 w 673704"/>
              <a:gd name="connsiteY3" fmla="*/ 680820 h 2259609"/>
              <a:gd name="connsiteX4" fmla="*/ 673605 w 673704"/>
              <a:gd name="connsiteY4" fmla="*/ 528420 h 2259609"/>
              <a:gd name="connsiteX5" fmla="*/ 648205 w 673704"/>
              <a:gd name="connsiteY5" fmla="*/ 376020 h 2259609"/>
              <a:gd name="connsiteX6" fmla="*/ 622805 w 673704"/>
              <a:gd name="connsiteY6" fmla="*/ 274420 h 2259609"/>
              <a:gd name="connsiteX7" fmla="*/ 578355 w 673704"/>
              <a:gd name="connsiteY7" fmla="*/ 204570 h 2259609"/>
              <a:gd name="connsiteX8" fmla="*/ 489455 w 673704"/>
              <a:gd name="connsiteY8" fmla="*/ 153770 h 2259609"/>
              <a:gd name="connsiteX9" fmla="*/ 349755 w 673704"/>
              <a:gd name="connsiteY9" fmla="*/ 77570 h 2259609"/>
              <a:gd name="connsiteX10" fmla="*/ 197355 w 673704"/>
              <a:gd name="connsiteY10" fmla="*/ 1370 h 2259609"/>
              <a:gd name="connsiteX11" fmla="*/ 89405 w 673704"/>
              <a:gd name="connsiteY11" fmla="*/ 33120 h 2259609"/>
              <a:gd name="connsiteX12" fmla="*/ 19555 w 673704"/>
              <a:gd name="connsiteY12" fmla="*/ 90270 h 2259609"/>
              <a:gd name="connsiteX13" fmla="*/ 13205 w 673704"/>
              <a:gd name="connsiteY13" fmla="*/ 223620 h 2259609"/>
              <a:gd name="connsiteX14" fmla="*/ 505 w 673704"/>
              <a:gd name="connsiteY14" fmla="*/ 331570 h 2259609"/>
              <a:gd name="connsiteX15" fmla="*/ 32255 w 673704"/>
              <a:gd name="connsiteY15" fmla="*/ 433170 h 2259609"/>
              <a:gd name="connsiteX16" fmla="*/ 89405 w 673704"/>
              <a:gd name="connsiteY16" fmla="*/ 503020 h 2259609"/>
              <a:gd name="connsiteX17" fmla="*/ 127505 w 673704"/>
              <a:gd name="connsiteY17" fmla="*/ 579220 h 2259609"/>
              <a:gd name="connsiteX18" fmla="*/ 108455 w 673704"/>
              <a:gd name="connsiteY18" fmla="*/ 769720 h 2259609"/>
              <a:gd name="connsiteX19" fmla="*/ 70355 w 673704"/>
              <a:gd name="connsiteY19" fmla="*/ 871320 h 2259609"/>
              <a:gd name="connsiteX20" fmla="*/ 76705 w 673704"/>
              <a:gd name="connsiteY20" fmla="*/ 985620 h 2259609"/>
              <a:gd name="connsiteX21" fmla="*/ 114805 w 673704"/>
              <a:gd name="connsiteY21" fmla="*/ 1099920 h 2259609"/>
              <a:gd name="connsiteX22" fmla="*/ 133855 w 673704"/>
              <a:gd name="connsiteY22" fmla="*/ 1195170 h 2259609"/>
              <a:gd name="connsiteX23" fmla="*/ 146555 w 673704"/>
              <a:gd name="connsiteY23" fmla="*/ 1284070 h 2259609"/>
              <a:gd name="connsiteX24" fmla="*/ 127505 w 673704"/>
              <a:gd name="connsiteY24" fmla="*/ 1430120 h 2259609"/>
              <a:gd name="connsiteX25" fmla="*/ 121155 w 673704"/>
              <a:gd name="connsiteY25" fmla="*/ 1550770 h 2259609"/>
              <a:gd name="connsiteX26" fmla="*/ 146555 w 673704"/>
              <a:gd name="connsiteY26" fmla="*/ 1684120 h 2259609"/>
              <a:gd name="connsiteX27" fmla="*/ 191005 w 673704"/>
              <a:gd name="connsiteY27" fmla="*/ 1773020 h 2259609"/>
              <a:gd name="connsiteX28" fmla="*/ 222755 w 673704"/>
              <a:gd name="connsiteY28" fmla="*/ 1855570 h 2259609"/>
              <a:gd name="connsiteX29" fmla="*/ 229105 w 673704"/>
              <a:gd name="connsiteY29" fmla="*/ 1950820 h 2259609"/>
              <a:gd name="connsiteX30" fmla="*/ 248155 w 673704"/>
              <a:gd name="connsiteY30" fmla="*/ 2090520 h 2259609"/>
              <a:gd name="connsiteX31" fmla="*/ 292605 w 673704"/>
              <a:gd name="connsiteY31" fmla="*/ 2223870 h 2259609"/>
              <a:gd name="connsiteX32" fmla="*/ 400555 w 673704"/>
              <a:gd name="connsiteY32" fmla="*/ 2255620 h 2259609"/>
              <a:gd name="connsiteX0" fmla="*/ 292605 w 673704"/>
              <a:gd name="connsiteY0" fmla="*/ 2223870 h 2310514"/>
              <a:gd name="connsiteX1" fmla="*/ 476755 w 673704"/>
              <a:gd name="connsiteY1" fmla="*/ 655420 h 2310514"/>
              <a:gd name="connsiteX2" fmla="*/ 597405 w 673704"/>
              <a:gd name="connsiteY2" fmla="*/ 674470 h 2310514"/>
              <a:gd name="connsiteX3" fmla="*/ 654555 w 673704"/>
              <a:gd name="connsiteY3" fmla="*/ 680820 h 2310514"/>
              <a:gd name="connsiteX4" fmla="*/ 673605 w 673704"/>
              <a:gd name="connsiteY4" fmla="*/ 528420 h 2310514"/>
              <a:gd name="connsiteX5" fmla="*/ 648205 w 673704"/>
              <a:gd name="connsiteY5" fmla="*/ 376020 h 2310514"/>
              <a:gd name="connsiteX6" fmla="*/ 622805 w 673704"/>
              <a:gd name="connsiteY6" fmla="*/ 274420 h 2310514"/>
              <a:gd name="connsiteX7" fmla="*/ 578355 w 673704"/>
              <a:gd name="connsiteY7" fmla="*/ 204570 h 2310514"/>
              <a:gd name="connsiteX8" fmla="*/ 489455 w 673704"/>
              <a:gd name="connsiteY8" fmla="*/ 153770 h 2310514"/>
              <a:gd name="connsiteX9" fmla="*/ 349755 w 673704"/>
              <a:gd name="connsiteY9" fmla="*/ 77570 h 2310514"/>
              <a:gd name="connsiteX10" fmla="*/ 197355 w 673704"/>
              <a:gd name="connsiteY10" fmla="*/ 1370 h 2310514"/>
              <a:gd name="connsiteX11" fmla="*/ 89405 w 673704"/>
              <a:gd name="connsiteY11" fmla="*/ 33120 h 2310514"/>
              <a:gd name="connsiteX12" fmla="*/ 19555 w 673704"/>
              <a:gd name="connsiteY12" fmla="*/ 90270 h 2310514"/>
              <a:gd name="connsiteX13" fmla="*/ 13205 w 673704"/>
              <a:gd name="connsiteY13" fmla="*/ 223620 h 2310514"/>
              <a:gd name="connsiteX14" fmla="*/ 505 w 673704"/>
              <a:gd name="connsiteY14" fmla="*/ 331570 h 2310514"/>
              <a:gd name="connsiteX15" fmla="*/ 32255 w 673704"/>
              <a:gd name="connsiteY15" fmla="*/ 433170 h 2310514"/>
              <a:gd name="connsiteX16" fmla="*/ 89405 w 673704"/>
              <a:gd name="connsiteY16" fmla="*/ 503020 h 2310514"/>
              <a:gd name="connsiteX17" fmla="*/ 127505 w 673704"/>
              <a:gd name="connsiteY17" fmla="*/ 579220 h 2310514"/>
              <a:gd name="connsiteX18" fmla="*/ 108455 w 673704"/>
              <a:gd name="connsiteY18" fmla="*/ 769720 h 2310514"/>
              <a:gd name="connsiteX19" fmla="*/ 70355 w 673704"/>
              <a:gd name="connsiteY19" fmla="*/ 871320 h 2310514"/>
              <a:gd name="connsiteX20" fmla="*/ 76705 w 673704"/>
              <a:gd name="connsiteY20" fmla="*/ 985620 h 2310514"/>
              <a:gd name="connsiteX21" fmla="*/ 114805 w 673704"/>
              <a:gd name="connsiteY21" fmla="*/ 1099920 h 2310514"/>
              <a:gd name="connsiteX22" fmla="*/ 133855 w 673704"/>
              <a:gd name="connsiteY22" fmla="*/ 1195170 h 2310514"/>
              <a:gd name="connsiteX23" fmla="*/ 146555 w 673704"/>
              <a:gd name="connsiteY23" fmla="*/ 1284070 h 2310514"/>
              <a:gd name="connsiteX24" fmla="*/ 127505 w 673704"/>
              <a:gd name="connsiteY24" fmla="*/ 1430120 h 2310514"/>
              <a:gd name="connsiteX25" fmla="*/ 121155 w 673704"/>
              <a:gd name="connsiteY25" fmla="*/ 1550770 h 2310514"/>
              <a:gd name="connsiteX26" fmla="*/ 146555 w 673704"/>
              <a:gd name="connsiteY26" fmla="*/ 1684120 h 2310514"/>
              <a:gd name="connsiteX27" fmla="*/ 191005 w 673704"/>
              <a:gd name="connsiteY27" fmla="*/ 1773020 h 2310514"/>
              <a:gd name="connsiteX28" fmla="*/ 222755 w 673704"/>
              <a:gd name="connsiteY28" fmla="*/ 1855570 h 2310514"/>
              <a:gd name="connsiteX29" fmla="*/ 229105 w 673704"/>
              <a:gd name="connsiteY29" fmla="*/ 1950820 h 2310514"/>
              <a:gd name="connsiteX30" fmla="*/ 248155 w 673704"/>
              <a:gd name="connsiteY30" fmla="*/ 2090520 h 2310514"/>
              <a:gd name="connsiteX31" fmla="*/ 292605 w 673704"/>
              <a:gd name="connsiteY31" fmla="*/ 2223870 h 2310514"/>
              <a:gd name="connsiteX0" fmla="*/ 248155 w 673704"/>
              <a:gd name="connsiteY0" fmla="*/ 2090520 h 2165281"/>
              <a:gd name="connsiteX1" fmla="*/ 476755 w 673704"/>
              <a:gd name="connsiteY1" fmla="*/ 655420 h 2165281"/>
              <a:gd name="connsiteX2" fmla="*/ 597405 w 673704"/>
              <a:gd name="connsiteY2" fmla="*/ 674470 h 2165281"/>
              <a:gd name="connsiteX3" fmla="*/ 654555 w 673704"/>
              <a:gd name="connsiteY3" fmla="*/ 680820 h 2165281"/>
              <a:gd name="connsiteX4" fmla="*/ 673605 w 673704"/>
              <a:gd name="connsiteY4" fmla="*/ 528420 h 2165281"/>
              <a:gd name="connsiteX5" fmla="*/ 648205 w 673704"/>
              <a:gd name="connsiteY5" fmla="*/ 376020 h 2165281"/>
              <a:gd name="connsiteX6" fmla="*/ 622805 w 673704"/>
              <a:gd name="connsiteY6" fmla="*/ 274420 h 2165281"/>
              <a:gd name="connsiteX7" fmla="*/ 578355 w 673704"/>
              <a:gd name="connsiteY7" fmla="*/ 204570 h 2165281"/>
              <a:gd name="connsiteX8" fmla="*/ 489455 w 673704"/>
              <a:gd name="connsiteY8" fmla="*/ 153770 h 2165281"/>
              <a:gd name="connsiteX9" fmla="*/ 349755 w 673704"/>
              <a:gd name="connsiteY9" fmla="*/ 77570 h 2165281"/>
              <a:gd name="connsiteX10" fmla="*/ 197355 w 673704"/>
              <a:gd name="connsiteY10" fmla="*/ 1370 h 2165281"/>
              <a:gd name="connsiteX11" fmla="*/ 89405 w 673704"/>
              <a:gd name="connsiteY11" fmla="*/ 33120 h 2165281"/>
              <a:gd name="connsiteX12" fmla="*/ 19555 w 673704"/>
              <a:gd name="connsiteY12" fmla="*/ 90270 h 2165281"/>
              <a:gd name="connsiteX13" fmla="*/ 13205 w 673704"/>
              <a:gd name="connsiteY13" fmla="*/ 223620 h 2165281"/>
              <a:gd name="connsiteX14" fmla="*/ 505 w 673704"/>
              <a:gd name="connsiteY14" fmla="*/ 331570 h 2165281"/>
              <a:gd name="connsiteX15" fmla="*/ 32255 w 673704"/>
              <a:gd name="connsiteY15" fmla="*/ 433170 h 2165281"/>
              <a:gd name="connsiteX16" fmla="*/ 89405 w 673704"/>
              <a:gd name="connsiteY16" fmla="*/ 503020 h 2165281"/>
              <a:gd name="connsiteX17" fmla="*/ 127505 w 673704"/>
              <a:gd name="connsiteY17" fmla="*/ 579220 h 2165281"/>
              <a:gd name="connsiteX18" fmla="*/ 108455 w 673704"/>
              <a:gd name="connsiteY18" fmla="*/ 769720 h 2165281"/>
              <a:gd name="connsiteX19" fmla="*/ 70355 w 673704"/>
              <a:gd name="connsiteY19" fmla="*/ 871320 h 2165281"/>
              <a:gd name="connsiteX20" fmla="*/ 76705 w 673704"/>
              <a:gd name="connsiteY20" fmla="*/ 985620 h 2165281"/>
              <a:gd name="connsiteX21" fmla="*/ 114805 w 673704"/>
              <a:gd name="connsiteY21" fmla="*/ 1099920 h 2165281"/>
              <a:gd name="connsiteX22" fmla="*/ 133855 w 673704"/>
              <a:gd name="connsiteY22" fmla="*/ 1195170 h 2165281"/>
              <a:gd name="connsiteX23" fmla="*/ 146555 w 673704"/>
              <a:gd name="connsiteY23" fmla="*/ 1284070 h 2165281"/>
              <a:gd name="connsiteX24" fmla="*/ 127505 w 673704"/>
              <a:gd name="connsiteY24" fmla="*/ 1430120 h 2165281"/>
              <a:gd name="connsiteX25" fmla="*/ 121155 w 673704"/>
              <a:gd name="connsiteY25" fmla="*/ 1550770 h 2165281"/>
              <a:gd name="connsiteX26" fmla="*/ 146555 w 673704"/>
              <a:gd name="connsiteY26" fmla="*/ 1684120 h 2165281"/>
              <a:gd name="connsiteX27" fmla="*/ 191005 w 673704"/>
              <a:gd name="connsiteY27" fmla="*/ 1773020 h 2165281"/>
              <a:gd name="connsiteX28" fmla="*/ 222755 w 673704"/>
              <a:gd name="connsiteY28" fmla="*/ 1855570 h 2165281"/>
              <a:gd name="connsiteX29" fmla="*/ 229105 w 673704"/>
              <a:gd name="connsiteY29" fmla="*/ 1950820 h 2165281"/>
              <a:gd name="connsiteX30" fmla="*/ 248155 w 673704"/>
              <a:gd name="connsiteY30" fmla="*/ 2090520 h 2165281"/>
              <a:gd name="connsiteX0" fmla="*/ 229105 w 673704"/>
              <a:gd name="connsiteY0" fmla="*/ 1950820 h 2024810"/>
              <a:gd name="connsiteX1" fmla="*/ 476755 w 673704"/>
              <a:gd name="connsiteY1" fmla="*/ 655420 h 2024810"/>
              <a:gd name="connsiteX2" fmla="*/ 597405 w 673704"/>
              <a:gd name="connsiteY2" fmla="*/ 674470 h 2024810"/>
              <a:gd name="connsiteX3" fmla="*/ 654555 w 673704"/>
              <a:gd name="connsiteY3" fmla="*/ 680820 h 2024810"/>
              <a:gd name="connsiteX4" fmla="*/ 673605 w 673704"/>
              <a:gd name="connsiteY4" fmla="*/ 528420 h 2024810"/>
              <a:gd name="connsiteX5" fmla="*/ 648205 w 673704"/>
              <a:gd name="connsiteY5" fmla="*/ 376020 h 2024810"/>
              <a:gd name="connsiteX6" fmla="*/ 622805 w 673704"/>
              <a:gd name="connsiteY6" fmla="*/ 274420 h 2024810"/>
              <a:gd name="connsiteX7" fmla="*/ 578355 w 673704"/>
              <a:gd name="connsiteY7" fmla="*/ 204570 h 2024810"/>
              <a:gd name="connsiteX8" fmla="*/ 489455 w 673704"/>
              <a:gd name="connsiteY8" fmla="*/ 153770 h 2024810"/>
              <a:gd name="connsiteX9" fmla="*/ 349755 w 673704"/>
              <a:gd name="connsiteY9" fmla="*/ 77570 h 2024810"/>
              <a:gd name="connsiteX10" fmla="*/ 197355 w 673704"/>
              <a:gd name="connsiteY10" fmla="*/ 1370 h 2024810"/>
              <a:gd name="connsiteX11" fmla="*/ 89405 w 673704"/>
              <a:gd name="connsiteY11" fmla="*/ 33120 h 2024810"/>
              <a:gd name="connsiteX12" fmla="*/ 19555 w 673704"/>
              <a:gd name="connsiteY12" fmla="*/ 90270 h 2024810"/>
              <a:gd name="connsiteX13" fmla="*/ 13205 w 673704"/>
              <a:gd name="connsiteY13" fmla="*/ 223620 h 2024810"/>
              <a:gd name="connsiteX14" fmla="*/ 505 w 673704"/>
              <a:gd name="connsiteY14" fmla="*/ 331570 h 2024810"/>
              <a:gd name="connsiteX15" fmla="*/ 32255 w 673704"/>
              <a:gd name="connsiteY15" fmla="*/ 433170 h 2024810"/>
              <a:gd name="connsiteX16" fmla="*/ 89405 w 673704"/>
              <a:gd name="connsiteY16" fmla="*/ 503020 h 2024810"/>
              <a:gd name="connsiteX17" fmla="*/ 127505 w 673704"/>
              <a:gd name="connsiteY17" fmla="*/ 579220 h 2024810"/>
              <a:gd name="connsiteX18" fmla="*/ 108455 w 673704"/>
              <a:gd name="connsiteY18" fmla="*/ 769720 h 2024810"/>
              <a:gd name="connsiteX19" fmla="*/ 70355 w 673704"/>
              <a:gd name="connsiteY19" fmla="*/ 871320 h 2024810"/>
              <a:gd name="connsiteX20" fmla="*/ 76705 w 673704"/>
              <a:gd name="connsiteY20" fmla="*/ 985620 h 2024810"/>
              <a:gd name="connsiteX21" fmla="*/ 114805 w 673704"/>
              <a:gd name="connsiteY21" fmla="*/ 1099920 h 2024810"/>
              <a:gd name="connsiteX22" fmla="*/ 133855 w 673704"/>
              <a:gd name="connsiteY22" fmla="*/ 1195170 h 2024810"/>
              <a:gd name="connsiteX23" fmla="*/ 146555 w 673704"/>
              <a:gd name="connsiteY23" fmla="*/ 1284070 h 2024810"/>
              <a:gd name="connsiteX24" fmla="*/ 127505 w 673704"/>
              <a:gd name="connsiteY24" fmla="*/ 1430120 h 2024810"/>
              <a:gd name="connsiteX25" fmla="*/ 121155 w 673704"/>
              <a:gd name="connsiteY25" fmla="*/ 1550770 h 2024810"/>
              <a:gd name="connsiteX26" fmla="*/ 146555 w 673704"/>
              <a:gd name="connsiteY26" fmla="*/ 1684120 h 2024810"/>
              <a:gd name="connsiteX27" fmla="*/ 191005 w 673704"/>
              <a:gd name="connsiteY27" fmla="*/ 1773020 h 2024810"/>
              <a:gd name="connsiteX28" fmla="*/ 222755 w 673704"/>
              <a:gd name="connsiteY28" fmla="*/ 1855570 h 2024810"/>
              <a:gd name="connsiteX29" fmla="*/ 229105 w 673704"/>
              <a:gd name="connsiteY29" fmla="*/ 1950820 h 2024810"/>
              <a:gd name="connsiteX0" fmla="*/ 222755 w 673704"/>
              <a:gd name="connsiteY0" fmla="*/ 1855570 h 1925748"/>
              <a:gd name="connsiteX1" fmla="*/ 476755 w 673704"/>
              <a:gd name="connsiteY1" fmla="*/ 655420 h 1925748"/>
              <a:gd name="connsiteX2" fmla="*/ 597405 w 673704"/>
              <a:gd name="connsiteY2" fmla="*/ 674470 h 1925748"/>
              <a:gd name="connsiteX3" fmla="*/ 654555 w 673704"/>
              <a:gd name="connsiteY3" fmla="*/ 680820 h 1925748"/>
              <a:gd name="connsiteX4" fmla="*/ 673605 w 673704"/>
              <a:gd name="connsiteY4" fmla="*/ 528420 h 1925748"/>
              <a:gd name="connsiteX5" fmla="*/ 648205 w 673704"/>
              <a:gd name="connsiteY5" fmla="*/ 376020 h 1925748"/>
              <a:gd name="connsiteX6" fmla="*/ 622805 w 673704"/>
              <a:gd name="connsiteY6" fmla="*/ 274420 h 1925748"/>
              <a:gd name="connsiteX7" fmla="*/ 578355 w 673704"/>
              <a:gd name="connsiteY7" fmla="*/ 204570 h 1925748"/>
              <a:gd name="connsiteX8" fmla="*/ 489455 w 673704"/>
              <a:gd name="connsiteY8" fmla="*/ 153770 h 1925748"/>
              <a:gd name="connsiteX9" fmla="*/ 349755 w 673704"/>
              <a:gd name="connsiteY9" fmla="*/ 77570 h 1925748"/>
              <a:gd name="connsiteX10" fmla="*/ 197355 w 673704"/>
              <a:gd name="connsiteY10" fmla="*/ 1370 h 1925748"/>
              <a:gd name="connsiteX11" fmla="*/ 89405 w 673704"/>
              <a:gd name="connsiteY11" fmla="*/ 33120 h 1925748"/>
              <a:gd name="connsiteX12" fmla="*/ 19555 w 673704"/>
              <a:gd name="connsiteY12" fmla="*/ 90270 h 1925748"/>
              <a:gd name="connsiteX13" fmla="*/ 13205 w 673704"/>
              <a:gd name="connsiteY13" fmla="*/ 223620 h 1925748"/>
              <a:gd name="connsiteX14" fmla="*/ 505 w 673704"/>
              <a:gd name="connsiteY14" fmla="*/ 331570 h 1925748"/>
              <a:gd name="connsiteX15" fmla="*/ 32255 w 673704"/>
              <a:gd name="connsiteY15" fmla="*/ 433170 h 1925748"/>
              <a:gd name="connsiteX16" fmla="*/ 89405 w 673704"/>
              <a:gd name="connsiteY16" fmla="*/ 503020 h 1925748"/>
              <a:gd name="connsiteX17" fmla="*/ 127505 w 673704"/>
              <a:gd name="connsiteY17" fmla="*/ 579220 h 1925748"/>
              <a:gd name="connsiteX18" fmla="*/ 108455 w 673704"/>
              <a:gd name="connsiteY18" fmla="*/ 769720 h 1925748"/>
              <a:gd name="connsiteX19" fmla="*/ 70355 w 673704"/>
              <a:gd name="connsiteY19" fmla="*/ 871320 h 1925748"/>
              <a:gd name="connsiteX20" fmla="*/ 76705 w 673704"/>
              <a:gd name="connsiteY20" fmla="*/ 985620 h 1925748"/>
              <a:gd name="connsiteX21" fmla="*/ 114805 w 673704"/>
              <a:gd name="connsiteY21" fmla="*/ 1099920 h 1925748"/>
              <a:gd name="connsiteX22" fmla="*/ 133855 w 673704"/>
              <a:gd name="connsiteY22" fmla="*/ 1195170 h 1925748"/>
              <a:gd name="connsiteX23" fmla="*/ 146555 w 673704"/>
              <a:gd name="connsiteY23" fmla="*/ 1284070 h 1925748"/>
              <a:gd name="connsiteX24" fmla="*/ 127505 w 673704"/>
              <a:gd name="connsiteY24" fmla="*/ 1430120 h 1925748"/>
              <a:gd name="connsiteX25" fmla="*/ 121155 w 673704"/>
              <a:gd name="connsiteY25" fmla="*/ 1550770 h 1925748"/>
              <a:gd name="connsiteX26" fmla="*/ 146555 w 673704"/>
              <a:gd name="connsiteY26" fmla="*/ 1684120 h 1925748"/>
              <a:gd name="connsiteX27" fmla="*/ 191005 w 673704"/>
              <a:gd name="connsiteY27" fmla="*/ 1773020 h 1925748"/>
              <a:gd name="connsiteX28" fmla="*/ 222755 w 673704"/>
              <a:gd name="connsiteY28" fmla="*/ 1855570 h 1925748"/>
              <a:gd name="connsiteX0" fmla="*/ 191005 w 673704"/>
              <a:gd name="connsiteY0" fmla="*/ 1773020 h 1836998"/>
              <a:gd name="connsiteX1" fmla="*/ 476755 w 673704"/>
              <a:gd name="connsiteY1" fmla="*/ 655420 h 1836998"/>
              <a:gd name="connsiteX2" fmla="*/ 597405 w 673704"/>
              <a:gd name="connsiteY2" fmla="*/ 674470 h 1836998"/>
              <a:gd name="connsiteX3" fmla="*/ 654555 w 673704"/>
              <a:gd name="connsiteY3" fmla="*/ 680820 h 1836998"/>
              <a:gd name="connsiteX4" fmla="*/ 673605 w 673704"/>
              <a:gd name="connsiteY4" fmla="*/ 528420 h 1836998"/>
              <a:gd name="connsiteX5" fmla="*/ 648205 w 673704"/>
              <a:gd name="connsiteY5" fmla="*/ 376020 h 1836998"/>
              <a:gd name="connsiteX6" fmla="*/ 622805 w 673704"/>
              <a:gd name="connsiteY6" fmla="*/ 274420 h 1836998"/>
              <a:gd name="connsiteX7" fmla="*/ 578355 w 673704"/>
              <a:gd name="connsiteY7" fmla="*/ 204570 h 1836998"/>
              <a:gd name="connsiteX8" fmla="*/ 489455 w 673704"/>
              <a:gd name="connsiteY8" fmla="*/ 153770 h 1836998"/>
              <a:gd name="connsiteX9" fmla="*/ 349755 w 673704"/>
              <a:gd name="connsiteY9" fmla="*/ 77570 h 1836998"/>
              <a:gd name="connsiteX10" fmla="*/ 197355 w 673704"/>
              <a:gd name="connsiteY10" fmla="*/ 1370 h 1836998"/>
              <a:gd name="connsiteX11" fmla="*/ 89405 w 673704"/>
              <a:gd name="connsiteY11" fmla="*/ 33120 h 1836998"/>
              <a:gd name="connsiteX12" fmla="*/ 19555 w 673704"/>
              <a:gd name="connsiteY12" fmla="*/ 90270 h 1836998"/>
              <a:gd name="connsiteX13" fmla="*/ 13205 w 673704"/>
              <a:gd name="connsiteY13" fmla="*/ 223620 h 1836998"/>
              <a:gd name="connsiteX14" fmla="*/ 505 w 673704"/>
              <a:gd name="connsiteY14" fmla="*/ 331570 h 1836998"/>
              <a:gd name="connsiteX15" fmla="*/ 32255 w 673704"/>
              <a:gd name="connsiteY15" fmla="*/ 433170 h 1836998"/>
              <a:gd name="connsiteX16" fmla="*/ 89405 w 673704"/>
              <a:gd name="connsiteY16" fmla="*/ 503020 h 1836998"/>
              <a:gd name="connsiteX17" fmla="*/ 127505 w 673704"/>
              <a:gd name="connsiteY17" fmla="*/ 579220 h 1836998"/>
              <a:gd name="connsiteX18" fmla="*/ 108455 w 673704"/>
              <a:gd name="connsiteY18" fmla="*/ 769720 h 1836998"/>
              <a:gd name="connsiteX19" fmla="*/ 70355 w 673704"/>
              <a:gd name="connsiteY19" fmla="*/ 871320 h 1836998"/>
              <a:gd name="connsiteX20" fmla="*/ 76705 w 673704"/>
              <a:gd name="connsiteY20" fmla="*/ 985620 h 1836998"/>
              <a:gd name="connsiteX21" fmla="*/ 114805 w 673704"/>
              <a:gd name="connsiteY21" fmla="*/ 1099920 h 1836998"/>
              <a:gd name="connsiteX22" fmla="*/ 133855 w 673704"/>
              <a:gd name="connsiteY22" fmla="*/ 1195170 h 1836998"/>
              <a:gd name="connsiteX23" fmla="*/ 146555 w 673704"/>
              <a:gd name="connsiteY23" fmla="*/ 1284070 h 1836998"/>
              <a:gd name="connsiteX24" fmla="*/ 127505 w 673704"/>
              <a:gd name="connsiteY24" fmla="*/ 1430120 h 1836998"/>
              <a:gd name="connsiteX25" fmla="*/ 121155 w 673704"/>
              <a:gd name="connsiteY25" fmla="*/ 1550770 h 1836998"/>
              <a:gd name="connsiteX26" fmla="*/ 146555 w 673704"/>
              <a:gd name="connsiteY26" fmla="*/ 1684120 h 1836998"/>
              <a:gd name="connsiteX27" fmla="*/ 191005 w 673704"/>
              <a:gd name="connsiteY27" fmla="*/ 1773020 h 1836998"/>
              <a:gd name="connsiteX0" fmla="*/ 146555 w 673704"/>
              <a:gd name="connsiteY0" fmla="*/ 1684120 h 1732427"/>
              <a:gd name="connsiteX1" fmla="*/ 476755 w 673704"/>
              <a:gd name="connsiteY1" fmla="*/ 655420 h 1732427"/>
              <a:gd name="connsiteX2" fmla="*/ 597405 w 673704"/>
              <a:gd name="connsiteY2" fmla="*/ 674470 h 1732427"/>
              <a:gd name="connsiteX3" fmla="*/ 654555 w 673704"/>
              <a:gd name="connsiteY3" fmla="*/ 680820 h 1732427"/>
              <a:gd name="connsiteX4" fmla="*/ 673605 w 673704"/>
              <a:gd name="connsiteY4" fmla="*/ 528420 h 1732427"/>
              <a:gd name="connsiteX5" fmla="*/ 648205 w 673704"/>
              <a:gd name="connsiteY5" fmla="*/ 376020 h 1732427"/>
              <a:gd name="connsiteX6" fmla="*/ 622805 w 673704"/>
              <a:gd name="connsiteY6" fmla="*/ 274420 h 1732427"/>
              <a:gd name="connsiteX7" fmla="*/ 578355 w 673704"/>
              <a:gd name="connsiteY7" fmla="*/ 204570 h 1732427"/>
              <a:gd name="connsiteX8" fmla="*/ 489455 w 673704"/>
              <a:gd name="connsiteY8" fmla="*/ 153770 h 1732427"/>
              <a:gd name="connsiteX9" fmla="*/ 349755 w 673704"/>
              <a:gd name="connsiteY9" fmla="*/ 77570 h 1732427"/>
              <a:gd name="connsiteX10" fmla="*/ 197355 w 673704"/>
              <a:gd name="connsiteY10" fmla="*/ 1370 h 1732427"/>
              <a:gd name="connsiteX11" fmla="*/ 89405 w 673704"/>
              <a:gd name="connsiteY11" fmla="*/ 33120 h 1732427"/>
              <a:gd name="connsiteX12" fmla="*/ 19555 w 673704"/>
              <a:gd name="connsiteY12" fmla="*/ 90270 h 1732427"/>
              <a:gd name="connsiteX13" fmla="*/ 13205 w 673704"/>
              <a:gd name="connsiteY13" fmla="*/ 223620 h 1732427"/>
              <a:gd name="connsiteX14" fmla="*/ 505 w 673704"/>
              <a:gd name="connsiteY14" fmla="*/ 331570 h 1732427"/>
              <a:gd name="connsiteX15" fmla="*/ 32255 w 673704"/>
              <a:gd name="connsiteY15" fmla="*/ 433170 h 1732427"/>
              <a:gd name="connsiteX16" fmla="*/ 89405 w 673704"/>
              <a:gd name="connsiteY16" fmla="*/ 503020 h 1732427"/>
              <a:gd name="connsiteX17" fmla="*/ 127505 w 673704"/>
              <a:gd name="connsiteY17" fmla="*/ 579220 h 1732427"/>
              <a:gd name="connsiteX18" fmla="*/ 108455 w 673704"/>
              <a:gd name="connsiteY18" fmla="*/ 769720 h 1732427"/>
              <a:gd name="connsiteX19" fmla="*/ 70355 w 673704"/>
              <a:gd name="connsiteY19" fmla="*/ 871320 h 1732427"/>
              <a:gd name="connsiteX20" fmla="*/ 76705 w 673704"/>
              <a:gd name="connsiteY20" fmla="*/ 985620 h 1732427"/>
              <a:gd name="connsiteX21" fmla="*/ 114805 w 673704"/>
              <a:gd name="connsiteY21" fmla="*/ 1099920 h 1732427"/>
              <a:gd name="connsiteX22" fmla="*/ 133855 w 673704"/>
              <a:gd name="connsiteY22" fmla="*/ 1195170 h 1732427"/>
              <a:gd name="connsiteX23" fmla="*/ 146555 w 673704"/>
              <a:gd name="connsiteY23" fmla="*/ 1284070 h 1732427"/>
              <a:gd name="connsiteX24" fmla="*/ 127505 w 673704"/>
              <a:gd name="connsiteY24" fmla="*/ 1430120 h 1732427"/>
              <a:gd name="connsiteX25" fmla="*/ 121155 w 673704"/>
              <a:gd name="connsiteY25" fmla="*/ 1550770 h 1732427"/>
              <a:gd name="connsiteX26" fmla="*/ 146555 w 673704"/>
              <a:gd name="connsiteY26" fmla="*/ 1684120 h 1732427"/>
              <a:gd name="connsiteX0" fmla="*/ 121155 w 673704"/>
              <a:gd name="connsiteY0" fmla="*/ 1550770 h 1592819"/>
              <a:gd name="connsiteX1" fmla="*/ 476755 w 673704"/>
              <a:gd name="connsiteY1" fmla="*/ 655420 h 1592819"/>
              <a:gd name="connsiteX2" fmla="*/ 597405 w 673704"/>
              <a:gd name="connsiteY2" fmla="*/ 674470 h 1592819"/>
              <a:gd name="connsiteX3" fmla="*/ 654555 w 673704"/>
              <a:gd name="connsiteY3" fmla="*/ 680820 h 1592819"/>
              <a:gd name="connsiteX4" fmla="*/ 673605 w 673704"/>
              <a:gd name="connsiteY4" fmla="*/ 528420 h 1592819"/>
              <a:gd name="connsiteX5" fmla="*/ 648205 w 673704"/>
              <a:gd name="connsiteY5" fmla="*/ 376020 h 1592819"/>
              <a:gd name="connsiteX6" fmla="*/ 622805 w 673704"/>
              <a:gd name="connsiteY6" fmla="*/ 274420 h 1592819"/>
              <a:gd name="connsiteX7" fmla="*/ 578355 w 673704"/>
              <a:gd name="connsiteY7" fmla="*/ 204570 h 1592819"/>
              <a:gd name="connsiteX8" fmla="*/ 489455 w 673704"/>
              <a:gd name="connsiteY8" fmla="*/ 153770 h 1592819"/>
              <a:gd name="connsiteX9" fmla="*/ 349755 w 673704"/>
              <a:gd name="connsiteY9" fmla="*/ 77570 h 1592819"/>
              <a:gd name="connsiteX10" fmla="*/ 197355 w 673704"/>
              <a:gd name="connsiteY10" fmla="*/ 1370 h 1592819"/>
              <a:gd name="connsiteX11" fmla="*/ 89405 w 673704"/>
              <a:gd name="connsiteY11" fmla="*/ 33120 h 1592819"/>
              <a:gd name="connsiteX12" fmla="*/ 19555 w 673704"/>
              <a:gd name="connsiteY12" fmla="*/ 90270 h 1592819"/>
              <a:gd name="connsiteX13" fmla="*/ 13205 w 673704"/>
              <a:gd name="connsiteY13" fmla="*/ 223620 h 1592819"/>
              <a:gd name="connsiteX14" fmla="*/ 505 w 673704"/>
              <a:gd name="connsiteY14" fmla="*/ 331570 h 1592819"/>
              <a:gd name="connsiteX15" fmla="*/ 32255 w 673704"/>
              <a:gd name="connsiteY15" fmla="*/ 433170 h 1592819"/>
              <a:gd name="connsiteX16" fmla="*/ 89405 w 673704"/>
              <a:gd name="connsiteY16" fmla="*/ 503020 h 1592819"/>
              <a:gd name="connsiteX17" fmla="*/ 127505 w 673704"/>
              <a:gd name="connsiteY17" fmla="*/ 579220 h 1592819"/>
              <a:gd name="connsiteX18" fmla="*/ 108455 w 673704"/>
              <a:gd name="connsiteY18" fmla="*/ 769720 h 1592819"/>
              <a:gd name="connsiteX19" fmla="*/ 70355 w 673704"/>
              <a:gd name="connsiteY19" fmla="*/ 871320 h 1592819"/>
              <a:gd name="connsiteX20" fmla="*/ 76705 w 673704"/>
              <a:gd name="connsiteY20" fmla="*/ 985620 h 1592819"/>
              <a:gd name="connsiteX21" fmla="*/ 114805 w 673704"/>
              <a:gd name="connsiteY21" fmla="*/ 1099920 h 1592819"/>
              <a:gd name="connsiteX22" fmla="*/ 133855 w 673704"/>
              <a:gd name="connsiteY22" fmla="*/ 1195170 h 1592819"/>
              <a:gd name="connsiteX23" fmla="*/ 146555 w 673704"/>
              <a:gd name="connsiteY23" fmla="*/ 1284070 h 1592819"/>
              <a:gd name="connsiteX24" fmla="*/ 127505 w 673704"/>
              <a:gd name="connsiteY24" fmla="*/ 1430120 h 1592819"/>
              <a:gd name="connsiteX25" fmla="*/ 121155 w 673704"/>
              <a:gd name="connsiteY25" fmla="*/ 1550770 h 1592819"/>
              <a:gd name="connsiteX0" fmla="*/ 127505 w 673704"/>
              <a:gd name="connsiteY0" fmla="*/ 1430120 h 1458940"/>
              <a:gd name="connsiteX1" fmla="*/ 476755 w 673704"/>
              <a:gd name="connsiteY1" fmla="*/ 655420 h 1458940"/>
              <a:gd name="connsiteX2" fmla="*/ 597405 w 673704"/>
              <a:gd name="connsiteY2" fmla="*/ 674470 h 1458940"/>
              <a:gd name="connsiteX3" fmla="*/ 654555 w 673704"/>
              <a:gd name="connsiteY3" fmla="*/ 680820 h 1458940"/>
              <a:gd name="connsiteX4" fmla="*/ 673605 w 673704"/>
              <a:gd name="connsiteY4" fmla="*/ 528420 h 1458940"/>
              <a:gd name="connsiteX5" fmla="*/ 648205 w 673704"/>
              <a:gd name="connsiteY5" fmla="*/ 376020 h 1458940"/>
              <a:gd name="connsiteX6" fmla="*/ 622805 w 673704"/>
              <a:gd name="connsiteY6" fmla="*/ 274420 h 1458940"/>
              <a:gd name="connsiteX7" fmla="*/ 578355 w 673704"/>
              <a:gd name="connsiteY7" fmla="*/ 204570 h 1458940"/>
              <a:gd name="connsiteX8" fmla="*/ 489455 w 673704"/>
              <a:gd name="connsiteY8" fmla="*/ 153770 h 1458940"/>
              <a:gd name="connsiteX9" fmla="*/ 349755 w 673704"/>
              <a:gd name="connsiteY9" fmla="*/ 77570 h 1458940"/>
              <a:gd name="connsiteX10" fmla="*/ 197355 w 673704"/>
              <a:gd name="connsiteY10" fmla="*/ 1370 h 1458940"/>
              <a:gd name="connsiteX11" fmla="*/ 89405 w 673704"/>
              <a:gd name="connsiteY11" fmla="*/ 33120 h 1458940"/>
              <a:gd name="connsiteX12" fmla="*/ 19555 w 673704"/>
              <a:gd name="connsiteY12" fmla="*/ 90270 h 1458940"/>
              <a:gd name="connsiteX13" fmla="*/ 13205 w 673704"/>
              <a:gd name="connsiteY13" fmla="*/ 223620 h 1458940"/>
              <a:gd name="connsiteX14" fmla="*/ 505 w 673704"/>
              <a:gd name="connsiteY14" fmla="*/ 331570 h 1458940"/>
              <a:gd name="connsiteX15" fmla="*/ 32255 w 673704"/>
              <a:gd name="connsiteY15" fmla="*/ 433170 h 1458940"/>
              <a:gd name="connsiteX16" fmla="*/ 89405 w 673704"/>
              <a:gd name="connsiteY16" fmla="*/ 503020 h 1458940"/>
              <a:gd name="connsiteX17" fmla="*/ 127505 w 673704"/>
              <a:gd name="connsiteY17" fmla="*/ 579220 h 1458940"/>
              <a:gd name="connsiteX18" fmla="*/ 108455 w 673704"/>
              <a:gd name="connsiteY18" fmla="*/ 769720 h 1458940"/>
              <a:gd name="connsiteX19" fmla="*/ 70355 w 673704"/>
              <a:gd name="connsiteY19" fmla="*/ 871320 h 1458940"/>
              <a:gd name="connsiteX20" fmla="*/ 76705 w 673704"/>
              <a:gd name="connsiteY20" fmla="*/ 985620 h 1458940"/>
              <a:gd name="connsiteX21" fmla="*/ 114805 w 673704"/>
              <a:gd name="connsiteY21" fmla="*/ 1099920 h 1458940"/>
              <a:gd name="connsiteX22" fmla="*/ 133855 w 673704"/>
              <a:gd name="connsiteY22" fmla="*/ 1195170 h 1458940"/>
              <a:gd name="connsiteX23" fmla="*/ 146555 w 673704"/>
              <a:gd name="connsiteY23" fmla="*/ 1284070 h 1458940"/>
              <a:gd name="connsiteX24" fmla="*/ 127505 w 673704"/>
              <a:gd name="connsiteY24" fmla="*/ 1430120 h 1458940"/>
              <a:gd name="connsiteX0" fmla="*/ 146555 w 673704"/>
              <a:gd name="connsiteY0" fmla="*/ 1284070 h 1312680"/>
              <a:gd name="connsiteX1" fmla="*/ 476755 w 673704"/>
              <a:gd name="connsiteY1" fmla="*/ 655420 h 1312680"/>
              <a:gd name="connsiteX2" fmla="*/ 597405 w 673704"/>
              <a:gd name="connsiteY2" fmla="*/ 674470 h 1312680"/>
              <a:gd name="connsiteX3" fmla="*/ 654555 w 673704"/>
              <a:gd name="connsiteY3" fmla="*/ 680820 h 1312680"/>
              <a:gd name="connsiteX4" fmla="*/ 673605 w 673704"/>
              <a:gd name="connsiteY4" fmla="*/ 528420 h 1312680"/>
              <a:gd name="connsiteX5" fmla="*/ 648205 w 673704"/>
              <a:gd name="connsiteY5" fmla="*/ 376020 h 1312680"/>
              <a:gd name="connsiteX6" fmla="*/ 622805 w 673704"/>
              <a:gd name="connsiteY6" fmla="*/ 274420 h 1312680"/>
              <a:gd name="connsiteX7" fmla="*/ 578355 w 673704"/>
              <a:gd name="connsiteY7" fmla="*/ 204570 h 1312680"/>
              <a:gd name="connsiteX8" fmla="*/ 489455 w 673704"/>
              <a:gd name="connsiteY8" fmla="*/ 153770 h 1312680"/>
              <a:gd name="connsiteX9" fmla="*/ 349755 w 673704"/>
              <a:gd name="connsiteY9" fmla="*/ 77570 h 1312680"/>
              <a:gd name="connsiteX10" fmla="*/ 197355 w 673704"/>
              <a:gd name="connsiteY10" fmla="*/ 1370 h 1312680"/>
              <a:gd name="connsiteX11" fmla="*/ 89405 w 673704"/>
              <a:gd name="connsiteY11" fmla="*/ 33120 h 1312680"/>
              <a:gd name="connsiteX12" fmla="*/ 19555 w 673704"/>
              <a:gd name="connsiteY12" fmla="*/ 90270 h 1312680"/>
              <a:gd name="connsiteX13" fmla="*/ 13205 w 673704"/>
              <a:gd name="connsiteY13" fmla="*/ 223620 h 1312680"/>
              <a:gd name="connsiteX14" fmla="*/ 505 w 673704"/>
              <a:gd name="connsiteY14" fmla="*/ 331570 h 1312680"/>
              <a:gd name="connsiteX15" fmla="*/ 32255 w 673704"/>
              <a:gd name="connsiteY15" fmla="*/ 433170 h 1312680"/>
              <a:gd name="connsiteX16" fmla="*/ 89405 w 673704"/>
              <a:gd name="connsiteY16" fmla="*/ 503020 h 1312680"/>
              <a:gd name="connsiteX17" fmla="*/ 127505 w 673704"/>
              <a:gd name="connsiteY17" fmla="*/ 579220 h 1312680"/>
              <a:gd name="connsiteX18" fmla="*/ 108455 w 673704"/>
              <a:gd name="connsiteY18" fmla="*/ 769720 h 1312680"/>
              <a:gd name="connsiteX19" fmla="*/ 70355 w 673704"/>
              <a:gd name="connsiteY19" fmla="*/ 871320 h 1312680"/>
              <a:gd name="connsiteX20" fmla="*/ 76705 w 673704"/>
              <a:gd name="connsiteY20" fmla="*/ 985620 h 1312680"/>
              <a:gd name="connsiteX21" fmla="*/ 114805 w 673704"/>
              <a:gd name="connsiteY21" fmla="*/ 1099920 h 1312680"/>
              <a:gd name="connsiteX22" fmla="*/ 133855 w 673704"/>
              <a:gd name="connsiteY22" fmla="*/ 1195170 h 1312680"/>
              <a:gd name="connsiteX23" fmla="*/ 146555 w 673704"/>
              <a:gd name="connsiteY23" fmla="*/ 1284070 h 1312680"/>
              <a:gd name="connsiteX0" fmla="*/ 133855 w 673704"/>
              <a:gd name="connsiteY0" fmla="*/ 1195170 h 1217111"/>
              <a:gd name="connsiteX1" fmla="*/ 476755 w 673704"/>
              <a:gd name="connsiteY1" fmla="*/ 655420 h 1217111"/>
              <a:gd name="connsiteX2" fmla="*/ 597405 w 673704"/>
              <a:gd name="connsiteY2" fmla="*/ 674470 h 1217111"/>
              <a:gd name="connsiteX3" fmla="*/ 654555 w 673704"/>
              <a:gd name="connsiteY3" fmla="*/ 680820 h 1217111"/>
              <a:gd name="connsiteX4" fmla="*/ 673605 w 673704"/>
              <a:gd name="connsiteY4" fmla="*/ 528420 h 1217111"/>
              <a:gd name="connsiteX5" fmla="*/ 648205 w 673704"/>
              <a:gd name="connsiteY5" fmla="*/ 376020 h 1217111"/>
              <a:gd name="connsiteX6" fmla="*/ 622805 w 673704"/>
              <a:gd name="connsiteY6" fmla="*/ 274420 h 1217111"/>
              <a:gd name="connsiteX7" fmla="*/ 578355 w 673704"/>
              <a:gd name="connsiteY7" fmla="*/ 204570 h 1217111"/>
              <a:gd name="connsiteX8" fmla="*/ 489455 w 673704"/>
              <a:gd name="connsiteY8" fmla="*/ 153770 h 1217111"/>
              <a:gd name="connsiteX9" fmla="*/ 349755 w 673704"/>
              <a:gd name="connsiteY9" fmla="*/ 77570 h 1217111"/>
              <a:gd name="connsiteX10" fmla="*/ 197355 w 673704"/>
              <a:gd name="connsiteY10" fmla="*/ 1370 h 1217111"/>
              <a:gd name="connsiteX11" fmla="*/ 89405 w 673704"/>
              <a:gd name="connsiteY11" fmla="*/ 33120 h 1217111"/>
              <a:gd name="connsiteX12" fmla="*/ 19555 w 673704"/>
              <a:gd name="connsiteY12" fmla="*/ 90270 h 1217111"/>
              <a:gd name="connsiteX13" fmla="*/ 13205 w 673704"/>
              <a:gd name="connsiteY13" fmla="*/ 223620 h 1217111"/>
              <a:gd name="connsiteX14" fmla="*/ 505 w 673704"/>
              <a:gd name="connsiteY14" fmla="*/ 331570 h 1217111"/>
              <a:gd name="connsiteX15" fmla="*/ 32255 w 673704"/>
              <a:gd name="connsiteY15" fmla="*/ 433170 h 1217111"/>
              <a:gd name="connsiteX16" fmla="*/ 89405 w 673704"/>
              <a:gd name="connsiteY16" fmla="*/ 503020 h 1217111"/>
              <a:gd name="connsiteX17" fmla="*/ 127505 w 673704"/>
              <a:gd name="connsiteY17" fmla="*/ 579220 h 1217111"/>
              <a:gd name="connsiteX18" fmla="*/ 108455 w 673704"/>
              <a:gd name="connsiteY18" fmla="*/ 769720 h 1217111"/>
              <a:gd name="connsiteX19" fmla="*/ 70355 w 673704"/>
              <a:gd name="connsiteY19" fmla="*/ 871320 h 1217111"/>
              <a:gd name="connsiteX20" fmla="*/ 76705 w 673704"/>
              <a:gd name="connsiteY20" fmla="*/ 985620 h 1217111"/>
              <a:gd name="connsiteX21" fmla="*/ 114805 w 673704"/>
              <a:gd name="connsiteY21" fmla="*/ 1099920 h 1217111"/>
              <a:gd name="connsiteX22" fmla="*/ 133855 w 673704"/>
              <a:gd name="connsiteY22" fmla="*/ 1195170 h 1217111"/>
              <a:gd name="connsiteX0" fmla="*/ 133855 w 673704"/>
              <a:gd name="connsiteY0" fmla="*/ 1195170 h 1234464"/>
              <a:gd name="connsiteX1" fmla="*/ 148143 w 673704"/>
              <a:gd name="connsiteY1" fmla="*/ 1189083 h 1234464"/>
              <a:gd name="connsiteX2" fmla="*/ 476755 w 673704"/>
              <a:gd name="connsiteY2" fmla="*/ 655420 h 1234464"/>
              <a:gd name="connsiteX3" fmla="*/ 597405 w 673704"/>
              <a:gd name="connsiteY3" fmla="*/ 674470 h 1234464"/>
              <a:gd name="connsiteX4" fmla="*/ 654555 w 673704"/>
              <a:gd name="connsiteY4" fmla="*/ 680820 h 1234464"/>
              <a:gd name="connsiteX5" fmla="*/ 673605 w 673704"/>
              <a:gd name="connsiteY5" fmla="*/ 528420 h 1234464"/>
              <a:gd name="connsiteX6" fmla="*/ 648205 w 673704"/>
              <a:gd name="connsiteY6" fmla="*/ 376020 h 1234464"/>
              <a:gd name="connsiteX7" fmla="*/ 622805 w 673704"/>
              <a:gd name="connsiteY7" fmla="*/ 274420 h 1234464"/>
              <a:gd name="connsiteX8" fmla="*/ 578355 w 673704"/>
              <a:gd name="connsiteY8" fmla="*/ 204570 h 1234464"/>
              <a:gd name="connsiteX9" fmla="*/ 489455 w 673704"/>
              <a:gd name="connsiteY9" fmla="*/ 153770 h 1234464"/>
              <a:gd name="connsiteX10" fmla="*/ 349755 w 673704"/>
              <a:gd name="connsiteY10" fmla="*/ 77570 h 1234464"/>
              <a:gd name="connsiteX11" fmla="*/ 197355 w 673704"/>
              <a:gd name="connsiteY11" fmla="*/ 1370 h 1234464"/>
              <a:gd name="connsiteX12" fmla="*/ 89405 w 673704"/>
              <a:gd name="connsiteY12" fmla="*/ 33120 h 1234464"/>
              <a:gd name="connsiteX13" fmla="*/ 19555 w 673704"/>
              <a:gd name="connsiteY13" fmla="*/ 90270 h 1234464"/>
              <a:gd name="connsiteX14" fmla="*/ 13205 w 673704"/>
              <a:gd name="connsiteY14" fmla="*/ 223620 h 1234464"/>
              <a:gd name="connsiteX15" fmla="*/ 505 w 673704"/>
              <a:gd name="connsiteY15" fmla="*/ 331570 h 1234464"/>
              <a:gd name="connsiteX16" fmla="*/ 32255 w 673704"/>
              <a:gd name="connsiteY16" fmla="*/ 433170 h 1234464"/>
              <a:gd name="connsiteX17" fmla="*/ 89405 w 673704"/>
              <a:gd name="connsiteY17" fmla="*/ 503020 h 1234464"/>
              <a:gd name="connsiteX18" fmla="*/ 127505 w 673704"/>
              <a:gd name="connsiteY18" fmla="*/ 579220 h 1234464"/>
              <a:gd name="connsiteX19" fmla="*/ 108455 w 673704"/>
              <a:gd name="connsiteY19" fmla="*/ 769720 h 1234464"/>
              <a:gd name="connsiteX20" fmla="*/ 70355 w 673704"/>
              <a:gd name="connsiteY20" fmla="*/ 871320 h 1234464"/>
              <a:gd name="connsiteX21" fmla="*/ 76705 w 673704"/>
              <a:gd name="connsiteY21" fmla="*/ 985620 h 1234464"/>
              <a:gd name="connsiteX22" fmla="*/ 114805 w 673704"/>
              <a:gd name="connsiteY22" fmla="*/ 1099920 h 1234464"/>
              <a:gd name="connsiteX23" fmla="*/ 133855 w 673704"/>
              <a:gd name="connsiteY23" fmla="*/ 1195170 h 1234464"/>
              <a:gd name="connsiteX0" fmla="*/ 114805 w 673704"/>
              <a:gd name="connsiteY0" fmla="*/ 1099920 h 1211628"/>
              <a:gd name="connsiteX1" fmla="*/ 148143 w 673704"/>
              <a:gd name="connsiteY1" fmla="*/ 1189083 h 1211628"/>
              <a:gd name="connsiteX2" fmla="*/ 476755 w 673704"/>
              <a:gd name="connsiteY2" fmla="*/ 655420 h 1211628"/>
              <a:gd name="connsiteX3" fmla="*/ 597405 w 673704"/>
              <a:gd name="connsiteY3" fmla="*/ 674470 h 1211628"/>
              <a:gd name="connsiteX4" fmla="*/ 654555 w 673704"/>
              <a:gd name="connsiteY4" fmla="*/ 680820 h 1211628"/>
              <a:gd name="connsiteX5" fmla="*/ 673605 w 673704"/>
              <a:gd name="connsiteY5" fmla="*/ 528420 h 1211628"/>
              <a:gd name="connsiteX6" fmla="*/ 648205 w 673704"/>
              <a:gd name="connsiteY6" fmla="*/ 376020 h 1211628"/>
              <a:gd name="connsiteX7" fmla="*/ 622805 w 673704"/>
              <a:gd name="connsiteY7" fmla="*/ 274420 h 1211628"/>
              <a:gd name="connsiteX8" fmla="*/ 578355 w 673704"/>
              <a:gd name="connsiteY8" fmla="*/ 204570 h 1211628"/>
              <a:gd name="connsiteX9" fmla="*/ 489455 w 673704"/>
              <a:gd name="connsiteY9" fmla="*/ 153770 h 1211628"/>
              <a:gd name="connsiteX10" fmla="*/ 349755 w 673704"/>
              <a:gd name="connsiteY10" fmla="*/ 77570 h 1211628"/>
              <a:gd name="connsiteX11" fmla="*/ 197355 w 673704"/>
              <a:gd name="connsiteY11" fmla="*/ 1370 h 1211628"/>
              <a:gd name="connsiteX12" fmla="*/ 89405 w 673704"/>
              <a:gd name="connsiteY12" fmla="*/ 33120 h 1211628"/>
              <a:gd name="connsiteX13" fmla="*/ 19555 w 673704"/>
              <a:gd name="connsiteY13" fmla="*/ 90270 h 1211628"/>
              <a:gd name="connsiteX14" fmla="*/ 13205 w 673704"/>
              <a:gd name="connsiteY14" fmla="*/ 223620 h 1211628"/>
              <a:gd name="connsiteX15" fmla="*/ 505 w 673704"/>
              <a:gd name="connsiteY15" fmla="*/ 331570 h 1211628"/>
              <a:gd name="connsiteX16" fmla="*/ 32255 w 673704"/>
              <a:gd name="connsiteY16" fmla="*/ 433170 h 1211628"/>
              <a:gd name="connsiteX17" fmla="*/ 89405 w 673704"/>
              <a:gd name="connsiteY17" fmla="*/ 503020 h 1211628"/>
              <a:gd name="connsiteX18" fmla="*/ 127505 w 673704"/>
              <a:gd name="connsiteY18" fmla="*/ 579220 h 1211628"/>
              <a:gd name="connsiteX19" fmla="*/ 108455 w 673704"/>
              <a:gd name="connsiteY19" fmla="*/ 769720 h 1211628"/>
              <a:gd name="connsiteX20" fmla="*/ 70355 w 673704"/>
              <a:gd name="connsiteY20" fmla="*/ 871320 h 1211628"/>
              <a:gd name="connsiteX21" fmla="*/ 76705 w 673704"/>
              <a:gd name="connsiteY21" fmla="*/ 985620 h 1211628"/>
              <a:gd name="connsiteX22" fmla="*/ 114805 w 673704"/>
              <a:gd name="connsiteY22" fmla="*/ 1099920 h 1211628"/>
              <a:gd name="connsiteX0" fmla="*/ 114805 w 673704"/>
              <a:gd name="connsiteY0" fmla="*/ 1099920 h 1099920"/>
              <a:gd name="connsiteX1" fmla="*/ 476755 w 673704"/>
              <a:gd name="connsiteY1" fmla="*/ 655420 h 1099920"/>
              <a:gd name="connsiteX2" fmla="*/ 597405 w 673704"/>
              <a:gd name="connsiteY2" fmla="*/ 674470 h 1099920"/>
              <a:gd name="connsiteX3" fmla="*/ 654555 w 673704"/>
              <a:gd name="connsiteY3" fmla="*/ 680820 h 1099920"/>
              <a:gd name="connsiteX4" fmla="*/ 673605 w 673704"/>
              <a:gd name="connsiteY4" fmla="*/ 528420 h 1099920"/>
              <a:gd name="connsiteX5" fmla="*/ 648205 w 673704"/>
              <a:gd name="connsiteY5" fmla="*/ 376020 h 1099920"/>
              <a:gd name="connsiteX6" fmla="*/ 622805 w 673704"/>
              <a:gd name="connsiteY6" fmla="*/ 274420 h 1099920"/>
              <a:gd name="connsiteX7" fmla="*/ 578355 w 673704"/>
              <a:gd name="connsiteY7" fmla="*/ 204570 h 1099920"/>
              <a:gd name="connsiteX8" fmla="*/ 489455 w 673704"/>
              <a:gd name="connsiteY8" fmla="*/ 153770 h 1099920"/>
              <a:gd name="connsiteX9" fmla="*/ 349755 w 673704"/>
              <a:gd name="connsiteY9" fmla="*/ 77570 h 1099920"/>
              <a:gd name="connsiteX10" fmla="*/ 197355 w 673704"/>
              <a:gd name="connsiteY10" fmla="*/ 1370 h 1099920"/>
              <a:gd name="connsiteX11" fmla="*/ 89405 w 673704"/>
              <a:gd name="connsiteY11" fmla="*/ 33120 h 1099920"/>
              <a:gd name="connsiteX12" fmla="*/ 19555 w 673704"/>
              <a:gd name="connsiteY12" fmla="*/ 90270 h 1099920"/>
              <a:gd name="connsiteX13" fmla="*/ 13205 w 673704"/>
              <a:gd name="connsiteY13" fmla="*/ 223620 h 1099920"/>
              <a:gd name="connsiteX14" fmla="*/ 505 w 673704"/>
              <a:gd name="connsiteY14" fmla="*/ 331570 h 1099920"/>
              <a:gd name="connsiteX15" fmla="*/ 32255 w 673704"/>
              <a:gd name="connsiteY15" fmla="*/ 433170 h 1099920"/>
              <a:gd name="connsiteX16" fmla="*/ 89405 w 673704"/>
              <a:gd name="connsiteY16" fmla="*/ 503020 h 1099920"/>
              <a:gd name="connsiteX17" fmla="*/ 127505 w 673704"/>
              <a:gd name="connsiteY17" fmla="*/ 579220 h 1099920"/>
              <a:gd name="connsiteX18" fmla="*/ 108455 w 673704"/>
              <a:gd name="connsiteY18" fmla="*/ 769720 h 1099920"/>
              <a:gd name="connsiteX19" fmla="*/ 70355 w 673704"/>
              <a:gd name="connsiteY19" fmla="*/ 871320 h 1099920"/>
              <a:gd name="connsiteX20" fmla="*/ 76705 w 673704"/>
              <a:gd name="connsiteY20" fmla="*/ 985620 h 1099920"/>
              <a:gd name="connsiteX21" fmla="*/ 114805 w 673704"/>
              <a:gd name="connsiteY21" fmla="*/ 1099920 h 1099920"/>
              <a:gd name="connsiteX0" fmla="*/ 76705 w 673704"/>
              <a:gd name="connsiteY0" fmla="*/ 985620 h 992539"/>
              <a:gd name="connsiteX1" fmla="*/ 476755 w 673704"/>
              <a:gd name="connsiteY1" fmla="*/ 655420 h 992539"/>
              <a:gd name="connsiteX2" fmla="*/ 597405 w 673704"/>
              <a:gd name="connsiteY2" fmla="*/ 674470 h 992539"/>
              <a:gd name="connsiteX3" fmla="*/ 654555 w 673704"/>
              <a:gd name="connsiteY3" fmla="*/ 680820 h 992539"/>
              <a:gd name="connsiteX4" fmla="*/ 673605 w 673704"/>
              <a:gd name="connsiteY4" fmla="*/ 528420 h 992539"/>
              <a:gd name="connsiteX5" fmla="*/ 648205 w 673704"/>
              <a:gd name="connsiteY5" fmla="*/ 376020 h 992539"/>
              <a:gd name="connsiteX6" fmla="*/ 622805 w 673704"/>
              <a:gd name="connsiteY6" fmla="*/ 274420 h 992539"/>
              <a:gd name="connsiteX7" fmla="*/ 578355 w 673704"/>
              <a:gd name="connsiteY7" fmla="*/ 204570 h 992539"/>
              <a:gd name="connsiteX8" fmla="*/ 489455 w 673704"/>
              <a:gd name="connsiteY8" fmla="*/ 153770 h 992539"/>
              <a:gd name="connsiteX9" fmla="*/ 349755 w 673704"/>
              <a:gd name="connsiteY9" fmla="*/ 77570 h 992539"/>
              <a:gd name="connsiteX10" fmla="*/ 197355 w 673704"/>
              <a:gd name="connsiteY10" fmla="*/ 1370 h 992539"/>
              <a:gd name="connsiteX11" fmla="*/ 89405 w 673704"/>
              <a:gd name="connsiteY11" fmla="*/ 33120 h 992539"/>
              <a:gd name="connsiteX12" fmla="*/ 19555 w 673704"/>
              <a:gd name="connsiteY12" fmla="*/ 90270 h 992539"/>
              <a:gd name="connsiteX13" fmla="*/ 13205 w 673704"/>
              <a:gd name="connsiteY13" fmla="*/ 223620 h 992539"/>
              <a:gd name="connsiteX14" fmla="*/ 505 w 673704"/>
              <a:gd name="connsiteY14" fmla="*/ 331570 h 992539"/>
              <a:gd name="connsiteX15" fmla="*/ 32255 w 673704"/>
              <a:gd name="connsiteY15" fmla="*/ 433170 h 992539"/>
              <a:gd name="connsiteX16" fmla="*/ 89405 w 673704"/>
              <a:gd name="connsiteY16" fmla="*/ 503020 h 992539"/>
              <a:gd name="connsiteX17" fmla="*/ 127505 w 673704"/>
              <a:gd name="connsiteY17" fmla="*/ 579220 h 992539"/>
              <a:gd name="connsiteX18" fmla="*/ 108455 w 673704"/>
              <a:gd name="connsiteY18" fmla="*/ 769720 h 992539"/>
              <a:gd name="connsiteX19" fmla="*/ 70355 w 673704"/>
              <a:gd name="connsiteY19" fmla="*/ 871320 h 992539"/>
              <a:gd name="connsiteX20" fmla="*/ 76705 w 673704"/>
              <a:gd name="connsiteY20" fmla="*/ 985620 h 992539"/>
              <a:gd name="connsiteX0" fmla="*/ 70355 w 673704"/>
              <a:gd name="connsiteY0" fmla="*/ 871320 h 874456"/>
              <a:gd name="connsiteX1" fmla="*/ 476755 w 673704"/>
              <a:gd name="connsiteY1" fmla="*/ 655420 h 874456"/>
              <a:gd name="connsiteX2" fmla="*/ 597405 w 673704"/>
              <a:gd name="connsiteY2" fmla="*/ 674470 h 874456"/>
              <a:gd name="connsiteX3" fmla="*/ 654555 w 673704"/>
              <a:gd name="connsiteY3" fmla="*/ 680820 h 874456"/>
              <a:gd name="connsiteX4" fmla="*/ 673605 w 673704"/>
              <a:gd name="connsiteY4" fmla="*/ 528420 h 874456"/>
              <a:gd name="connsiteX5" fmla="*/ 648205 w 673704"/>
              <a:gd name="connsiteY5" fmla="*/ 376020 h 874456"/>
              <a:gd name="connsiteX6" fmla="*/ 622805 w 673704"/>
              <a:gd name="connsiteY6" fmla="*/ 274420 h 874456"/>
              <a:gd name="connsiteX7" fmla="*/ 578355 w 673704"/>
              <a:gd name="connsiteY7" fmla="*/ 204570 h 874456"/>
              <a:gd name="connsiteX8" fmla="*/ 489455 w 673704"/>
              <a:gd name="connsiteY8" fmla="*/ 153770 h 874456"/>
              <a:gd name="connsiteX9" fmla="*/ 349755 w 673704"/>
              <a:gd name="connsiteY9" fmla="*/ 77570 h 874456"/>
              <a:gd name="connsiteX10" fmla="*/ 197355 w 673704"/>
              <a:gd name="connsiteY10" fmla="*/ 1370 h 874456"/>
              <a:gd name="connsiteX11" fmla="*/ 89405 w 673704"/>
              <a:gd name="connsiteY11" fmla="*/ 33120 h 874456"/>
              <a:gd name="connsiteX12" fmla="*/ 19555 w 673704"/>
              <a:gd name="connsiteY12" fmla="*/ 90270 h 874456"/>
              <a:gd name="connsiteX13" fmla="*/ 13205 w 673704"/>
              <a:gd name="connsiteY13" fmla="*/ 223620 h 874456"/>
              <a:gd name="connsiteX14" fmla="*/ 505 w 673704"/>
              <a:gd name="connsiteY14" fmla="*/ 331570 h 874456"/>
              <a:gd name="connsiteX15" fmla="*/ 32255 w 673704"/>
              <a:gd name="connsiteY15" fmla="*/ 433170 h 874456"/>
              <a:gd name="connsiteX16" fmla="*/ 89405 w 673704"/>
              <a:gd name="connsiteY16" fmla="*/ 503020 h 874456"/>
              <a:gd name="connsiteX17" fmla="*/ 127505 w 673704"/>
              <a:gd name="connsiteY17" fmla="*/ 579220 h 874456"/>
              <a:gd name="connsiteX18" fmla="*/ 108455 w 673704"/>
              <a:gd name="connsiteY18" fmla="*/ 769720 h 874456"/>
              <a:gd name="connsiteX19" fmla="*/ 70355 w 673704"/>
              <a:gd name="connsiteY19" fmla="*/ 871320 h 874456"/>
              <a:gd name="connsiteX0" fmla="*/ 108455 w 673704"/>
              <a:gd name="connsiteY0" fmla="*/ 769720 h 770728"/>
              <a:gd name="connsiteX1" fmla="*/ 476755 w 673704"/>
              <a:gd name="connsiteY1" fmla="*/ 655420 h 770728"/>
              <a:gd name="connsiteX2" fmla="*/ 597405 w 673704"/>
              <a:gd name="connsiteY2" fmla="*/ 674470 h 770728"/>
              <a:gd name="connsiteX3" fmla="*/ 654555 w 673704"/>
              <a:gd name="connsiteY3" fmla="*/ 680820 h 770728"/>
              <a:gd name="connsiteX4" fmla="*/ 673605 w 673704"/>
              <a:gd name="connsiteY4" fmla="*/ 528420 h 770728"/>
              <a:gd name="connsiteX5" fmla="*/ 648205 w 673704"/>
              <a:gd name="connsiteY5" fmla="*/ 376020 h 770728"/>
              <a:gd name="connsiteX6" fmla="*/ 622805 w 673704"/>
              <a:gd name="connsiteY6" fmla="*/ 274420 h 770728"/>
              <a:gd name="connsiteX7" fmla="*/ 578355 w 673704"/>
              <a:gd name="connsiteY7" fmla="*/ 204570 h 770728"/>
              <a:gd name="connsiteX8" fmla="*/ 489455 w 673704"/>
              <a:gd name="connsiteY8" fmla="*/ 153770 h 770728"/>
              <a:gd name="connsiteX9" fmla="*/ 349755 w 673704"/>
              <a:gd name="connsiteY9" fmla="*/ 77570 h 770728"/>
              <a:gd name="connsiteX10" fmla="*/ 197355 w 673704"/>
              <a:gd name="connsiteY10" fmla="*/ 1370 h 770728"/>
              <a:gd name="connsiteX11" fmla="*/ 89405 w 673704"/>
              <a:gd name="connsiteY11" fmla="*/ 33120 h 770728"/>
              <a:gd name="connsiteX12" fmla="*/ 19555 w 673704"/>
              <a:gd name="connsiteY12" fmla="*/ 90270 h 770728"/>
              <a:gd name="connsiteX13" fmla="*/ 13205 w 673704"/>
              <a:gd name="connsiteY13" fmla="*/ 223620 h 770728"/>
              <a:gd name="connsiteX14" fmla="*/ 505 w 673704"/>
              <a:gd name="connsiteY14" fmla="*/ 331570 h 770728"/>
              <a:gd name="connsiteX15" fmla="*/ 32255 w 673704"/>
              <a:gd name="connsiteY15" fmla="*/ 433170 h 770728"/>
              <a:gd name="connsiteX16" fmla="*/ 89405 w 673704"/>
              <a:gd name="connsiteY16" fmla="*/ 503020 h 770728"/>
              <a:gd name="connsiteX17" fmla="*/ 127505 w 673704"/>
              <a:gd name="connsiteY17" fmla="*/ 579220 h 770728"/>
              <a:gd name="connsiteX18" fmla="*/ 108455 w 673704"/>
              <a:gd name="connsiteY18" fmla="*/ 769720 h 770728"/>
              <a:gd name="connsiteX0" fmla="*/ 127505 w 673704"/>
              <a:gd name="connsiteY0" fmla="*/ 579220 h 690988"/>
              <a:gd name="connsiteX1" fmla="*/ 476755 w 673704"/>
              <a:gd name="connsiteY1" fmla="*/ 655420 h 690988"/>
              <a:gd name="connsiteX2" fmla="*/ 597405 w 673704"/>
              <a:gd name="connsiteY2" fmla="*/ 674470 h 690988"/>
              <a:gd name="connsiteX3" fmla="*/ 654555 w 673704"/>
              <a:gd name="connsiteY3" fmla="*/ 680820 h 690988"/>
              <a:gd name="connsiteX4" fmla="*/ 673605 w 673704"/>
              <a:gd name="connsiteY4" fmla="*/ 528420 h 690988"/>
              <a:gd name="connsiteX5" fmla="*/ 648205 w 673704"/>
              <a:gd name="connsiteY5" fmla="*/ 376020 h 690988"/>
              <a:gd name="connsiteX6" fmla="*/ 622805 w 673704"/>
              <a:gd name="connsiteY6" fmla="*/ 274420 h 690988"/>
              <a:gd name="connsiteX7" fmla="*/ 578355 w 673704"/>
              <a:gd name="connsiteY7" fmla="*/ 204570 h 690988"/>
              <a:gd name="connsiteX8" fmla="*/ 489455 w 673704"/>
              <a:gd name="connsiteY8" fmla="*/ 153770 h 690988"/>
              <a:gd name="connsiteX9" fmla="*/ 349755 w 673704"/>
              <a:gd name="connsiteY9" fmla="*/ 77570 h 690988"/>
              <a:gd name="connsiteX10" fmla="*/ 197355 w 673704"/>
              <a:gd name="connsiteY10" fmla="*/ 1370 h 690988"/>
              <a:gd name="connsiteX11" fmla="*/ 89405 w 673704"/>
              <a:gd name="connsiteY11" fmla="*/ 33120 h 690988"/>
              <a:gd name="connsiteX12" fmla="*/ 19555 w 673704"/>
              <a:gd name="connsiteY12" fmla="*/ 90270 h 690988"/>
              <a:gd name="connsiteX13" fmla="*/ 13205 w 673704"/>
              <a:gd name="connsiteY13" fmla="*/ 223620 h 690988"/>
              <a:gd name="connsiteX14" fmla="*/ 505 w 673704"/>
              <a:gd name="connsiteY14" fmla="*/ 331570 h 690988"/>
              <a:gd name="connsiteX15" fmla="*/ 32255 w 673704"/>
              <a:gd name="connsiteY15" fmla="*/ 433170 h 690988"/>
              <a:gd name="connsiteX16" fmla="*/ 89405 w 673704"/>
              <a:gd name="connsiteY16" fmla="*/ 503020 h 690988"/>
              <a:gd name="connsiteX17" fmla="*/ 127505 w 673704"/>
              <a:gd name="connsiteY17" fmla="*/ 579220 h 690988"/>
              <a:gd name="connsiteX0" fmla="*/ 89405 w 673704"/>
              <a:gd name="connsiteY0" fmla="*/ 503020 h 690988"/>
              <a:gd name="connsiteX1" fmla="*/ 476755 w 673704"/>
              <a:gd name="connsiteY1" fmla="*/ 655420 h 690988"/>
              <a:gd name="connsiteX2" fmla="*/ 597405 w 673704"/>
              <a:gd name="connsiteY2" fmla="*/ 674470 h 690988"/>
              <a:gd name="connsiteX3" fmla="*/ 654555 w 673704"/>
              <a:gd name="connsiteY3" fmla="*/ 680820 h 690988"/>
              <a:gd name="connsiteX4" fmla="*/ 673605 w 673704"/>
              <a:gd name="connsiteY4" fmla="*/ 528420 h 690988"/>
              <a:gd name="connsiteX5" fmla="*/ 648205 w 673704"/>
              <a:gd name="connsiteY5" fmla="*/ 376020 h 690988"/>
              <a:gd name="connsiteX6" fmla="*/ 622805 w 673704"/>
              <a:gd name="connsiteY6" fmla="*/ 274420 h 690988"/>
              <a:gd name="connsiteX7" fmla="*/ 578355 w 673704"/>
              <a:gd name="connsiteY7" fmla="*/ 204570 h 690988"/>
              <a:gd name="connsiteX8" fmla="*/ 489455 w 673704"/>
              <a:gd name="connsiteY8" fmla="*/ 153770 h 690988"/>
              <a:gd name="connsiteX9" fmla="*/ 349755 w 673704"/>
              <a:gd name="connsiteY9" fmla="*/ 77570 h 690988"/>
              <a:gd name="connsiteX10" fmla="*/ 197355 w 673704"/>
              <a:gd name="connsiteY10" fmla="*/ 1370 h 690988"/>
              <a:gd name="connsiteX11" fmla="*/ 89405 w 673704"/>
              <a:gd name="connsiteY11" fmla="*/ 33120 h 690988"/>
              <a:gd name="connsiteX12" fmla="*/ 19555 w 673704"/>
              <a:gd name="connsiteY12" fmla="*/ 90270 h 690988"/>
              <a:gd name="connsiteX13" fmla="*/ 13205 w 673704"/>
              <a:gd name="connsiteY13" fmla="*/ 223620 h 690988"/>
              <a:gd name="connsiteX14" fmla="*/ 505 w 673704"/>
              <a:gd name="connsiteY14" fmla="*/ 331570 h 690988"/>
              <a:gd name="connsiteX15" fmla="*/ 32255 w 673704"/>
              <a:gd name="connsiteY15" fmla="*/ 433170 h 690988"/>
              <a:gd name="connsiteX16" fmla="*/ 89405 w 673704"/>
              <a:gd name="connsiteY16" fmla="*/ 503020 h 690988"/>
              <a:gd name="connsiteX0" fmla="*/ 89405 w 675309"/>
              <a:gd name="connsiteY0" fmla="*/ 503020 h 685319"/>
              <a:gd name="connsiteX1" fmla="*/ 476755 w 675309"/>
              <a:gd name="connsiteY1" fmla="*/ 655420 h 685319"/>
              <a:gd name="connsiteX2" fmla="*/ 597405 w 675309"/>
              <a:gd name="connsiteY2" fmla="*/ 674470 h 685319"/>
              <a:gd name="connsiteX3" fmla="*/ 673605 w 675309"/>
              <a:gd name="connsiteY3" fmla="*/ 528420 h 685319"/>
              <a:gd name="connsiteX4" fmla="*/ 648205 w 675309"/>
              <a:gd name="connsiteY4" fmla="*/ 376020 h 685319"/>
              <a:gd name="connsiteX5" fmla="*/ 622805 w 675309"/>
              <a:gd name="connsiteY5" fmla="*/ 274420 h 685319"/>
              <a:gd name="connsiteX6" fmla="*/ 578355 w 675309"/>
              <a:gd name="connsiteY6" fmla="*/ 204570 h 685319"/>
              <a:gd name="connsiteX7" fmla="*/ 489455 w 675309"/>
              <a:gd name="connsiteY7" fmla="*/ 153770 h 685319"/>
              <a:gd name="connsiteX8" fmla="*/ 349755 w 675309"/>
              <a:gd name="connsiteY8" fmla="*/ 77570 h 685319"/>
              <a:gd name="connsiteX9" fmla="*/ 197355 w 675309"/>
              <a:gd name="connsiteY9" fmla="*/ 1370 h 685319"/>
              <a:gd name="connsiteX10" fmla="*/ 89405 w 675309"/>
              <a:gd name="connsiteY10" fmla="*/ 33120 h 685319"/>
              <a:gd name="connsiteX11" fmla="*/ 19555 w 675309"/>
              <a:gd name="connsiteY11" fmla="*/ 90270 h 685319"/>
              <a:gd name="connsiteX12" fmla="*/ 13205 w 675309"/>
              <a:gd name="connsiteY12" fmla="*/ 223620 h 685319"/>
              <a:gd name="connsiteX13" fmla="*/ 505 w 675309"/>
              <a:gd name="connsiteY13" fmla="*/ 331570 h 685319"/>
              <a:gd name="connsiteX14" fmla="*/ 32255 w 675309"/>
              <a:gd name="connsiteY14" fmla="*/ 433170 h 685319"/>
              <a:gd name="connsiteX15" fmla="*/ 89405 w 675309"/>
              <a:gd name="connsiteY15" fmla="*/ 503020 h 685319"/>
              <a:gd name="connsiteX0" fmla="*/ 89405 w 676827"/>
              <a:gd name="connsiteY0" fmla="*/ 503020 h 659628"/>
              <a:gd name="connsiteX1" fmla="*/ 476755 w 676827"/>
              <a:gd name="connsiteY1" fmla="*/ 655420 h 659628"/>
              <a:gd name="connsiteX2" fmla="*/ 570266 w 676827"/>
              <a:gd name="connsiteY2" fmla="*/ 609336 h 659628"/>
              <a:gd name="connsiteX3" fmla="*/ 673605 w 676827"/>
              <a:gd name="connsiteY3" fmla="*/ 528420 h 659628"/>
              <a:gd name="connsiteX4" fmla="*/ 648205 w 676827"/>
              <a:gd name="connsiteY4" fmla="*/ 376020 h 659628"/>
              <a:gd name="connsiteX5" fmla="*/ 622805 w 676827"/>
              <a:gd name="connsiteY5" fmla="*/ 274420 h 659628"/>
              <a:gd name="connsiteX6" fmla="*/ 578355 w 676827"/>
              <a:gd name="connsiteY6" fmla="*/ 204570 h 659628"/>
              <a:gd name="connsiteX7" fmla="*/ 489455 w 676827"/>
              <a:gd name="connsiteY7" fmla="*/ 153770 h 659628"/>
              <a:gd name="connsiteX8" fmla="*/ 349755 w 676827"/>
              <a:gd name="connsiteY8" fmla="*/ 77570 h 659628"/>
              <a:gd name="connsiteX9" fmla="*/ 197355 w 676827"/>
              <a:gd name="connsiteY9" fmla="*/ 1370 h 659628"/>
              <a:gd name="connsiteX10" fmla="*/ 89405 w 676827"/>
              <a:gd name="connsiteY10" fmla="*/ 33120 h 659628"/>
              <a:gd name="connsiteX11" fmla="*/ 19555 w 676827"/>
              <a:gd name="connsiteY11" fmla="*/ 90270 h 659628"/>
              <a:gd name="connsiteX12" fmla="*/ 13205 w 676827"/>
              <a:gd name="connsiteY12" fmla="*/ 223620 h 659628"/>
              <a:gd name="connsiteX13" fmla="*/ 505 w 676827"/>
              <a:gd name="connsiteY13" fmla="*/ 331570 h 659628"/>
              <a:gd name="connsiteX14" fmla="*/ 32255 w 676827"/>
              <a:gd name="connsiteY14" fmla="*/ 433170 h 659628"/>
              <a:gd name="connsiteX15" fmla="*/ 89405 w 676827"/>
              <a:gd name="connsiteY15" fmla="*/ 503020 h 659628"/>
              <a:gd name="connsiteX0" fmla="*/ 89405 w 676827"/>
              <a:gd name="connsiteY0" fmla="*/ 503020 h 619484"/>
              <a:gd name="connsiteX1" fmla="*/ 471327 w 676827"/>
              <a:gd name="connsiteY1" fmla="*/ 606570 h 619484"/>
              <a:gd name="connsiteX2" fmla="*/ 570266 w 676827"/>
              <a:gd name="connsiteY2" fmla="*/ 609336 h 619484"/>
              <a:gd name="connsiteX3" fmla="*/ 673605 w 676827"/>
              <a:gd name="connsiteY3" fmla="*/ 528420 h 619484"/>
              <a:gd name="connsiteX4" fmla="*/ 648205 w 676827"/>
              <a:gd name="connsiteY4" fmla="*/ 376020 h 619484"/>
              <a:gd name="connsiteX5" fmla="*/ 622805 w 676827"/>
              <a:gd name="connsiteY5" fmla="*/ 274420 h 619484"/>
              <a:gd name="connsiteX6" fmla="*/ 578355 w 676827"/>
              <a:gd name="connsiteY6" fmla="*/ 204570 h 619484"/>
              <a:gd name="connsiteX7" fmla="*/ 489455 w 676827"/>
              <a:gd name="connsiteY7" fmla="*/ 153770 h 619484"/>
              <a:gd name="connsiteX8" fmla="*/ 349755 w 676827"/>
              <a:gd name="connsiteY8" fmla="*/ 77570 h 619484"/>
              <a:gd name="connsiteX9" fmla="*/ 197355 w 676827"/>
              <a:gd name="connsiteY9" fmla="*/ 1370 h 619484"/>
              <a:gd name="connsiteX10" fmla="*/ 89405 w 676827"/>
              <a:gd name="connsiteY10" fmla="*/ 33120 h 619484"/>
              <a:gd name="connsiteX11" fmla="*/ 19555 w 676827"/>
              <a:gd name="connsiteY11" fmla="*/ 90270 h 619484"/>
              <a:gd name="connsiteX12" fmla="*/ 13205 w 676827"/>
              <a:gd name="connsiteY12" fmla="*/ 223620 h 619484"/>
              <a:gd name="connsiteX13" fmla="*/ 505 w 676827"/>
              <a:gd name="connsiteY13" fmla="*/ 331570 h 619484"/>
              <a:gd name="connsiteX14" fmla="*/ 32255 w 676827"/>
              <a:gd name="connsiteY14" fmla="*/ 433170 h 619484"/>
              <a:gd name="connsiteX15" fmla="*/ 89405 w 676827"/>
              <a:gd name="connsiteY15" fmla="*/ 503020 h 619484"/>
              <a:gd name="connsiteX0" fmla="*/ 143684 w 676827"/>
              <a:gd name="connsiteY0" fmla="*/ 497593 h 619821"/>
              <a:gd name="connsiteX1" fmla="*/ 471327 w 676827"/>
              <a:gd name="connsiteY1" fmla="*/ 606570 h 619821"/>
              <a:gd name="connsiteX2" fmla="*/ 570266 w 676827"/>
              <a:gd name="connsiteY2" fmla="*/ 609336 h 619821"/>
              <a:gd name="connsiteX3" fmla="*/ 673605 w 676827"/>
              <a:gd name="connsiteY3" fmla="*/ 528420 h 619821"/>
              <a:gd name="connsiteX4" fmla="*/ 648205 w 676827"/>
              <a:gd name="connsiteY4" fmla="*/ 376020 h 619821"/>
              <a:gd name="connsiteX5" fmla="*/ 622805 w 676827"/>
              <a:gd name="connsiteY5" fmla="*/ 274420 h 619821"/>
              <a:gd name="connsiteX6" fmla="*/ 578355 w 676827"/>
              <a:gd name="connsiteY6" fmla="*/ 204570 h 619821"/>
              <a:gd name="connsiteX7" fmla="*/ 489455 w 676827"/>
              <a:gd name="connsiteY7" fmla="*/ 153770 h 619821"/>
              <a:gd name="connsiteX8" fmla="*/ 349755 w 676827"/>
              <a:gd name="connsiteY8" fmla="*/ 77570 h 619821"/>
              <a:gd name="connsiteX9" fmla="*/ 197355 w 676827"/>
              <a:gd name="connsiteY9" fmla="*/ 1370 h 619821"/>
              <a:gd name="connsiteX10" fmla="*/ 89405 w 676827"/>
              <a:gd name="connsiteY10" fmla="*/ 33120 h 619821"/>
              <a:gd name="connsiteX11" fmla="*/ 19555 w 676827"/>
              <a:gd name="connsiteY11" fmla="*/ 90270 h 619821"/>
              <a:gd name="connsiteX12" fmla="*/ 13205 w 676827"/>
              <a:gd name="connsiteY12" fmla="*/ 223620 h 619821"/>
              <a:gd name="connsiteX13" fmla="*/ 505 w 676827"/>
              <a:gd name="connsiteY13" fmla="*/ 331570 h 619821"/>
              <a:gd name="connsiteX14" fmla="*/ 32255 w 676827"/>
              <a:gd name="connsiteY14" fmla="*/ 433170 h 619821"/>
              <a:gd name="connsiteX15" fmla="*/ 143684 w 676827"/>
              <a:gd name="connsiteY15" fmla="*/ 497593 h 619821"/>
              <a:gd name="connsiteX0" fmla="*/ 257670 w 676827"/>
              <a:gd name="connsiteY0" fmla="*/ 524733 h 618193"/>
              <a:gd name="connsiteX1" fmla="*/ 471327 w 676827"/>
              <a:gd name="connsiteY1" fmla="*/ 606570 h 618193"/>
              <a:gd name="connsiteX2" fmla="*/ 570266 w 676827"/>
              <a:gd name="connsiteY2" fmla="*/ 609336 h 618193"/>
              <a:gd name="connsiteX3" fmla="*/ 673605 w 676827"/>
              <a:gd name="connsiteY3" fmla="*/ 528420 h 618193"/>
              <a:gd name="connsiteX4" fmla="*/ 648205 w 676827"/>
              <a:gd name="connsiteY4" fmla="*/ 376020 h 618193"/>
              <a:gd name="connsiteX5" fmla="*/ 622805 w 676827"/>
              <a:gd name="connsiteY5" fmla="*/ 274420 h 618193"/>
              <a:gd name="connsiteX6" fmla="*/ 578355 w 676827"/>
              <a:gd name="connsiteY6" fmla="*/ 204570 h 618193"/>
              <a:gd name="connsiteX7" fmla="*/ 489455 w 676827"/>
              <a:gd name="connsiteY7" fmla="*/ 153770 h 618193"/>
              <a:gd name="connsiteX8" fmla="*/ 349755 w 676827"/>
              <a:gd name="connsiteY8" fmla="*/ 77570 h 618193"/>
              <a:gd name="connsiteX9" fmla="*/ 197355 w 676827"/>
              <a:gd name="connsiteY9" fmla="*/ 1370 h 618193"/>
              <a:gd name="connsiteX10" fmla="*/ 89405 w 676827"/>
              <a:gd name="connsiteY10" fmla="*/ 33120 h 618193"/>
              <a:gd name="connsiteX11" fmla="*/ 19555 w 676827"/>
              <a:gd name="connsiteY11" fmla="*/ 90270 h 618193"/>
              <a:gd name="connsiteX12" fmla="*/ 13205 w 676827"/>
              <a:gd name="connsiteY12" fmla="*/ 223620 h 618193"/>
              <a:gd name="connsiteX13" fmla="*/ 505 w 676827"/>
              <a:gd name="connsiteY13" fmla="*/ 331570 h 618193"/>
              <a:gd name="connsiteX14" fmla="*/ 32255 w 676827"/>
              <a:gd name="connsiteY14" fmla="*/ 433170 h 618193"/>
              <a:gd name="connsiteX15" fmla="*/ 257670 w 676827"/>
              <a:gd name="connsiteY15" fmla="*/ 524733 h 618193"/>
              <a:gd name="connsiteX0" fmla="*/ 257670 w 676827"/>
              <a:gd name="connsiteY0" fmla="*/ 524733 h 615788"/>
              <a:gd name="connsiteX1" fmla="*/ 444188 w 676827"/>
              <a:gd name="connsiteY1" fmla="*/ 601142 h 615788"/>
              <a:gd name="connsiteX2" fmla="*/ 570266 w 676827"/>
              <a:gd name="connsiteY2" fmla="*/ 609336 h 615788"/>
              <a:gd name="connsiteX3" fmla="*/ 673605 w 676827"/>
              <a:gd name="connsiteY3" fmla="*/ 528420 h 615788"/>
              <a:gd name="connsiteX4" fmla="*/ 648205 w 676827"/>
              <a:gd name="connsiteY4" fmla="*/ 376020 h 615788"/>
              <a:gd name="connsiteX5" fmla="*/ 622805 w 676827"/>
              <a:gd name="connsiteY5" fmla="*/ 274420 h 615788"/>
              <a:gd name="connsiteX6" fmla="*/ 578355 w 676827"/>
              <a:gd name="connsiteY6" fmla="*/ 204570 h 615788"/>
              <a:gd name="connsiteX7" fmla="*/ 489455 w 676827"/>
              <a:gd name="connsiteY7" fmla="*/ 153770 h 615788"/>
              <a:gd name="connsiteX8" fmla="*/ 349755 w 676827"/>
              <a:gd name="connsiteY8" fmla="*/ 77570 h 615788"/>
              <a:gd name="connsiteX9" fmla="*/ 197355 w 676827"/>
              <a:gd name="connsiteY9" fmla="*/ 1370 h 615788"/>
              <a:gd name="connsiteX10" fmla="*/ 89405 w 676827"/>
              <a:gd name="connsiteY10" fmla="*/ 33120 h 615788"/>
              <a:gd name="connsiteX11" fmla="*/ 19555 w 676827"/>
              <a:gd name="connsiteY11" fmla="*/ 90270 h 615788"/>
              <a:gd name="connsiteX12" fmla="*/ 13205 w 676827"/>
              <a:gd name="connsiteY12" fmla="*/ 223620 h 615788"/>
              <a:gd name="connsiteX13" fmla="*/ 505 w 676827"/>
              <a:gd name="connsiteY13" fmla="*/ 331570 h 615788"/>
              <a:gd name="connsiteX14" fmla="*/ 32255 w 676827"/>
              <a:gd name="connsiteY14" fmla="*/ 433170 h 615788"/>
              <a:gd name="connsiteX15" fmla="*/ 257670 w 676827"/>
              <a:gd name="connsiteY15" fmla="*/ 524733 h 615788"/>
              <a:gd name="connsiteX0" fmla="*/ 257670 w 650750"/>
              <a:gd name="connsiteY0" fmla="*/ 524733 h 616986"/>
              <a:gd name="connsiteX1" fmla="*/ 444188 w 650750"/>
              <a:gd name="connsiteY1" fmla="*/ 601142 h 616986"/>
              <a:gd name="connsiteX2" fmla="*/ 570266 w 650750"/>
              <a:gd name="connsiteY2" fmla="*/ 609336 h 616986"/>
              <a:gd name="connsiteX3" fmla="*/ 641038 w 650750"/>
              <a:gd name="connsiteY3" fmla="*/ 512137 h 616986"/>
              <a:gd name="connsiteX4" fmla="*/ 648205 w 650750"/>
              <a:gd name="connsiteY4" fmla="*/ 376020 h 616986"/>
              <a:gd name="connsiteX5" fmla="*/ 622805 w 650750"/>
              <a:gd name="connsiteY5" fmla="*/ 274420 h 616986"/>
              <a:gd name="connsiteX6" fmla="*/ 578355 w 650750"/>
              <a:gd name="connsiteY6" fmla="*/ 204570 h 616986"/>
              <a:gd name="connsiteX7" fmla="*/ 489455 w 650750"/>
              <a:gd name="connsiteY7" fmla="*/ 153770 h 616986"/>
              <a:gd name="connsiteX8" fmla="*/ 349755 w 650750"/>
              <a:gd name="connsiteY8" fmla="*/ 77570 h 616986"/>
              <a:gd name="connsiteX9" fmla="*/ 197355 w 650750"/>
              <a:gd name="connsiteY9" fmla="*/ 1370 h 616986"/>
              <a:gd name="connsiteX10" fmla="*/ 89405 w 650750"/>
              <a:gd name="connsiteY10" fmla="*/ 33120 h 616986"/>
              <a:gd name="connsiteX11" fmla="*/ 19555 w 650750"/>
              <a:gd name="connsiteY11" fmla="*/ 90270 h 616986"/>
              <a:gd name="connsiteX12" fmla="*/ 13205 w 650750"/>
              <a:gd name="connsiteY12" fmla="*/ 223620 h 616986"/>
              <a:gd name="connsiteX13" fmla="*/ 505 w 650750"/>
              <a:gd name="connsiteY13" fmla="*/ 331570 h 616986"/>
              <a:gd name="connsiteX14" fmla="*/ 32255 w 650750"/>
              <a:gd name="connsiteY14" fmla="*/ 433170 h 616986"/>
              <a:gd name="connsiteX15" fmla="*/ 257670 w 650750"/>
              <a:gd name="connsiteY15" fmla="*/ 524733 h 616986"/>
              <a:gd name="connsiteX0" fmla="*/ 259800 w 652880"/>
              <a:gd name="connsiteY0" fmla="*/ 524733 h 616986"/>
              <a:gd name="connsiteX1" fmla="*/ 446318 w 652880"/>
              <a:gd name="connsiteY1" fmla="*/ 601142 h 616986"/>
              <a:gd name="connsiteX2" fmla="*/ 572396 w 652880"/>
              <a:gd name="connsiteY2" fmla="*/ 609336 h 616986"/>
              <a:gd name="connsiteX3" fmla="*/ 643168 w 652880"/>
              <a:gd name="connsiteY3" fmla="*/ 512137 h 616986"/>
              <a:gd name="connsiteX4" fmla="*/ 650335 w 652880"/>
              <a:gd name="connsiteY4" fmla="*/ 376020 h 616986"/>
              <a:gd name="connsiteX5" fmla="*/ 624935 w 652880"/>
              <a:gd name="connsiteY5" fmla="*/ 274420 h 616986"/>
              <a:gd name="connsiteX6" fmla="*/ 580485 w 652880"/>
              <a:gd name="connsiteY6" fmla="*/ 204570 h 616986"/>
              <a:gd name="connsiteX7" fmla="*/ 491585 w 652880"/>
              <a:gd name="connsiteY7" fmla="*/ 153770 h 616986"/>
              <a:gd name="connsiteX8" fmla="*/ 351885 w 652880"/>
              <a:gd name="connsiteY8" fmla="*/ 77570 h 616986"/>
              <a:gd name="connsiteX9" fmla="*/ 199485 w 652880"/>
              <a:gd name="connsiteY9" fmla="*/ 1370 h 616986"/>
              <a:gd name="connsiteX10" fmla="*/ 91535 w 652880"/>
              <a:gd name="connsiteY10" fmla="*/ 33120 h 616986"/>
              <a:gd name="connsiteX11" fmla="*/ 21685 w 652880"/>
              <a:gd name="connsiteY11" fmla="*/ 90270 h 616986"/>
              <a:gd name="connsiteX12" fmla="*/ 15335 w 652880"/>
              <a:gd name="connsiteY12" fmla="*/ 223620 h 616986"/>
              <a:gd name="connsiteX13" fmla="*/ 2635 w 652880"/>
              <a:gd name="connsiteY13" fmla="*/ 331570 h 616986"/>
              <a:gd name="connsiteX14" fmla="*/ 72380 w 652880"/>
              <a:gd name="connsiteY14" fmla="*/ 427742 h 616986"/>
              <a:gd name="connsiteX15" fmla="*/ 259800 w 652880"/>
              <a:gd name="connsiteY15" fmla="*/ 524733 h 616986"/>
              <a:gd name="connsiteX0" fmla="*/ 246571 w 639651"/>
              <a:gd name="connsiteY0" fmla="*/ 524733 h 616986"/>
              <a:gd name="connsiteX1" fmla="*/ 433089 w 639651"/>
              <a:gd name="connsiteY1" fmla="*/ 601142 h 616986"/>
              <a:gd name="connsiteX2" fmla="*/ 559167 w 639651"/>
              <a:gd name="connsiteY2" fmla="*/ 609336 h 616986"/>
              <a:gd name="connsiteX3" fmla="*/ 629939 w 639651"/>
              <a:gd name="connsiteY3" fmla="*/ 512137 h 616986"/>
              <a:gd name="connsiteX4" fmla="*/ 637106 w 639651"/>
              <a:gd name="connsiteY4" fmla="*/ 376020 h 616986"/>
              <a:gd name="connsiteX5" fmla="*/ 611706 w 639651"/>
              <a:gd name="connsiteY5" fmla="*/ 274420 h 616986"/>
              <a:gd name="connsiteX6" fmla="*/ 567256 w 639651"/>
              <a:gd name="connsiteY6" fmla="*/ 204570 h 616986"/>
              <a:gd name="connsiteX7" fmla="*/ 478356 w 639651"/>
              <a:gd name="connsiteY7" fmla="*/ 153770 h 616986"/>
              <a:gd name="connsiteX8" fmla="*/ 338656 w 639651"/>
              <a:gd name="connsiteY8" fmla="*/ 77570 h 616986"/>
              <a:gd name="connsiteX9" fmla="*/ 186256 w 639651"/>
              <a:gd name="connsiteY9" fmla="*/ 1370 h 616986"/>
              <a:gd name="connsiteX10" fmla="*/ 78306 w 639651"/>
              <a:gd name="connsiteY10" fmla="*/ 33120 h 616986"/>
              <a:gd name="connsiteX11" fmla="*/ 8456 w 639651"/>
              <a:gd name="connsiteY11" fmla="*/ 90270 h 616986"/>
              <a:gd name="connsiteX12" fmla="*/ 2106 w 639651"/>
              <a:gd name="connsiteY12" fmla="*/ 223620 h 616986"/>
              <a:gd name="connsiteX13" fmla="*/ 16546 w 639651"/>
              <a:gd name="connsiteY13" fmla="*/ 315286 h 616986"/>
              <a:gd name="connsiteX14" fmla="*/ 59151 w 639651"/>
              <a:gd name="connsiteY14" fmla="*/ 427742 h 616986"/>
              <a:gd name="connsiteX15" fmla="*/ 246571 w 639651"/>
              <a:gd name="connsiteY15" fmla="*/ 524733 h 616986"/>
              <a:gd name="connsiteX0" fmla="*/ 240225 w 633305"/>
              <a:gd name="connsiteY0" fmla="*/ 524733 h 616986"/>
              <a:gd name="connsiteX1" fmla="*/ 426743 w 633305"/>
              <a:gd name="connsiteY1" fmla="*/ 601142 h 616986"/>
              <a:gd name="connsiteX2" fmla="*/ 552821 w 633305"/>
              <a:gd name="connsiteY2" fmla="*/ 609336 h 616986"/>
              <a:gd name="connsiteX3" fmla="*/ 623593 w 633305"/>
              <a:gd name="connsiteY3" fmla="*/ 512137 h 616986"/>
              <a:gd name="connsiteX4" fmla="*/ 630760 w 633305"/>
              <a:gd name="connsiteY4" fmla="*/ 376020 h 616986"/>
              <a:gd name="connsiteX5" fmla="*/ 605360 w 633305"/>
              <a:gd name="connsiteY5" fmla="*/ 274420 h 616986"/>
              <a:gd name="connsiteX6" fmla="*/ 560910 w 633305"/>
              <a:gd name="connsiteY6" fmla="*/ 204570 h 616986"/>
              <a:gd name="connsiteX7" fmla="*/ 472010 w 633305"/>
              <a:gd name="connsiteY7" fmla="*/ 153770 h 616986"/>
              <a:gd name="connsiteX8" fmla="*/ 332310 w 633305"/>
              <a:gd name="connsiteY8" fmla="*/ 77570 h 616986"/>
              <a:gd name="connsiteX9" fmla="*/ 179910 w 633305"/>
              <a:gd name="connsiteY9" fmla="*/ 1370 h 616986"/>
              <a:gd name="connsiteX10" fmla="*/ 71960 w 633305"/>
              <a:gd name="connsiteY10" fmla="*/ 33120 h 616986"/>
              <a:gd name="connsiteX11" fmla="*/ 2110 w 633305"/>
              <a:gd name="connsiteY11" fmla="*/ 90270 h 616986"/>
              <a:gd name="connsiteX12" fmla="*/ 17472 w 633305"/>
              <a:gd name="connsiteY12" fmla="*/ 234476 h 616986"/>
              <a:gd name="connsiteX13" fmla="*/ 10200 w 633305"/>
              <a:gd name="connsiteY13" fmla="*/ 315286 h 616986"/>
              <a:gd name="connsiteX14" fmla="*/ 52805 w 633305"/>
              <a:gd name="connsiteY14" fmla="*/ 427742 h 616986"/>
              <a:gd name="connsiteX15" fmla="*/ 240225 w 633305"/>
              <a:gd name="connsiteY15" fmla="*/ 524733 h 616986"/>
              <a:gd name="connsiteX0" fmla="*/ 231662 w 624742"/>
              <a:gd name="connsiteY0" fmla="*/ 524733 h 616986"/>
              <a:gd name="connsiteX1" fmla="*/ 418180 w 624742"/>
              <a:gd name="connsiteY1" fmla="*/ 601142 h 616986"/>
              <a:gd name="connsiteX2" fmla="*/ 544258 w 624742"/>
              <a:gd name="connsiteY2" fmla="*/ 609336 h 616986"/>
              <a:gd name="connsiteX3" fmla="*/ 615030 w 624742"/>
              <a:gd name="connsiteY3" fmla="*/ 512137 h 616986"/>
              <a:gd name="connsiteX4" fmla="*/ 622197 w 624742"/>
              <a:gd name="connsiteY4" fmla="*/ 376020 h 616986"/>
              <a:gd name="connsiteX5" fmla="*/ 596797 w 624742"/>
              <a:gd name="connsiteY5" fmla="*/ 274420 h 616986"/>
              <a:gd name="connsiteX6" fmla="*/ 552347 w 624742"/>
              <a:gd name="connsiteY6" fmla="*/ 204570 h 616986"/>
              <a:gd name="connsiteX7" fmla="*/ 463447 w 624742"/>
              <a:gd name="connsiteY7" fmla="*/ 153770 h 616986"/>
              <a:gd name="connsiteX8" fmla="*/ 323747 w 624742"/>
              <a:gd name="connsiteY8" fmla="*/ 77570 h 616986"/>
              <a:gd name="connsiteX9" fmla="*/ 171347 w 624742"/>
              <a:gd name="connsiteY9" fmla="*/ 1370 h 616986"/>
              <a:gd name="connsiteX10" fmla="*/ 63397 w 624742"/>
              <a:gd name="connsiteY10" fmla="*/ 33120 h 616986"/>
              <a:gd name="connsiteX11" fmla="*/ 9830 w 624742"/>
              <a:gd name="connsiteY11" fmla="*/ 90270 h 616986"/>
              <a:gd name="connsiteX12" fmla="*/ 8909 w 624742"/>
              <a:gd name="connsiteY12" fmla="*/ 234476 h 616986"/>
              <a:gd name="connsiteX13" fmla="*/ 1637 w 624742"/>
              <a:gd name="connsiteY13" fmla="*/ 315286 h 616986"/>
              <a:gd name="connsiteX14" fmla="*/ 44242 w 624742"/>
              <a:gd name="connsiteY14" fmla="*/ 427742 h 616986"/>
              <a:gd name="connsiteX15" fmla="*/ 231662 w 624742"/>
              <a:gd name="connsiteY15" fmla="*/ 524733 h 6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4742" h="616986">
                <a:moveTo>
                  <a:pt x="231662" y="524733"/>
                </a:moveTo>
                <a:cubicBezTo>
                  <a:pt x="293985" y="553633"/>
                  <a:pt x="366081" y="587042"/>
                  <a:pt x="418180" y="601142"/>
                </a:cubicBezTo>
                <a:cubicBezTo>
                  <a:pt x="470279" y="615243"/>
                  <a:pt x="511450" y="624170"/>
                  <a:pt x="544258" y="609336"/>
                </a:cubicBezTo>
                <a:cubicBezTo>
                  <a:pt x="577066" y="594502"/>
                  <a:pt x="602040" y="551023"/>
                  <a:pt x="615030" y="512137"/>
                </a:cubicBezTo>
                <a:cubicBezTo>
                  <a:pt x="628020" y="473251"/>
                  <a:pt x="625236" y="415639"/>
                  <a:pt x="622197" y="376020"/>
                </a:cubicBezTo>
                <a:cubicBezTo>
                  <a:pt x="619158" y="336401"/>
                  <a:pt x="608439" y="302995"/>
                  <a:pt x="596797" y="274420"/>
                </a:cubicBezTo>
                <a:cubicBezTo>
                  <a:pt x="585155" y="245845"/>
                  <a:pt x="574572" y="224678"/>
                  <a:pt x="552347" y="204570"/>
                </a:cubicBezTo>
                <a:cubicBezTo>
                  <a:pt x="530122" y="184462"/>
                  <a:pt x="501547" y="174937"/>
                  <a:pt x="463447" y="153770"/>
                </a:cubicBezTo>
                <a:cubicBezTo>
                  <a:pt x="425347" y="132603"/>
                  <a:pt x="372430" y="102970"/>
                  <a:pt x="323747" y="77570"/>
                </a:cubicBezTo>
                <a:cubicBezTo>
                  <a:pt x="275064" y="52170"/>
                  <a:pt x="214739" y="8778"/>
                  <a:pt x="171347" y="1370"/>
                </a:cubicBezTo>
                <a:cubicBezTo>
                  <a:pt x="127955" y="-6038"/>
                  <a:pt x="90316" y="18303"/>
                  <a:pt x="63397" y="33120"/>
                </a:cubicBezTo>
                <a:cubicBezTo>
                  <a:pt x="36478" y="47937"/>
                  <a:pt x="18911" y="56711"/>
                  <a:pt x="9830" y="90270"/>
                </a:cubicBezTo>
                <a:cubicBezTo>
                  <a:pt x="749" y="123829"/>
                  <a:pt x="10274" y="196973"/>
                  <a:pt x="8909" y="234476"/>
                </a:cubicBezTo>
                <a:cubicBezTo>
                  <a:pt x="7544" y="271979"/>
                  <a:pt x="-4252" y="283075"/>
                  <a:pt x="1637" y="315286"/>
                </a:cubicBezTo>
                <a:cubicBezTo>
                  <a:pt x="7526" y="347497"/>
                  <a:pt x="5905" y="392834"/>
                  <a:pt x="44242" y="427742"/>
                </a:cubicBezTo>
                <a:cubicBezTo>
                  <a:pt x="82579" y="462650"/>
                  <a:pt x="169339" y="495833"/>
                  <a:pt x="231662" y="524733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/>
          <p:cNvGrpSpPr/>
          <p:nvPr/>
        </p:nvGrpSpPr>
        <p:grpSpPr>
          <a:xfrm>
            <a:off x="1103222" y="521627"/>
            <a:ext cx="911112" cy="452459"/>
            <a:chOff x="5702300" y="-1695450"/>
            <a:chExt cx="1214840" cy="603290"/>
          </a:xfrm>
        </p:grpSpPr>
        <p:sp>
          <p:nvSpPr>
            <p:cNvPr id="35" name="Freeform 34"/>
            <p:cNvSpPr/>
            <p:nvPr/>
          </p:nvSpPr>
          <p:spPr>
            <a:xfrm>
              <a:off x="5702300" y="-1695450"/>
              <a:ext cx="1214840" cy="603290"/>
            </a:xfrm>
            <a:custGeom>
              <a:avLst/>
              <a:gdLst>
                <a:gd name="connsiteX0" fmla="*/ 279400 w 1214840"/>
                <a:gd name="connsiteY0" fmla="*/ 6350 h 603290"/>
                <a:gd name="connsiteX1" fmla="*/ 209550 w 1214840"/>
                <a:gd name="connsiteY1" fmla="*/ 57150 h 603290"/>
                <a:gd name="connsiteX2" fmla="*/ 222250 w 1214840"/>
                <a:gd name="connsiteY2" fmla="*/ 88900 h 603290"/>
                <a:gd name="connsiteX3" fmla="*/ 247650 w 1214840"/>
                <a:gd name="connsiteY3" fmla="*/ 152400 h 603290"/>
                <a:gd name="connsiteX4" fmla="*/ 254000 w 1214840"/>
                <a:gd name="connsiteY4" fmla="*/ 215900 h 603290"/>
                <a:gd name="connsiteX5" fmla="*/ 222250 w 1214840"/>
                <a:gd name="connsiteY5" fmla="*/ 266700 h 603290"/>
                <a:gd name="connsiteX6" fmla="*/ 177800 w 1214840"/>
                <a:gd name="connsiteY6" fmla="*/ 298450 h 603290"/>
                <a:gd name="connsiteX7" fmla="*/ 107950 w 1214840"/>
                <a:gd name="connsiteY7" fmla="*/ 330200 h 603290"/>
                <a:gd name="connsiteX8" fmla="*/ 63500 w 1214840"/>
                <a:gd name="connsiteY8" fmla="*/ 317500 h 603290"/>
                <a:gd name="connsiteX9" fmla="*/ 19050 w 1214840"/>
                <a:gd name="connsiteY9" fmla="*/ 330200 h 603290"/>
                <a:gd name="connsiteX10" fmla="*/ 0 w 1214840"/>
                <a:gd name="connsiteY10" fmla="*/ 381000 h 603290"/>
                <a:gd name="connsiteX11" fmla="*/ 19050 w 1214840"/>
                <a:gd name="connsiteY11" fmla="*/ 438150 h 603290"/>
                <a:gd name="connsiteX12" fmla="*/ 12700 w 1214840"/>
                <a:gd name="connsiteY12" fmla="*/ 488950 h 603290"/>
                <a:gd name="connsiteX13" fmla="*/ 25400 w 1214840"/>
                <a:gd name="connsiteY13" fmla="*/ 558800 h 603290"/>
                <a:gd name="connsiteX14" fmla="*/ 114300 w 1214840"/>
                <a:gd name="connsiteY14" fmla="*/ 596900 h 603290"/>
                <a:gd name="connsiteX15" fmla="*/ 209550 w 1214840"/>
                <a:gd name="connsiteY15" fmla="*/ 552450 h 603290"/>
                <a:gd name="connsiteX16" fmla="*/ 247650 w 1214840"/>
                <a:gd name="connsiteY16" fmla="*/ 533400 h 603290"/>
                <a:gd name="connsiteX17" fmla="*/ 317500 w 1214840"/>
                <a:gd name="connsiteY17" fmla="*/ 527050 h 603290"/>
                <a:gd name="connsiteX18" fmla="*/ 361950 w 1214840"/>
                <a:gd name="connsiteY18" fmla="*/ 469900 h 603290"/>
                <a:gd name="connsiteX19" fmla="*/ 406400 w 1214840"/>
                <a:gd name="connsiteY19" fmla="*/ 476250 h 603290"/>
                <a:gd name="connsiteX20" fmla="*/ 457200 w 1214840"/>
                <a:gd name="connsiteY20" fmla="*/ 508000 h 603290"/>
                <a:gd name="connsiteX21" fmla="*/ 520700 w 1214840"/>
                <a:gd name="connsiteY21" fmla="*/ 488950 h 603290"/>
                <a:gd name="connsiteX22" fmla="*/ 558800 w 1214840"/>
                <a:gd name="connsiteY22" fmla="*/ 463550 h 603290"/>
                <a:gd name="connsiteX23" fmla="*/ 590550 w 1214840"/>
                <a:gd name="connsiteY23" fmla="*/ 438150 h 603290"/>
                <a:gd name="connsiteX24" fmla="*/ 641350 w 1214840"/>
                <a:gd name="connsiteY24" fmla="*/ 469900 h 603290"/>
                <a:gd name="connsiteX25" fmla="*/ 736600 w 1214840"/>
                <a:gd name="connsiteY25" fmla="*/ 463550 h 603290"/>
                <a:gd name="connsiteX26" fmla="*/ 774700 w 1214840"/>
                <a:gd name="connsiteY26" fmla="*/ 463550 h 603290"/>
                <a:gd name="connsiteX27" fmla="*/ 806450 w 1214840"/>
                <a:gd name="connsiteY27" fmla="*/ 488950 h 603290"/>
                <a:gd name="connsiteX28" fmla="*/ 857250 w 1214840"/>
                <a:gd name="connsiteY28" fmla="*/ 508000 h 603290"/>
                <a:gd name="connsiteX29" fmla="*/ 901700 w 1214840"/>
                <a:gd name="connsiteY29" fmla="*/ 527050 h 603290"/>
                <a:gd name="connsiteX30" fmla="*/ 971550 w 1214840"/>
                <a:gd name="connsiteY30" fmla="*/ 508000 h 603290"/>
                <a:gd name="connsiteX31" fmla="*/ 984250 w 1214840"/>
                <a:gd name="connsiteY31" fmla="*/ 501650 h 603290"/>
                <a:gd name="connsiteX32" fmla="*/ 1022350 w 1214840"/>
                <a:gd name="connsiteY32" fmla="*/ 565150 h 603290"/>
                <a:gd name="connsiteX33" fmla="*/ 1066800 w 1214840"/>
                <a:gd name="connsiteY33" fmla="*/ 577850 h 603290"/>
                <a:gd name="connsiteX34" fmla="*/ 1130300 w 1214840"/>
                <a:gd name="connsiteY34" fmla="*/ 603250 h 603290"/>
                <a:gd name="connsiteX35" fmla="*/ 1181100 w 1214840"/>
                <a:gd name="connsiteY35" fmla="*/ 571500 h 603290"/>
                <a:gd name="connsiteX36" fmla="*/ 1206500 w 1214840"/>
                <a:gd name="connsiteY36" fmla="*/ 514350 h 603290"/>
                <a:gd name="connsiteX37" fmla="*/ 1212850 w 1214840"/>
                <a:gd name="connsiteY37" fmla="*/ 450850 h 603290"/>
                <a:gd name="connsiteX38" fmla="*/ 1174750 w 1214840"/>
                <a:gd name="connsiteY38" fmla="*/ 393700 h 603290"/>
                <a:gd name="connsiteX39" fmla="*/ 1104900 w 1214840"/>
                <a:gd name="connsiteY39" fmla="*/ 374650 h 603290"/>
                <a:gd name="connsiteX40" fmla="*/ 1060450 w 1214840"/>
                <a:gd name="connsiteY40" fmla="*/ 355600 h 603290"/>
                <a:gd name="connsiteX41" fmla="*/ 1041400 w 1214840"/>
                <a:gd name="connsiteY41" fmla="*/ 266700 h 603290"/>
                <a:gd name="connsiteX42" fmla="*/ 977900 w 1214840"/>
                <a:gd name="connsiteY42" fmla="*/ 215900 h 603290"/>
                <a:gd name="connsiteX43" fmla="*/ 914400 w 1214840"/>
                <a:gd name="connsiteY43" fmla="*/ 190500 h 603290"/>
                <a:gd name="connsiteX44" fmla="*/ 946150 w 1214840"/>
                <a:gd name="connsiteY44" fmla="*/ 133350 h 603290"/>
                <a:gd name="connsiteX45" fmla="*/ 939800 w 1214840"/>
                <a:gd name="connsiteY45" fmla="*/ 101600 h 603290"/>
                <a:gd name="connsiteX46" fmla="*/ 920750 w 1214840"/>
                <a:gd name="connsiteY46" fmla="*/ 38100 h 603290"/>
                <a:gd name="connsiteX47" fmla="*/ 901700 w 1214840"/>
                <a:gd name="connsiteY47" fmla="*/ 0 h 603290"/>
                <a:gd name="connsiteX48" fmla="*/ 279400 w 1214840"/>
                <a:gd name="connsiteY48" fmla="*/ 6350 h 6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4840" h="603290">
                  <a:moveTo>
                    <a:pt x="279400" y="6350"/>
                  </a:moveTo>
                  <a:cubicBezTo>
                    <a:pt x="249237" y="24871"/>
                    <a:pt x="219075" y="43392"/>
                    <a:pt x="209550" y="57150"/>
                  </a:cubicBezTo>
                  <a:cubicBezTo>
                    <a:pt x="200025" y="70908"/>
                    <a:pt x="222250" y="88900"/>
                    <a:pt x="222250" y="88900"/>
                  </a:cubicBezTo>
                  <a:cubicBezTo>
                    <a:pt x="228600" y="104775"/>
                    <a:pt x="242358" y="131234"/>
                    <a:pt x="247650" y="152400"/>
                  </a:cubicBezTo>
                  <a:cubicBezTo>
                    <a:pt x="252942" y="173566"/>
                    <a:pt x="258233" y="196850"/>
                    <a:pt x="254000" y="215900"/>
                  </a:cubicBezTo>
                  <a:cubicBezTo>
                    <a:pt x="249767" y="234950"/>
                    <a:pt x="234950" y="252942"/>
                    <a:pt x="222250" y="266700"/>
                  </a:cubicBezTo>
                  <a:cubicBezTo>
                    <a:pt x="209550" y="280458"/>
                    <a:pt x="196850" y="287867"/>
                    <a:pt x="177800" y="298450"/>
                  </a:cubicBezTo>
                  <a:cubicBezTo>
                    <a:pt x="158750" y="309033"/>
                    <a:pt x="127000" y="327025"/>
                    <a:pt x="107950" y="330200"/>
                  </a:cubicBezTo>
                  <a:cubicBezTo>
                    <a:pt x="88900" y="333375"/>
                    <a:pt x="78317" y="317500"/>
                    <a:pt x="63500" y="317500"/>
                  </a:cubicBezTo>
                  <a:cubicBezTo>
                    <a:pt x="48683" y="317500"/>
                    <a:pt x="29633" y="319617"/>
                    <a:pt x="19050" y="330200"/>
                  </a:cubicBezTo>
                  <a:cubicBezTo>
                    <a:pt x="8467" y="340783"/>
                    <a:pt x="0" y="363008"/>
                    <a:pt x="0" y="381000"/>
                  </a:cubicBezTo>
                  <a:cubicBezTo>
                    <a:pt x="0" y="398992"/>
                    <a:pt x="16933" y="420158"/>
                    <a:pt x="19050" y="438150"/>
                  </a:cubicBezTo>
                  <a:cubicBezTo>
                    <a:pt x="21167" y="456142"/>
                    <a:pt x="11642" y="468842"/>
                    <a:pt x="12700" y="488950"/>
                  </a:cubicBezTo>
                  <a:cubicBezTo>
                    <a:pt x="13758" y="509058"/>
                    <a:pt x="8467" y="540808"/>
                    <a:pt x="25400" y="558800"/>
                  </a:cubicBezTo>
                  <a:cubicBezTo>
                    <a:pt x="42333" y="576792"/>
                    <a:pt x="83608" y="597958"/>
                    <a:pt x="114300" y="596900"/>
                  </a:cubicBezTo>
                  <a:cubicBezTo>
                    <a:pt x="144992" y="595842"/>
                    <a:pt x="187325" y="563033"/>
                    <a:pt x="209550" y="552450"/>
                  </a:cubicBezTo>
                  <a:cubicBezTo>
                    <a:pt x="231775" y="541867"/>
                    <a:pt x="229658" y="537633"/>
                    <a:pt x="247650" y="533400"/>
                  </a:cubicBezTo>
                  <a:cubicBezTo>
                    <a:pt x="265642" y="529167"/>
                    <a:pt x="298450" y="537633"/>
                    <a:pt x="317500" y="527050"/>
                  </a:cubicBezTo>
                  <a:cubicBezTo>
                    <a:pt x="336550" y="516467"/>
                    <a:pt x="347133" y="478367"/>
                    <a:pt x="361950" y="469900"/>
                  </a:cubicBezTo>
                  <a:cubicBezTo>
                    <a:pt x="376767" y="461433"/>
                    <a:pt x="390525" y="469900"/>
                    <a:pt x="406400" y="476250"/>
                  </a:cubicBezTo>
                  <a:cubicBezTo>
                    <a:pt x="422275" y="482600"/>
                    <a:pt x="438150" y="505883"/>
                    <a:pt x="457200" y="508000"/>
                  </a:cubicBezTo>
                  <a:cubicBezTo>
                    <a:pt x="476250" y="510117"/>
                    <a:pt x="503767" y="496358"/>
                    <a:pt x="520700" y="488950"/>
                  </a:cubicBezTo>
                  <a:cubicBezTo>
                    <a:pt x="537633" y="481542"/>
                    <a:pt x="547158" y="472017"/>
                    <a:pt x="558800" y="463550"/>
                  </a:cubicBezTo>
                  <a:cubicBezTo>
                    <a:pt x="570442" y="455083"/>
                    <a:pt x="576792" y="437092"/>
                    <a:pt x="590550" y="438150"/>
                  </a:cubicBezTo>
                  <a:cubicBezTo>
                    <a:pt x="604308" y="439208"/>
                    <a:pt x="617008" y="465667"/>
                    <a:pt x="641350" y="469900"/>
                  </a:cubicBezTo>
                  <a:cubicBezTo>
                    <a:pt x="665692" y="474133"/>
                    <a:pt x="714375" y="464608"/>
                    <a:pt x="736600" y="463550"/>
                  </a:cubicBezTo>
                  <a:cubicBezTo>
                    <a:pt x="758825" y="462492"/>
                    <a:pt x="763058" y="459317"/>
                    <a:pt x="774700" y="463550"/>
                  </a:cubicBezTo>
                  <a:cubicBezTo>
                    <a:pt x="786342" y="467783"/>
                    <a:pt x="792692" y="481542"/>
                    <a:pt x="806450" y="488950"/>
                  </a:cubicBezTo>
                  <a:cubicBezTo>
                    <a:pt x="820208" y="496358"/>
                    <a:pt x="841375" y="501650"/>
                    <a:pt x="857250" y="508000"/>
                  </a:cubicBezTo>
                  <a:cubicBezTo>
                    <a:pt x="873125" y="514350"/>
                    <a:pt x="882650" y="527050"/>
                    <a:pt x="901700" y="527050"/>
                  </a:cubicBezTo>
                  <a:cubicBezTo>
                    <a:pt x="920750" y="527050"/>
                    <a:pt x="957792" y="512233"/>
                    <a:pt x="971550" y="508000"/>
                  </a:cubicBezTo>
                  <a:cubicBezTo>
                    <a:pt x="985308" y="503767"/>
                    <a:pt x="975783" y="492125"/>
                    <a:pt x="984250" y="501650"/>
                  </a:cubicBezTo>
                  <a:cubicBezTo>
                    <a:pt x="992717" y="511175"/>
                    <a:pt x="1008592" y="552450"/>
                    <a:pt x="1022350" y="565150"/>
                  </a:cubicBezTo>
                  <a:cubicBezTo>
                    <a:pt x="1036108" y="577850"/>
                    <a:pt x="1048808" y="571500"/>
                    <a:pt x="1066800" y="577850"/>
                  </a:cubicBezTo>
                  <a:cubicBezTo>
                    <a:pt x="1084792" y="584200"/>
                    <a:pt x="1111250" y="604308"/>
                    <a:pt x="1130300" y="603250"/>
                  </a:cubicBezTo>
                  <a:cubicBezTo>
                    <a:pt x="1149350" y="602192"/>
                    <a:pt x="1168400" y="586317"/>
                    <a:pt x="1181100" y="571500"/>
                  </a:cubicBezTo>
                  <a:cubicBezTo>
                    <a:pt x="1193800" y="556683"/>
                    <a:pt x="1201208" y="534458"/>
                    <a:pt x="1206500" y="514350"/>
                  </a:cubicBezTo>
                  <a:cubicBezTo>
                    <a:pt x="1211792" y="494242"/>
                    <a:pt x="1218142" y="470958"/>
                    <a:pt x="1212850" y="450850"/>
                  </a:cubicBezTo>
                  <a:cubicBezTo>
                    <a:pt x="1207558" y="430742"/>
                    <a:pt x="1192742" y="406400"/>
                    <a:pt x="1174750" y="393700"/>
                  </a:cubicBezTo>
                  <a:cubicBezTo>
                    <a:pt x="1156758" y="381000"/>
                    <a:pt x="1123950" y="381000"/>
                    <a:pt x="1104900" y="374650"/>
                  </a:cubicBezTo>
                  <a:cubicBezTo>
                    <a:pt x="1085850" y="368300"/>
                    <a:pt x="1071033" y="373592"/>
                    <a:pt x="1060450" y="355600"/>
                  </a:cubicBezTo>
                  <a:cubicBezTo>
                    <a:pt x="1049867" y="337608"/>
                    <a:pt x="1055158" y="289983"/>
                    <a:pt x="1041400" y="266700"/>
                  </a:cubicBezTo>
                  <a:cubicBezTo>
                    <a:pt x="1027642" y="243417"/>
                    <a:pt x="999067" y="228600"/>
                    <a:pt x="977900" y="215900"/>
                  </a:cubicBezTo>
                  <a:cubicBezTo>
                    <a:pt x="956733" y="203200"/>
                    <a:pt x="919692" y="204258"/>
                    <a:pt x="914400" y="190500"/>
                  </a:cubicBezTo>
                  <a:cubicBezTo>
                    <a:pt x="909108" y="176742"/>
                    <a:pt x="941917" y="148167"/>
                    <a:pt x="946150" y="133350"/>
                  </a:cubicBezTo>
                  <a:cubicBezTo>
                    <a:pt x="950383" y="118533"/>
                    <a:pt x="944033" y="117475"/>
                    <a:pt x="939800" y="101600"/>
                  </a:cubicBezTo>
                  <a:cubicBezTo>
                    <a:pt x="935567" y="85725"/>
                    <a:pt x="927100" y="55033"/>
                    <a:pt x="920750" y="38100"/>
                  </a:cubicBezTo>
                  <a:cubicBezTo>
                    <a:pt x="914400" y="21167"/>
                    <a:pt x="908050" y="10583"/>
                    <a:pt x="901700" y="0"/>
                  </a:cubicBezTo>
                  <a:lnTo>
                    <a:pt x="279400" y="6350"/>
                  </a:lnTo>
                  <a:close/>
                </a:path>
              </a:pathLst>
            </a:custGeom>
            <a:solidFill>
              <a:srgbClr val="EC3C72"/>
            </a:solidFill>
            <a:ln w="6350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52393" y="-1676014"/>
              <a:ext cx="104899" cy="91329"/>
            </a:xfrm>
            <a:custGeom>
              <a:avLst/>
              <a:gdLst>
                <a:gd name="connsiteX0" fmla="*/ 69469 w 104899"/>
                <a:gd name="connsiteY0" fmla="*/ 2012 h 91329"/>
                <a:gd name="connsiteX1" fmla="*/ 9144 w 104899"/>
                <a:gd name="connsiteY1" fmla="*/ 21062 h 91329"/>
                <a:gd name="connsiteX2" fmla="*/ 2794 w 104899"/>
                <a:gd name="connsiteY2" fmla="*/ 59162 h 91329"/>
                <a:gd name="connsiteX3" fmla="*/ 34544 w 104899"/>
                <a:gd name="connsiteY3" fmla="*/ 81387 h 91329"/>
                <a:gd name="connsiteX4" fmla="*/ 63119 w 104899"/>
                <a:gd name="connsiteY4" fmla="*/ 90912 h 91329"/>
                <a:gd name="connsiteX5" fmla="*/ 104394 w 104899"/>
                <a:gd name="connsiteY5" fmla="*/ 68687 h 91329"/>
                <a:gd name="connsiteX6" fmla="*/ 69469 w 104899"/>
                <a:gd name="connsiteY6" fmla="*/ 2012 h 9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899" h="91329">
                  <a:moveTo>
                    <a:pt x="69469" y="2012"/>
                  </a:moveTo>
                  <a:cubicBezTo>
                    <a:pt x="53594" y="-5925"/>
                    <a:pt x="20256" y="11537"/>
                    <a:pt x="9144" y="21062"/>
                  </a:cubicBezTo>
                  <a:cubicBezTo>
                    <a:pt x="-1969" y="30587"/>
                    <a:pt x="-1439" y="49108"/>
                    <a:pt x="2794" y="59162"/>
                  </a:cubicBezTo>
                  <a:cubicBezTo>
                    <a:pt x="7027" y="69216"/>
                    <a:pt x="24490" y="76095"/>
                    <a:pt x="34544" y="81387"/>
                  </a:cubicBezTo>
                  <a:cubicBezTo>
                    <a:pt x="44598" y="86679"/>
                    <a:pt x="51477" y="93029"/>
                    <a:pt x="63119" y="90912"/>
                  </a:cubicBezTo>
                  <a:cubicBezTo>
                    <a:pt x="74761" y="88795"/>
                    <a:pt x="100161" y="80858"/>
                    <a:pt x="104394" y="68687"/>
                  </a:cubicBezTo>
                  <a:cubicBezTo>
                    <a:pt x="108627" y="56516"/>
                    <a:pt x="85344" y="9949"/>
                    <a:pt x="69469" y="2012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142512" y="-1686702"/>
              <a:ext cx="279400" cy="103118"/>
            </a:xfrm>
            <a:custGeom>
              <a:avLst/>
              <a:gdLst>
                <a:gd name="connsiteX0" fmla="*/ 0 w 279400"/>
                <a:gd name="connsiteY0" fmla="*/ 0 h 103118"/>
                <a:gd name="connsiteX1" fmla="*/ 44450 w 279400"/>
                <a:gd name="connsiteY1" fmla="*/ 66675 h 103118"/>
                <a:gd name="connsiteX2" fmla="*/ 114300 w 279400"/>
                <a:gd name="connsiteY2" fmla="*/ 101600 h 103118"/>
                <a:gd name="connsiteX3" fmla="*/ 215900 w 279400"/>
                <a:gd name="connsiteY3" fmla="*/ 88900 h 103118"/>
                <a:gd name="connsiteX4" fmla="*/ 269875 w 279400"/>
                <a:gd name="connsiteY4" fmla="*/ 19050 h 103118"/>
                <a:gd name="connsiteX5" fmla="*/ 279400 w 279400"/>
                <a:gd name="connsiteY5" fmla="*/ 3175 h 103118"/>
                <a:gd name="connsiteX6" fmla="*/ 0 w 279400"/>
                <a:gd name="connsiteY6" fmla="*/ 0 h 1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400" h="103118">
                  <a:moveTo>
                    <a:pt x="0" y="0"/>
                  </a:moveTo>
                  <a:cubicBezTo>
                    <a:pt x="12700" y="24871"/>
                    <a:pt x="25400" y="49742"/>
                    <a:pt x="44450" y="66675"/>
                  </a:cubicBezTo>
                  <a:cubicBezTo>
                    <a:pt x="63500" y="83608"/>
                    <a:pt x="85725" y="97896"/>
                    <a:pt x="114300" y="101600"/>
                  </a:cubicBezTo>
                  <a:cubicBezTo>
                    <a:pt x="142875" y="105304"/>
                    <a:pt x="189971" y="102658"/>
                    <a:pt x="215900" y="88900"/>
                  </a:cubicBezTo>
                  <a:cubicBezTo>
                    <a:pt x="241829" y="75142"/>
                    <a:pt x="259292" y="33338"/>
                    <a:pt x="269875" y="19050"/>
                  </a:cubicBezTo>
                  <a:lnTo>
                    <a:pt x="279400" y="3175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499628" y="-1686971"/>
              <a:ext cx="136429" cy="125161"/>
            </a:xfrm>
            <a:custGeom>
              <a:avLst/>
              <a:gdLst>
                <a:gd name="connsiteX0" fmla="*/ 52459 w 136429"/>
                <a:gd name="connsiteY0" fmla="*/ 269 h 125161"/>
                <a:gd name="connsiteX1" fmla="*/ 4834 w 136429"/>
                <a:gd name="connsiteY1" fmla="*/ 25669 h 125161"/>
                <a:gd name="connsiteX2" fmla="*/ 4834 w 136429"/>
                <a:gd name="connsiteY2" fmla="*/ 63769 h 125161"/>
                <a:gd name="connsiteX3" fmla="*/ 33409 w 136429"/>
                <a:gd name="connsiteY3" fmla="*/ 111394 h 125161"/>
                <a:gd name="connsiteX4" fmla="*/ 74684 w 136429"/>
                <a:gd name="connsiteY4" fmla="*/ 124094 h 125161"/>
                <a:gd name="connsiteX5" fmla="*/ 128659 w 136429"/>
                <a:gd name="connsiteY5" fmla="*/ 89169 h 125161"/>
                <a:gd name="connsiteX6" fmla="*/ 128659 w 136429"/>
                <a:gd name="connsiteY6" fmla="*/ 41544 h 125161"/>
                <a:gd name="connsiteX7" fmla="*/ 52459 w 136429"/>
                <a:gd name="connsiteY7" fmla="*/ 269 h 12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429" h="125161">
                  <a:moveTo>
                    <a:pt x="52459" y="269"/>
                  </a:moveTo>
                  <a:cubicBezTo>
                    <a:pt x="31822" y="-2377"/>
                    <a:pt x="12771" y="15086"/>
                    <a:pt x="4834" y="25669"/>
                  </a:cubicBezTo>
                  <a:cubicBezTo>
                    <a:pt x="-3103" y="36252"/>
                    <a:pt x="71" y="49481"/>
                    <a:pt x="4834" y="63769"/>
                  </a:cubicBezTo>
                  <a:cubicBezTo>
                    <a:pt x="9597" y="78057"/>
                    <a:pt x="21767" y="101340"/>
                    <a:pt x="33409" y="111394"/>
                  </a:cubicBezTo>
                  <a:cubicBezTo>
                    <a:pt x="45051" y="121448"/>
                    <a:pt x="58809" y="127798"/>
                    <a:pt x="74684" y="124094"/>
                  </a:cubicBezTo>
                  <a:cubicBezTo>
                    <a:pt x="90559" y="120390"/>
                    <a:pt x="119663" y="102927"/>
                    <a:pt x="128659" y="89169"/>
                  </a:cubicBezTo>
                  <a:cubicBezTo>
                    <a:pt x="137655" y="75411"/>
                    <a:pt x="140301" y="55831"/>
                    <a:pt x="128659" y="41544"/>
                  </a:cubicBezTo>
                  <a:cubicBezTo>
                    <a:pt x="117017" y="27257"/>
                    <a:pt x="73096" y="2915"/>
                    <a:pt x="52459" y="26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90065" y="-1534741"/>
              <a:ext cx="248499" cy="281871"/>
            </a:xfrm>
            <a:custGeom>
              <a:avLst/>
              <a:gdLst>
                <a:gd name="connsiteX0" fmla="*/ 123872 w 248499"/>
                <a:gd name="connsiteY0" fmla="*/ 439 h 281871"/>
                <a:gd name="connsiteX1" fmla="*/ 34972 w 248499"/>
                <a:gd name="connsiteY1" fmla="*/ 19489 h 281871"/>
                <a:gd name="connsiteX2" fmla="*/ 47 w 248499"/>
                <a:gd name="connsiteY2" fmla="*/ 44889 h 281871"/>
                <a:gd name="connsiteX3" fmla="*/ 28622 w 248499"/>
                <a:gd name="connsiteY3" fmla="*/ 165539 h 281871"/>
                <a:gd name="connsiteX4" fmla="*/ 76247 w 248499"/>
                <a:gd name="connsiteY4" fmla="*/ 219514 h 281871"/>
                <a:gd name="connsiteX5" fmla="*/ 146097 w 248499"/>
                <a:gd name="connsiteY5" fmla="*/ 279839 h 281871"/>
                <a:gd name="connsiteX6" fmla="*/ 231822 w 248499"/>
                <a:gd name="connsiteY6" fmla="*/ 260789 h 281871"/>
                <a:gd name="connsiteX7" fmla="*/ 247697 w 248499"/>
                <a:gd name="connsiteY7" fmla="*/ 194114 h 281871"/>
                <a:gd name="connsiteX8" fmla="*/ 219122 w 248499"/>
                <a:gd name="connsiteY8" fmla="*/ 92514 h 281871"/>
                <a:gd name="connsiteX9" fmla="*/ 184197 w 248499"/>
                <a:gd name="connsiteY9" fmla="*/ 38539 h 281871"/>
                <a:gd name="connsiteX10" fmla="*/ 123872 w 248499"/>
                <a:gd name="connsiteY10" fmla="*/ 439 h 28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499" h="281871">
                  <a:moveTo>
                    <a:pt x="123872" y="439"/>
                  </a:moveTo>
                  <a:cubicBezTo>
                    <a:pt x="99001" y="-2736"/>
                    <a:pt x="55609" y="12081"/>
                    <a:pt x="34972" y="19489"/>
                  </a:cubicBezTo>
                  <a:cubicBezTo>
                    <a:pt x="14335" y="26897"/>
                    <a:pt x="1105" y="20547"/>
                    <a:pt x="47" y="44889"/>
                  </a:cubicBezTo>
                  <a:cubicBezTo>
                    <a:pt x="-1011" y="69231"/>
                    <a:pt x="15922" y="136435"/>
                    <a:pt x="28622" y="165539"/>
                  </a:cubicBezTo>
                  <a:cubicBezTo>
                    <a:pt x="41322" y="194643"/>
                    <a:pt x="56668" y="200464"/>
                    <a:pt x="76247" y="219514"/>
                  </a:cubicBezTo>
                  <a:cubicBezTo>
                    <a:pt x="95826" y="238564"/>
                    <a:pt x="120168" y="272960"/>
                    <a:pt x="146097" y="279839"/>
                  </a:cubicBezTo>
                  <a:cubicBezTo>
                    <a:pt x="172026" y="286718"/>
                    <a:pt x="214889" y="275076"/>
                    <a:pt x="231822" y="260789"/>
                  </a:cubicBezTo>
                  <a:cubicBezTo>
                    <a:pt x="248755" y="246502"/>
                    <a:pt x="249814" y="222160"/>
                    <a:pt x="247697" y="194114"/>
                  </a:cubicBezTo>
                  <a:cubicBezTo>
                    <a:pt x="245580" y="166068"/>
                    <a:pt x="229705" y="118443"/>
                    <a:pt x="219122" y="92514"/>
                  </a:cubicBezTo>
                  <a:cubicBezTo>
                    <a:pt x="208539" y="66585"/>
                    <a:pt x="201659" y="52826"/>
                    <a:pt x="184197" y="38539"/>
                  </a:cubicBezTo>
                  <a:cubicBezTo>
                    <a:pt x="166735" y="24252"/>
                    <a:pt x="148743" y="3614"/>
                    <a:pt x="123872" y="43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6304437" y="-1509610"/>
              <a:ext cx="203233" cy="248618"/>
            </a:xfrm>
            <a:custGeom>
              <a:avLst/>
              <a:gdLst>
                <a:gd name="connsiteX0" fmla="*/ 44450 w 203233"/>
                <a:gd name="connsiteY0" fmla="*/ 708 h 248618"/>
                <a:gd name="connsiteX1" fmla="*/ 9525 w 203233"/>
                <a:gd name="connsiteY1" fmla="*/ 38808 h 248618"/>
                <a:gd name="connsiteX2" fmla="*/ 0 w 203233"/>
                <a:gd name="connsiteY2" fmla="*/ 95958 h 248618"/>
                <a:gd name="connsiteX3" fmla="*/ 15875 w 203233"/>
                <a:gd name="connsiteY3" fmla="*/ 172158 h 248618"/>
                <a:gd name="connsiteX4" fmla="*/ 41275 w 203233"/>
                <a:gd name="connsiteY4" fmla="*/ 213433 h 248618"/>
                <a:gd name="connsiteX5" fmla="*/ 79375 w 203233"/>
                <a:gd name="connsiteY5" fmla="*/ 248358 h 248618"/>
                <a:gd name="connsiteX6" fmla="*/ 155575 w 203233"/>
                <a:gd name="connsiteY6" fmla="*/ 226133 h 248618"/>
                <a:gd name="connsiteX7" fmla="*/ 187325 w 203233"/>
                <a:gd name="connsiteY7" fmla="*/ 168983 h 248618"/>
                <a:gd name="connsiteX8" fmla="*/ 203200 w 203233"/>
                <a:gd name="connsiteY8" fmla="*/ 115008 h 248618"/>
                <a:gd name="connsiteX9" fmla="*/ 190500 w 203233"/>
                <a:gd name="connsiteY9" fmla="*/ 51508 h 248618"/>
                <a:gd name="connsiteX10" fmla="*/ 158750 w 203233"/>
                <a:gd name="connsiteY10" fmla="*/ 16583 h 248618"/>
                <a:gd name="connsiteX11" fmla="*/ 44450 w 203233"/>
                <a:gd name="connsiteY11" fmla="*/ 708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233" h="248618">
                  <a:moveTo>
                    <a:pt x="44450" y="708"/>
                  </a:moveTo>
                  <a:cubicBezTo>
                    <a:pt x="19579" y="4412"/>
                    <a:pt x="16933" y="22933"/>
                    <a:pt x="9525" y="38808"/>
                  </a:cubicBezTo>
                  <a:cubicBezTo>
                    <a:pt x="2117" y="54683"/>
                    <a:pt x="-1058" y="73733"/>
                    <a:pt x="0" y="95958"/>
                  </a:cubicBezTo>
                  <a:cubicBezTo>
                    <a:pt x="1058" y="118183"/>
                    <a:pt x="8996" y="152579"/>
                    <a:pt x="15875" y="172158"/>
                  </a:cubicBezTo>
                  <a:cubicBezTo>
                    <a:pt x="22754" y="191737"/>
                    <a:pt x="30692" y="200733"/>
                    <a:pt x="41275" y="213433"/>
                  </a:cubicBezTo>
                  <a:cubicBezTo>
                    <a:pt x="51858" y="226133"/>
                    <a:pt x="60325" y="246241"/>
                    <a:pt x="79375" y="248358"/>
                  </a:cubicBezTo>
                  <a:cubicBezTo>
                    <a:pt x="98425" y="250475"/>
                    <a:pt x="137583" y="239362"/>
                    <a:pt x="155575" y="226133"/>
                  </a:cubicBezTo>
                  <a:cubicBezTo>
                    <a:pt x="173567" y="212904"/>
                    <a:pt x="179388" y="187504"/>
                    <a:pt x="187325" y="168983"/>
                  </a:cubicBezTo>
                  <a:cubicBezTo>
                    <a:pt x="195262" y="150462"/>
                    <a:pt x="202671" y="134587"/>
                    <a:pt x="203200" y="115008"/>
                  </a:cubicBezTo>
                  <a:cubicBezTo>
                    <a:pt x="203729" y="95429"/>
                    <a:pt x="197908" y="67912"/>
                    <a:pt x="190500" y="51508"/>
                  </a:cubicBezTo>
                  <a:cubicBezTo>
                    <a:pt x="183092" y="35104"/>
                    <a:pt x="178329" y="24521"/>
                    <a:pt x="158750" y="16583"/>
                  </a:cubicBezTo>
                  <a:cubicBezTo>
                    <a:pt x="139171" y="8645"/>
                    <a:pt x="69321" y="-2996"/>
                    <a:pt x="44450" y="708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564754" y="-1437799"/>
              <a:ext cx="182471" cy="226032"/>
            </a:xfrm>
            <a:custGeom>
              <a:avLst/>
              <a:gdLst>
                <a:gd name="connsiteX0" fmla="*/ 85758 w 182471"/>
                <a:gd name="connsiteY0" fmla="*/ 1922 h 226032"/>
                <a:gd name="connsiteX1" fmla="*/ 38133 w 182471"/>
                <a:gd name="connsiteY1" fmla="*/ 17797 h 226032"/>
                <a:gd name="connsiteX2" fmla="*/ 15908 w 182471"/>
                <a:gd name="connsiteY2" fmla="*/ 46372 h 226032"/>
                <a:gd name="connsiteX3" fmla="*/ 33 w 182471"/>
                <a:gd name="connsiteY3" fmla="*/ 103522 h 226032"/>
                <a:gd name="connsiteX4" fmla="*/ 12733 w 182471"/>
                <a:gd name="connsiteY4" fmla="*/ 170197 h 226032"/>
                <a:gd name="connsiteX5" fmla="*/ 44483 w 182471"/>
                <a:gd name="connsiteY5" fmla="*/ 208297 h 226032"/>
                <a:gd name="connsiteX6" fmla="*/ 79408 w 182471"/>
                <a:gd name="connsiteY6" fmla="*/ 224172 h 226032"/>
                <a:gd name="connsiteX7" fmla="*/ 155608 w 182471"/>
                <a:gd name="connsiteY7" fmla="*/ 167022 h 226032"/>
                <a:gd name="connsiteX8" fmla="*/ 177833 w 182471"/>
                <a:gd name="connsiteY8" fmla="*/ 103522 h 226032"/>
                <a:gd name="connsiteX9" fmla="*/ 174658 w 182471"/>
                <a:gd name="connsiteY9" fmla="*/ 62247 h 226032"/>
                <a:gd name="connsiteX10" fmla="*/ 85758 w 182471"/>
                <a:gd name="connsiteY10" fmla="*/ 1922 h 22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471" h="226032">
                  <a:moveTo>
                    <a:pt x="85758" y="1922"/>
                  </a:moveTo>
                  <a:cubicBezTo>
                    <a:pt x="63004" y="-5486"/>
                    <a:pt x="49775" y="10389"/>
                    <a:pt x="38133" y="17797"/>
                  </a:cubicBezTo>
                  <a:cubicBezTo>
                    <a:pt x="26491" y="25205"/>
                    <a:pt x="22258" y="32084"/>
                    <a:pt x="15908" y="46372"/>
                  </a:cubicBezTo>
                  <a:cubicBezTo>
                    <a:pt x="9558" y="60660"/>
                    <a:pt x="562" y="82885"/>
                    <a:pt x="33" y="103522"/>
                  </a:cubicBezTo>
                  <a:cubicBezTo>
                    <a:pt x="-496" y="124159"/>
                    <a:pt x="5325" y="152735"/>
                    <a:pt x="12733" y="170197"/>
                  </a:cubicBezTo>
                  <a:cubicBezTo>
                    <a:pt x="20141" y="187659"/>
                    <a:pt x="33371" y="199301"/>
                    <a:pt x="44483" y="208297"/>
                  </a:cubicBezTo>
                  <a:cubicBezTo>
                    <a:pt x="55595" y="217293"/>
                    <a:pt x="60887" y="231051"/>
                    <a:pt x="79408" y="224172"/>
                  </a:cubicBezTo>
                  <a:cubicBezTo>
                    <a:pt x="97929" y="217293"/>
                    <a:pt x="139204" y="187130"/>
                    <a:pt x="155608" y="167022"/>
                  </a:cubicBezTo>
                  <a:cubicBezTo>
                    <a:pt x="172012" y="146914"/>
                    <a:pt x="174658" y="120985"/>
                    <a:pt x="177833" y="103522"/>
                  </a:cubicBezTo>
                  <a:cubicBezTo>
                    <a:pt x="181008" y="86060"/>
                    <a:pt x="187887" y="76535"/>
                    <a:pt x="174658" y="62247"/>
                  </a:cubicBezTo>
                  <a:cubicBezTo>
                    <a:pt x="161429" y="47960"/>
                    <a:pt x="108512" y="9330"/>
                    <a:pt x="85758" y="1922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6767651" y="-1284068"/>
              <a:ext cx="102070" cy="125384"/>
            </a:xfrm>
            <a:custGeom>
              <a:avLst/>
              <a:gdLst>
                <a:gd name="connsiteX0" fmla="*/ 44786 w 102070"/>
                <a:gd name="connsiteY0" fmla="*/ 591 h 125384"/>
                <a:gd name="connsiteX1" fmla="*/ 336 w 102070"/>
                <a:gd name="connsiteY1" fmla="*/ 67266 h 125384"/>
                <a:gd name="connsiteX2" fmla="*/ 25736 w 102070"/>
                <a:gd name="connsiteY2" fmla="*/ 118066 h 125384"/>
                <a:gd name="connsiteX3" fmla="*/ 51136 w 102070"/>
                <a:gd name="connsiteY3" fmla="*/ 124416 h 125384"/>
                <a:gd name="connsiteX4" fmla="*/ 89236 w 102070"/>
                <a:gd name="connsiteY4" fmla="*/ 111716 h 125384"/>
                <a:gd name="connsiteX5" fmla="*/ 101936 w 102070"/>
                <a:gd name="connsiteY5" fmla="*/ 64091 h 125384"/>
                <a:gd name="connsiteX6" fmla="*/ 82886 w 102070"/>
                <a:gd name="connsiteY6" fmla="*/ 35516 h 125384"/>
                <a:gd name="connsiteX7" fmla="*/ 44786 w 102070"/>
                <a:gd name="connsiteY7" fmla="*/ 591 h 12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70" h="125384">
                  <a:moveTo>
                    <a:pt x="44786" y="591"/>
                  </a:moveTo>
                  <a:cubicBezTo>
                    <a:pt x="31028" y="5883"/>
                    <a:pt x="3511" y="47687"/>
                    <a:pt x="336" y="67266"/>
                  </a:cubicBezTo>
                  <a:cubicBezTo>
                    <a:pt x="-2839" y="86845"/>
                    <a:pt x="17269" y="108541"/>
                    <a:pt x="25736" y="118066"/>
                  </a:cubicBezTo>
                  <a:cubicBezTo>
                    <a:pt x="34203" y="127591"/>
                    <a:pt x="40553" y="125474"/>
                    <a:pt x="51136" y="124416"/>
                  </a:cubicBezTo>
                  <a:cubicBezTo>
                    <a:pt x="61719" y="123358"/>
                    <a:pt x="80769" y="121770"/>
                    <a:pt x="89236" y="111716"/>
                  </a:cubicBezTo>
                  <a:cubicBezTo>
                    <a:pt x="97703" y="101662"/>
                    <a:pt x="102994" y="76791"/>
                    <a:pt x="101936" y="64091"/>
                  </a:cubicBezTo>
                  <a:cubicBezTo>
                    <a:pt x="100878" y="51391"/>
                    <a:pt x="91353" y="43983"/>
                    <a:pt x="82886" y="35516"/>
                  </a:cubicBezTo>
                  <a:cubicBezTo>
                    <a:pt x="74419" y="27049"/>
                    <a:pt x="58544" y="-4701"/>
                    <a:pt x="44786" y="59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866494" y="-1369714"/>
              <a:ext cx="135158" cy="143398"/>
            </a:xfrm>
            <a:custGeom>
              <a:avLst/>
              <a:gdLst>
                <a:gd name="connsiteX0" fmla="*/ 63293 w 135158"/>
                <a:gd name="connsiteY0" fmla="*/ 512 h 143398"/>
                <a:gd name="connsiteX1" fmla="*/ 9318 w 135158"/>
                <a:gd name="connsiteY1" fmla="*/ 16387 h 143398"/>
                <a:gd name="connsiteX2" fmla="*/ 2968 w 135158"/>
                <a:gd name="connsiteY2" fmla="*/ 64012 h 143398"/>
                <a:gd name="connsiteX3" fmla="*/ 41068 w 135158"/>
                <a:gd name="connsiteY3" fmla="*/ 114812 h 143398"/>
                <a:gd name="connsiteX4" fmla="*/ 60118 w 135158"/>
                <a:gd name="connsiteY4" fmla="*/ 143387 h 143398"/>
                <a:gd name="connsiteX5" fmla="*/ 126793 w 135158"/>
                <a:gd name="connsiteY5" fmla="*/ 117987 h 143398"/>
                <a:gd name="connsiteX6" fmla="*/ 133143 w 135158"/>
                <a:gd name="connsiteY6" fmla="*/ 92587 h 143398"/>
                <a:gd name="connsiteX7" fmla="*/ 117268 w 135158"/>
                <a:gd name="connsiteY7" fmla="*/ 32262 h 143398"/>
                <a:gd name="connsiteX8" fmla="*/ 63293 w 135158"/>
                <a:gd name="connsiteY8" fmla="*/ 512 h 1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158" h="143398">
                  <a:moveTo>
                    <a:pt x="63293" y="512"/>
                  </a:moveTo>
                  <a:cubicBezTo>
                    <a:pt x="45301" y="-2134"/>
                    <a:pt x="19372" y="5804"/>
                    <a:pt x="9318" y="16387"/>
                  </a:cubicBezTo>
                  <a:cubicBezTo>
                    <a:pt x="-736" y="26970"/>
                    <a:pt x="-2324" y="47608"/>
                    <a:pt x="2968" y="64012"/>
                  </a:cubicBezTo>
                  <a:cubicBezTo>
                    <a:pt x="8260" y="80416"/>
                    <a:pt x="31543" y="101583"/>
                    <a:pt x="41068" y="114812"/>
                  </a:cubicBezTo>
                  <a:cubicBezTo>
                    <a:pt x="50593" y="128041"/>
                    <a:pt x="45830" y="142858"/>
                    <a:pt x="60118" y="143387"/>
                  </a:cubicBezTo>
                  <a:cubicBezTo>
                    <a:pt x="74406" y="143916"/>
                    <a:pt x="114622" y="126454"/>
                    <a:pt x="126793" y="117987"/>
                  </a:cubicBezTo>
                  <a:cubicBezTo>
                    <a:pt x="138964" y="109520"/>
                    <a:pt x="134730" y="106874"/>
                    <a:pt x="133143" y="92587"/>
                  </a:cubicBezTo>
                  <a:cubicBezTo>
                    <a:pt x="131556" y="78300"/>
                    <a:pt x="127851" y="50254"/>
                    <a:pt x="117268" y="32262"/>
                  </a:cubicBezTo>
                  <a:cubicBezTo>
                    <a:pt x="106685" y="14270"/>
                    <a:pt x="81285" y="3158"/>
                    <a:pt x="63293" y="512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722272" y="-1335600"/>
              <a:ext cx="64576" cy="68430"/>
            </a:xfrm>
            <a:custGeom>
              <a:avLst/>
              <a:gdLst>
                <a:gd name="connsiteX0" fmla="*/ 51940 w 64576"/>
                <a:gd name="connsiteY0" fmla="*/ 1323 h 68430"/>
                <a:gd name="connsiteX1" fmla="*/ 1140 w 64576"/>
                <a:gd name="connsiteY1" fmla="*/ 23548 h 68430"/>
                <a:gd name="connsiteX2" fmla="*/ 20190 w 64576"/>
                <a:gd name="connsiteY2" fmla="*/ 64823 h 68430"/>
                <a:gd name="connsiteX3" fmla="*/ 61465 w 64576"/>
                <a:gd name="connsiteY3" fmla="*/ 61648 h 68430"/>
                <a:gd name="connsiteX4" fmla="*/ 51940 w 64576"/>
                <a:gd name="connsiteY4" fmla="*/ 1323 h 6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6" h="68430">
                  <a:moveTo>
                    <a:pt x="51940" y="1323"/>
                  </a:moveTo>
                  <a:cubicBezTo>
                    <a:pt x="41886" y="-5027"/>
                    <a:pt x="6432" y="12965"/>
                    <a:pt x="1140" y="23548"/>
                  </a:cubicBezTo>
                  <a:cubicBezTo>
                    <a:pt x="-4152" y="34131"/>
                    <a:pt x="10136" y="58473"/>
                    <a:pt x="20190" y="64823"/>
                  </a:cubicBezTo>
                  <a:cubicBezTo>
                    <a:pt x="30244" y="71173"/>
                    <a:pt x="54057" y="68527"/>
                    <a:pt x="61465" y="61648"/>
                  </a:cubicBezTo>
                  <a:cubicBezTo>
                    <a:pt x="68873" y="54769"/>
                    <a:pt x="61994" y="7673"/>
                    <a:pt x="51940" y="132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786174" y="-1226346"/>
              <a:ext cx="45492" cy="60007"/>
            </a:xfrm>
            <a:custGeom>
              <a:avLst/>
              <a:gdLst>
                <a:gd name="connsiteX0" fmla="*/ 10263 w 45492"/>
                <a:gd name="connsiteY0" fmla="*/ 19 h 60007"/>
                <a:gd name="connsiteX1" fmla="*/ 738 w 45492"/>
                <a:gd name="connsiteY1" fmla="*/ 50819 h 60007"/>
                <a:gd name="connsiteX2" fmla="*/ 26138 w 45492"/>
                <a:gd name="connsiteY2" fmla="*/ 57169 h 60007"/>
                <a:gd name="connsiteX3" fmla="*/ 45188 w 45492"/>
                <a:gd name="connsiteY3" fmla="*/ 57169 h 60007"/>
                <a:gd name="connsiteX4" fmla="*/ 10263 w 45492"/>
                <a:gd name="connsiteY4" fmla="*/ 19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92" h="60007">
                  <a:moveTo>
                    <a:pt x="10263" y="19"/>
                  </a:moveTo>
                  <a:cubicBezTo>
                    <a:pt x="2855" y="-1039"/>
                    <a:pt x="-1908" y="41294"/>
                    <a:pt x="738" y="50819"/>
                  </a:cubicBezTo>
                  <a:cubicBezTo>
                    <a:pt x="3384" y="60344"/>
                    <a:pt x="18730" y="56111"/>
                    <a:pt x="26138" y="57169"/>
                  </a:cubicBezTo>
                  <a:cubicBezTo>
                    <a:pt x="33546" y="58227"/>
                    <a:pt x="41484" y="62990"/>
                    <a:pt x="45188" y="57169"/>
                  </a:cubicBezTo>
                  <a:cubicBezTo>
                    <a:pt x="48892" y="51348"/>
                    <a:pt x="17671" y="1077"/>
                    <a:pt x="10263" y="1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86475" y="-1690688"/>
              <a:ext cx="383381" cy="154869"/>
            </a:xfrm>
            <a:custGeom>
              <a:avLst/>
              <a:gdLst>
                <a:gd name="connsiteX0" fmla="*/ 0 w 385762"/>
                <a:gd name="connsiteY0" fmla="*/ 0 h 159631"/>
                <a:gd name="connsiteX1" fmla="*/ 16669 w 385762"/>
                <a:gd name="connsiteY1" fmla="*/ 54769 h 159631"/>
                <a:gd name="connsiteX2" fmla="*/ 59531 w 385762"/>
                <a:gd name="connsiteY2" fmla="*/ 123825 h 159631"/>
                <a:gd name="connsiteX3" fmla="*/ 104775 w 385762"/>
                <a:gd name="connsiteY3" fmla="*/ 157162 h 159631"/>
                <a:gd name="connsiteX4" fmla="*/ 202406 w 385762"/>
                <a:gd name="connsiteY4" fmla="*/ 157162 h 159631"/>
                <a:gd name="connsiteX5" fmla="*/ 254794 w 385762"/>
                <a:gd name="connsiteY5" fmla="*/ 157162 h 159631"/>
                <a:gd name="connsiteX6" fmla="*/ 319087 w 385762"/>
                <a:gd name="connsiteY6" fmla="*/ 135731 h 159631"/>
                <a:gd name="connsiteX7" fmla="*/ 345281 w 385762"/>
                <a:gd name="connsiteY7" fmla="*/ 109537 h 159631"/>
                <a:gd name="connsiteX8" fmla="*/ 385762 w 385762"/>
                <a:gd name="connsiteY8" fmla="*/ 4762 h 159631"/>
                <a:gd name="connsiteX0" fmla="*/ 0 w 383381"/>
                <a:gd name="connsiteY0" fmla="*/ 2382 h 154869"/>
                <a:gd name="connsiteX1" fmla="*/ 14288 w 383381"/>
                <a:gd name="connsiteY1" fmla="*/ 50007 h 154869"/>
                <a:gd name="connsiteX2" fmla="*/ 57150 w 383381"/>
                <a:gd name="connsiteY2" fmla="*/ 119063 h 154869"/>
                <a:gd name="connsiteX3" fmla="*/ 102394 w 383381"/>
                <a:gd name="connsiteY3" fmla="*/ 152400 h 154869"/>
                <a:gd name="connsiteX4" fmla="*/ 200025 w 383381"/>
                <a:gd name="connsiteY4" fmla="*/ 152400 h 154869"/>
                <a:gd name="connsiteX5" fmla="*/ 252413 w 383381"/>
                <a:gd name="connsiteY5" fmla="*/ 152400 h 154869"/>
                <a:gd name="connsiteX6" fmla="*/ 316706 w 383381"/>
                <a:gd name="connsiteY6" fmla="*/ 130969 h 154869"/>
                <a:gd name="connsiteX7" fmla="*/ 342900 w 383381"/>
                <a:gd name="connsiteY7" fmla="*/ 104775 h 154869"/>
                <a:gd name="connsiteX8" fmla="*/ 383381 w 383381"/>
                <a:gd name="connsiteY8" fmla="*/ 0 h 15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381" h="154869">
                  <a:moveTo>
                    <a:pt x="0" y="2382"/>
                  </a:moveTo>
                  <a:cubicBezTo>
                    <a:pt x="3373" y="19447"/>
                    <a:pt x="4763" y="30560"/>
                    <a:pt x="14288" y="50007"/>
                  </a:cubicBezTo>
                  <a:cubicBezTo>
                    <a:pt x="23813" y="69454"/>
                    <a:pt x="42466" y="101998"/>
                    <a:pt x="57150" y="119063"/>
                  </a:cubicBezTo>
                  <a:cubicBezTo>
                    <a:pt x="71834" y="136129"/>
                    <a:pt x="78582" y="146844"/>
                    <a:pt x="102394" y="152400"/>
                  </a:cubicBezTo>
                  <a:cubicBezTo>
                    <a:pt x="126206" y="157956"/>
                    <a:pt x="200025" y="152400"/>
                    <a:pt x="200025" y="152400"/>
                  </a:cubicBezTo>
                  <a:cubicBezTo>
                    <a:pt x="225028" y="152400"/>
                    <a:pt x="232966" y="155972"/>
                    <a:pt x="252413" y="152400"/>
                  </a:cubicBezTo>
                  <a:cubicBezTo>
                    <a:pt x="271860" y="148828"/>
                    <a:pt x="301625" y="138906"/>
                    <a:pt x="316706" y="130969"/>
                  </a:cubicBezTo>
                  <a:cubicBezTo>
                    <a:pt x="331787" y="123032"/>
                    <a:pt x="331787" y="126603"/>
                    <a:pt x="342900" y="104775"/>
                  </a:cubicBezTo>
                  <a:cubicBezTo>
                    <a:pt x="354013" y="82947"/>
                    <a:pt x="368697" y="41473"/>
                    <a:pt x="383381" y="0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955506" y="-1607343"/>
              <a:ext cx="159544" cy="64293"/>
            </a:xfrm>
            <a:custGeom>
              <a:avLst/>
              <a:gdLst>
                <a:gd name="connsiteX0" fmla="*/ 152400 w 152400"/>
                <a:gd name="connsiteY0" fmla="*/ 0 h 59531"/>
                <a:gd name="connsiteX1" fmla="*/ 111919 w 152400"/>
                <a:gd name="connsiteY1" fmla="*/ 40481 h 59531"/>
                <a:gd name="connsiteX2" fmla="*/ 54769 w 152400"/>
                <a:gd name="connsiteY2" fmla="*/ 54768 h 59531"/>
                <a:gd name="connsiteX3" fmla="*/ 0 w 152400"/>
                <a:gd name="connsiteY3" fmla="*/ 59531 h 59531"/>
                <a:gd name="connsiteX0" fmla="*/ 159544 w 159544"/>
                <a:gd name="connsiteY0" fmla="*/ 0 h 64293"/>
                <a:gd name="connsiteX1" fmla="*/ 111919 w 159544"/>
                <a:gd name="connsiteY1" fmla="*/ 45243 h 64293"/>
                <a:gd name="connsiteX2" fmla="*/ 54769 w 159544"/>
                <a:gd name="connsiteY2" fmla="*/ 59530 h 64293"/>
                <a:gd name="connsiteX3" fmla="*/ 0 w 159544"/>
                <a:gd name="connsiteY3" fmla="*/ 64293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64293">
                  <a:moveTo>
                    <a:pt x="159544" y="0"/>
                  </a:moveTo>
                  <a:cubicBezTo>
                    <a:pt x="147439" y="15676"/>
                    <a:pt x="129381" y="35321"/>
                    <a:pt x="111919" y="45243"/>
                  </a:cubicBezTo>
                  <a:cubicBezTo>
                    <a:pt x="94457" y="55165"/>
                    <a:pt x="73422" y="56355"/>
                    <a:pt x="54769" y="59530"/>
                  </a:cubicBezTo>
                  <a:cubicBezTo>
                    <a:pt x="36116" y="62705"/>
                    <a:pt x="0" y="64293"/>
                    <a:pt x="0" y="64293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36456" y="-1443037"/>
              <a:ext cx="130969" cy="211932"/>
            </a:xfrm>
            <a:custGeom>
              <a:avLst/>
              <a:gdLst>
                <a:gd name="connsiteX0" fmla="*/ 0 w 121444"/>
                <a:gd name="connsiteY0" fmla="*/ 0 h 202407"/>
                <a:gd name="connsiteX1" fmla="*/ 35719 w 121444"/>
                <a:gd name="connsiteY1" fmla="*/ 54769 h 202407"/>
                <a:gd name="connsiteX2" fmla="*/ 54769 w 121444"/>
                <a:gd name="connsiteY2" fmla="*/ 88107 h 202407"/>
                <a:gd name="connsiteX3" fmla="*/ 71438 w 121444"/>
                <a:gd name="connsiteY3" fmla="*/ 128588 h 202407"/>
                <a:gd name="connsiteX4" fmla="*/ 102394 w 121444"/>
                <a:gd name="connsiteY4" fmla="*/ 169069 h 202407"/>
                <a:gd name="connsiteX5" fmla="*/ 121444 w 121444"/>
                <a:gd name="connsiteY5" fmla="*/ 202407 h 202407"/>
                <a:gd name="connsiteX0" fmla="*/ 0 w 130969"/>
                <a:gd name="connsiteY0" fmla="*/ 0 h 211932"/>
                <a:gd name="connsiteX1" fmla="*/ 35719 w 130969"/>
                <a:gd name="connsiteY1" fmla="*/ 54769 h 211932"/>
                <a:gd name="connsiteX2" fmla="*/ 54769 w 130969"/>
                <a:gd name="connsiteY2" fmla="*/ 88107 h 211932"/>
                <a:gd name="connsiteX3" fmla="*/ 71438 w 130969"/>
                <a:gd name="connsiteY3" fmla="*/ 128588 h 211932"/>
                <a:gd name="connsiteX4" fmla="*/ 102394 w 130969"/>
                <a:gd name="connsiteY4" fmla="*/ 169069 h 211932"/>
                <a:gd name="connsiteX5" fmla="*/ 130969 w 130969"/>
                <a:gd name="connsiteY5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969" h="211932">
                  <a:moveTo>
                    <a:pt x="0" y="0"/>
                  </a:moveTo>
                  <a:cubicBezTo>
                    <a:pt x="13295" y="20042"/>
                    <a:pt x="26591" y="40085"/>
                    <a:pt x="35719" y="54769"/>
                  </a:cubicBezTo>
                  <a:cubicBezTo>
                    <a:pt x="44847" y="69453"/>
                    <a:pt x="48816" y="75804"/>
                    <a:pt x="54769" y="88107"/>
                  </a:cubicBezTo>
                  <a:cubicBezTo>
                    <a:pt x="60722" y="100410"/>
                    <a:pt x="63501" y="115094"/>
                    <a:pt x="71438" y="128588"/>
                  </a:cubicBezTo>
                  <a:cubicBezTo>
                    <a:pt x="79375" y="142082"/>
                    <a:pt x="92472" y="155178"/>
                    <a:pt x="102394" y="169069"/>
                  </a:cubicBezTo>
                  <a:cubicBezTo>
                    <a:pt x="112316" y="182960"/>
                    <a:pt x="125611" y="201414"/>
                    <a:pt x="130969" y="211932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822247" y="-1369219"/>
              <a:ext cx="90397" cy="226218"/>
            </a:xfrm>
            <a:custGeom>
              <a:avLst/>
              <a:gdLst>
                <a:gd name="connsiteX0" fmla="*/ 2291 w 76109"/>
                <a:gd name="connsiteY0" fmla="*/ 0 h 221456"/>
                <a:gd name="connsiteX1" fmla="*/ 2291 w 76109"/>
                <a:gd name="connsiteY1" fmla="*/ 85725 h 221456"/>
                <a:gd name="connsiteX2" fmla="*/ 26103 w 76109"/>
                <a:gd name="connsiteY2" fmla="*/ 138113 h 221456"/>
                <a:gd name="connsiteX3" fmla="*/ 49916 w 76109"/>
                <a:gd name="connsiteY3" fmla="*/ 190500 h 221456"/>
                <a:gd name="connsiteX4" fmla="*/ 76109 w 76109"/>
                <a:gd name="connsiteY4" fmla="*/ 221456 h 221456"/>
                <a:gd name="connsiteX0" fmla="*/ 2291 w 90397"/>
                <a:gd name="connsiteY0" fmla="*/ 0 h 226218"/>
                <a:gd name="connsiteX1" fmla="*/ 2291 w 90397"/>
                <a:gd name="connsiteY1" fmla="*/ 85725 h 226218"/>
                <a:gd name="connsiteX2" fmla="*/ 26103 w 90397"/>
                <a:gd name="connsiteY2" fmla="*/ 138113 h 226218"/>
                <a:gd name="connsiteX3" fmla="*/ 49916 w 90397"/>
                <a:gd name="connsiteY3" fmla="*/ 190500 h 226218"/>
                <a:gd name="connsiteX4" fmla="*/ 90397 w 90397"/>
                <a:gd name="connsiteY4" fmla="*/ 226218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97" h="226218">
                  <a:moveTo>
                    <a:pt x="2291" y="0"/>
                  </a:moveTo>
                  <a:cubicBezTo>
                    <a:pt x="306" y="31353"/>
                    <a:pt x="-1678" y="62706"/>
                    <a:pt x="2291" y="85725"/>
                  </a:cubicBezTo>
                  <a:cubicBezTo>
                    <a:pt x="6260" y="108744"/>
                    <a:pt x="26103" y="138113"/>
                    <a:pt x="26103" y="138113"/>
                  </a:cubicBezTo>
                  <a:cubicBezTo>
                    <a:pt x="34040" y="155575"/>
                    <a:pt x="39200" y="175816"/>
                    <a:pt x="49916" y="190500"/>
                  </a:cubicBezTo>
                  <a:cubicBezTo>
                    <a:pt x="60632" y="205184"/>
                    <a:pt x="81467" y="217685"/>
                    <a:pt x="90397" y="226218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5719763" y="-1250753"/>
              <a:ext cx="111918" cy="29172"/>
            </a:xfrm>
            <a:custGeom>
              <a:avLst/>
              <a:gdLst>
                <a:gd name="connsiteX0" fmla="*/ 0 w 100012"/>
                <a:gd name="connsiteY0" fmla="*/ 38276 h 38276"/>
                <a:gd name="connsiteX1" fmla="*/ 71437 w 100012"/>
                <a:gd name="connsiteY1" fmla="*/ 4939 h 38276"/>
                <a:gd name="connsiteX2" fmla="*/ 100012 w 100012"/>
                <a:gd name="connsiteY2" fmla="*/ 176 h 38276"/>
                <a:gd name="connsiteX0" fmla="*/ 0 w 119062"/>
                <a:gd name="connsiteY0" fmla="*/ 36782 h 36782"/>
                <a:gd name="connsiteX1" fmla="*/ 71437 w 119062"/>
                <a:gd name="connsiteY1" fmla="*/ 3445 h 36782"/>
                <a:gd name="connsiteX2" fmla="*/ 119062 w 119062"/>
                <a:gd name="connsiteY2" fmla="*/ 1063 h 36782"/>
                <a:gd name="connsiteX0" fmla="*/ 0 w 111918"/>
                <a:gd name="connsiteY0" fmla="*/ 29172 h 29172"/>
                <a:gd name="connsiteX1" fmla="*/ 64293 w 111918"/>
                <a:gd name="connsiteY1" fmla="*/ 2978 h 29172"/>
                <a:gd name="connsiteX2" fmla="*/ 111918 w 111918"/>
                <a:gd name="connsiteY2" fmla="*/ 596 h 2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18" h="29172">
                  <a:moveTo>
                    <a:pt x="0" y="29172"/>
                  </a:moveTo>
                  <a:cubicBezTo>
                    <a:pt x="27384" y="15678"/>
                    <a:pt x="45640" y="7741"/>
                    <a:pt x="64293" y="2978"/>
                  </a:cubicBezTo>
                  <a:cubicBezTo>
                    <a:pt x="82946" y="-1785"/>
                    <a:pt x="111918" y="596"/>
                    <a:pt x="111918" y="596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262230" y="-1533525"/>
              <a:ext cx="26651" cy="283369"/>
            </a:xfrm>
            <a:custGeom>
              <a:avLst/>
              <a:gdLst>
                <a:gd name="connsiteX0" fmla="*/ 458 w 26651"/>
                <a:gd name="connsiteY0" fmla="*/ 0 h 283369"/>
                <a:gd name="connsiteX1" fmla="*/ 458 w 26651"/>
                <a:gd name="connsiteY1" fmla="*/ 57150 h 283369"/>
                <a:gd name="connsiteX2" fmla="*/ 5220 w 26651"/>
                <a:gd name="connsiteY2" fmla="*/ 116681 h 283369"/>
                <a:gd name="connsiteX3" fmla="*/ 9983 w 26651"/>
                <a:gd name="connsiteY3" fmla="*/ 176212 h 283369"/>
                <a:gd name="connsiteX4" fmla="*/ 17126 w 26651"/>
                <a:gd name="connsiteY4" fmla="*/ 226219 h 283369"/>
                <a:gd name="connsiteX5" fmla="*/ 26651 w 26651"/>
                <a:gd name="connsiteY5" fmla="*/ 283369 h 28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51" h="283369">
                  <a:moveTo>
                    <a:pt x="458" y="0"/>
                  </a:moveTo>
                  <a:cubicBezTo>
                    <a:pt x="61" y="18851"/>
                    <a:pt x="-336" y="37703"/>
                    <a:pt x="458" y="57150"/>
                  </a:cubicBezTo>
                  <a:cubicBezTo>
                    <a:pt x="1252" y="76597"/>
                    <a:pt x="5220" y="116681"/>
                    <a:pt x="5220" y="116681"/>
                  </a:cubicBezTo>
                  <a:cubicBezTo>
                    <a:pt x="6808" y="136525"/>
                    <a:pt x="7999" y="157956"/>
                    <a:pt x="9983" y="176212"/>
                  </a:cubicBezTo>
                  <a:cubicBezTo>
                    <a:pt x="11967" y="194468"/>
                    <a:pt x="14348" y="208360"/>
                    <a:pt x="17126" y="226219"/>
                  </a:cubicBezTo>
                  <a:cubicBezTo>
                    <a:pt x="19904" y="244079"/>
                    <a:pt x="23277" y="263724"/>
                    <a:pt x="26651" y="283369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422232" y="-1578768"/>
              <a:ext cx="195262" cy="73908"/>
            </a:xfrm>
            <a:custGeom>
              <a:avLst/>
              <a:gdLst>
                <a:gd name="connsiteX0" fmla="*/ 0 w 201368"/>
                <a:gd name="connsiteY0" fmla="*/ 0 h 73818"/>
                <a:gd name="connsiteX1" fmla="*/ 76200 w 201368"/>
                <a:gd name="connsiteY1" fmla="*/ 47625 h 73818"/>
                <a:gd name="connsiteX2" fmla="*/ 104775 w 201368"/>
                <a:gd name="connsiteY2" fmla="*/ 69056 h 73818"/>
                <a:gd name="connsiteX3" fmla="*/ 169068 w 201368"/>
                <a:gd name="connsiteY3" fmla="*/ 73818 h 73818"/>
                <a:gd name="connsiteX4" fmla="*/ 200025 w 201368"/>
                <a:gd name="connsiteY4" fmla="*/ 69056 h 73818"/>
                <a:gd name="connsiteX5" fmla="*/ 192881 w 201368"/>
                <a:gd name="connsiteY5" fmla="*/ 59531 h 73818"/>
                <a:gd name="connsiteX0" fmla="*/ 0 w 192881"/>
                <a:gd name="connsiteY0" fmla="*/ 0 h 74361"/>
                <a:gd name="connsiteX1" fmla="*/ 76200 w 192881"/>
                <a:gd name="connsiteY1" fmla="*/ 47625 h 74361"/>
                <a:gd name="connsiteX2" fmla="*/ 104775 w 192881"/>
                <a:gd name="connsiteY2" fmla="*/ 69056 h 74361"/>
                <a:gd name="connsiteX3" fmla="*/ 169068 w 192881"/>
                <a:gd name="connsiteY3" fmla="*/ 73818 h 74361"/>
                <a:gd name="connsiteX4" fmla="*/ 192881 w 192881"/>
                <a:gd name="connsiteY4" fmla="*/ 59531 h 74361"/>
                <a:gd name="connsiteX0" fmla="*/ 0 w 195262"/>
                <a:gd name="connsiteY0" fmla="*/ 0 h 73908"/>
                <a:gd name="connsiteX1" fmla="*/ 76200 w 195262"/>
                <a:gd name="connsiteY1" fmla="*/ 47625 h 73908"/>
                <a:gd name="connsiteX2" fmla="*/ 104775 w 195262"/>
                <a:gd name="connsiteY2" fmla="*/ 69056 h 73908"/>
                <a:gd name="connsiteX3" fmla="*/ 169068 w 195262"/>
                <a:gd name="connsiteY3" fmla="*/ 73818 h 73908"/>
                <a:gd name="connsiteX4" fmla="*/ 195262 w 195262"/>
                <a:gd name="connsiteY4" fmla="*/ 66675 h 7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62" h="73908">
                  <a:moveTo>
                    <a:pt x="0" y="0"/>
                  </a:moveTo>
                  <a:cubicBezTo>
                    <a:pt x="29369" y="18058"/>
                    <a:pt x="58738" y="36116"/>
                    <a:pt x="76200" y="47625"/>
                  </a:cubicBezTo>
                  <a:cubicBezTo>
                    <a:pt x="93662" y="59134"/>
                    <a:pt x="89297" y="64691"/>
                    <a:pt x="104775" y="69056"/>
                  </a:cubicBezTo>
                  <a:cubicBezTo>
                    <a:pt x="120253" y="73421"/>
                    <a:pt x="153987" y="74215"/>
                    <a:pt x="169068" y="73818"/>
                  </a:cubicBezTo>
                  <a:cubicBezTo>
                    <a:pt x="184149" y="73421"/>
                    <a:pt x="190301" y="69652"/>
                    <a:pt x="195262" y="66675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6477000" y="-1512094"/>
              <a:ext cx="71615" cy="276225"/>
            </a:xfrm>
            <a:custGeom>
              <a:avLst/>
              <a:gdLst>
                <a:gd name="connsiteX0" fmla="*/ 52387 w 64471"/>
                <a:gd name="connsiteY0" fmla="*/ 0 h 269081"/>
                <a:gd name="connsiteX1" fmla="*/ 59531 w 64471"/>
                <a:gd name="connsiteY1" fmla="*/ 71438 h 269081"/>
                <a:gd name="connsiteX2" fmla="*/ 61912 w 64471"/>
                <a:gd name="connsiteY2" fmla="*/ 111919 h 269081"/>
                <a:gd name="connsiteX3" fmla="*/ 61912 w 64471"/>
                <a:gd name="connsiteY3" fmla="*/ 147638 h 269081"/>
                <a:gd name="connsiteX4" fmla="*/ 28575 w 64471"/>
                <a:gd name="connsiteY4" fmla="*/ 202406 h 269081"/>
                <a:gd name="connsiteX5" fmla="*/ 26194 w 64471"/>
                <a:gd name="connsiteY5" fmla="*/ 238125 h 269081"/>
                <a:gd name="connsiteX6" fmla="*/ 0 w 64471"/>
                <a:gd name="connsiteY6" fmla="*/ 269081 h 269081"/>
                <a:gd name="connsiteX0" fmla="*/ 59531 w 71615"/>
                <a:gd name="connsiteY0" fmla="*/ 0 h 276225"/>
                <a:gd name="connsiteX1" fmla="*/ 66675 w 71615"/>
                <a:gd name="connsiteY1" fmla="*/ 71438 h 276225"/>
                <a:gd name="connsiteX2" fmla="*/ 69056 w 71615"/>
                <a:gd name="connsiteY2" fmla="*/ 111919 h 276225"/>
                <a:gd name="connsiteX3" fmla="*/ 69056 w 71615"/>
                <a:gd name="connsiteY3" fmla="*/ 147638 h 276225"/>
                <a:gd name="connsiteX4" fmla="*/ 35719 w 71615"/>
                <a:gd name="connsiteY4" fmla="*/ 202406 h 276225"/>
                <a:gd name="connsiteX5" fmla="*/ 33338 w 71615"/>
                <a:gd name="connsiteY5" fmla="*/ 238125 h 276225"/>
                <a:gd name="connsiteX6" fmla="*/ 0 w 71615"/>
                <a:gd name="connsiteY6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615" h="276225">
                  <a:moveTo>
                    <a:pt x="59531" y="0"/>
                  </a:moveTo>
                  <a:cubicBezTo>
                    <a:pt x="62309" y="26392"/>
                    <a:pt x="65088" y="52785"/>
                    <a:pt x="66675" y="71438"/>
                  </a:cubicBezTo>
                  <a:cubicBezTo>
                    <a:pt x="68263" y="90091"/>
                    <a:pt x="68659" y="99219"/>
                    <a:pt x="69056" y="111919"/>
                  </a:cubicBezTo>
                  <a:cubicBezTo>
                    <a:pt x="69453" y="124619"/>
                    <a:pt x="74612" y="132557"/>
                    <a:pt x="69056" y="147638"/>
                  </a:cubicBezTo>
                  <a:cubicBezTo>
                    <a:pt x="63500" y="162719"/>
                    <a:pt x="41672" y="187325"/>
                    <a:pt x="35719" y="202406"/>
                  </a:cubicBezTo>
                  <a:cubicBezTo>
                    <a:pt x="29766" y="217487"/>
                    <a:pt x="39291" y="225822"/>
                    <a:pt x="33338" y="238125"/>
                  </a:cubicBezTo>
                  <a:cubicBezTo>
                    <a:pt x="27385" y="250428"/>
                    <a:pt x="10716" y="266303"/>
                    <a:pt x="0" y="276225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6691313" y="-1335881"/>
              <a:ext cx="76200" cy="147637"/>
            </a:xfrm>
            <a:custGeom>
              <a:avLst/>
              <a:gdLst>
                <a:gd name="connsiteX0" fmla="*/ 76200 w 76200"/>
                <a:gd name="connsiteY0" fmla="*/ 0 h 154281"/>
                <a:gd name="connsiteX1" fmla="*/ 52387 w 76200"/>
                <a:gd name="connsiteY1" fmla="*/ 78581 h 154281"/>
                <a:gd name="connsiteX2" fmla="*/ 11906 w 76200"/>
                <a:gd name="connsiteY2" fmla="*/ 147637 h 154281"/>
                <a:gd name="connsiteX3" fmla="*/ 0 w 76200"/>
                <a:gd name="connsiteY3" fmla="*/ 147637 h 154281"/>
                <a:gd name="connsiteX0" fmla="*/ 76200 w 76200"/>
                <a:gd name="connsiteY0" fmla="*/ 0 h 147637"/>
                <a:gd name="connsiteX1" fmla="*/ 52387 w 76200"/>
                <a:gd name="connsiteY1" fmla="*/ 78581 h 147637"/>
                <a:gd name="connsiteX2" fmla="*/ 0 w 76200"/>
                <a:gd name="connsiteY2" fmla="*/ 147637 h 14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47637">
                  <a:moveTo>
                    <a:pt x="76200" y="0"/>
                  </a:moveTo>
                  <a:cubicBezTo>
                    <a:pt x="69651" y="26987"/>
                    <a:pt x="65087" y="53975"/>
                    <a:pt x="52387" y="78581"/>
                  </a:cubicBezTo>
                  <a:cubicBezTo>
                    <a:pt x="39687" y="103187"/>
                    <a:pt x="10914" y="133250"/>
                    <a:pt x="0" y="147637"/>
                  </a:cubicBezTo>
                </a:path>
              </a:pathLst>
            </a:custGeom>
            <a:noFill/>
            <a:ln w="9525"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37" name="Oval 4136"/>
          <p:cNvSpPr/>
          <p:nvPr/>
        </p:nvSpPr>
        <p:spPr>
          <a:xfrm>
            <a:off x="1304113" y="4524230"/>
            <a:ext cx="132298" cy="13229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48" name="Group 4147"/>
          <p:cNvGrpSpPr/>
          <p:nvPr/>
        </p:nvGrpSpPr>
        <p:grpSpPr>
          <a:xfrm>
            <a:off x="2166378" y="1976439"/>
            <a:ext cx="1737950" cy="369332"/>
            <a:chOff x="2910249" y="1976439"/>
            <a:chExt cx="1737950" cy="369332"/>
          </a:xfrm>
        </p:grpSpPr>
        <p:sp>
          <p:nvSpPr>
            <p:cNvPr id="107" name="Rectangle 106"/>
            <p:cNvSpPr/>
            <p:nvPr/>
          </p:nvSpPr>
          <p:spPr>
            <a:xfrm>
              <a:off x="3276600" y="1976439"/>
              <a:ext cx="137159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Cortex cells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910249" y="2173973"/>
              <a:ext cx="457317" cy="0"/>
            </a:xfrm>
            <a:prstGeom prst="straightConnector1">
              <a:avLst/>
            </a:prstGeom>
            <a:ln w="12700">
              <a:solidFill>
                <a:srgbClr val="0303BD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7" name="Group 4146"/>
          <p:cNvGrpSpPr/>
          <p:nvPr/>
        </p:nvGrpSpPr>
        <p:grpSpPr>
          <a:xfrm>
            <a:off x="2250198" y="2845351"/>
            <a:ext cx="1692226" cy="369332"/>
            <a:chOff x="2994069" y="2845351"/>
            <a:chExt cx="1692226" cy="369332"/>
          </a:xfrm>
        </p:grpSpPr>
        <p:sp>
          <p:nvSpPr>
            <p:cNvPr id="106" name="Rectangle 105"/>
            <p:cNvSpPr/>
            <p:nvPr/>
          </p:nvSpPr>
          <p:spPr>
            <a:xfrm>
              <a:off x="3314696" y="2845351"/>
              <a:ext cx="137159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Surface cells</a:t>
              </a: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994069" y="3027413"/>
              <a:ext cx="373497" cy="0"/>
            </a:xfrm>
            <a:prstGeom prst="straightConnector1">
              <a:avLst/>
            </a:prstGeom>
            <a:ln w="12700">
              <a:solidFill>
                <a:srgbClr val="0303BD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6" name="Group 4145"/>
          <p:cNvGrpSpPr/>
          <p:nvPr/>
        </p:nvGrpSpPr>
        <p:grpSpPr>
          <a:xfrm>
            <a:off x="1468000" y="3503561"/>
            <a:ext cx="1510855" cy="369332"/>
            <a:chOff x="2211871" y="3503561"/>
            <a:chExt cx="1510855" cy="369332"/>
          </a:xfrm>
        </p:grpSpPr>
        <p:sp>
          <p:nvSpPr>
            <p:cNvPr id="105" name="Rectangle 104"/>
            <p:cNvSpPr/>
            <p:nvPr/>
          </p:nvSpPr>
          <p:spPr>
            <a:xfrm>
              <a:off x="2589173" y="3503561"/>
              <a:ext cx="113355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Root hair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211871" y="3699442"/>
              <a:ext cx="490865" cy="0"/>
            </a:xfrm>
            <a:prstGeom prst="straightConnector1">
              <a:avLst/>
            </a:prstGeom>
            <a:ln w="12700">
              <a:solidFill>
                <a:srgbClr val="0303BD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351624" y="4324350"/>
            <a:ext cx="22405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1905"/>
                <a:latin typeface="+mj-lt"/>
              </a:rPr>
              <a:t>Water &amp; </a:t>
            </a:r>
            <a:r>
              <a:rPr lang="en-US" dirty="0" smtClean="0">
                <a:ln w="1905"/>
              </a:rPr>
              <a:t>Minerals</a:t>
            </a:r>
            <a:endParaRPr lang="en-US" dirty="0">
              <a:ln w="1905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152123" y="4295775"/>
            <a:ext cx="132298" cy="13229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Rectangle 130"/>
          <p:cNvSpPr/>
          <p:nvPr/>
        </p:nvSpPr>
        <p:spPr>
          <a:xfrm>
            <a:off x="3868419" y="730279"/>
            <a:ext cx="4419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Through the root hair, water first enters the surface cells.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868419" y="1388445"/>
            <a:ext cx="44196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The surface cells become turgid and exert pressure on the </a:t>
            </a:r>
            <a:r>
              <a:rPr lang="en-US" sz="2000" dirty="0" err="1" smtClean="0">
                <a:ln w="1905"/>
                <a:latin typeface="Bookman Old Style" pitchFamily="18" charset="0"/>
              </a:rPr>
              <a:t>neighbouring</a:t>
            </a:r>
            <a:r>
              <a:rPr lang="en-US" sz="2000" dirty="0" smtClean="0">
                <a:ln w="1905"/>
                <a:latin typeface="Bookman Old Style" pitchFamily="18" charset="0"/>
              </a:rPr>
              <a:t> cortex cells.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868419" y="730279"/>
            <a:ext cx="4419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This pressure is called as root pressure.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868419" y="1388445"/>
            <a:ext cx="44196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Now the </a:t>
            </a:r>
            <a:r>
              <a:rPr lang="en-US" sz="2000" dirty="0" err="1" smtClean="0">
                <a:ln w="1905"/>
                <a:latin typeface="Bookman Old Style" pitchFamily="18" charset="0"/>
              </a:rPr>
              <a:t>neighbouring</a:t>
            </a:r>
            <a:r>
              <a:rPr lang="en-US" sz="2000" dirty="0" smtClean="0">
                <a:ln w="1905"/>
                <a:latin typeface="Bookman Old Style" pitchFamily="18" charset="0"/>
              </a:rPr>
              <a:t>  cells become turgid and exert pressure on adjacent cells.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868419" y="730279"/>
            <a:ext cx="48615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latin typeface="Bookman Old Style" pitchFamily="18" charset="0"/>
              </a:rPr>
              <a:t>Thus the  minerals and water reach the xylem and it pushed further and further.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868419" y="1388445"/>
            <a:ext cx="48615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latin typeface="Bookman Old Style" pitchFamily="18" charset="0"/>
              </a:rPr>
              <a:t>This steady movement creates a column of water that is steadily pushed upwards.</a:t>
            </a:r>
          </a:p>
        </p:txBody>
      </p:sp>
      <p:sp>
        <p:nvSpPr>
          <p:cNvPr id="4158" name="Freeform 4157"/>
          <p:cNvSpPr/>
          <p:nvPr/>
        </p:nvSpPr>
        <p:spPr>
          <a:xfrm>
            <a:off x="1449971" y="3590925"/>
            <a:ext cx="95328" cy="641350"/>
          </a:xfrm>
          <a:custGeom>
            <a:avLst/>
            <a:gdLst>
              <a:gd name="connsiteX0" fmla="*/ 95328 w 95328"/>
              <a:gd name="connsiteY0" fmla="*/ 641350 h 641350"/>
              <a:gd name="connsiteX1" fmla="*/ 66753 w 95328"/>
              <a:gd name="connsiteY1" fmla="*/ 393700 h 641350"/>
              <a:gd name="connsiteX2" fmla="*/ 9603 w 95328"/>
              <a:gd name="connsiteY2" fmla="*/ 244475 h 641350"/>
              <a:gd name="connsiteX3" fmla="*/ 78 w 95328"/>
              <a:gd name="connsiteY3" fmla="*/ 98425 h 641350"/>
              <a:gd name="connsiteX4" fmla="*/ 9603 w 95328"/>
              <a:gd name="connsiteY4" fmla="*/ 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28" h="641350">
                <a:moveTo>
                  <a:pt x="95328" y="641350"/>
                </a:moveTo>
                <a:cubicBezTo>
                  <a:pt x="88184" y="550598"/>
                  <a:pt x="81040" y="459846"/>
                  <a:pt x="66753" y="393700"/>
                </a:cubicBezTo>
                <a:cubicBezTo>
                  <a:pt x="52466" y="327554"/>
                  <a:pt x="20715" y="293687"/>
                  <a:pt x="9603" y="244475"/>
                </a:cubicBezTo>
                <a:cubicBezTo>
                  <a:pt x="-1509" y="195263"/>
                  <a:pt x="78" y="139171"/>
                  <a:pt x="78" y="98425"/>
                </a:cubicBezTo>
                <a:cubicBezTo>
                  <a:pt x="78" y="57679"/>
                  <a:pt x="4840" y="28839"/>
                  <a:pt x="9603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59" name="Freeform 4158"/>
          <p:cNvSpPr/>
          <p:nvPr/>
        </p:nvSpPr>
        <p:spPr>
          <a:xfrm>
            <a:off x="1462057" y="2908300"/>
            <a:ext cx="35617" cy="511175"/>
          </a:xfrm>
          <a:custGeom>
            <a:avLst/>
            <a:gdLst>
              <a:gd name="connsiteX0" fmla="*/ 35617 w 35617"/>
              <a:gd name="connsiteY0" fmla="*/ 511175 h 511175"/>
              <a:gd name="connsiteX1" fmla="*/ 692 w 35617"/>
              <a:gd name="connsiteY1" fmla="*/ 403225 h 511175"/>
              <a:gd name="connsiteX2" fmla="*/ 13392 w 35617"/>
              <a:gd name="connsiteY2" fmla="*/ 276225 h 511175"/>
              <a:gd name="connsiteX3" fmla="*/ 26092 w 35617"/>
              <a:gd name="connsiteY3" fmla="*/ 174625 h 511175"/>
              <a:gd name="connsiteX4" fmla="*/ 32442 w 35617"/>
              <a:gd name="connsiteY4" fmla="*/ 0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17" h="511175">
                <a:moveTo>
                  <a:pt x="35617" y="511175"/>
                </a:moveTo>
                <a:cubicBezTo>
                  <a:pt x="20006" y="476779"/>
                  <a:pt x="4396" y="442383"/>
                  <a:pt x="692" y="403225"/>
                </a:cubicBezTo>
                <a:cubicBezTo>
                  <a:pt x="-3012" y="364067"/>
                  <a:pt x="9159" y="314325"/>
                  <a:pt x="13392" y="276225"/>
                </a:cubicBezTo>
                <a:cubicBezTo>
                  <a:pt x="17625" y="238125"/>
                  <a:pt x="22917" y="220662"/>
                  <a:pt x="26092" y="174625"/>
                </a:cubicBezTo>
                <a:cubicBezTo>
                  <a:pt x="29267" y="128588"/>
                  <a:pt x="30854" y="64294"/>
                  <a:pt x="32442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63"/>
          <p:cNvSpPr/>
          <p:nvPr/>
        </p:nvSpPr>
        <p:spPr>
          <a:xfrm>
            <a:off x="1370674" y="2549525"/>
            <a:ext cx="79375" cy="222250"/>
          </a:xfrm>
          <a:custGeom>
            <a:avLst/>
            <a:gdLst>
              <a:gd name="connsiteX0" fmla="*/ 79375 w 79375"/>
              <a:gd name="connsiteY0" fmla="*/ 222250 h 222250"/>
              <a:gd name="connsiteX1" fmla="*/ 0 w 79375"/>
              <a:gd name="connsiteY1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" h="222250">
                <a:moveTo>
                  <a:pt x="79375" y="22225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>
            <a:off x="1570713" y="2684985"/>
            <a:ext cx="136525" cy="136525"/>
          </a:xfrm>
          <a:custGeom>
            <a:avLst/>
            <a:gdLst>
              <a:gd name="connsiteX0" fmla="*/ 0 w 136525"/>
              <a:gd name="connsiteY0" fmla="*/ 136525 h 136525"/>
              <a:gd name="connsiteX1" fmla="*/ 136525 w 136525"/>
              <a:gd name="connsiteY1" fmla="*/ 0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525" h="136525">
                <a:moveTo>
                  <a:pt x="0" y="136525"/>
                </a:moveTo>
                <a:lnTo>
                  <a:pt x="136525" y="0"/>
                </a:ln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65"/>
          <p:cNvSpPr/>
          <p:nvPr/>
        </p:nvSpPr>
        <p:spPr>
          <a:xfrm>
            <a:off x="1383374" y="2286000"/>
            <a:ext cx="50800" cy="155575"/>
          </a:xfrm>
          <a:custGeom>
            <a:avLst/>
            <a:gdLst>
              <a:gd name="connsiteX0" fmla="*/ 0 w 50800"/>
              <a:gd name="connsiteY0" fmla="*/ 155575 h 155575"/>
              <a:gd name="connsiteX1" fmla="*/ 50800 w 50800"/>
              <a:gd name="connsiteY1" fmla="*/ 0 h 1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" h="155575">
                <a:moveTo>
                  <a:pt x="0" y="155575"/>
                </a:moveTo>
                <a:lnTo>
                  <a:pt x="50800" y="0"/>
                </a:ln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reeform 66"/>
          <p:cNvSpPr/>
          <p:nvPr/>
        </p:nvSpPr>
        <p:spPr>
          <a:xfrm>
            <a:off x="1713574" y="2425700"/>
            <a:ext cx="79375" cy="155575"/>
          </a:xfrm>
          <a:custGeom>
            <a:avLst/>
            <a:gdLst>
              <a:gd name="connsiteX0" fmla="*/ 0 w 79375"/>
              <a:gd name="connsiteY0" fmla="*/ 155575 h 155575"/>
              <a:gd name="connsiteX1" fmla="*/ 79375 w 79375"/>
              <a:gd name="connsiteY1" fmla="*/ 0 h 1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" h="155575">
                <a:moveTo>
                  <a:pt x="0" y="155575"/>
                </a:moveTo>
                <a:lnTo>
                  <a:pt x="79375" y="0"/>
                </a:ln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Freeform 149"/>
          <p:cNvSpPr/>
          <p:nvPr/>
        </p:nvSpPr>
        <p:spPr>
          <a:xfrm>
            <a:off x="1437625" y="2044700"/>
            <a:ext cx="3175" cy="165100"/>
          </a:xfrm>
          <a:custGeom>
            <a:avLst/>
            <a:gdLst>
              <a:gd name="connsiteX0" fmla="*/ 0 w 50800"/>
              <a:gd name="connsiteY0" fmla="*/ 155575 h 155575"/>
              <a:gd name="connsiteX1" fmla="*/ 50800 w 50800"/>
              <a:gd name="connsiteY1" fmla="*/ 0 h 155575"/>
              <a:gd name="connsiteX0" fmla="*/ 0 w 25400"/>
              <a:gd name="connsiteY0" fmla="*/ 155575 h 155575"/>
              <a:gd name="connsiteX1" fmla="*/ 25400 w 25400"/>
              <a:gd name="connsiteY1" fmla="*/ 0 h 155575"/>
              <a:gd name="connsiteX0" fmla="*/ 0 w 3175"/>
              <a:gd name="connsiteY0" fmla="*/ 165100 h 165100"/>
              <a:gd name="connsiteX1" fmla="*/ 3175 w 3175"/>
              <a:gd name="connsiteY1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65100">
                <a:moveTo>
                  <a:pt x="0" y="165100"/>
                </a:moveTo>
                <a:cubicBezTo>
                  <a:pt x="1058" y="110067"/>
                  <a:pt x="2117" y="55033"/>
                  <a:pt x="3175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Freeform 150"/>
          <p:cNvSpPr/>
          <p:nvPr/>
        </p:nvSpPr>
        <p:spPr>
          <a:xfrm>
            <a:off x="1802752" y="2133600"/>
            <a:ext cx="25400" cy="231775"/>
          </a:xfrm>
          <a:custGeom>
            <a:avLst/>
            <a:gdLst>
              <a:gd name="connsiteX0" fmla="*/ 0 w 79375"/>
              <a:gd name="connsiteY0" fmla="*/ 155575 h 155575"/>
              <a:gd name="connsiteX1" fmla="*/ 79375 w 79375"/>
              <a:gd name="connsiteY1" fmla="*/ 0 h 155575"/>
              <a:gd name="connsiteX0" fmla="*/ 0 w 85725"/>
              <a:gd name="connsiteY0" fmla="*/ 215900 h 215900"/>
              <a:gd name="connsiteX1" fmla="*/ 85725 w 85725"/>
              <a:gd name="connsiteY1" fmla="*/ 0 h 215900"/>
              <a:gd name="connsiteX0" fmla="*/ 0 w 25400"/>
              <a:gd name="connsiteY0" fmla="*/ 231775 h 231775"/>
              <a:gd name="connsiteX1" fmla="*/ 25400 w 25400"/>
              <a:gd name="connsiteY1" fmla="*/ 0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" h="231775">
                <a:moveTo>
                  <a:pt x="0" y="231775"/>
                </a:moveTo>
                <a:lnTo>
                  <a:pt x="25400" y="0"/>
                </a:ln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Freeform 69"/>
          <p:cNvSpPr/>
          <p:nvPr/>
        </p:nvSpPr>
        <p:spPr>
          <a:xfrm>
            <a:off x="1437349" y="1739900"/>
            <a:ext cx="3175" cy="206375"/>
          </a:xfrm>
          <a:custGeom>
            <a:avLst/>
            <a:gdLst>
              <a:gd name="connsiteX0" fmla="*/ 3175 w 3175"/>
              <a:gd name="connsiteY0" fmla="*/ 206375 h 206375"/>
              <a:gd name="connsiteX1" fmla="*/ 0 w 3175"/>
              <a:gd name="connsiteY1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206375">
                <a:moveTo>
                  <a:pt x="3175" y="206375"/>
                </a:moveTo>
                <a:cubicBezTo>
                  <a:pt x="2117" y="137583"/>
                  <a:pt x="1058" y="68791"/>
                  <a:pt x="0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70"/>
          <p:cNvSpPr/>
          <p:nvPr/>
        </p:nvSpPr>
        <p:spPr>
          <a:xfrm>
            <a:off x="1872324" y="1819275"/>
            <a:ext cx="3175" cy="206375"/>
          </a:xfrm>
          <a:custGeom>
            <a:avLst/>
            <a:gdLst>
              <a:gd name="connsiteX0" fmla="*/ 3175 w 3175"/>
              <a:gd name="connsiteY0" fmla="*/ 206375 h 206375"/>
              <a:gd name="connsiteX1" fmla="*/ 0 w 3175"/>
              <a:gd name="connsiteY1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206375">
                <a:moveTo>
                  <a:pt x="3175" y="206375"/>
                </a:moveTo>
                <a:cubicBezTo>
                  <a:pt x="2117" y="137583"/>
                  <a:pt x="1058" y="68791"/>
                  <a:pt x="0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reeform 71"/>
          <p:cNvSpPr/>
          <p:nvPr/>
        </p:nvSpPr>
        <p:spPr>
          <a:xfrm>
            <a:off x="1392586" y="736599"/>
            <a:ext cx="35238" cy="879475"/>
          </a:xfrm>
          <a:custGeom>
            <a:avLst/>
            <a:gdLst>
              <a:gd name="connsiteX0" fmla="*/ 36954 w 36954"/>
              <a:gd name="connsiteY0" fmla="*/ 533400 h 533400"/>
              <a:gd name="connsiteX1" fmla="*/ 2029 w 36954"/>
              <a:gd name="connsiteY1" fmla="*/ 323850 h 533400"/>
              <a:gd name="connsiteX2" fmla="*/ 8379 w 36954"/>
              <a:gd name="connsiteY2" fmla="*/ 0 h 533400"/>
              <a:gd name="connsiteX0" fmla="*/ 35238 w 35238"/>
              <a:gd name="connsiteY0" fmla="*/ 879475 h 879475"/>
              <a:gd name="connsiteX1" fmla="*/ 313 w 35238"/>
              <a:gd name="connsiteY1" fmla="*/ 669925 h 879475"/>
              <a:gd name="connsiteX2" fmla="*/ 19363 w 35238"/>
              <a:gd name="connsiteY2" fmla="*/ 0 h 87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8" h="879475">
                <a:moveTo>
                  <a:pt x="35238" y="879475"/>
                </a:moveTo>
                <a:cubicBezTo>
                  <a:pt x="20156" y="819150"/>
                  <a:pt x="2959" y="816504"/>
                  <a:pt x="313" y="669925"/>
                </a:cubicBezTo>
                <a:cubicBezTo>
                  <a:pt x="-2333" y="523346"/>
                  <a:pt x="12484" y="99483"/>
                  <a:pt x="19363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reeform 72"/>
          <p:cNvSpPr/>
          <p:nvPr/>
        </p:nvSpPr>
        <p:spPr>
          <a:xfrm>
            <a:off x="1694524" y="784225"/>
            <a:ext cx="327326" cy="923925"/>
          </a:xfrm>
          <a:custGeom>
            <a:avLst/>
            <a:gdLst>
              <a:gd name="connsiteX0" fmla="*/ 196850 w 327326"/>
              <a:gd name="connsiteY0" fmla="*/ 923925 h 923925"/>
              <a:gd name="connsiteX1" fmla="*/ 298450 w 327326"/>
              <a:gd name="connsiteY1" fmla="*/ 790575 h 923925"/>
              <a:gd name="connsiteX2" fmla="*/ 327025 w 327326"/>
              <a:gd name="connsiteY2" fmla="*/ 669925 h 923925"/>
              <a:gd name="connsiteX3" fmla="*/ 285750 w 327326"/>
              <a:gd name="connsiteY3" fmla="*/ 504825 h 923925"/>
              <a:gd name="connsiteX4" fmla="*/ 250825 w 327326"/>
              <a:gd name="connsiteY4" fmla="*/ 346075 h 923925"/>
              <a:gd name="connsiteX5" fmla="*/ 0 w 327326"/>
              <a:gd name="connsiteY5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326" h="923925">
                <a:moveTo>
                  <a:pt x="196850" y="923925"/>
                </a:moveTo>
                <a:cubicBezTo>
                  <a:pt x="236802" y="878416"/>
                  <a:pt x="276754" y="832908"/>
                  <a:pt x="298450" y="790575"/>
                </a:cubicBezTo>
                <a:cubicBezTo>
                  <a:pt x="320146" y="748242"/>
                  <a:pt x="329142" y="717550"/>
                  <a:pt x="327025" y="669925"/>
                </a:cubicBezTo>
                <a:cubicBezTo>
                  <a:pt x="324908" y="622300"/>
                  <a:pt x="298450" y="558800"/>
                  <a:pt x="285750" y="504825"/>
                </a:cubicBezTo>
                <a:cubicBezTo>
                  <a:pt x="273050" y="450850"/>
                  <a:pt x="298450" y="430213"/>
                  <a:pt x="250825" y="346075"/>
                </a:cubicBezTo>
                <a:cubicBezTo>
                  <a:pt x="203200" y="261937"/>
                  <a:pt x="101600" y="130968"/>
                  <a:pt x="0" y="0"/>
                </a:cubicBezTo>
              </a:path>
            </a:pathLst>
          </a:custGeom>
          <a:noFill/>
          <a:ln w="9525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/>
          <p:cNvSpPr/>
          <p:nvPr/>
        </p:nvSpPr>
        <p:spPr>
          <a:xfrm>
            <a:off x="3868419" y="1388445"/>
            <a:ext cx="44196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1905"/>
                <a:latin typeface="Bookman Old Style" pitchFamily="18" charset="0"/>
              </a:rPr>
              <a:t>Because of this water and minerals are pushed into </a:t>
            </a:r>
            <a:r>
              <a:rPr lang="en-US" sz="2000" dirty="0" err="1" smtClean="0">
                <a:ln w="1905"/>
                <a:latin typeface="Bookman Old Style" pitchFamily="18" charset="0"/>
              </a:rPr>
              <a:t>neighbouring</a:t>
            </a:r>
            <a:r>
              <a:rPr lang="en-US" sz="2000" dirty="0" smtClean="0">
                <a:ln w="1905"/>
                <a:latin typeface="Bookman Old Style" pitchFamily="18" charset="0"/>
              </a:rPr>
              <a:t> cells.</a:t>
            </a:r>
          </a:p>
        </p:txBody>
      </p:sp>
      <p:grpSp>
        <p:nvGrpSpPr>
          <p:cNvPr id="4149" name="Group 4148"/>
          <p:cNvGrpSpPr/>
          <p:nvPr/>
        </p:nvGrpSpPr>
        <p:grpSpPr>
          <a:xfrm>
            <a:off x="1762518" y="511710"/>
            <a:ext cx="1487761" cy="369332"/>
            <a:chOff x="2506389" y="511710"/>
            <a:chExt cx="1487761" cy="369332"/>
          </a:xfrm>
        </p:grpSpPr>
        <p:sp>
          <p:nvSpPr>
            <p:cNvPr id="108" name="Rectangle 107"/>
            <p:cNvSpPr/>
            <p:nvPr/>
          </p:nvSpPr>
          <p:spPr>
            <a:xfrm>
              <a:off x="3219918" y="511710"/>
              <a:ext cx="7742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905"/>
                  <a:latin typeface="+mj-lt"/>
                </a:rPr>
                <a:t>Xylem</a:t>
              </a:r>
            </a:p>
          </p:txBody>
        </p:sp>
        <p:cxnSp>
          <p:nvCxnSpPr>
            <p:cNvPr id="4139" name="Straight Arrow Connector 4138"/>
            <p:cNvCxnSpPr/>
            <p:nvPr/>
          </p:nvCxnSpPr>
          <p:spPr>
            <a:xfrm>
              <a:off x="2506389" y="710933"/>
              <a:ext cx="752082" cy="0"/>
            </a:xfrm>
            <a:prstGeom prst="straightConnector1">
              <a:avLst/>
            </a:prstGeom>
            <a:ln w="12700">
              <a:solidFill>
                <a:srgbClr val="0303BD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2153 -0.07037 C 0.02448 -0.10463 -0.00156 -0.14352 0.01389 -0.17654 C 0.01458 -0.24074 -0.00833 -0.32222 0.00694 -0.34074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170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3073 -0.03889 C 0.03855 -0.07222 0.02014 -0.10617 0.02188 -0.17871 C 0.01667 -0.23117 0.0507 -0.21945 0.03611 -0.27408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34012 L -0.00347 -0.4074 " pathEditMode="relative" rAng="0" ptsTypes="FF">
                                      <p:cBhvr>
                                        <p:cTn id="115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36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-0.27253 L 0.06042 -0.32716 " pathEditMode="relative" rAng="0" ptsTypes="FF">
                                      <p:cBhvr>
                                        <p:cTn id="11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0.4074 L 0.00225 -0.4515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222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-0.32716 L 0.06875 -0.3774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53" presetClass="exit" presetSubtype="3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5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45154 L 0.00225 -0.50617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37747 L 0.0691 -0.44167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53" presetClass="exit" presetSubtype="32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53" presetClass="exit" presetSubtype="32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00"/>
                            </p:stCondLst>
                            <p:childTnLst>
                              <p:par>
                                <p:cTn id="23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6 -0.48611 L 0.05225 -0.55524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457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46173 L 0.01875 -0.52191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53" presetClass="exit" presetSubtype="32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3" presetClass="exit" presetSubtype="32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000"/>
                            </p:stCondLst>
                            <p:childTnLst>
                              <p:par>
                                <p:cTn id="27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7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9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16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3" presetClass="entr" presetSubtype="16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5 -0.55524 L 0.03559 -0.7478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963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42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52191 L 0.0224 -0.70617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xit" presetSubtype="32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53" presetClass="exit" presetSubtype="32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500"/>
                            </p:stCondLst>
                            <p:childTnLst>
                              <p:par>
                                <p:cTn id="3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000"/>
                            </p:stCondLst>
                            <p:childTnLst>
                              <p:par>
                                <p:cTn id="3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9" grpId="0" animBg="1"/>
      <p:bldP spid="4137" grpId="0" animBg="1"/>
      <p:bldP spid="4137" grpId="1" animBg="1"/>
      <p:bldP spid="4137" grpId="2" animBg="1"/>
      <p:bldP spid="4137" grpId="3" animBg="1"/>
      <p:bldP spid="4137" grpId="4" animBg="1"/>
      <p:bldP spid="4137" grpId="5" animBg="1"/>
      <p:bldP spid="4137" grpId="6" animBg="1"/>
      <p:bldP spid="4137" grpId="7" animBg="1"/>
      <p:bldP spid="4137" grpId="8" animBg="1"/>
      <p:bldP spid="4137" grpId="9" animBg="1"/>
      <p:bldP spid="4137" grpId="10" animBg="1"/>
      <p:bldP spid="4137" grpId="11" animBg="1"/>
      <p:bldP spid="4137" grpId="12" animBg="1"/>
      <p:bldP spid="4137" grpId="13" animBg="1"/>
      <p:bldP spid="4137" grpId="14" animBg="1"/>
      <p:bldP spid="4137" grpId="15" animBg="1"/>
      <p:bldP spid="4137" grpId="16" animBg="1"/>
      <p:bldP spid="4137" grpId="17" animBg="1"/>
      <p:bldP spid="110" grpId="0"/>
      <p:bldP spid="110" grpId="1"/>
      <p:bldP spid="121" grpId="0" animBg="1"/>
      <p:bldP spid="121" grpId="1" animBg="1"/>
      <p:bldP spid="121" grpId="2" animBg="1"/>
      <p:bldP spid="121" grpId="3" animBg="1"/>
      <p:bldP spid="121" grpId="4" animBg="1"/>
      <p:bldP spid="121" grpId="5" animBg="1"/>
      <p:bldP spid="121" grpId="6" animBg="1"/>
      <p:bldP spid="121" grpId="7" animBg="1"/>
      <p:bldP spid="121" grpId="8" animBg="1"/>
      <p:bldP spid="121" grpId="9" animBg="1"/>
      <p:bldP spid="121" grpId="10" animBg="1"/>
      <p:bldP spid="121" grpId="11" animBg="1"/>
      <p:bldP spid="121" grpId="12" animBg="1"/>
      <p:bldP spid="121" grpId="13" animBg="1"/>
      <p:bldP spid="121" grpId="14" animBg="1"/>
      <p:bldP spid="121" grpId="15" animBg="1"/>
      <p:bldP spid="121" grpId="16" animBg="1"/>
      <p:bldP spid="121" grpId="17" animBg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6" grpId="0"/>
      <p:bldP spid="4158" grpId="0" animBg="1"/>
      <p:bldP spid="4159" grpId="0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3" grpId="0" animBg="1"/>
      <p:bldP spid="158" grpId="0"/>
      <p:bldP spid="15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244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215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2022-04-24T13:15:56Z</dcterms:modified>
</cp:coreProperties>
</file>