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9" r:id="rId2"/>
    <p:sldId id="460" r:id="rId3"/>
    <p:sldId id="461" r:id="rId4"/>
    <p:sldId id="462" r:id="rId5"/>
    <p:sldId id="463" r:id="rId6"/>
    <p:sldId id="464" r:id="rId7"/>
    <p:sldId id="55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22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4514" y="285750"/>
            <a:ext cx="6574972" cy="58477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Bookman Old Style" pitchFamily="18" charset="0"/>
                <a:cs typeface="Arabic Typesetting" pitchFamily="66" charset="-78"/>
              </a:rPr>
              <a:t>Excretion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Bookman Old Style" pitchFamily="18" charset="0"/>
              <a:cs typeface="Arabic Typesetting" pitchFamily="66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342" y="876240"/>
            <a:ext cx="79630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+mj-lt"/>
              </a:rPr>
              <a:t>Biochemical reactions constantly occur in the cells of a living organism.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1284514" y="1733550"/>
            <a:ext cx="3728014" cy="1734638"/>
          </a:xfrm>
          <a:prstGeom prst="cloudCallout">
            <a:avLst>
              <a:gd name="adj1" fmla="val -34014"/>
              <a:gd name="adj2" fmla="val -736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905"/>
                <a:latin typeface="Bookman Old Style" pitchFamily="18" charset="0"/>
              </a:rPr>
              <a:t>Chemical reactions in the cells</a:t>
            </a:r>
            <a:endParaRPr lang="en-US" sz="2000" dirty="0">
              <a:ln w="1905"/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5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456329" y="3436179"/>
            <a:ext cx="1232648" cy="1085850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pic>
        <p:nvPicPr>
          <p:cNvPr id="1026" name="Picture 2" descr="http://www.colonhealthadvice.com/images/human-digestive-system.jpg"/>
          <p:cNvPicPr>
            <a:picLocks noChangeAspect="1" noChangeArrowheads="1"/>
          </p:cNvPicPr>
          <p:nvPr/>
        </p:nvPicPr>
        <p:blipFill rotWithShape="1">
          <a:blip r:embed="rId2" cstate="print"/>
          <a:srcRect t="8888" r="3525" b="3103"/>
          <a:stretch/>
        </p:blipFill>
        <p:spPr bwMode="auto">
          <a:xfrm>
            <a:off x="4598894" y="285750"/>
            <a:ext cx="2867025" cy="452672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783106" y="685799"/>
            <a:ext cx="8157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Arabic Typesetting" pitchFamily="66" charset="-78"/>
              </a:rPr>
              <a:t>Food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cs typeface="Arabic Typesetting" pitchFamily="66" charset="-78"/>
            </a:endParaRPr>
          </a:p>
        </p:txBody>
      </p:sp>
      <p:pic>
        <p:nvPicPr>
          <p:cNvPr id="14" name="Picture 6" descr="http://www.hscripts.com/freeimages/icons/symbols/shapes/waves-clipart/128/waves-clipart-picture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321879"/>
            <a:ext cx="1927648" cy="1028700"/>
          </a:xfrm>
          <a:prstGeom prst="rect">
            <a:avLst/>
          </a:prstGeom>
          <a:noFill/>
        </p:spPr>
      </p:pic>
      <p:sp>
        <p:nvSpPr>
          <p:cNvPr id="13" name="Cloud 12"/>
          <p:cNvSpPr/>
          <p:nvPr/>
        </p:nvSpPr>
        <p:spPr>
          <a:xfrm>
            <a:off x="4941586" y="3714750"/>
            <a:ext cx="291354" cy="228600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pic>
        <p:nvPicPr>
          <p:cNvPr id="37" name="Picture 6" descr="http://www.hscripts.com/freeimages/icons/symbols/shapes/waves-clipart/128/waves-clipart-picture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150" y="3150430"/>
            <a:ext cx="1905000" cy="1554920"/>
          </a:xfrm>
          <a:prstGeom prst="rect">
            <a:avLst/>
          </a:prstGeom>
          <a:noFill/>
        </p:spPr>
      </p:pic>
      <p:pic>
        <p:nvPicPr>
          <p:cNvPr id="38" name="Picture 6" descr="http://www.personaldebtsettlement.org/images/personaldebtsettlement-arrow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-10000" contrast="40000"/>
          </a:blip>
          <a:srcRect/>
          <a:stretch>
            <a:fillRect/>
          </a:stretch>
        </p:blipFill>
        <p:spPr bwMode="auto">
          <a:xfrm flipV="1">
            <a:off x="619496" y="571499"/>
            <a:ext cx="1037854" cy="311083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914401"/>
            <a:ext cx="1281954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Explosion 1 41"/>
          <p:cNvSpPr/>
          <p:nvPr/>
        </p:nvSpPr>
        <p:spPr>
          <a:xfrm flipH="1">
            <a:off x="1812096" y="1200150"/>
            <a:ext cx="182758" cy="2286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43" name="Explosion 1 42"/>
          <p:cNvSpPr/>
          <p:nvPr/>
        </p:nvSpPr>
        <p:spPr>
          <a:xfrm flipH="1">
            <a:off x="2878896" y="1200150"/>
            <a:ext cx="182758" cy="2286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40106" y="4451290"/>
            <a:ext cx="8157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Arabic Typesetting" pitchFamily="66" charset="-78"/>
              </a:rPr>
              <a:t>cell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cs typeface="Arabic Typesetting" pitchFamily="66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2400" y="3143252"/>
            <a:ext cx="11654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Arabic Typesetting" pitchFamily="66" charset="-78"/>
              </a:rPr>
              <a:t>Blood</a:t>
            </a:r>
            <a:endParaRPr lang="en-US" sz="28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cs typeface="Arabic Typesetting" pitchFamily="66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9494" y="514350"/>
            <a:ext cx="14567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Arabic Typesetting" pitchFamily="66" charset="-78"/>
              </a:rPr>
              <a:t>Kidneys</a:t>
            </a:r>
            <a:endParaRPr lang="en-US" sz="20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cs typeface="Arabic Typesetting" pitchFamily="66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19836" y="1885952"/>
            <a:ext cx="12236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Arabic Typesetting" pitchFamily="66" charset="-78"/>
              </a:rPr>
              <a:t>Urine</a:t>
            </a:r>
            <a:endParaRPr lang="en-US" sz="24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cs typeface="Arabic Typesetting" pitchFamily="66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25108" y="3060226"/>
            <a:ext cx="33437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030A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Arabic Typesetting" pitchFamily="66" charset="-78"/>
              </a:rPr>
              <a:t>Harmful products</a:t>
            </a:r>
            <a:endParaRPr lang="en-US" sz="2000" b="1" spc="50" dirty="0">
              <a:ln w="11430"/>
              <a:solidFill>
                <a:srgbClr val="7030A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cs typeface="Arabic Typesetting" pitchFamily="66" charset="-78"/>
            </a:endParaRPr>
          </a:p>
        </p:txBody>
      </p:sp>
      <p:sp>
        <p:nvSpPr>
          <p:cNvPr id="39" name="Explosion 1 38"/>
          <p:cNvSpPr/>
          <p:nvPr/>
        </p:nvSpPr>
        <p:spPr>
          <a:xfrm flipH="1">
            <a:off x="2618919" y="3600450"/>
            <a:ext cx="182758" cy="2286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41" name="Explosion 1 40"/>
          <p:cNvSpPr/>
          <p:nvPr/>
        </p:nvSpPr>
        <p:spPr>
          <a:xfrm flipH="1">
            <a:off x="2847519" y="4229100"/>
            <a:ext cx="182758" cy="2286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sp>
        <p:nvSpPr>
          <p:cNvPr id="51" name="Explosion 1 50"/>
          <p:cNvSpPr/>
          <p:nvPr/>
        </p:nvSpPr>
        <p:spPr>
          <a:xfrm flipH="1">
            <a:off x="3533319" y="3771900"/>
            <a:ext cx="182758" cy="2286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pic>
        <p:nvPicPr>
          <p:cNvPr id="30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883734" y="3521319"/>
            <a:ext cx="415128" cy="322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loud 11"/>
          <p:cNvSpPr/>
          <p:nvPr/>
        </p:nvSpPr>
        <p:spPr>
          <a:xfrm>
            <a:off x="4769223" y="571499"/>
            <a:ext cx="291354" cy="228600"/>
          </a:xfrm>
          <a:prstGeom prst="cloud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</a:endParaRPr>
          </a:p>
        </p:txBody>
      </p:sp>
      <p:pic>
        <p:nvPicPr>
          <p:cNvPr id="31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217109" y="3923751"/>
            <a:ext cx="415128" cy="3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552740" y="3911845"/>
            <a:ext cx="415128" cy="322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/>
        </p:nvSpPr>
        <p:spPr>
          <a:xfrm>
            <a:off x="598252" y="2487803"/>
            <a:ext cx="40499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Inside the cell energy is produced from food in the form of ATP.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1952" y="2458819"/>
            <a:ext cx="42272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But along with the required substances, it also produces harmful substances like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6600" y="3012601"/>
            <a:ext cx="345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Urea, uric acid and ammonia.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2277442"/>
            <a:ext cx="3454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These products if allowed to </a:t>
            </a:r>
            <a:r>
              <a:rPr lang="en-US" dirty="0" err="1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acculmulate</a:t>
            </a:r>
            <a:r>
              <a:rPr lang="en-US" dirty="0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 in the body may cause serious damage, sometimes leading to death.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62000" y="2277442"/>
            <a:ext cx="345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Therefore, they need to be eliminated from the body.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2000" y="2277442"/>
            <a:ext cx="345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So, the blood carries them to the kidneys.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14783" y="1002090"/>
            <a:ext cx="250877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The kidneys filter the blood and remove the waste products in the form of urine.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800" y="285750"/>
            <a:ext cx="48740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After digestion the food is carried to the cells by the blood</a:t>
            </a:r>
          </a:p>
        </p:txBody>
      </p:sp>
    </p:spTree>
    <p:extLst>
      <p:ext uri="{BB962C8B-B14F-4D97-AF65-F5344CB8AC3E}">
        <p14:creationId xmlns:p14="http://schemas.microsoft.com/office/powerpoint/2010/main" val="1268562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432 C 0.00625 0.01729 0.03281 0.07469 0.04531 0.07315 C 0.04688 0.07161 0.04861 0.07068 0.05 0.06883 C 0.05122 0.06729 0.05156 0.06451 0.05295 0.06266 C 0.05642 0.05895 0.06372 0.05865 0.06806 0.05679 C 0.07431 0.05895 0.08021 0.05834 0.08472 0.06482 C 0.08368 0.06698 0.08351 0.07007 0.08177 0.07099 C 0.08021 0.07161 0.07778 0.07099 0.07726 0.06883 C 0.07639 0.06482 0.07726 0.0605 0.07865 0.05679 C 0.07951 0.05463 0.08194 0.05432 0.08333 0.05278 C 0.08941 0.04661 0.0941 0.04599 0.10139 0.0426 C 0.1059 0.04352 0.11076 0.0426 0.1151 0.04476 C 0.11684 0.04568 0.11771 0.04846 0.11806 0.05062 C 0.12465 0.08766 0.11649 0.06914 0.12413 0.08488 C 0.12517 0.10062 0.125 0.11698 0.12604 0.12778 C 0.12778 0.12963 0.12813 0.14846 0.13021 0.14969 C 0.13247 0.15618 0.13194 0.17624 0.13073 0.19074 C 0.13073 0.21019 0.13038 0.24908 0.13021 0.26698 C 0.13038 0.28581 0.13194 0.29476 0.13177 0.3034 C 0.13021 0.30834 0.13003 0.3142 0.12865 0.31914 C 0.13073 0.32655 0.1349 0.36297 0.13698 0.37192 C 0.13854 0.38303 0.16007 0.39105 0.16354 0.39908 C 0.17031 0.40525 0.17483 0.41019 0.17726 0.41482 C 0.17882 0.41636 0.17813 0.41914 0.17865 0.42253 C 0.17969 0.42593 0.18177 0.43365 0.18177 0.43365 C 0.18125 0.44013 0.18229 0.4463 0.18021 0.45216 C 0.17934 0.45432 0.17622 0.45402 0.17413 0.45402 C 0.16806 0.45587 0.16198 0.45741 0.15608 0.4605 C 0.15365 0.46358 0.15677 0.47624 0.15938 0.47778 C 0.16597 0.4713 0.16493 0.46698 0.17135 0.46204 C 0.17413 0.45865 0.17118 0.46204 0.17396 0.45865 C 0.17639 0.4605 0.17535 0.46852 0.17604 0.47315 C 0.1776 0.47778 0.15972 0.48426 0.15365 0.48735 C 0.14757 0.49013 0.14913 0.49013 0.13941 0.49198 C 0.12465 0.49013 0.10972 0.48858 0.09531 0.49352 C 0.09253 0.50741 0.08924 0.52068 0.09688 0.53148 C 0.09167 0.53858 0.08976 0.54692 0.08472 0.55371 C 0.08194 0.56544 0.07882 0.57747 0.08941 0.5821 C 0.09236 0.58118 0.09583 0.5821 0.09844 0.57994 C 0.1026 0.57655 0.10451 0.56883 0.10903 0.56574 C 0.11111 0.56451 0.11302 0.56327 0.1151 0.56173 C 0.12448 0.54939 0.125 0.55155 0.1408 0.54969 C 0.16198 0.55186 0.15677 0.54723 0.16667 0.55988 C 0.17049 0.57007 0.17396 0.57686 0.17569 0.58797 C 0.17396 0.59476 0.17205 0.59939 0.16806 0.60432 C 0.15903 0.60278 0.14983 0.60278 0.1408 0.60031 C 0.13906 0.59969 0.13802 0.59692 0.13628 0.59599 C 0.13333 0.59476 0.13021 0.59476 0.12726 0.59414 C 0.12413 0.59476 0.09861 0.59507 0.11806 0.61636 C 0.12205 0.62068 0.1283 0.61513 0.13333 0.61451 C 0.13142 0.59044 0.13472 0.59568 0.12274 0.59013 C 0.11146 0.575 0.11875 0.57932 0.1 0.5821 C 0.09184 0.5929 0.0941 0.59383 0.09531 0.61235 C 0.09635 0.61081 0.09844 0.61019 0.09844 0.60834 C 0.09983 0.57037 0.10122 0.57007 0.08021 0.56574 C 0.07517 0.56636 0.06389 0.56451 0.05903 0.57192 C 0.05295 0.58118 0.05642 0.61729 0.0474 0.6213 C 0.0434 0.62377 0.03351 0.58334 0.02865 0.58241 C 0.02378 0.58148 0.02049 0.60865 0.01823 0.61574 " pathEditMode="relative" rAng="0" ptsTypes="ffffffffffffffffffffffffffffffffaffffffffffffffffffffffffaf">
                                      <p:cBhvr>
                                        <p:cTn id="2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30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71 C -0.00069 0.01173 -0.00799 0.00957 -0.01094 0.01667 C -0.01458 0.02161 -0.01667 0.0355 -0.02187 0.03303 C -0.02396 0.03612 -0.02847 0.01667 -0.03316 0.01389 C -0.03368 0.01791 -0.05104 -0.03518 -0.05226 -0.03117 C -0.05642 -0.03209 -0.05885 -0.02314 -0.0658 -0.00709 C -0.06788 0.00216 -0.08247 0.03828 -0.08351 0.03426 C -0.08819 0.0284 -0.08993 0.01266 -0.0967 0.0034 C -0.09931 -0.00401 -0.11007 -0.02561 -0.11476 -0.02746 C -0.1217 -0.02345 -0.11979 -0.01234 -0.12587 -0.00277 C -0.13125 0.00896 -0.13472 0.02716 -0.14062 0.03056 C -0.14497 0.02902 -0.15781 0.02284 -0.16128 0.01791 C -0.16389 0.00525 -0.16042 0.01791 -0.16649 0.00772 C -0.16944 0.00278 -0.17031 -0.00709 -0.17465 -0.00833 C -0.1816 -0.0108 -0.18767 -0.0145 -0.19479 -0.01635 C -0.20556 -0.03765 -0.2 -0.03024 -0.20955 -0.04074 C -0.21493 -0.04012 -0.22049 -0.04197 -0.22552 -0.03858 C -0.22847 -0.03672 -0.22778 -0.02839 -0.2309 -0.02654 C -0.23229 -0.02592 -0.23368 -0.0253 -0.23507 -0.02469 C -0.23924 -0.02006 -0.2434 -0.01604 -0.24705 -0.01049 C -0.24861 -0.00308 -0.24948 0.00433 -0.25104 0.01173 C -0.25139 0.01914 -0.25243 0.02655 -0.25243 0.03396 C -0.25243 0.04229 -0.25191 0.09105 -0.24167 0.09877 C -0.23733 0.10186 -0.23003 0.1034 -0.22552 0.10463 C -0.21476 0.10309 -0.20868 0.09939 -0.19878 0.09476 C -0.19462 0.08828 -0.19045 0.08766 -0.18663 0.08056 C -0.18281 0.07346 -0.18333 0.06945 -0.17865 0.06235 C -0.17448 0.04445 -0.175 0.04877 -0.17865 0.01389 C -0.17917 0.00803 -0.18316 0.00433 -0.18542 -0.00061 C -0.19167 -0.01358 -0.19878 -0.03055 -0.20955 -0.03487 C -0.22222 -0.03271 -0.24062 -0.03425 -0.25243 -0.02284 C -0.25469 -0.01203 -0.25781 -0.00432 -0.26319 0.00371 C -0.26354 0.00649 -0.26458 0.00896 -0.26458 0.01173 C -0.26458 0.0213 -0.26458 0.03087 -0.26319 0.04013 C -0.26267 0.04229 -0.26059 0.04291 -0.2592 0.04414 C -0.25417 0.04815 -0.25 0.05031 -0.24444 0.05216 C -0.24306 0.05186 -0.22292 0.05124 -0.22292 0.04599 " pathEditMode="relative" rAng="0" ptsTypes="fffffffffffffffffffffffffffffffffffff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73 -0.01019 -0.00868 -0.01898 -0.01667 -0.02639 C -0.02136 -0.03519 -0.02361 -0.03634 -0.03177 -0.03843 C -0.04236 -0.03773 -0.05313 -0.03773 -0.06372 -0.03658 C -0.0724 -0.03565 -0.07188 -0.02222 -0.07431 -0.01435 C -0.07726 -0.00533 -0.08021 0.00463 -0.08646 0.00995 C -0.09167 0.02778 -0.09445 0.04051 -0.10921 0.04629 C -0.14618 0.04398 -0.13091 0.05046 -0.14705 0.03634 C -0.15122 0.02731 -0.15313 0.01967 -0.16059 0.01412 C -0.16372 0.0118 -0.16771 0.01157 -0.17118 0.00995 C -0.18021 0.01875 -0.17552 0.01366 -0.1849 0.02616 C -0.18646 0.02824 -0.18785 0.03009 -0.18941 0.03217 C -0.19046 0.03356 -0.19254 0.03634 -0.19254 0.03634 C -0.19636 0.05324 -0.20105 0.0794 -0.19098 0.09282 " pathEditMode="relative" ptsTypes="fffffffffffffA">
                                      <p:cBhvr>
                                        <p:cTn id="1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39 -0.0088 0.00365 -0.01551 -0.00139 -0.02431 C -0.00469 -0.03032 -0.01996 -0.04259 -0.02569 -0.04444 C -0.05295 -0.04259 -0.04844 -0.04606 -0.0651 -0.03241 C -0.0783 -0.02153 -0.06215 -0.03495 -0.07274 -0.02431 C -0.07569 -0.0213 -0.08177 -0.0162 -0.08177 -0.0162 C -0.0842 -0.01134 -0.08715 -0.00694 -0.08941 -0.00208 C -0.09375 0.00718 -0.09097 0.00648 -0.09687 0.01597 C -0.09965 0.02037 -0.10191 0.02662 -0.10608 0.02824 C -0.11302 0.03102 -0.10903 0.02963 -0.11805 0.03218 C -0.13368 0.03125 -0.14757 0.03287 -0.16198 0.02616 C -0.16545 0.02269 -0.16996 0.0206 -0.17274 0.01597 C -0.17778 0.00741 -0.17344 -0.00255 -0.18472 -0.0081 C -0.18993 -0.01065 -0.2066 -0.01204 -0.20903 -0.01227 C -0.22344 -0.01065 -0.22656 -0.01366 -0.23472 -0.00208 C -0.23628 0.00394 -0.23854 0.01042 -0.2408 0.01597 C -0.24253 0.02037 -0.24687 0.02824 -0.24687 0.02824 C -0.24739 0.03102 -0.24635 0.03565 -0.24844 0.03634 C -0.25937 0.03935 -0.27274 0.03241 -0.28333 0.02824 C -0.28802 0.02963 -0.28993 0.0287 -0.29236 0.03426 C -0.29496 0.04005 -0.29253 0.0463 -0.29844 0.0463 " pathEditMode="relative" ptsTypes="ffffffffffffffffffffA">
                                      <p:cBhvr>
                                        <p:cTn id="1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21 -0.01319 -0.00365 -0.03287 -0.00903 -0.04444 C -0.01163 -0.05 -0.01615 -0.0537 -0.01962 -0.05856 C -0.02726 -0.06944 -0.03333 -0.08009 -0.04236 -0.08889 C -0.05382 -0.11875 -0.06441 -0.1162 -0.0849 -0.12523 C -0.10469 -0.1199 -0.11996 -0.11504 -0.13333 -0.09282 C -0.14097 -0.08009 -0.14514 -0.05277 -0.15156 -0.04236 C -0.15312 -0.03981 -0.15642 -0.04074 -0.15903 -0.04027 C -0.16406 -0.03935 -0.1691 -0.03912 -0.17413 -0.03842 C -0.18142 -0.03518 -0.18455 -0.03426 -0.19236 -0.03634 C -0.19635 -0.0412 -0.20746 -0.04444 -0.20746 -0.04444 C -0.21198 -0.04838 -0.21667 -0.05046 -0.22118 -0.0544 C -0.22378 -0.0537 -0.22882 -0.05254 -0.22882 -0.05254 " pathEditMode="relative" ptsTypes="ffffffffffffA">
                                      <p:cBhvr>
                                        <p:cTn id="1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8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2"/>
      <p:bldP spid="9" grpId="3"/>
      <p:bldP spid="13" grpId="0" animBg="1"/>
      <p:bldP spid="13" grpId="1" animBg="1"/>
      <p:bldP spid="13" grpId="2" animBg="1"/>
      <p:bldP spid="42" grpId="0" animBg="1"/>
      <p:bldP spid="43" grpId="0" animBg="1"/>
      <p:bldP spid="44" grpId="0"/>
      <p:bldP spid="44" grpId="1"/>
      <p:bldP spid="45" grpId="0"/>
      <p:bldP spid="45" grpId="1"/>
      <p:bldP spid="46" grpId="0"/>
      <p:bldP spid="47" grpId="0"/>
      <p:bldP spid="48" grpId="0"/>
      <p:bldP spid="48" grpId="1"/>
      <p:bldP spid="39" grpId="0" animBg="1"/>
      <p:bldP spid="39" grpId="1" animBg="1"/>
      <p:bldP spid="39" grpId="2" animBg="1"/>
      <p:bldP spid="41" grpId="0" animBg="1"/>
      <p:bldP spid="41" grpId="1" animBg="1"/>
      <p:bldP spid="41" grpId="2" animBg="1"/>
      <p:bldP spid="51" grpId="0" animBg="1"/>
      <p:bldP spid="51" grpId="1" animBg="1"/>
      <p:bldP spid="51" grpId="2" animBg="1"/>
      <p:bldP spid="12" grpId="0" animBg="1"/>
      <p:bldP spid="12" grpId="1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52" grpId="0"/>
      <p:bldP spid="52" grpId="1"/>
      <p:bldP spid="53" grpId="0"/>
      <p:bldP spid="53" grpId="1"/>
      <p:bldP spid="54" grpId="0"/>
      <p:bldP spid="54" grpId="1"/>
      <p:bldP spid="40" grpId="0"/>
      <p:bldP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8741872" flipH="1">
            <a:off x="688666" y="1415298"/>
            <a:ext cx="2289407" cy="2154700"/>
            <a:chOff x="332349" y="2511021"/>
            <a:chExt cx="2186007" cy="2872932"/>
          </a:xfrm>
        </p:grpSpPr>
        <p:sp>
          <p:nvSpPr>
            <p:cNvPr id="14" name="Arc 13"/>
            <p:cNvSpPr/>
            <p:nvPr/>
          </p:nvSpPr>
          <p:spPr>
            <a:xfrm>
              <a:off x="384756" y="2511021"/>
              <a:ext cx="2133600" cy="28194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Bookman Old Style" pitchFamily="18" charset="0"/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332349" y="2564554"/>
              <a:ext cx="2133600" cy="2819399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Bookman Old Style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2444358">
            <a:off x="1717941" y="1312259"/>
            <a:ext cx="2197115" cy="2165121"/>
            <a:chOff x="287886" y="2535064"/>
            <a:chExt cx="2197115" cy="2886827"/>
          </a:xfrm>
        </p:grpSpPr>
        <p:sp>
          <p:nvSpPr>
            <p:cNvPr id="10" name="Arc 9"/>
            <p:cNvSpPr/>
            <p:nvPr/>
          </p:nvSpPr>
          <p:spPr>
            <a:xfrm>
              <a:off x="351401" y="2535064"/>
              <a:ext cx="2133600" cy="2819398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Bookman Old Style" pitchFamily="18" charset="0"/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287886" y="2602492"/>
              <a:ext cx="2133600" cy="2819399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Bookman Old Style" pitchFamily="18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20806"/>
            <a:ext cx="123825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438400" y="877956"/>
            <a:ext cx="1219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ardrop 21"/>
          <p:cNvSpPr/>
          <p:nvPr/>
        </p:nvSpPr>
        <p:spPr>
          <a:xfrm rot="8279924">
            <a:off x="1785847" y="3033369"/>
            <a:ext cx="1130400" cy="1130400"/>
          </a:xfrm>
          <a:prstGeom prst="teardrop">
            <a:avLst>
              <a:gd name="adj" fmla="val 8703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Bookman Old Style" pitchFamily="18" charset="0"/>
            </a:endParaRPr>
          </a:p>
        </p:txBody>
      </p:sp>
      <p:sp>
        <p:nvSpPr>
          <p:cNvPr id="23" name="Pentagon 22"/>
          <p:cNvSpPr/>
          <p:nvPr/>
        </p:nvSpPr>
        <p:spPr>
          <a:xfrm rot="5400000">
            <a:off x="2108835" y="4057650"/>
            <a:ext cx="457200" cy="381000"/>
          </a:xfrm>
          <a:prstGeom prst="homePlate">
            <a:avLst>
              <a:gd name="adj" fmla="val 3545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0" y="42075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Pair of kidneys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207810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Pair of </a:t>
            </a:r>
          </a:p>
          <a:p>
            <a:pPr algn="ctr"/>
            <a:r>
              <a:rPr lang="en-US" dirty="0" err="1" smtClean="0">
                <a:latin typeface="Bookman Old Style" pitchFamily="18" charset="0"/>
              </a:rPr>
              <a:t>ureters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13560" y="329701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Urinary bladder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2060" y="441221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Urethra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67124" y="653355"/>
            <a:ext cx="486727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ookman Old Style" pitchFamily="18" charset="0"/>
              </a:rPr>
              <a:t>The excretory</a:t>
            </a:r>
          </a:p>
          <a:p>
            <a:pPr algn="ctr"/>
            <a:r>
              <a:rPr 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ookman Old Style" pitchFamily="18" charset="0"/>
              </a:rPr>
              <a:t>System in human beings includes …..</a:t>
            </a:r>
            <a:endParaRPr lang="en-US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783536"/>
            <a:ext cx="472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From the kidneys two thin tubes come out called as ureters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1392019"/>
            <a:ext cx="472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Both the ureters open in a bag like organ called urinary bladder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2027915"/>
            <a:ext cx="472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The urinary bladder opens into a small tube like structure called urethra.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43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929" y="623082"/>
            <a:ext cx="4316246" cy="431624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Pentagon 3"/>
          <p:cNvSpPr/>
          <p:nvPr/>
        </p:nvSpPr>
        <p:spPr>
          <a:xfrm>
            <a:off x="838200" y="228602"/>
            <a:ext cx="7543800" cy="461665"/>
          </a:xfrm>
          <a:prstGeom prst="homePlate">
            <a:avLst>
              <a:gd name="adj" fmla="val 0"/>
            </a:avLst>
          </a:prstGeom>
        </p:spPr>
        <p:txBody>
          <a:bodyPr wrap="square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Bookman Old Style" pitchFamily="18" charset="0"/>
              </a:rPr>
              <a:t>The human excretory system</a:t>
            </a:r>
          </a:p>
        </p:txBody>
      </p:sp>
      <p:sp>
        <p:nvSpPr>
          <p:cNvPr id="7" name="Down Arrow 6"/>
          <p:cNvSpPr/>
          <p:nvPr/>
        </p:nvSpPr>
        <p:spPr>
          <a:xfrm>
            <a:off x="3072919" y="971550"/>
            <a:ext cx="129862" cy="3429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Bookman Old Style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flipV="1">
            <a:off x="2841938" y="971550"/>
            <a:ext cx="129862" cy="3429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4432240"/>
            <a:ext cx="25146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..Diagram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3153" y="1495425"/>
            <a:ext cx="1378547" cy="369332"/>
            <a:chOff x="793153" y="1495425"/>
            <a:chExt cx="1378547" cy="3693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95456" y="1704974"/>
              <a:ext cx="57624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93153" y="1495425"/>
              <a:ext cx="85467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Kidney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68512" y="2539484"/>
            <a:ext cx="1325562" cy="369332"/>
            <a:chOff x="3368512" y="2539484"/>
            <a:chExt cx="1325562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68512" y="2724150"/>
              <a:ext cx="52385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814763" y="2539484"/>
              <a:ext cx="879311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Ureter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02781" y="3833809"/>
            <a:ext cx="2368004" cy="369332"/>
            <a:chOff x="3202781" y="3833809"/>
            <a:chExt cx="2368004" cy="3693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02781" y="4019550"/>
              <a:ext cx="73524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857257" y="3833809"/>
              <a:ext cx="171352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Urinary bladder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78778" y="4425411"/>
            <a:ext cx="1490877" cy="369332"/>
            <a:chOff x="1478778" y="4425411"/>
            <a:chExt cx="1490877" cy="3693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93411" y="4632295"/>
              <a:ext cx="57624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478778" y="4425411"/>
              <a:ext cx="9672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Urethra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61390" y="834571"/>
            <a:ext cx="2325010" cy="369332"/>
            <a:chOff x="3161390" y="834571"/>
            <a:chExt cx="2325010" cy="36933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61390" y="1041799"/>
              <a:ext cx="81053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772872" y="834571"/>
              <a:ext cx="171352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Renal artery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337" y="933450"/>
            <a:ext cx="1859454" cy="369332"/>
            <a:chOff x="1001337" y="933450"/>
            <a:chExt cx="1859454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156493" y="1130306"/>
              <a:ext cx="70429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01337" y="933450"/>
              <a:ext cx="117036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Renal vein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10200" y="615950"/>
            <a:ext cx="32353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n w="1905"/>
                <a:latin typeface="+mj-lt"/>
              </a:rPr>
              <a:t>The artery that carries blood to the kidneys is called as renal artery.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10200" y="1486416"/>
            <a:ext cx="32353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n w="1905"/>
                <a:latin typeface="+mj-lt"/>
              </a:rPr>
              <a:t>The vein that carries blood from the kidneys is called as renal vein.</a:t>
            </a:r>
          </a:p>
        </p:txBody>
      </p:sp>
    </p:spTree>
    <p:extLst>
      <p:ext uri="{BB962C8B-B14F-4D97-AF65-F5344CB8AC3E}">
        <p14:creationId xmlns:p14="http://schemas.microsoft.com/office/powerpoint/2010/main" val="4050758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20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lum contrast="30000"/>
          </a:blip>
          <a:srcRect l="9231" r="-769"/>
          <a:stretch/>
        </p:blipFill>
        <p:spPr bwMode="auto">
          <a:xfrm>
            <a:off x="1082362" y="400052"/>
            <a:ext cx="4197976" cy="4307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3886200" y="971549"/>
            <a:ext cx="1028700" cy="3311526"/>
            <a:chOff x="3886200" y="971549"/>
            <a:chExt cx="1028700" cy="3311526"/>
          </a:xfrm>
        </p:grpSpPr>
        <p:sp>
          <p:nvSpPr>
            <p:cNvPr id="2" name="Rectangle 1"/>
            <p:cNvSpPr/>
            <p:nvPr/>
          </p:nvSpPr>
          <p:spPr>
            <a:xfrm>
              <a:off x="3886200" y="971549"/>
              <a:ext cx="914400" cy="13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0500" y="2225674"/>
              <a:ext cx="914400" cy="695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86200" y="2921000"/>
              <a:ext cx="914400" cy="13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10000" y="4319885"/>
            <a:ext cx="2514600" cy="40011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..Diagram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342" y="400052"/>
            <a:ext cx="79630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+mj-lt"/>
              </a:rPr>
              <a:t>Let us have a look at the vertical section of the kidney.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24289" y="1117187"/>
            <a:ext cx="17135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1905"/>
                <a:latin typeface="+mj-lt"/>
              </a:rPr>
              <a:t>Kidney medulla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24289" y="1614483"/>
            <a:ext cx="17135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1905"/>
                <a:latin typeface="+mj-lt"/>
              </a:rPr>
              <a:t>Kidney cortex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44324" y="2343150"/>
            <a:ext cx="17135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1905"/>
                <a:latin typeface="+mj-lt"/>
              </a:rPr>
              <a:t>Renal artery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44324" y="2633661"/>
            <a:ext cx="17135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1905"/>
                <a:latin typeface="+mj-lt"/>
              </a:rPr>
              <a:t>Renal vein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29052" y="3333750"/>
            <a:ext cx="17135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1905"/>
                <a:latin typeface="+mj-lt"/>
              </a:rPr>
              <a:t>Renal pelvis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29052" y="3765550"/>
            <a:ext cx="17135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1905"/>
                <a:latin typeface="+mj-lt"/>
              </a:rPr>
              <a:t>Ureter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0" y="568464"/>
            <a:ext cx="3124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ln w="1905"/>
                <a:latin typeface="+mj-lt"/>
              </a:rPr>
              <a:t>The triangular region is called as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151007"/>
            <a:ext cx="3124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ln w="1905"/>
                <a:latin typeface="+mj-lt"/>
              </a:rPr>
              <a:t>The region out side the medulla is called as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1733550"/>
            <a:ext cx="3124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ln w="1905"/>
                <a:latin typeface="+mj-lt"/>
              </a:rPr>
              <a:t>The region where the ureter begins is called as 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38149" y="589946"/>
            <a:ext cx="2205439" cy="2862947"/>
          </a:xfrm>
          <a:custGeom>
            <a:avLst/>
            <a:gdLst>
              <a:gd name="connsiteX0" fmla="*/ 101 w 2205439"/>
              <a:gd name="connsiteY0" fmla="*/ 2043717 h 2862947"/>
              <a:gd name="connsiteX1" fmla="*/ 28676 w 2205439"/>
              <a:gd name="connsiteY1" fmla="*/ 1434117 h 2862947"/>
              <a:gd name="connsiteX2" fmla="*/ 157264 w 2205439"/>
              <a:gd name="connsiteY2" fmla="*/ 1024542 h 2862947"/>
              <a:gd name="connsiteX3" fmla="*/ 376339 w 2205439"/>
              <a:gd name="connsiteY3" fmla="*/ 595917 h 2862947"/>
              <a:gd name="connsiteX4" fmla="*/ 662089 w 2205439"/>
              <a:gd name="connsiteY4" fmla="*/ 291117 h 2862947"/>
              <a:gd name="connsiteX5" fmla="*/ 957364 w 2205439"/>
              <a:gd name="connsiteY5" fmla="*/ 76804 h 2862947"/>
              <a:gd name="connsiteX6" fmla="*/ 1371701 w 2205439"/>
              <a:gd name="connsiteY6" fmla="*/ 604 h 2862947"/>
              <a:gd name="connsiteX7" fmla="*/ 1738414 w 2205439"/>
              <a:gd name="connsiteY7" fmla="*/ 110142 h 2862947"/>
              <a:gd name="connsiteX8" fmla="*/ 1947964 w 2205439"/>
              <a:gd name="connsiteY8" fmla="*/ 257779 h 2862947"/>
              <a:gd name="connsiteX9" fmla="*/ 2128939 w 2205439"/>
              <a:gd name="connsiteY9" fmla="*/ 514954 h 2862947"/>
              <a:gd name="connsiteX10" fmla="*/ 2205139 w 2205439"/>
              <a:gd name="connsiteY10" fmla="*/ 848329 h 2862947"/>
              <a:gd name="connsiteX11" fmla="*/ 2147989 w 2205439"/>
              <a:gd name="connsiteY11" fmla="*/ 1296004 h 2862947"/>
              <a:gd name="connsiteX12" fmla="*/ 1976539 w 2205439"/>
              <a:gd name="connsiteY12" fmla="*/ 1515079 h 2862947"/>
              <a:gd name="connsiteX13" fmla="*/ 1786039 w 2205439"/>
              <a:gd name="connsiteY13" fmla="*/ 1534129 h 2862947"/>
              <a:gd name="connsiteX14" fmla="*/ 1600301 w 2205439"/>
              <a:gd name="connsiteY14" fmla="*/ 1491267 h 2862947"/>
              <a:gd name="connsiteX15" fmla="*/ 1486001 w 2205439"/>
              <a:gd name="connsiteY15" fmla="*/ 1319817 h 2862947"/>
              <a:gd name="connsiteX16" fmla="*/ 1462189 w 2205439"/>
              <a:gd name="connsiteY16" fmla="*/ 1186467 h 2862947"/>
              <a:gd name="connsiteX17" fmla="*/ 1486001 w 2205439"/>
              <a:gd name="connsiteY17" fmla="*/ 1129317 h 2862947"/>
              <a:gd name="connsiteX18" fmla="*/ 1666976 w 2205439"/>
              <a:gd name="connsiteY18" fmla="*/ 1053117 h 2862947"/>
              <a:gd name="connsiteX19" fmla="*/ 1895576 w 2205439"/>
              <a:gd name="connsiteY19" fmla="*/ 986442 h 2862947"/>
              <a:gd name="connsiteX20" fmla="*/ 2043214 w 2205439"/>
              <a:gd name="connsiteY20" fmla="*/ 843567 h 2862947"/>
              <a:gd name="connsiteX21" fmla="*/ 2019401 w 2205439"/>
              <a:gd name="connsiteY21" fmla="*/ 638779 h 2862947"/>
              <a:gd name="connsiteX22" fmla="*/ 1795564 w 2205439"/>
              <a:gd name="connsiteY22" fmla="*/ 310167 h 2862947"/>
              <a:gd name="connsiteX23" fmla="*/ 1566964 w 2205439"/>
              <a:gd name="connsiteY23" fmla="*/ 248254 h 2862947"/>
              <a:gd name="connsiteX24" fmla="*/ 1409801 w 2205439"/>
              <a:gd name="connsiteY24" fmla="*/ 410179 h 2862947"/>
              <a:gd name="connsiteX25" fmla="*/ 1357414 w 2205439"/>
              <a:gd name="connsiteY25" fmla="*/ 767367 h 2862947"/>
              <a:gd name="connsiteX26" fmla="*/ 1347889 w 2205439"/>
              <a:gd name="connsiteY26" fmla="*/ 976917 h 2862947"/>
              <a:gd name="connsiteX27" fmla="*/ 1238351 w 2205439"/>
              <a:gd name="connsiteY27" fmla="*/ 1048354 h 2862947"/>
              <a:gd name="connsiteX28" fmla="*/ 1157389 w 2205439"/>
              <a:gd name="connsiteY28" fmla="*/ 1005492 h 2862947"/>
              <a:gd name="connsiteX29" fmla="*/ 1076426 w 2205439"/>
              <a:gd name="connsiteY29" fmla="*/ 738792 h 2862947"/>
              <a:gd name="connsiteX30" fmla="*/ 1000226 w 2205439"/>
              <a:gd name="connsiteY30" fmla="*/ 534004 h 2862947"/>
              <a:gd name="connsiteX31" fmla="*/ 838301 w 2205439"/>
              <a:gd name="connsiteY31" fmla="*/ 448279 h 2862947"/>
              <a:gd name="connsiteX32" fmla="*/ 681139 w 2205439"/>
              <a:gd name="connsiteY32" fmla="*/ 514954 h 2862947"/>
              <a:gd name="connsiteX33" fmla="*/ 476351 w 2205439"/>
              <a:gd name="connsiteY33" fmla="*/ 762604 h 2862947"/>
              <a:gd name="connsiteX34" fmla="*/ 423964 w 2205439"/>
              <a:gd name="connsiteY34" fmla="*/ 943579 h 2862947"/>
              <a:gd name="connsiteX35" fmla="*/ 495401 w 2205439"/>
              <a:gd name="connsiteY35" fmla="*/ 1062642 h 2862947"/>
              <a:gd name="connsiteX36" fmla="*/ 781151 w 2205439"/>
              <a:gd name="connsiteY36" fmla="*/ 1153129 h 2862947"/>
              <a:gd name="connsiteX37" fmla="*/ 943076 w 2205439"/>
              <a:gd name="connsiteY37" fmla="*/ 1272192 h 2862947"/>
              <a:gd name="connsiteX38" fmla="*/ 952601 w 2205439"/>
              <a:gd name="connsiteY38" fmla="*/ 1457929 h 2862947"/>
              <a:gd name="connsiteX39" fmla="*/ 885926 w 2205439"/>
              <a:gd name="connsiteY39" fmla="*/ 1534129 h 2862947"/>
              <a:gd name="connsiteX40" fmla="*/ 776389 w 2205439"/>
              <a:gd name="connsiteY40" fmla="*/ 1472217 h 2862947"/>
              <a:gd name="connsiteX41" fmla="*/ 514451 w 2205439"/>
              <a:gd name="connsiteY41" fmla="*/ 1291242 h 2862947"/>
              <a:gd name="connsiteX42" fmla="*/ 390626 w 2205439"/>
              <a:gd name="connsiteY42" fmla="*/ 1257904 h 2862947"/>
              <a:gd name="connsiteX43" fmla="*/ 285851 w 2205439"/>
              <a:gd name="connsiteY43" fmla="*/ 1334104 h 2862947"/>
              <a:gd name="connsiteX44" fmla="*/ 214414 w 2205439"/>
              <a:gd name="connsiteY44" fmla="*/ 1557942 h 2862947"/>
              <a:gd name="connsiteX45" fmla="*/ 219176 w 2205439"/>
              <a:gd name="connsiteY45" fmla="*/ 1781779 h 2862947"/>
              <a:gd name="connsiteX46" fmla="*/ 281089 w 2205439"/>
              <a:gd name="connsiteY46" fmla="*/ 1948467 h 2862947"/>
              <a:gd name="connsiteX47" fmla="*/ 509689 w 2205439"/>
              <a:gd name="connsiteY47" fmla="*/ 1910367 h 2862947"/>
              <a:gd name="connsiteX48" fmla="*/ 700189 w 2205439"/>
              <a:gd name="connsiteY48" fmla="*/ 1886554 h 2862947"/>
              <a:gd name="connsiteX49" fmla="*/ 781151 w 2205439"/>
              <a:gd name="connsiteY49" fmla="*/ 1953229 h 2862947"/>
              <a:gd name="connsiteX50" fmla="*/ 785914 w 2205439"/>
              <a:gd name="connsiteY50" fmla="*/ 2029429 h 2862947"/>
              <a:gd name="connsiteX51" fmla="*/ 628751 w 2205439"/>
              <a:gd name="connsiteY51" fmla="*/ 2100867 h 2862947"/>
              <a:gd name="connsiteX52" fmla="*/ 319189 w 2205439"/>
              <a:gd name="connsiteY52" fmla="*/ 2143729 h 2862947"/>
              <a:gd name="connsiteX53" fmla="*/ 204889 w 2205439"/>
              <a:gd name="connsiteY53" fmla="*/ 2267554 h 2862947"/>
              <a:gd name="connsiteX54" fmla="*/ 195364 w 2205439"/>
              <a:gd name="connsiteY54" fmla="*/ 2400904 h 2862947"/>
              <a:gd name="connsiteX55" fmla="*/ 271564 w 2205439"/>
              <a:gd name="connsiteY55" fmla="*/ 2496154 h 2862947"/>
              <a:gd name="connsiteX56" fmla="*/ 371576 w 2205439"/>
              <a:gd name="connsiteY56" fmla="*/ 2548542 h 2862947"/>
              <a:gd name="connsiteX57" fmla="*/ 552551 w 2205439"/>
              <a:gd name="connsiteY57" fmla="*/ 2529492 h 2862947"/>
              <a:gd name="connsiteX58" fmla="*/ 652564 w 2205439"/>
              <a:gd name="connsiteY58" fmla="*/ 2434242 h 2862947"/>
              <a:gd name="connsiteX59" fmla="*/ 828776 w 2205439"/>
              <a:gd name="connsiteY59" fmla="*/ 2381854 h 2862947"/>
              <a:gd name="connsiteX60" fmla="*/ 890689 w 2205439"/>
              <a:gd name="connsiteY60" fmla="*/ 2448529 h 2862947"/>
              <a:gd name="connsiteX61" fmla="*/ 838301 w 2205439"/>
              <a:gd name="connsiteY61" fmla="*/ 2548542 h 2862947"/>
              <a:gd name="connsiteX62" fmla="*/ 566839 w 2205439"/>
              <a:gd name="connsiteY62" fmla="*/ 2672367 h 2862947"/>
              <a:gd name="connsiteX63" fmla="*/ 623989 w 2205439"/>
              <a:gd name="connsiteY63" fmla="*/ 2734279 h 2862947"/>
              <a:gd name="connsiteX64" fmla="*/ 843064 w 2205439"/>
              <a:gd name="connsiteY64" fmla="*/ 2810479 h 2862947"/>
              <a:gd name="connsiteX65" fmla="*/ 1128814 w 2205439"/>
              <a:gd name="connsiteY65" fmla="*/ 2829529 h 2862947"/>
              <a:gd name="connsiteX66" fmla="*/ 1371701 w 2205439"/>
              <a:gd name="connsiteY66" fmla="*/ 2810479 h 2862947"/>
              <a:gd name="connsiteX67" fmla="*/ 1324076 w 2205439"/>
              <a:gd name="connsiteY67" fmla="*/ 2667604 h 2862947"/>
              <a:gd name="connsiteX68" fmla="*/ 1214539 w 2205439"/>
              <a:gd name="connsiteY68" fmla="*/ 2562829 h 2862947"/>
              <a:gd name="connsiteX69" fmla="*/ 1314551 w 2205439"/>
              <a:gd name="connsiteY69" fmla="*/ 2543779 h 2862947"/>
              <a:gd name="connsiteX70" fmla="*/ 1357414 w 2205439"/>
              <a:gd name="connsiteY70" fmla="*/ 2581879 h 2862947"/>
              <a:gd name="connsiteX71" fmla="*/ 1471714 w 2205439"/>
              <a:gd name="connsiteY71" fmla="*/ 2458054 h 2862947"/>
              <a:gd name="connsiteX72" fmla="*/ 1628876 w 2205439"/>
              <a:gd name="connsiteY72" fmla="*/ 2396142 h 2862947"/>
              <a:gd name="connsiteX73" fmla="*/ 1786039 w 2205439"/>
              <a:gd name="connsiteY73" fmla="*/ 2400904 h 2862947"/>
              <a:gd name="connsiteX74" fmla="*/ 1905101 w 2205439"/>
              <a:gd name="connsiteY74" fmla="*/ 2524729 h 2862947"/>
              <a:gd name="connsiteX75" fmla="*/ 1819376 w 2205439"/>
              <a:gd name="connsiteY75" fmla="*/ 2677129 h 2862947"/>
              <a:gd name="connsiteX76" fmla="*/ 1519339 w 2205439"/>
              <a:gd name="connsiteY76" fmla="*/ 2810479 h 2862947"/>
              <a:gd name="connsiteX77" fmla="*/ 1152626 w 2205439"/>
              <a:gd name="connsiteY77" fmla="*/ 2862867 h 2862947"/>
              <a:gd name="connsiteX78" fmla="*/ 704951 w 2205439"/>
              <a:gd name="connsiteY78" fmla="*/ 2820004 h 2862947"/>
              <a:gd name="connsiteX79" fmla="*/ 419201 w 2205439"/>
              <a:gd name="connsiteY79" fmla="*/ 2729517 h 2862947"/>
              <a:gd name="connsiteX80" fmla="*/ 176314 w 2205439"/>
              <a:gd name="connsiteY80" fmla="*/ 2591404 h 2862947"/>
              <a:gd name="connsiteX81" fmla="*/ 23914 w 2205439"/>
              <a:gd name="connsiteY81" fmla="*/ 2419954 h 2862947"/>
              <a:gd name="connsiteX82" fmla="*/ 19151 w 2205439"/>
              <a:gd name="connsiteY82" fmla="*/ 2396142 h 2862947"/>
              <a:gd name="connsiteX83" fmla="*/ 101 w 2205439"/>
              <a:gd name="connsiteY83" fmla="*/ 2043717 h 28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05439" h="2862947">
                <a:moveTo>
                  <a:pt x="101" y="2043717"/>
                </a:moveTo>
                <a:cubicBezTo>
                  <a:pt x="1688" y="1883380"/>
                  <a:pt x="2482" y="1603979"/>
                  <a:pt x="28676" y="1434117"/>
                </a:cubicBezTo>
                <a:cubicBezTo>
                  <a:pt x="54870" y="1264255"/>
                  <a:pt x="99320" y="1164242"/>
                  <a:pt x="157264" y="1024542"/>
                </a:cubicBezTo>
                <a:cubicBezTo>
                  <a:pt x="215208" y="884842"/>
                  <a:pt x="292201" y="718155"/>
                  <a:pt x="376339" y="595917"/>
                </a:cubicBezTo>
                <a:cubicBezTo>
                  <a:pt x="460477" y="473679"/>
                  <a:pt x="565252" y="377636"/>
                  <a:pt x="662089" y="291117"/>
                </a:cubicBezTo>
                <a:cubicBezTo>
                  <a:pt x="758926" y="204598"/>
                  <a:pt x="839095" y="125223"/>
                  <a:pt x="957364" y="76804"/>
                </a:cubicBezTo>
                <a:cubicBezTo>
                  <a:pt x="1075633" y="28385"/>
                  <a:pt x="1241526" y="-4952"/>
                  <a:pt x="1371701" y="604"/>
                </a:cubicBezTo>
                <a:cubicBezTo>
                  <a:pt x="1501876" y="6160"/>
                  <a:pt x="1642370" y="67280"/>
                  <a:pt x="1738414" y="110142"/>
                </a:cubicBezTo>
                <a:cubicBezTo>
                  <a:pt x="1834458" y="153004"/>
                  <a:pt x="1882877" y="190310"/>
                  <a:pt x="1947964" y="257779"/>
                </a:cubicBezTo>
                <a:cubicBezTo>
                  <a:pt x="2013051" y="325248"/>
                  <a:pt x="2086076" y="416529"/>
                  <a:pt x="2128939" y="514954"/>
                </a:cubicBezTo>
                <a:cubicBezTo>
                  <a:pt x="2171802" y="613379"/>
                  <a:pt x="2201964" y="718154"/>
                  <a:pt x="2205139" y="848329"/>
                </a:cubicBezTo>
                <a:cubicBezTo>
                  <a:pt x="2208314" y="978504"/>
                  <a:pt x="2186089" y="1184879"/>
                  <a:pt x="2147989" y="1296004"/>
                </a:cubicBezTo>
                <a:cubicBezTo>
                  <a:pt x="2109889" y="1407129"/>
                  <a:pt x="2036864" y="1475391"/>
                  <a:pt x="1976539" y="1515079"/>
                </a:cubicBezTo>
                <a:cubicBezTo>
                  <a:pt x="1916214" y="1554767"/>
                  <a:pt x="1848745" y="1538098"/>
                  <a:pt x="1786039" y="1534129"/>
                </a:cubicBezTo>
                <a:cubicBezTo>
                  <a:pt x="1723333" y="1530160"/>
                  <a:pt x="1650307" y="1526986"/>
                  <a:pt x="1600301" y="1491267"/>
                </a:cubicBezTo>
                <a:cubicBezTo>
                  <a:pt x="1550295" y="1455548"/>
                  <a:pt x="1509020" y="1370617"/>
                  <a:pt x="1486001" y="1319817"/>
                </a:cubicBezTo>
                <a:cubicBezTo>
                  <a:pt x="1462982" y="1269017"/>
                  <a:pt x="1462189" y="1218217"/>
                  <a:pt x="1462189" y="1186467"/>
                </a:cubicBezTo>
                <a:cubicBezTo>
                  <a:pt x="1462189" y="1154717"/>
                  <a:pt x="1451870" y="1151542"/>
                  <a:pt x="1486001" y="1129317"/>
                </a:cubicBezTo>
                <a:cubicBezTo>
                  <a:pt x="1520132" y="1107092"/>
                  <a:pt x="1598714" y="1076929"/>
                  <a:pt x="1666976" y="1053117"/>
                </a:cubicBezTo>
                <a:cubicBezTo>
                  <a:pt x="1735239" y="1029304"/>
                  <a:pt x="1832870" y="1021367"/>
                  <a:pt x="1895576" y="986442"/>
                </a:cubicBezTo>
                <a:cubicBezTo>
                  <a:pt x="1958282" y="951517"/>
                  <a:pt x="2022577" y="901511"/>
                  <a:pt x="2043214" y="843567"/>
                </a:cubicBezTo>
                <a:cubicBezTo>
                  <a:pt x="2063852" y="785623"/>
                  <a:pt x="2060676" y="727679"/>
                  <a:pt x="2019401" y="638779"/>
                </a:cubicBezTo>
                <a:cubicBezTo>
                  <a:pt x="1978126" y="549879"/>
                  <a:pt x="1870970" y="375255"/>
                  <a:pt x="1795564" y="310167"/>
                </a:cubicBezTo>
                <a:cubicBezTo>
                  <a:pt x="1720158" y="245079"/>
                  <a:pt x="1631258" y="231585"/>
                  <a:pt x="1566964" y="248254"/>
                </a:cubicBezTo>
                <a:cubicBezTo>
                  <a:pt x="1502670" y="264923"/>
                  <a:pt x="1444726" y="323660"/>
                  <a:pt x="1409801" y="410179"/>
                </a:cubicBezTo>
                <a:cubicBezTo>
                  <a:pt x="1374876" y="496698"/>
                  <a:pt x="1367733" y="672911"/>
                  <a:pt x="1357414" y="767367"/>
                </a:cubicBezTo>
                <a:cubicBezTo>
                  <a:pt x="1347095" y="861823"/>
                  <a:pt x="1367733" y="930086"/>
                  <a:pt x="1347889" y="976917"/>
                </a:cubicBezTo>
                <a:cubicBezTo>
                  <a:pt x="1328045" y="1023748"/>
                  <a:pt x="1270101" y="1043592"/>
                  <a:pt x="1238351" y="1048354"/>
                </a:cubicBezTo>
                <a:cubicBezTo>
                  <a:pt x="1206601" y="1053116"/>
                  <a:pt x="1184376" y="1057086"/>
                  <a:pt x="1157389" y="1005492"/>
                </a:cubicBezTo>
                <a:cubicBezTo>
                  <a:pt x="1130402" y="953898"/>
                  <a:pt x="1102620" y="817373"/>
                  <a:pt x="1076426" y="738792"/>
                </a:cubicBezTo>
                <a:cubicBezTo>
                  <a:pt x="1050232" y="660211"/>
                  <a:pt x="1039914" y="582423"/>
                  <a:pt x="1000226" y="534004"/>
                </a:cubicBezTo>
                <a:cubicBezTo>
                  <a:pt x="960538" y="485585"/>
                  <a:pt x="891482" y="451454"/>
                  <a:pt x="838301" y="448279"/>
                </a:cubicBezTo>
                <a:cubicBezTo>
                  <a:pt x="785120" y="445104"/>
                  <a:pt x="741464" y="462567"/>
                  <a:pt x="681139" y="514954"/>
                </a:cubicBezTo>
                <a:cubicBezTo>
                  <a:pt x="620814" y="567341"/>
                  <a:pt x="519213" y="691167"/>
                  <a:pt x="476351" y="762604"/>
                </a:cubicBezTo>
                <a:cubicBezTo>
                  <a:pt x="433489" y="834041"/>
                  <a:pt x="420789" y="893573"/>
                  <a:pt x="423964" y="943579"/>
                </a:cubicBezTo>
                <a:cubicBezTo>
                  <a:pt x="427139" y="993585"/>
                  <a:pt x="435870" y="1027717"/>
                  <a:pt x="495401" y="1062642"/>
                </a:cubicBezTo>
                <a:cubicBezTo>
                  <a:pt x="554932" y="1097567"/>
                  <a:pt x="706539" y="1118204"/>
                  <a:pt x="781151" y="1153129"/>
                </a:cubicBezTo>
                <a:cubicBezTo>
                  <a:pt x="855763" y="1188054"/>
                  <a:pt x="914501" y="1221392"/>
                  <a:pt x="943076" y="1272192"/>
                </a:cubicBezTo>
                <a:cubicBezTo>
                  <a:pt x="971651" y="1322992"/>
                  <a:pt x="962126" y="1414273"/>
                  <a:pt x="952601" y="1457929"/>
                </a:cubicBezTo>
                <a:cubicBezTo>
                  <a:pt x="943076" y="1501585"/>
                  <a:pt x="915295" y="1531748"/>
                  <a:pt x="885926" y="1534129"/>
                </a:cubicBezTo>
                <a:cubicBezTo>
                  <a:pt x="856557" y="1536510"/>
                  <a:pt x="838301" y="1512698"/>
                  <a:pt x="776389" y="1472217"/>
                </a:cubicBezTo>
                <a:cubicBezTo>
                  <a:pt x="714477" y="1431736"/>
                  <a:pt x="578745" y="1326961"/>
                  <a:pt x="514451" y="1291242"/>
                </a:cubicBezTo>
                <a:cubicBezTo>
                  <a:pt x="450157" y="1255523"/>
                  <a:pt x="428726" y="1250760"/>
                  <a:pt x="390626" y="1257904"/>
                </a:cubicBezTo>
                <a:cubicBezTo>
                  <a:pt x="352526" y="1265048"/>
                  <a:pt x="315220" y="1284098"/>
                  <a:pt x="285851" y="1334104"/>
                </a:cubicBezTo>
                <a:cubicBezTo>
                  <a:pt x="256482" y="1384110"/>
                  <a:pt x="225526" y="1483330"/>
                  <a:pt x="214414" y="1557942"/>
                </a:cubicBezTo>
                <a:cubicBezTo>
                  <a:pt x="203302" y="1632554"/>
                  <a:pt x="208063" y="1716691"/>
                  <a:pt x="219176" y="1781779"/>
                </a:cubicBezTo>
                <a:cubicBezTo>
                  <a:pt x="230289" y="1846867"/>
                  <a:pt x="232670" y="1927036"/>
                  <a:pt x="281089" y="1948467"/>
                </a:cubicBezTo>
                <a:cubicBezTo>
                  <a:pt x="329508" y="1969898"/>
                  <a:pt x="439839" y="1920686"/>
                  <a:pt x="509689" y="1910367"/>
                </a:cubicBezTo>
                <a:cubicBezTo>
                  <a:pt x="579539" y="1900048"/>
                  <a:pt x="654945" y="1879410"/>
                  <a:pt x="700189" y="1886554"/>
                </a:cubicBezTo>
                <a:cubicBezTo>
                  <a:pt x="745433" y="1893698"/>
                  <a:pt x="766864" y="1929417"/>
                  <a:pt x="781151" y="1953229"/>
                </a:cubicBezTo>
                <a:cubicBezTo>
                  <a:pt x="795438" y="1977041"/>
                  <a:pt x="811314" y="2004823"/>
                  <a:pt x="785914" y="2029429"/>
                </a:cubicBezTo>
                <a:cubicBezTo>
                  <a:pt x="760514" y="2054035"/>
                  <a:pt x="706538" y="2081817"/>
                  <a:pt x="628751" y="2100867"/>
                </a:cubicBezTo>
                <a:cubicBezTo>
                  <a:pt x="550964" y="2119917"/>
                  <a:pt x="389833" y="2115948"/>
                  <a:pt x="319189" y="2143729"/>
                </a:cubicBezTo>
                <a:cubicBezTo>
                  <a:pt x="248545" y="2171510"/>
                  <a:pt x="225526" y="2224692"/>
                  <a:pt x="204889" y="2267554"/>
                </a:cubicBezTo>
                <a:cubicBezTo>
                  <a:pt x="184252" y="2310416"/>
                  <a:pt x="184252" y="2362804"/>
                  <a:pt x="195364" y="2400904"/>
                </a:cubicBezTo>
                <a:cubicBezTo>
                  <a:pt x="206476" y="2439004"/>
                  <a:pt x="242195" y="2471548"/>
                  <a:pt x="271564" y="2496154"/>
                </a:cubicBezTo>
                <a:cubicBezTo>
                  <a:pt x="300933" y="2520760"/>
                  <a:pt x="324745" y="2542986"/>
                  <a:pt x="371576" y="2548542"/>
                </a:cubicBezTo>
                <a:cubicBezTo>
                  <a:pt x="418407" y="2554098"/>
                  <a:pt x="505720" y="2548542"/>
                  <a:pt x="552551" y="2529492"/>
                </a:cubicBezTo>
                <a:cubicBezTo>
                  <a:pt x="599382" y="2510442"/>
                  <a:pt x="606527" y="2458848"/>
                  <a:pt x="652564" y="2434242"/>
                </a:cubicBezTo>
                <a:cubicBezTo>
                  <a:pt x="698602" y="2409636"/>
                  <a:pt x="789088" y="2379473"/>
                  <a:pt x="828776" y="2381854"/>
                </a:cubicBezTo>
                <a:cubicBezTo>
                  <a:pt x="868464" y="2384235"/>
                  <a:pt x="889102" y="2420748"/>
                  <a:pt x="890689" y="2448529"/>
                </a:cubicBezTo>
                <a:cubicBezTo>
                  <a:pt x="892276" y="2476310"/>
                  <a:pt x="892276" y="2511236"/>
                  <a:pt x="838301" y="2548542"/>
                </a:cubicBezTo>
                <a:cubicBezTo>
                  <a:pt x="784326" y="2585848"/>
                  <a:pt x="602558" y="2641411"/>
                  <a:pt x="566839" y="2672367"/>
                </a:cubicBezTo>
                <a:cubicBezTo>
                  <a:pt x="531120" y="2703323"/>
                  <a:pt x="577952" y="2711260"/>
                  <a:pt x="623989" y="2734279"/>
                </a:cubicBezTo>
                <a:cubicBezTo>
                  <a:pt x="670026" y="2757298"/>
                  <a:pt x="758927" y="2794604"/>
                  <a:pt x="843064" y="2810479"/>
                </a:cubicBezTo>
                <a:cubicBezTo>
                  <a:pt x="927201" y="2826354"/>
                  <a:pt x="1040708" y="2829529"/>
                  <a:pt x="1128814" y="2829529"/>
                </a:cubicBezTo>
                <a:cubicBezTo>
                  <a:pt x="1216920" y="2829529"/>
                  <a:pt x="1339157" y="2837467"/>
                  <a:pt x="1371701" y="2810479"/>
                </a:cubicBezTo>
                <a:cubicBezTo>
                  <a:pt x="1404245" y="2783492"/>
                  <a:pt x="1350270" y="2708879"/>
                  <a:pt x="1324076" y="2667604"/>
                </a:cubicBezTo>
                <a:cubicBezTo>
                  <a:pt x="1297882" y="2626329"/>
                  <a:pt x="1216126" y="2583466"/>
                  <a:pt x="1214539" y="2562829"/>
                </a:cubicBezTo>
                <a:cubicBezTo>
                  <a:pt x="1212952" y="2542192"/>
                  <a:pt x="1290739" y="2540604"/>
                  <a:pt x="1314551" y="2543779"/>
                </a:cubicBezTo>
                <a:cubicBezTo>
                  <a:pt x="1338364" y="2546954"/>
                  <a:pt x="1331220" y="2596166"/>
                  <a:pt x="1357414" y="2581879"/>
                </a:cubicBezTo>
                <a:cubicBezTo>
                  <a:pt x="1383608" y="2567592"/>
                  <a:pt x="1426470" y="2489010"/>
                  <a:pt x="1471714" y="2458054"/>
                </a:cubicBezTo>
                <a:cubicBezTo>
                  <a:pt x="1516958" y="2427098"/>
                  <a:pt x="1576489" y="2405667"/>
                  <a:pt x="1628876" y="2396142"/>
                </a:cubicBezTo>
                <a:cubicBezTo>
                  <a:pt x="1681263" y="2386617"/>
                  <a:pt x="1740002" y="2379473"/>
                  <a:pt x="1786039" y="2400904"/>
                </a:cubicBezTo>
                <a:cubicBezTo>
                  <a:pt x="1832077" y="2422335"/>
                  <a:pt x="1899545" y="2478692"/>
                  <a:pt x="1905101" y="2524729"/>
                </a:cubicBezTo>
                <a:cubicBezTo>
                  <a:pt x="1910657" y="2570767"/>
                  <a:pt x="1883670" y="2629504"/>
                  <a:pt x="1819376" y="2677129"/>
                </a:cubicBezTo>
                <a:cubicBezTo>
                  <a:pt x="1755082" y="2724754"/>
                  <a:pt x="1630464" y="2779523"/>
                  <a:pt x="1519339" y="2810479"/>
                </a:cubicBezTo>
                <a:cubicBezTo>
                  <a:pt x="1408214" y="2841435"/>
                  <a:pt x="1288357" y="2861280"/>
                  <a:pt x="1152626" y="2862867"/>
                </a:cubicBezTo>
                <a:cubicBezTo>
                  <a:pt x="1016895" y="2864454"/>
                  <a:pt x="827188" y="2842229"/>
                  <a:pt x="704951" y="2820004"/>
                </a:cubicBezTo>
                <a:cubicBezTo>
                  <a:pt x="582714" y="2797779"/>
                  <a:pt x="507307" y="2767617"/>
                  <a:pt x="419201" y="2729517"/>
                </a:cubicBezTo>
                <a:cubicBezTo>
                  <a:pt x="331095" y="2691417"/>
                  <a:pt x="242195" y="2642998"/>
                  <a:pt x="176314" y="2591404"/>
                </a:cubicBezTo>
                <a:cubicBezTo>
                  <a:pt x="110433" y="2539810"/>
                  <a:pt x="50108" y="2452498"/>
                  <a:pt x="23914" y="2419954"/>
                </a:cubicBezTo>
                <a:cubicBezTo>
                  <a:pt x="-2280" y="2387410"/>
                  <a:pt x="22326" y="2464404"/>
                  <a:pt x="19151" y="2396142"/>
                </a:cubicBezTo>
                <a:cubicBezTo>
                  <a:pt x="15976" y="2327880"/>
                  <a:pt x="-1486" y="2204054"/>
                  <a:pt x="101" y="2043717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440655" y="837006"/>
            <a:ext cx="1823370" cy="2585296"/>
            <a:chOff x="1440655" y="837006"/>
            <a:chExt cx="1823370" cy="258529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3"/>
            <p:cNvSpPr/>
            <p:nvPr/>
          </p:nvSpPr>
          <p:spPr>
            <a:xfrm>
              <a:off x="2600325" y="837006"/>
              <a:ext cx="663700" cy="778025"/>
            </a:xfrm>
            <a:custGeom>
              <a:avLst/>
              <a:gdLst>
                <a:gd name="connsiteX0" fmla="*/ 0 w 663700"/>
                <a:gd name="connsiteY0" fmla="*/ 558407 h 778025"/>
                <a:gd name="connsiteX1" fmla="*/ 19050 w 663700"/>
                <a:gd name="connsiteY1" fmla="*/ 277419 h 778025"/>
                <a:gd name="connsiteX2" fmla="*/ 90488 w 663700"/>
                <a:gd name="connsiteY2" fmla="*/ 96444 h 778025"/>
                <a:gd name="connsiteX3" fmla="*/ 219075 w 663700"/>
                <a:gd name="connsiteY3" fmla="*/ 1194 h 778025"/>
                <a:gd name="connsiteX4" fmla="*/ 423863 w 663700"/>
                <a:gd name="connsiteY4" fmla="*/ 63107 h 778025"/>
                <a:gd name="connsiteX5" fmla="*/ 614363 w 663700"/>
                <a:gd name="connsiteY5" fmla="*/ 329807 h 778025"/>
                <a:gd name="connsiteX6" fmla="*/ 661988 w 663700"/>
                <a:gd name="connsiteY6" fmla="*/ 510782 h 778025"/>
                <a:gd name="connsiteX7" fmla="*/ 571500 w 663700"/>
                <a:gd name="connsiteY7" fmla="*/ 648894 h 778025"/>
                <a:gd name="connsiteX8" fmla="*/ 381000 w 663700"/>
                <a:gd name="connsiteY8" fmla="*/ 748907 h 778025"/>
                <a:gd name="connsiteX9" fmla="*/ 176213 w 663700"/>
                <a:gd name="connsiteY9" fmla="*/ 777482 h 778025"/>
                <a:gd name="connsiteX10" fmla="*/ 61913 w 663700"/>
                <a:gd name="connsiteY10" fmla="*/ 763194 h 778025"/>
                <a:gd name="connsiteX11" fmla="*/ 19050 w 663700"/>
                <a:gd name="connsiteY11" fmla="*/ 710807 h 778025"/>
                <a:gd name="connsiteX12" fmla="*/ 0 w 663700"/>
                <a:gd name="connsiteY12" fmla="*/ 558407 h 77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3700" h="778025">
                  <a:moveTo>
                    <a:pt x="0" y="558407"/>
                  </a:moveTo>
                  <a:cubicBezTo>
                    <a:pt x="0" y="486176"/>
                    <a:pt x="3969" y="354413"/>
                    <a:pt x="19050" y="277419"/>
                  </a:cubicBezTo>
                  <a:cubicBezTo>
                    <a:pt x="34131" y="200425"/>
                    <a:pt x="57151" y="142481"/>
                    <a:pt x="90488" y="96444"/>
                  </a:cubicBezTo>
                  <a:cubicBezTo>
                    <a:pt x="123826" y="50406"/>
                    <a:pt x="163513" y="6750"/>
                    <a:pt x="219075" y="1194"/>
                  </a:cubicBezTo>
                  <a:cubicBezTo>
                    <a:pt x="274637" y="-4362"/>
                    <a:pt x="357982" y="8338"/>
                    <a:pt x="423863" y="63107"/>
                  </a:cubicBezTo>
                  <a:cubicBezTo>
                    <a:pt x="489744" y="117876"/>
                    <a:pt x="574676" y="255195"/>
                    <a:pt x="614363" y="329807"/>
                  </a:cubicBezTo>
                  <a:cubicBezTo>
                    <a:pt x="654050" y="404419"/>
                    <a:pt x="669132" y="457601"/>
                    <a:pt x="661988" y="510782"/>
                  </a:cubicBezTo>
                  <a:cubicBezTo>
                    <a:pt x="654844" y="563963"/>
                    <a:pt x="618331" y="609207"/>
                    <a:pt x="571500" y="648894"/>
                  </a:cubicBezTo>
                  <a:cubicBezTo>
                    <a:pt x="524669" y="688581"/>
                    <a:pt x="446881" y="727476"/>
                    <a:pt x="381000" y="748907"/>
                  </a:cubicBezTo>
                  <a:cubicBezTo>
                    <a:pt x="315119" y="770338"/>
                    <a:pt x="229394" y="775101"/>
                    <a:pt x="176213" y="777482"/>
                  </a:cubicBezTo>
                  <a:cubicBezTo>
                    <a:pt x="123032" y="779863"/>
                    <a:pt x="88107" y="774306"/>
                    <a:pt x="61913" y="763194"/>
                  </a:cubicBezTo>
                  <a:cubicBezTo>
                    <a:pt x="35719" y="752082"/>
                    <a:pt x="30163" y="744938"/>
                    <a:pt x="19050" y="710807"/>
                  </a:cubicBezTo>
                  <a:cubicBezTo>
                    <a:pt x="7937" y="676676"/>
                    <a:pt x="0" y="630638"/>
                    <a:pt x="0" y="558407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666875" y="1049328"/>
              <a:ext cx="733551" cy="790010"/>
            </a:xfrm>
            <a:custGeom>
              <a:avLst/>
              <a:gdLst>
                <a:gd name="connsiteX0" fmla="*/ 733425 w 733551"/>
                <a:gd name="connsiteY0" fmla="*/ 655647 h 790010"/>
                <a:gd name="connsiteX1" fmla="*/ 666750 w 733551"/>
                <a:gd name="connsiteY1" fmla="*/ 450860 h 790010"/>
                <a:gd name="connsiteX2" fmla="*/ 581025 w 733551"/>
                <a:gd name="connsiteY2" fmla="*/ 131772 h 790010"/>
                <a:gd name="connsiteX3" fmla="*/ 504825 w 733551"/>
                <a:gd name="connsiteY3" fmla="*/ 22235 h 790010"/>
                <a:gd name="connsiteX4" fmla="*/ 328613 w 733551"/>
                <a:gd name="connsiteY4" fmla="*/ 7947 h 790010"/>
                <a:gd name="connsiteX5" fmla="*/ 195263 w 733551"/>
                <a:gd name="connsiteY5" fmla="*/ 117485 h 790010"/>
                <a:gd name="connsiteX6" fmla="*/ 38100 w 733551"/>
                <a:gd name="connsiteY6" fmla="*/ 312747 h 790010"/>
                <a:gd name="connsiteX7" fmla="*/ 0 w 733551"/>
                <a:gd name="connsiteY7" fmla="*/ 503247 h 790010"/>
                <a:gd name="connsiteX8" fmla="*/ 80963 w 733551"/>
                <a:gd name="connsiteY8" fmla="*/ 612785 h 790010"/>
                <a:gd name="connsiteX9" fmla="*/ 333375 w 733551"/>
                <a:gd name="connsiteY9" fmla="*/ 684222 h 790010"/>
                <a:gd name="connsiteX10" fmla="*/ 595313 w 733551"/>
                <a:gd name="connsiteY10" fmla="*/ 784235 h 790010"/>
                <a:gd name="connsiteX11" fmla="*/ 681038 w 733551"/>
                <a:gd name="connsiteY11" fmla="*/ 769947 h 790010"/>
                <a:gd name="connsiteX12" fmla="*/ 733425 w 733551"/>
                <a:gd name="connsiteY12" fmla="*/ 655647 h 79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3551" h="790010">
                  <a:moveTo>
                    <a:pt x="733425" y="655647"/>
                  </a:moveTo>
                  <a:cubicBezTo>
                    <a:pt x="731044" y="602466"/>
                    <a:pt x="692150" y="538172"/>
                    <a:pt x="666750" y="450860"/>
                  </a:cubicBezTo>
                  <a:cubicBezTo>
                    <a:pt x="641350" y="363548"/>
                    <a:pt x="608012" y="203209"/>
                    <a:pt x="581025" y="131772"/>
                  </a:cubicBezTo>
                  <a:cubicBezTo>
                    <a:pt x="554038" y="60335"/>
                    <a:pt x="546894" y="42872"/>
                    <a:pt x="504825" y="22235"/>
                  </a:cubicBezTo>
                  <a:cubicBezTo>
                    <a:pt x="462756" y="1597"/>
                    <a:pt x="380207" y="-7928"/>
                    <a:pt x="328613" y="7947"/>
                  </a:cubicBezTo>
                  <a:cubicBezTo>
                    <a:pt x="277019" y="23822"/>
                    <a:pt x="243682" y="66685"/>
                    <a:pt x="195263" y="117485"/>
                  </a:cubicBezTo>
                  <a:cubicBezTo>
                    <a:pt x="146844" y="168285"/>
                    <a:pt x="70644" y="248453"/>
                    <a:pt x="38100" y="312747"/>
                  </a:cubicBezTo>
                  <a:cubicBezTo>
                    <a:pt x="5556" y="377041"/>
                    <a:pt x="-7144" y="453241"/>
                    <a:pt x="0" y="503247"/>
                  </a:cubicBezTo>
                  <a:cubicBezTo>
                    <a:pt x="7144" y="553253"/>
                    <a:pt x="25401" y="582623"/>
                    <a:pt x="80963" y="612785"/>
                  </a:cubicBezTo>
                  <a:cubicBezTo>
                    <a:pt x="136525" y="642947"/>
                    <a:pt x="247650" y="655647"/>
                    <a:pt x="333375" y="684222"/>
                  </a:cubicBezTo>
                  <a:cubicBezTo>
                    <a:pt x="419100" y="712797"/>
                    <a:pt x="537369" y="769948"/>
                    <a:pt x="595313" y="784235"/>
                  </a:cubicBezTo>
                  <a:cubicBezTo>
                    <a:pt x="653257" y="798522"/>
                    <a:pt x="658019" y="783441"/>
                    <a:pt x="681038" y="769947"/>
                  </a:cubicBezTo>
                  <a:cubicBezTo>
                    <a:pt x="704057" y="756453"/>
                    <a:pt x="735806" y="708828"/>
                    <a:pt x="733425" y="655647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442304" y="1842444"/>
              <a:ext cx="753659" cy="696641"/>
            </a:xfrm>
            <a:custGeom>
              <a:avLst/>
              <a:gdLst>
                <a:gd name="connsiteX0" fmla="*/ 376971 w 753659"/>
                <a:gd name="connsiteY0" fmla="*/ 91131 h 696641"/>
                <a:gd name="connsiteX1" fmla="*/ 634146 w 753659"/>
                <a:gd name="connsiteY1" fmla="*/ 281631 h 696641"/>
                <a:gd name="connsiteX2" fmla="*/ 748446 w 753659"/>
                <a:gd name="connsiteY2" fmla="*/ 405456 h 696641"/>
                <a:gd name="connsiteX3" fmla="*/ 724634 w 753659"/>
                <a:gd name="connsiteY3" fmla="*/ 519756 h 696641"/>
                <a:gd name="connsiteX4" fmla="*/ 638909 w 753659"/>
                <a:gd name="connsiteY4" fmla="*/ 586431 h 696641"/>
                <a:gd name="connsiteX5" fmla="*/ 334109 w 753659"/>
                <a:gd name="connsiteY5" fmla="*/ 653106 h 696641"/>
                <a:gd name="connsiteX6" fmla="*/ 91221 w 753659"/>
                <a:gd name="connsiteY6" fmla="*/ 695969 h 696641"/>
                <a:gd name="connsiteX7" fmla="*/ 24546 w 753659"/>
                <a:gd name="connsiteY7" fmla="*/ 619769 h 696641"/>
                <a:gd name="connsiteX8" fmla="*/ 734 w 753659"/>
                <a:gd name="connsiteY8" fmla="*/ 381644 h 696641"/>
                <a:gd name="connsiteX9" fmla="*/ 48359 w 753659"/>
                <a:gd name="connsiteY9" fmla="*/ 157806 h 696641"/>
                <a:gd name="connsiteX10" fmla="*/ 105509 w 753659"/>
                <a:gd name="connsiteY10" fmla="*/ 62556 h 696641"/>
                <a:gd name="connsiteX11" fmla="*/ 219809 w 753659"/>
                <a:gd name="connsiteY11" fmla="*/ 644 h 696641"/>
                <a:gd name="connsiteX12" fmla="*/ 376971 w 753659"/>
                <a:gd name="connsiteY12" fmla="*/ 91131 h 69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659" h="696641">
                  <a:moveTo>
                    <a:pt x="376971" y="91131"/>
                  </a:moveTo>
                  <a:cubicBezTo>
                    <a:pt x="446027" y="137962"/>
                    <a:pt x="572234" y="229244"/>
                    <a:pt x="634146" y="281631"/>
                  </a:cubicBezTo>
                  <a:cubicBezTo>
                    <a:pt x="696058" y="334018"/>
                    <a:pt x="733365" y="365769"/>
                    <a:pt x="748446" y="405456"/>
                  </a:cubicBezTo>
                  <a:cubicBezTo>
                    <a:pt x="763527" y="445143"/>
                    <a:pt x="742890" y="489594"/>
                    <a:pt x="724634" y="519756"/>
                  </a:cubicBezTo>
                  <a:cubicBezTo>
                    <a:pt x="706378" y="549918"/>
                    <a:pt x="703996" y="564206"/>
                    <a:pt x="638909" y="586431"/>
                  </a:cubicBezTo>
                  <a:cubicBezTo>
                    <a:pt x="573822" y="608656"/>
                    <a:pt x="425390" y="634850"/>
                    <a:pt x="334109" y="653106"/>
                  </a:cubicBezTo>
                  <a:cubicBezTo>
                    <a:pt x="242828" y="671362"/>
                    <a:pt x="142815" y="701525"/>
                    <a:pt x="91221" y="695969"/>
                  </a:cubicBezTo>
                  <a:cubicBezTo>
                    <a:pt x="39627" y="690413"/>
                    <a:pt x="39627" y="672157"/>
                    <a:pt x="24546" y="619769"/>
                  </a:cubicBezTo>
                  <a:cubicBezTo>
                    <a:pt x="9465" y="567381"/>
                    <a:pt x="-3235" y="458638"/>
                    <a:pt x="734" y="381644"/>
                  </a:cubicBezTo>
                  <a:cubicBezTo>
                    <a:pt x="4703" y="304650"/>
                    <a:pt x="30896" y="210987"/>
                    <a:pt x="48359" y="157806"/>
                  </a:cubicBezTo>
                  <a:cubicBezTo>
                    <a:pt x="65822" y="104625"/>
                    <a:pt x="76934" y="88750"/>
                    <a:pt x="105509" y="62556"/>
                  </a:cubicBezTo>
                  <a:cubicBezTo>
                    <a:pt x="134084" y="36362"/>
                    <a:pt x="170596" y="-5706"/>
                    <a:pt x="219809" y="644"/>
                  </a:cubicBezTo>
                  <a:cubicBezTo>
                    <a:pt x="269022" y="6994"/>
                    <a:pt x="307915" y="44300"/>
                    <a:pt x="376971" y="91131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440655" y="2681151"/>
              <a:ext cx="658381" cy="454727"/>
            </a:xfrm>
            <a:custGeom>
              <a:avLst/>
              <a:gdLst>
                <a:gd name="connsiteX0" fmla="*/ 126208 w 658381"/>
                <a:gd name="connsiteY0" fmla="*/ 57287 h 454727"/>
                <a:gd name="connsiteX1" fmla="*/ 488158 w 658381"/>
                <a:gd name="connsiteY1" fmla="*/ 137 h 454727"/>
                <a:gd name="connsiteX2" fmla="*/ 616745 w 658381"/>
                <a:gd name="connsiteY2" fmla="*/ 47762 h 454727"/>
                <a:gd name="connsiteX3" fmla="*/ 650083 w 658381"/>
                <a:gd name="connsiteY3" fmla="*/ 223974 h 454727"/>
                <a:gd name="connsiteX4" fmla="*/ 478633 w 658381"/>
                <a:gd name="connsiteY4" fmla="*/ 333512 h 454727"/>
                <a:gd name="connsiteX5" fmla="*/ 302420 w 658381"/>
                <a:gd name="connsiteY5" fmla="*/ 447812 h 454727"/>
                <a:gd name="connsiteX6" fmla="*/ 92870 w 658381"/>
                <a:gd name="connsiteY6" fmla="*/ 423999 h 454727"/>
                <a:gd name="connsiteX7" fmla="*/ 2383 w 658381"/>
                <a:gd name="connsiteY7" fmla="*/ 276362 h 454727"/>
                <a:gd name="connsiteX8" fmla="*/ 35720 w 658381"/>
                <a:gd name="connsiteY8" fmla="*/ 133487 h 454727"/>
                <a:gd name="connsiteX9" fmla="*/ 126208 w 658381"/>
                <a:gd name="connsiteY9" fmla="*/ 57287 h 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8381" h="454727">
                  <a:moveTo>
                    <a:pt x="126208" y="57287"/>
                  </a:moveTo>
                  <a:cubicBezTo>
                    <a:pt x="201614" y="35062"/>
                    <a:pt x="406402" y="1724"/>
                    <a:pt x="488158" y="137"/>
                  </a:cubicBezTo>
                  <a:cubicBezTo>
                    <a:pt x="569914" y="-1450"/>
                    <a:pt x="589758" y="10456"/>
                    <a:pt x="616745" y="47762"/>
                  </a:cubicBezTo>
                  <a:cubicBezTo>
                    <a:pt x="643733" y="85068"/>
                    <a:pt x="673102" y="176349"/>
                    <a:pt x="650083" y="223974"/>
                  </a:cubicBezTo>
                  <a:cubicBezTo>
                    <a:pt x="627064" y="271599"/>
                    <a:pt x="478633" y="333512"/>
                    <a:pt x="478633" y="333512"/>
                  </a:cubicBezTo>
                  <a:cubicBezTo>
                    <a:pt x="420689" y="370818"/>
                    <a:pt x="366714" y="432731"/>
                    <a:pt x="302420" y="447812"/>
                  </a:cubicBezTo>
                  <a:cubicBezTo>
                    <a:pt x="238126" y="462893"/>
                    <a:pt x="142876" y="452574"/>
                    <a:pt x="92870" y="423999"/>
                  </a:cubicBezTo>
                  <a:cubicBezTo>
                    <a:pt x="42864" y="395424"/>
                    <a:pt x="11908" y="324781"/>
                    <a:pt x="2383" y="276362"/>
                  </a:cubicBezTo>
                  <a:cubicBezTo>
                    <a:pt x="-7142" y="227943"/>
                    <a:pt x="13495" y="173174"/>
                    <a:pt x="35720" y="133487"/>
                  </a:cubicBezTo>
                  <a:cubicBezTo>
                    <a:pt x="57945" y="93800"/>
                    <a:pt x="50802" y="79512"/>
                    <a:pt x="126208" y="57287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795459" y="3072754"/>
              <a:ext cx="816191" cy="349548"/>
            </a:xfrm>
            <a:custGeom>
              <a:avLst/>
              <a:gdLst>
                <a:gd name="connsiteX0" fmla="*/ 176216 w 816191"/>
                <a:gd name="connsiteY0" fmla="*/ 108596 h 349548"/>
                <a:gd name="connsiteX1" fmla="*/ 409579 w 816191"/>
                <a:gd name="connsiteY1" fmla="*/ 8584 h 349548"/>
                <a:gd name="connsiteX2" fmla="*/ 538166 w 816191"/>
                <a:gd name="connsiteY2" fmla="*/ 8584 h 349548"/>
                <a:gd name="connsiteX3" fmla="*/ 609604 w 816191"/>
                <a:gd name="connsiteY3" fmla="*/ 37159 h 349548"/>
                <a:gd name="connsiteX4" fmla="*/ 700091 w 816191"/>
                <a:gd name="connsiteY4" fmla="*/ 127646 h 349548"/>
                <a:gd name="connsiteX5" fmla="*/ 800104 w 816191"/>
                <a:gd name="connsiteY5" fmla="*/ 237184 h 349548"/>
                <a:gd name="connsiteX6" fmla="*/ 781054 w 816191"/>
                <a:gd name="connsiteY6" fmla="*/ 332434 h 349548"/>
                <a:gd name="connsiteX7" fmla="*/ 471491 w 816191"/>
                <a:gd name="connsiteY7" fmla="*/ 346721 h 349548"/>
                <a:gd name="connsiteX8" fmla="*/ 180979 w 816191"/>
                <a:gd name="connsiteY8" fmla="*/ 299096 h 349548"/>
                <a:gd name="connsiteX9" fmla="*/ 4 w 816191"/>
                <a:gd name="connsiteY9" fmla="*/ 199084 h 349548"/>
                <a:gd name="connsiteX10" fmla="*/ 176216 w 816191"/>
                <a:gd name="connsiteY10" fmla="*/ 108596 h 34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6191" h="349548">
                  <a:moveTo>
                    <a:pt x="176216" y="108596"/>
                  </a:moveTo>
                  <a:cubicBezTo>
                    <a:pt x="244479" y="76846"/>
                    <a:pt x="349254" y="25253"/>
                    <a:pt x="409579" y="8584"/>
                  </a:cubicBezTo>
                  <a:cubicBezTo>
                    <a:pt x="469904" y="-8085"/>
                    <a:pt x="504829" y="3822"/>
                    <a:pt x="538166" y="8584"/>
                  </a:cubicBezTo>
                  <a:cubicBezTo>
                    <a:pt x="571503" y="13346"/>
                    <a:pt x="582616" y="17315"/>
                    <a:pt x="609604" y="37159"/>
                  </a:cubicBezTo>
                  <a:cubicBezTo>
                    <a:pt x="636592" y="57003"/>
                    <a:pt x="668341" y="94309"/>
                    <a:pt x="700091" y="127646"/>
                  </a:cubicBezTo>
                  <a:cubicBezTo>
                    <a:pt x="731841" y="160983"/>
                    <a:pt x="786610" y="203053"/>
                    <a:pt x="800104" y="237184"/>
                  </a:cubicBezTo>
                  <a:cubicBezTo>
                    <a:pt x="813598" y="271315"/>
                    <a:pt x="835823" y="314178"/>
                    <a:pt x="781054" y="332434"/>
                  </a:cubicBezTo>
                  <a:cubicBezTo>
                    <a:pt x="726285" y="350690"/>
                    <a:pt x="571503" y="352277"/>
                    <a:pt x="471491" y="346721"/>
                  </a:cubicBezTo>
                  <a:cubicBezTo>
                    <a:pt x="371479" y="341165"/>
                    <a:pt x="259560" y="323702"/>
                    <a:pt x="180979" y="299096"/>
                  </a:cubicBezTo>
                  <a:cubicBezTo>
                    <a:pt x="102398" y="274490"/>
                    <a:pt x="798" y="230834"/>
                    <a:pt x="4" y="199084"/>
                  </a:cubicBezTo>
                  <a:cubicBezTo>
                    <a:pt x="-790" y="167334"/>
                    <a:pt x="107953" y="140346"/>
                    <a:pt x="176216" y="108596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8807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  <p:bldP spid="17" grpId="0"/>
      <p:bldP spid="20" grpId="0"/>
      <p:bldP spid="23" grpId="0"/>
      <p:bldP spid="26" grpId="0"/>
      <p:bldP spid="29" grpId="0"/>
      <p:bldP spid="32" grpId="0"/>
      <p:bldP spid="15" grpId="0"/>
      <p:bldP spid="16" grpId="0"/>
      <p:bldP spid="18" grpId="0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3300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277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Arabic Typesetting</vt:lpstr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2022-04-24T13:16:26Z</dcterms:modified>
</cp:coreProperties>
</file>