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3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76" r:id="rId5"/>
    <p:sldLayoutId id="2147483677" r:id="rId6"/>
    <p:sldLayoutId id="2147483678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15975" y="3140075"/>
            <a:ext cx="5988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Modes of reproduction used by single organisms (Binary and Multiple Fission)</a:t>
            </a:r>
            <a:endParaRPr lang="pt-BR" altLang="en-US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3400" y="1855788"/>
            <a:ext cx="3597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Simple and small organism like microorganisms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0"/>
          <a:stretch>
            <a:fillRect/>
          </a:stretch>
        </p:blipFill>
        <p:spPr bwMode="auto">
          <a:xfrm>
            <a:off x="3041650" y="449263"/>
            <a:ext cx="1504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93950" y="1123950"/>
            <a:ext cx="1295400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Asexual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43375" y="1123950"/>
            <a:ext cx="1295400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Sexual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" y="1590675"/>
            <a:ext cx="3308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Only one parent involved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14800" y="1590675"/>
            <a:ext cx="264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Two parents involved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9588" y="285750"/>
            <a:ext cx="4030662" cy="5445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14800" y="1855788"/>
            <a:ext cx="510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Human, Dogs, Elephants, Birds, Plants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9388"/>
            <a:ext cx="252095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8" r="6964"/>
          <a:stretch/>
        </p:blipFill>
        <p:spPr>
          <a:xfrm>
            <a:off x="533400" y="3422650"/>
            <a:ext cx="1600200" cy="1511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3422650"/>
            <a:ext cx="2147887" cy="1511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68" r="13756"/>
          <a:stretch/>
        </p:blipFill>
        <p:spPr>
          <a:xfrm>
            <a:off x="6642100" y="2419350"/>
            <a:ext cx="1905000" cy="1511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3925" y="2419350"/>
            <a:ext cx="2179638" cy="1511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3344" y="2241652"/>
            <a:ext cx="2234229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99" y="2166557"/>
            <a:ext cx="3615719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703" y="2166557"/>
            <a:ext cx="3245510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1350" y="996037"/>
            <a:ext cx="129540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Fission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3185" y="996037"/>
            <a:ext cx="2283865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Fragmentation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1350" y="996037"/>
            <a:ext cx="2283865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Regeneration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89750" y="996037"/>
            <a:ext cx="15684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Budding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1557576"/>
            <a:ext cx="358140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19168" y="1557576"/>
            <a:ext cx="243840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Spore formation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5075" y="247650"/>
            <a:ext cx="63309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latin typeface="Bookman Old Style" pitchFamily="18" charset="0"/>
              </a:rPr>
              <a:t>MODES OF REPRODUCTION USED BY SINGLE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latin typeface="Bookman Old Style" pitchFamily="18" charset="0"/>
              </a:rPr>
              <a:t>ORGANISMS </a:t>
            </a:r>
            <a:r>
              <a:rPr lang="en-US" sz="2000" b="1" i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latin typeface="Bookman Old Style" pitchFamily="18" charset="0"/>
              </a:rPr>
              <a:t>(Asexual</a:t>
            </a:r>
            <a:r>
              <a:rPr lang="en-US" b="1" i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latin typeface="Bookman Old Style" pitchFamily="18" charset="0"/>
              </a:rPr>
              <a:t>  R</a:t>
            </a:r>
            <a:r>
              <a:rPr lang="en-US" sz="2000" b="1" i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latin typeface="Bookman Old Style" pitchFamily="18" charset="0"/>
              </a:rPr>
              <a:t>eproduction)</a:t>
            </a:r>
            <a:endParaRPr lang="en-IN" b="1" i="1" kern="0" dirty="0">
              <a:ln w="17780" cmpd="sng">
                <a:noFill/>
                <a:prstDash val="solid"/>
                <a:miter lim="800000"/>
              </a:ln>
              <a:solidFill>
                <a:srgbClr val="6600CC"/>
              </a:solidFill>
              <a:latin typeface="Bookman Old Style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74" y="2166557"/>
            <a:ext cx="3273768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703" y="2166557"/>
            <a:ext cx="3245510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2" y="2166557"/>
            <a:ext cx="2232631" cy="243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1227959"/>
            <a:ext cx="4774797" cy="3256412"/>
          </a:xfrm>
          <a:prstGeom prst="roundRect">
            <a:avLst>
              <a:gd name="adj" fmla="val 8279"/>
            </a:avLst>
          </a:prstGeom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73100" y="3641725"/>
            <a:ext cx="903288" cy="539750"/>
            <a:chOff x="672612" y="3060700"/>
            <a:chExt cx="903011" cy="539910"/>
          </a:xfrm>
        </p:grpSpPr>
        <p:sp>
          <p:nvSpPr>
            <p:cNvPr id="2" name="Freeform 1"/>
            <p:cNvSpPr/>
            <p:nvPr/>
          </p:nvSpPr>
          <p:spPr>
            <a:xfrm>
              <a:off x="672612" y="3060700"/>
              <a:ext cx="903011" cy="539910"/>
            </a:xfrm>
            <a:custGeom>
              <a:avLst/>
              <a:gdLst>
                <a:gd name="connsiteX0" fmla="*/ 92563 w 903011"/>
                <a:gd name="connsiteY0" fmla="*/ 69850 h 539910"/>
                <a:gd name="connsiteX1" fmla="*/ 168763 w 903011"/>
                <a:gd name="connsiteY1" fmla="*/ 28575 h 539910"/>
                <a:gd name="connsiteX2" fmla="*/ 311638 w 903011"/>
                <a:gd name="connsiteY2" fmla="*/ 9525 h 539910"/>
                <a:gd name="connsiteX3" fmla="*/ 425938 w 903011"/>
                <a:gd name="connsiteY3" fmla="*/ 22225 h 539910"/>
                <a:gd name="connsiteX4" fmla="*/ 521188 w 903011"/>
                <a:gd name="connsiteY4" fmla="*/ 22225 h 539910"/>
                <a:gd name="connsiteX5" fmla="*/ 613263 w 903011"/>
                <a:gd name="connsiteY5" fmla="*/ 0 h 539910"/>
                <a:gd name="connsiteX6" fmla="*/ 746613 w 903011"/>
                <a:gd name="connsiteY6" fmla="*/ 22225 h 539910"/>
                <a:gd name="connsiteX7" fmla="*/ 825988 w 903011"/>
                <a:gd name="connsiteY7" fmla="*/ 85725 h 539910"/>
                <a:gd name="connsiteX8" fmla="*/ 892663 w 903011"/>
                <a:gd name="connsiteY8" fmla="*/ 168275 h 539910"/>
                <a:gd name="connsiteX9" fmla="*/ 902188 w 903011"/>
                <a:gd name="connsiteY9" fmla="*/ 260350 h 539910"/>
                <a:gd name="connsiteX10" fmla="*/ 886313 w 903011"/>
                <a:gd name="connsiteY10" fmla="*/ 317500 h 539910"/>
                <a:gd name="connsiteX11" fmla="*/ 851388 w 903011"/>
                <a:gd name="connsiteY11" fmla="*/ 358775 h 539910"/>
                <a:gd name="connsiteX12" fmla="*/ 787888 w 903011"/>
                <a:gd name="connsiteY12" fmla="*/ 403225 h 539910"/>
                <a:gd name="connsiteX13" fmla="*/ 714863 w 903011"/>
                <a:gd name="connsiteY13" fmla="*/ 514350 h 539910"/>
                <a:gd name="connsiteX14" fmla="*/ 629138 w 903011"/>
                <a:gd name="connsiteY14" fmla="*/ 539750 h 539910"/>
                <a:gd name="connsiteX15" fmla="*/ 524363 w 903011"/>
                <a:gd name="connsiteY15" fmla="*/ 508000 h 539910"/>
                <a:gd name="connsiteX16" fmla="*/ 410063 w 903011"/>
                <a:gd name="connsiteY16" fmla="*/ 485775 h 539910"/>
                <a:gd name="connsiteX17" fmla="*/ 330688 w 903011"/>
                <a:gd name="connsiteY17" fmla="*/ 469900 h 539910"/>
                <a:gd name="connsiteX18" fmla="*/ 244963 w 903011"/>
                <a:gd name="connsiteY18" fmla="*/ 409575 h 539910"/>
                <a:gd name="connsiteX19" fmla="*/ 190988 w 903011"/>
                <a:gd name="connsiteY19" fmla="*/ 358775 h 539910"/>
                <a:gd name="connsiteX20" fmla="*/ 140188 w 903011"/>
                <a:gd name="connsiteY20" fmla="*/ 320675 h 539910"/>
                <a:gd name="connsiteX21" fmla="*/ 57638 w 903011"/>
                <a:gd name="connsiteY21" fmla="*/ 295275 h 539910"/>
                <a:gd name="connsiteX22" fmla="*/ 488 w 903011"/>
                <a:gd name="connsiteY22" fmla="*/ 209550 h 539910"/>
                <a:gd name="connsiteX23" fmla="*/ 32238 w 903011"/>
                <a:gd name="connsiteY23" fmla="*/ 130175 h 539910"/>
                <a:gd name="connsiteX24" fmla="*/ 92563 w 903011"/>
                <a:gd name="connsiteY24" fmla="*/ 6985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3011" h="539910">
                  <a:moveTo>
                    <a:pt x="92563" y="69850"/>
                  </a:moveTo>
                  <a:cubicBezTo>
                    <a:pt x="115317" y="52917"/>
                    <a:pt x="132251" y="38629"/>
                    <a:pt x="168763" y="28575"/>
                  </a:cubicBezTo>
                  <a:cubicBezTo>
                    <a:pt x="205275" y="18521"/>
                    <a:pt x="268776" y="10583"/>
                    <a:pt x="311638" y="9525"/>
                  </a:cubicBezTo>
                  <a:cubicBezTo>
                    <a:pt x="354500" y="8467"/>
                    <a:pt x="391013" y="20108"/>
                    <a:pt x="425938" y="22225"/>
                  </a:cubicBezTo>
                  <a:cubicBezTo>
                    <a:pt x="460863" y="24342"/>
                    <a:pt x="489967" y="25929"/>
                    <a:pt x="521188" y="22225"/>
                  </a:cubicBezTo>
                  <a:cubicBezTo>
                    <a:pt x="552409" y="18521"/>
                    <a:pt x="575692" y="0"/>
                    <a:pt x="613263" y="0"/>
                  </a:cubicBezTo>
                  <a:cubicBezTo>
                    <a:pt x="650834" y="0"/>
                    <a:pt x="711159" y="7937"/>
                    <a:pt x="746613" y="22225"/>
                  </a:cubicBezTo>
                  <a:cubicBezTo>
                    <a:pt x="782067" y="36512"/>
                    <a:pt x="801646" y="61383"/>
                    <a:pt x="825988" y="85725"/>
                  </a:cubicBezTo>
                  <a:cubicBezTo>
                    <a:pt x="850330" y="110067"/>
                    <a:pt x="879963" y="139171"/>
                    <a:pt x="892663" y="168275"/>
                  </a:cubicBezTo>
                  <a:cubicBezTo>
                    <a:pt x="905363" y="197379"/>
                    <a:pt x="903246" y="235479"/>
                    <a:pt x="902188" y="260350"/>
                  </a:cubicBezTo>
                  <a:cubicBezTo>
                    <a:pt x="901130" y="285221"/>
                    <a:pt x="894780" y="301096"/>
                    <a:pt x="886313" y="317500"/>
                  </a:cubicBezTo>
                  <a:cubicBezTo>
                    <a:pt x="877846" y="333904"/>
                    <a:pt x="867792" y="344487"/>
                    <a:pt x="851388" y="358775"/>
                  </a:cubicBezTo>
                  <a:cubicBezTo>
                    <a:pt x="834984" y="373063"/>
                    <a:pt x="810642" y="377296"/>
                    <a:pt x="787888" y="403225"/>
                  </a:cubicBezTo>
                  <a:cubicBezTo>
                    <a:pt x="765134" y="429154"/>
                    <a:pt x="741321" y="491596"/>
                    <a:pt x="714863" y="514350"/>
                  </a:cubicBezTo>
                  <a:cubicBezTo>
                    <a:pt x="688405" y="537104"/>
                    <a:pt x="660888" y="540808"/>
                    <a:pt x="629138" y="539750"/>
                  </a:cubicBezTo>
                  <a:cubicBezTo>
                    <a:pt x="597388" y="538692"/>
                    <a:pt x="560875" y="516996"/>
                    <a:pt x="524363" y="508000"/>
                  </a:cubicBezTo>
                  <a:cubicBezTo>
                    <a:pt x="487851" y="499004"/>
                    <a:pt x="410063" y="485775"/>
                    <a:pt x="410063" y="485775"/>
                  </a:cubicBezTo>
                  <a:cubicBezTo>
                    <a:pt x="377784" y="479425"/>
                    <a:pt x="358205" y="482600"/>
                    <a:pt x="330688" y="469900"/>
                  </a:cubicBezTo>
                  <a:cubicBezTo>
                    <a:pt x="303171" y="457200"/>
                    <a:pt x="268246" y="428096"/>
                    <a:pt x="244963" y="409575"/>
                  </a:cubicBezTo>
                  <a:cubicBezTo>
                    <a:pt x="221680" y="391054"/>
                    <a:pt x="208450" y="373592"/>
                    <a:pt x="190988" y="358775"/>
                  </a:cubicBezTo>
                  <a:cubicBezTo>
                    <a:pt x="173526" y="343958"/>
                    <a:pt x="162413" y="331258"/>
                    <a:pt x="140188" y="320675"/>
                  </a:cubicBezTo>
                  <a:cubicBezTo>
                    <a:pt x="117963" y="310092"/>
                    <a:pt x="80921" y="313796"/>
                    <a:pt x="57638" y="295275"/>
                  </a:cubicBezTo>
                  <a:cubicBezTo>
                    <a:pt x="34355" y="276754"/>
                    <a:pt x="4721" y="237067"/>
                    <a:pt x="488" y="209550"/>
                  </a:cubicBezTo>
                  <a:cubicBezTo>
                    <a:pt x="-3745" y="182033"/>
                    <a:pt x="20596" y="153988"/>
                    <a:pt x="32238" y="130175"/>
                  </a:cubicBezTo>
                  <a:cubicBezTo>
                    <a:pt x="43880" y="106362"/>
                    <a:pt x="69809" y="86783"/>
                    <a:pt x="92563" y="6985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986841" y="3221086"/>
              <a:ext cx="333273" cy="179440"/>
            </a:xfrm>
            <a:custGeom>
              <a:avLst/>
              <a:gdLst>
                <a:gd name="connsiteX0" fmla="*/ 29400 w 333262"/>
                <a:gd name="connsiteY0" fmla="*/ 26693 h 179328"/>
                <a:gd name="connsiteX1" fmla="*/ 134175 w 333262"/>
                <a:gd name="connsiteY1" fmla="*/ 4468 h 179328"/>
                <a:gd name="connsiteX2" fmla="*/ 213550 w 333262"/>
                <a:gd name="connsiteY2" fmla="*/ 1293 h 179328"/>
                <a:gd name="connsiteX3" fmla="*/ 296100 w 333262"/>
                <a:gd name="connsiteY3" fmla="*/ 20343 h 179328"/>
                <a:gd name="connsiteX4" fmla="*/ 331025 w 333262"/>
                <a:gd name="connsiteY4" fmla="*/ 55268 h 179328"/>
                <a:gd name="connsiteX5" fmla="*/ 324675 w 333262"/>
                <a:gd name="connsiteY5" fmla="*/ 90193 h 179328"/>
                <a:gd name="connsiteX6" fmla="*/ 283400 w 333262"/>
                <a:gd name="connsiteY6" fmla="*/ 118768 h 179328"/>
                <a:gd name="connsiteX7" fmla="*/ 254825 w 333262"/>
                <a:gd name="connsiteY7" fmla="*/ 163218 h 179328"/>
                <a:gd name="connsiteX8" fmla="*/ 200850 w 333262"/>
                <a:gd name="connsiteY8" fmla="*/ 172743 h 179328"/>
                <a:gd name="connsiteX9" fmla="*/ 131000 w 333262"/>
                <a:gd name="connsiteY9" fmla="*/ 179093 h 179328"/>
                <a:gd name="connsiteX10" fmla="*/ 57975 w 333262"/>
                <a:gd name="connsiteY10" fmla="*/ 172743 h 179328"/>
                <a:gd name="connsiteX11" fmla="*/ 13525 w 333262"/>
                <a:gd name="connsiteY11" fmla="*/ 128293 h 179328"/>
                <a:gd name="connsiteX12" fmla="*/ 825 w 333262"/>
                <a:gd name="connsiteY12" fmla="*/ 87018 h 179328"/>
                <a:gd name="connsiteX13" fmla="*/ 29400 w 333262"/>
                <a:gd name="connsiteY13" fmla="*/ 26693 h 1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3262" h="179328">
                  <a:moveTo>
                    <a:pt x="29400" y="26693"/>
                  </a:moveTo>
                  <a:cubicBezTo>
                    <a:pt x="51625" y="12935"/>
                    <a:pt x="103483" y="8701"/>
                    <a:pt x="134175" y="4468"/>
                  </a:cubicBezTo>
                  <a:cubicBezTo>
                    <a:pt x="164867" y="235"/>
                    <a:pt x="186563" y="-1353"/>
                    <a:pt x="213550" y="1293"/>
                  </a:cubicBezTo>
                  <a:cubicBezTo>
                    <a:pt x="240538" y="3939"/>
                    <a:pt x="276521" y="11347"/>
                    <a:pt x="296100" y="20343"/>
                  </a:cubicBezTo>
                  <a:cubicBezTo>
                    <a:pt x="315679" y="29339"/>
                    <a:pt x="326263" y="43626"/>
                    <a:pt x="331025" y="55268"/>
                  </a:cubicBezTo>
                  <a:cubicBezTo>
                    <a:pt x="335787" y="66910"/>
                    <a:pt x="332612" y="79610"/>
                    <a:pt x="324675" y="90193"/>
                  </a:cubicBezTo>
                  <a:cubicBezTo>
                    <a:pt x="316738" y="100776"/>
                    <a:pt x="295042" y="106597"/>
                    <a:pt x="283400" y="118768"/>
                  </a:cubicBezTo>
                  <a:cubicBezTo>
                    <a:pt x="271758" y="130939"/>
                    <a:pt x="268583" y="154222"/>
                    <a:pt x="254825" y="163218"/>
                  </a:cubicBezTo>
                  <a:cubicBezTo>
                    <a:pt x="241067" y="172214"/>
                    <a:pt x="221487" y="170097"/>
                    <a:pt x="200850" y="172743"/>
                  </a:cubicBezTo>
                  <a:cubicBezTo>
                    <a:pt x="180213" y="175389"/>
                    <a:pt x="154812" y="179093"/>
                    <a:pt x="131000" y="179093"/>
                  </a:cubicBezTo>
                  <a:cubicBezTo>
                    <a:pt x="107188" y="179093"/>
                    <a:pt x="77554" y="181210"/>
                    <a:pt x="57975" y="172743"/>
                  </a:cubicBezTo>
                  <a:cubicBezTo>
                    <a:pt x="38396" y="164276"/>
                    <a:pt x="23050" y="142580"/>
                    <a:pt x="13525" y="128293"/>
                  </a:cubicBezTo>
                  <a:cubicBezTo>
                    <a:pt x="4000" y="114006"/>
                    <a:pt x="-2350" y="102893"/>
                    <a:pt x="825" y="87018"/>
                  </a:cubicBezTo>
                  <a:cubicBezTo>
                    <a:pt x="4000" y="71143"/>
                    <a:pt x="7175" y="40451"/>
                    <a:pt x="29400" y="26693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25" name="Picture 10" descr="C:\Documents and Settings\compu\Desktop\chp 12\220px-Binary_fission_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0775"/>
            <a:ext cx="156686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048000" y="280988"/>
            <a:ext cx="242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Bookman Old Style" pitchFamily="18" charset="0"/>
              </a:rPr>
              <a:t>BINARY FISSION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4200" y="1036638"/>
            <a:ext cx="6197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kern="0" dirty="0">
                <a:solidFill>
                  <a:srgbClr val="0070C0"/>
                </a:solidFill>
                <a:latin typeface="Bookman Old Style" pitchFamily="18" charset="0"/>
              </a:rPr>
              <a:t>Seen in </a:t>
            </a:r>
          </a:p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kern="0" dirty="0">
                <a:latin typeface="Bookman Old Style" pitchFamily="18" charset="0"/>
              </a:rPr>
              <a:t>Most of the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prokaryotes</a:t>
            </a:r>
            <a:r>
              <a:rPr lang="en-US" sz="2000" kern="0" dirty="0"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like</a:t>
            </a:r>
            <a:r>
              <a:rPr lang="en-US" sz="2000" kern="0" dirty="0"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bacteria</a:t>
            </a:r>
          </a:p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kern="0" dirty="0">
                <a:latin typeface="Bookman Old Style" pitchFamily="18" charset="0"/>
              </a:rPr>
              <a:t>Some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protozoa</a:t>
            </a:r>
          </a:p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kern="0" dirty="0">
                <a:latin typeface="Bookman Old Style" pitchFamily="18" charset="0"/>
              </a:rPr>
              <a:t>For example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amoeba</a:t>
            </a:r>
          </a:p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In amoeba binary fission occurs </a:t>
            </a:r>
            <a:b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</a:b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through any plane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3088" y="731838"/>
            <a:ext cx="190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66"/>
                </a:solidFill>
                <a:latin typeface="Bookman Old Style" pitchFamily="18" charset="0"/>
              </a:rPr>
              <a:t>The living cell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36800" y="731838"/>
            <a:ext cx="162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66"/>
                </a:solidFill>
                <a:latin typeface="Bookman Old Style" pitchFamily="18" charset="0"/>
              </a:rPr>
              <a:t>divides into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36988" y="731838"/>
            <a:ext cx="408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66"/>
                </a:solidFill>
                <a:latin typeface="Bookman Old Style" pitchFamily="18" charset="0"/>
              </a:rPr>
              <a:t>two equal or nearly equal parts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03263" y="3446463"/>
            <a:ext cx="911225" cy="865187"/>
          </a:xfrm>
          <a:prstGeom prst="line">
            <a:avLst/>
          </a:prstGeom>
          <a:noFill/>
          <a:ln w="25400" cap="flat" cmpd="sng" algn="ctr">
            <a:solidFill>
              <a:srgbClr val="7E6BC9"/>
            </a:solidFill>
            <a:prstDash val="sysDash"/>
          </a:ln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/>
          <p:nvPr/>
        </p:nvCxnSpPr>
        <p:spPr>
          <a:xfrm rot="5400000" flipH="1" flipV="1">
            <a:off x="672306" y="3474244"/>
            <a:ext cx="1038225" cy="801688"/>
          </a:xfrm>
          <a:prstGeom prst="line">
            <a:avLst/>
          </a:prstGeom>
          <a:noFill/>
          <a:ln w="25400" cap="flat" cmpd="sng" algn="ctr">
            <a:solidFill>
              <a:srgbClr val="7E6BC9"/>
            </a:solidFill>
            <a:prstDash val="sysDash"/>
          </a:ln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44"/>
          <p:cNvCxnSpPr/>
          <p:nvPr/>
        </p:nvCxnSpPr>
        <p:spPr>
          <a:xfrm flipV="1">
            <a:off x="1189038" y="3265488"/>
            <a:ext cx="3175" cy="1146175"/>
          </a:xfrm>
          <a:prstGeom prst="line">
            <a:avLst/>
          </a:prstGeom>
          <a:noFill/>
          <a:ln w="25400" cap="flat" cmpd="sng" algn="ctr">
            <a:solidFill>
              <a:srgbClr val="7E6BC9"/>
            </a:solidFill>
            <a:prstDash val="sysDash"/>
          </a:ln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3088" y="4410075"/>
            <a:ext cx="489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EC2095"/>
                </a:solidFill>
                <a:latin typeface="Bookman Old Style" pitchFamily="18" charset="0"/>
              </a:rPr>
              <a:t>Hence it is called simple binary fission.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154238" y="3406775"/>
            <a:ext cx="606425" cy="814388"/>
            <a:chOff x="2153945" y="2825039"/>
            <a:chExt cx="607071" cy="814322"/>
          </a:xfrm>
        </p:grpSpPr>
        <p:sp>
          <p:nvSpPr>
            <p:cNvPr id="4" name="Freeform 3"/>
            <p:cNvSpPr/>
            <p:nvPr/>
          </p:nvSpPr>
          <p:spPr>
            <a:xfrm>
              <a:off x="2153945" y="2825039"/>
              <a:ext cx="607071" cy="814322"/>
            </a:xfrm>
            <a:custGeom>
              <a:avLst/>
              <a:gdLst>
                <a:gd name="connsiteX0" fmla="*/ 93955 w 607071"/>
                <a:gd name="connsiteY0" fmla="*/ 165811 h 814322"/>
                <a:gd name="connsiteX1" fmla="*/ 90780 w 607071"/>
                <a:gd name="connsiteY1" fmla="*/ 111836 h 814322"/>
                <a:gd name="connsiteX2" fmla="*/ 109830 w 607071"/>
                <a:gd name="connsiteY2" fmla="*/ 73736 h 814322"/>
                <a:gd name="connsiteX3" fmla="*/ 163805 w 607071"/>
                <a:gd name="connsiteY3" fmla="*/ 10236 h 814322"/>
                <a:gd name="connsiteX4" fmla="*/ 284455 w 607071"/>
                <a:gd name="connsiteY4" fmla="*/ 711 h 814322"/>
                <a:gd name="connsiteX5" fmla="*/ 373355 w 607071"/>
                <a:gd name="connsiteY5" fmla="*/ 16586 h 814322"/>
                <a:gd name="connsiteX6" fmla="*/ 471780 w 607071"/>
                <a:gd name="connsiteY6" fmla="*/ 64211 h 814322"/>
                <a:gd name="connsiteX7" fmla="*/ 535280 w 607071"/>
                <a:gd name="connsiteY7" fmla="*/ 156286 h 814322"/>
                <a:gd name="connsiteX8" fmla="*/ 547980 w 607071"/>
                <a:gd name="connsiteY8" fmla="*/ 245186 h 814322"/>
                <a:gd name="connsiteX9" fmla="*/ 586080 w 607071"/>
                <a:gd name="connsiteY9" fmla="*/ 422986 h 814322"/>
                <a:gd name="connsiteX10" fmla="*/ 601955 w 607071"/>
                <a:gd name="connsiteY10" fmla="*/ 575386 h 814322"/>
                <a:gd name="connsiteX11" fmla="*/ 601955 w 607071"/>
                <a:gd name="connsiteY11" fmla="*/ 689686 h 814322"/>
                <a:gd name="connsiteX12" fmla="*/ 541630 w 607071"/>
                <a:gd name="connsiteY12" fmla="*/ 778586 h 814322"/>
                <a:gd name="connsiteX13" fmla="*/ 490830 w 607071"/>
                <a:gd name="connsiteY13" fmla="*/ 810336 h 814322"/>
                <a:gd name="connsiteX14" fmla="*/ 392405 w 607071"/>
                <a:gd name="connsiteY14" fmla="*/ 813511 h 814322"/>
                <a:gd name="connsiteX15" fmla="*/ 290805 w 607071"/>
                <a:gd name="connsiteY15" fmla="*/ 807161 h 814322"/>
                <a:gd name="connsiteX16" fmla="*/ 243180 w 607071"/>
                <a:gd name="connsiteY16" fmla="*/ 762711 h 814322"/>
                <a:gd name="connsiteX17" fmla="*/ 59030 w 607071"/>
                <a:gd name="connsiteY17" fmla="*/ 699211 h 814322"/>
                <a:gd name="connsiteX18" fmla="*/ 1880 w 607071"/>
                <a:gd name="connsiteY18" fmla="*/ 664286 h 814322"/>
                <a:gd name="connsiteX19" fmla="*/ 20930 w 607071"/>
                <a:gd name="connsiteY19" fmla="*/ 584911 h 814322"/>
                <a:gd name="connsiteX20" fmla="*/ 90780 w 607071"/>
                <a:gd name="connsiteY20" fmla="*/ 496011 h 814322"/>
                <a:gd name="connsiteX21" fmla="*/ 109830 w 607071"/>
                <a:gd name="connsiteY21" fmla="*/ 388061 h 814322"/>
                <a:gd name="connsiteX22" fmla="*/ 116180 w 607071"/>
                <a:gd name="connsiteY22" fmla="*/ 292811 h 814322"/>
                <a:gd name="connsiteX23" fmla="*/ 113005 w 607071"/>
                <a:gd name="connsiteY23" fmla="*/ 226136 h 814322"/>
                <a:gd name="connsiteX24" fmla="*/ 93955 w 607071"/>
                <a:gd name="connsiteY24" fmla="*/ 165811 h 8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7071" h="814322">
                  <a:moveTo>
                    <a:pt x="93955" y="165811"/>
                  </a:moveTo>
                  <a:cubicBezTo>
                    <a:pt x="90251" y="146761"/>
                    <a:pt x="88134" y="127182"/>
                    <a:pt x="90780" y="111836"/>
                  </a:cubicBezTo>
                  <a:cubicBezTo>
                    <a:pt x="93426" y="96490"/>
                    <a:pt x="97659" y="90669"/>
                    <a:pt x="109830" y="73736"/>
                  </a:cubicBezTo>
                  <a:cubicBezTo>
                    <a:pt x="122001" y="56803"/>
                    <a:pt x="134701" y="22407"/>
                    <a:pt x="163805" y="10236"/>
                  </a:cubicBezTo>
                  <a:cubicBezTo>
                    <a:pt x="192909" y="-1935"/>
                    <a:pt x="249530" y="-347"/>
                    <a:pt x="284455" y="711"/>
                  </a:cubicBezTo>
                  <a:cubicBezTo>
                    <a:pt x="319380" y="1769"/>
                    <a:pt x="342134" y="6003"/>
                    <a:pt x="373355" y="16586"/>
                  </a:cubicBezTo>
                  <a:cubicBezTo>
                    <a:pt x="404576" y="27169"/>
                    <a:pt x="444793" y="40928"/>
                    <a:pt x="471780" y="64211"/>
                  </a:cubicBezTo>
                  <a:cubicBezTo>
                    <a:pt x="498768" y="87494"/>
                    <a:pt x="522580" y="126123"/>
                    <a:pt x="535280" y="156286"/>
                  </a:cubicBezTo>
                  <a:cubicBezTo>
                    <a:pt x="547980" y="186449"/>
                    <a:pt x="539513" y="200736"/>
                    <a:pt x="547980" y="245186"/>
                  </a:cubicBezTo>
                  <a:cubicBezTo>
                    <a:pt x="556447" y="289636"/>
                    <a:pt x="577084" y="367953"/>
                    <a:pt x="586080" y="422986"/>
                  </a:cubicBezTo>
                  <a:cubicBezTo>
                    <a:pt x="595076" y="478019"/>
                    <a:pt x="599309" y="530936"/>
                    <a:pt x="601955" y="575386"/>
                  </a:cubicBezTo>
                  <a:cubicBezTo>
                    <a:pt x="604601" y="619836"/>
                    <a:pt x="612009" y="655819"/>
                    <a:pt x="601955" y="689686"/>
                  </a:cubicBezTo>
                  <a:cubicBezTo>
                    <a:pt x="591901" y="723553"/>
                    <a:pt x="560151" y="758478"/>
                    <a:pt x="541630" y="778586"/>
                  </a:cubicBezTo>
                  <a:cubicBezTo>
                    <a:pt x="523109" y="798694"/>
                    <a:pt x="515701" y="804515"/>
                    <a:pt x="490830" y="810336"/>
                  </a:cubicBezTo>
                  <a:cubicBezTo>
                    <a:pt x="465959" y="816157"/>
                    <a:pt x="425742" y="814040"/>
                    <a:pt x="392405" y="813511"/>
                  </a:cubicBezTo>
                  <a:cubicBezTo>
                    <a:pt x="359068" y="812982"/>
                    <a:pt x="315676" y="815628"/>
                    <a:pt x="290805" y="807161"/>
                  </a:cubicBezTo>
                  <a:cubicBezTo>
                    <a:pt x="265934" y="798694"/>
                    <a:pt x="281809" y="780703"/>
                    <a:pt x="243180" y="762711"/>
                  </a:cubicBezTo>
                  <a:cubicBezTo>
                    <a:pt x="204551" y="744719"/>
                    <a:pt x="99247" y="715615"/>
                    <a:pt x="59030" y="699211"/>
                  </a:cubicBezTo>
                  <a:cubicBezTo>
                    <a:pt x="18813" y="682807"/>
                    <a:pt x="8230" y="683336"/>
                    <a:pt x="1880" y="664286"/>
                  </a:cubicBezTo>
                  <a:cubicBezTo>
                    <a:pt x="-4470" y="645236"/>
                    <a:pt x="6113" y="612957"/>
                    <a:pt x="20930" y="584911"/>
                  </a:cubicBezTo>
                  <a:cubicBezTo>
                    <a:pt x="35747" y="556865"/>
                    <a:pt x="75963" y="528819"/>
                    <a:pt x="90780" y="496011"/>
                  </a:cubicBezTo>
                  <a:cubicBezTo>
                    <a:pt x="105597" y="463203"/>
                    <a:pt x="105597" y="421928"/>
                    <a:pt x="109830" y="388061"/>
                  </a:cubicBezTo>
                  <a:cubicBezTo>
                    <a:pt x="114063" y="354194"/>
                    <a:pt x="115651" y="319798"/>
                    <a:pt x="116180" y="292811"/>
                  </a:cubicBezTo>
                  <a:cubicBezTo>
                    <a:pt x="116709" y="265824"/>
                    <a:pt x="117238" y="244128"/>
                    <a:pt x="113005" y="226136"/>
                  </a:cubicBezTo>
                  <a:cubicBezTo>
                    <a:pt x="108772" y="208144"/>
                    <a:pt x="97659" y="184861"/>
                    <a:pt x="93955" y="165811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381199" y="3007587"/>
              <a:ext cx="219308" cy="468274"/>
            </a:xfrm>
            <a:custGeom>
              <a:avLst/>
              <a:gdLst>
                <a:gd name="connsiteX0" fmla="*/ 63079 w 218748"/>
                <a:gd name="connsiteY0" fmla="*/ 2472 h 468929"/>
                <a:gd name="connsiteX1" fmla="*/ 145629 w 218748"/>
                <a:gd name="connsiteY1" fmla="*/ 8822 h 468929"/>
                <a:gd name="connsiteX2" fmla="*/ 199604 w 218748"/>
                <a:gd name="connsiteY2" fmla="*/ 50097 h 468929"/>
                <a:gd name="connsiteX3" fmla="*/ 218654 w 218748"/>
                <a:gd name="connsiteY3" fmla="*/ 113597 h 468929"/>
                <a:gd name="connsiteX4" fmla="*/ 193254 w 218748"/>
                <a:gd name="connsiteY4" fmla="*/ 192972 h 468929"/>
                <a:gd name="connsiteX5" fmla="*/ 148804 w 218748"/>
                <a:gd name="connsiteY5" fmla="*/ 262822 h 468929"/>
                <a:gd name="connsiteX6" fmla="*/ 174204 w 218748"/>
                <a:gd name="connsiteY6" fmla="*/ 339022 h 468929"/>
                <a:gd name="connsiteX7" fmla="*/ 177379 w 218748"/>
                <a:gd name="connsiteY7" fmla="*/ 399347 h 468929"/>
                <a:gd name="connsiteX8" fmla="*/ 139279 w 218748"/>
                <a:gd name="connsiteY8" fmla="*/ 459672 h 468929"/>
                <a:gd name="connsiteX9" fmla="*/ 59904 w 218748"/>
                <a:gd name="connsiteY9" fmla="*/ 462847 h 468929"/>
                <a:gd name="connsiteX10" fmla="*/ 2754 w 218748"/>
                <a:gd name="connsiteY10" fmla="*/ 402522 h 468929"/>
                <a:gd name="connsiteX11" fmla="*/ 12279 w 218748"/>
                <a:gd name="connsiteY11" fmla="*/ 319972 h 468929"/>
                <a:gd name="connsiteX12" fmla="*/ 40854 w 218748"/>
                <a:gd name="connsiteY12" fmla="*/ 275522 h 468929"/>
                <a:gd name="connsiteX13" fmla="*/ 31329 w 218748"/>
                <a:gd name="connsiteY13" fmla="*/ 202497 h 468929"/>
                <a:gd name="connsiteX14" fmla="*/ 9104 w 218748"/>
                <a:gd name="connsiteY14" fmla="*/ 129472 h 468929"/>
                <a:gd name="connsiteX15" fmla="*/ 15454 w 218748"/>
                <a:gd name="connsiteY15" fmla="*/ 40572 h 468929"/>
                <a:gd name="connsiteX16" fmla="*/ 63079 w 218748"/>
                <a:gd name="connsiteY16" fmla="*/ 2472 h 46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8748" h="468929">
                  <a:moveTo>
                    <a:pt x="63079" y="2472"/>
                  </a:moveTo>
                  <a:cubicBezTo>
                    <a:pt x="84775" y="-2820"/>
                    <a:pt x="122875" y="884"/>
                    <a:pt x="145629" y="8822"/>
                  </a:cubicBezTo>
                  <a:cubicBezTo>
                    <a:pt x="168383" y="16760"/>
                    <a:pt x="187433" y="32635"/>
                    <a:pt x="199604" y="50097"/>
                  </a:cubicBezTo>
                  <a:cubicBezTo>
                    <a:pt x="211775" y="67559"/>
                    <a:pt x="219712" y="89785"/>
                    <a:pt x="218654" y="113597"/>
                  </a:cubicBezTo>
                  <a:cubicBezTo>
                    <a:pt x="217596" y="137409"/>
                    <a:pt x="204896" y="168101"/>
                    <a:pt x="193254" y="192972"/>
                  </a:cubicBezTo>
                  <a:cubicBezTo>
                    <a:pt x="181612" y="217843"/>
                    <a:pt x="151979" y="238480"/>
                    <a:pt x="148804" y="262822"/>
                  </a:cubicBezTo>
                  <a:cubicBezTo>
                    <a:pt x="145629" y="287164"/>
                    <a:pt x="169441" y="316268"/>
                    <a:pt x="174204" y="339022"/>
                  </a:cubicBezTo>
                  <a:cubicBezTo>
                    <a:pt x="178967" y="361776"/>
                    <a:pt x="183200" y="379239"/>
                    <a:pt x="177379" y="399347"/>
                  </a:cubicBezTo>
                  <a:cubicBezTo>
                    <a:pt x="171558" y="419455"/>
                    <a:pt x="158858" y="449089"/>
                    <a:pt x="139279" y="459672"/>
                  </a:cubicBezTo>
                  <a:cubicBezTo>
                    <a:pt x="119700" y="470255"/>
                    <a:pt x="82658" y="472372"/>
                    <a:pt x="59904" y="462847"/>
                  </a:cubicBezTo>
                  <a:cubicBezTo>
                    <a:pt x="37150" y="453322"/>
                    <a:pt x="10691" y="426335"/>
                    <a:pt x="2754" y="402522"/>
                  </a:cubicBezTo>
                  <a:cubicBezTo>
                    <a:pt x="-5184" y="378710"/>
                    <a:pt x="5929" y="341139"/>
                    <a:pt x="12279" y="319972"/>
                  </a:cubicBezTo>
                  <a:cubicBezTo>
                    <a:pt x="18629" y="298805"/>
                    <a:pt x="37679" y="295101"/>
                    <a:pt x="40854" y="275522"/>
                  </a:cubicBezTo>
                  <a:cubicBezTo>
                    <a:pt x="44029" y="255943"/>
                    <a:pt x="36621" y="226839"/>
                    <a:pt x="31329" y="202497"/>
                  </a:cubicBezTo>
                  <a:cubicBezTo>
                    <a:pt x="26037" y="178155"/>
                    <a:pt x="11750" y="156460"/>
                    <a:pt x="9104" y="129472"/>
                  </a:cubicBezTo>
                  <a:cubicBezTo>
                    <a:pt x="6458" y="102485"/>
                    <a:pt x="7516" y="60151"/>
                    <a:pt x="15454" y="40572"/>
                  </a:cubicBezTo>
                  <a:cubicBezTo>
                    <a:pt x="23392" y="20993"/>
                    <a:pt x="41383" y="7764"/>
                    <a:pt x="63079" y="2472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444875" y="3282950"/>
            <a:ext cx="585788" cy="1047750"/>
            <a:chOff x="3536603" y="2702629"/>
            <a:chExt cx="587052" cy="1047062"/>
          </a:xfrm>
        </p:grpSpPr>
        <p:sp>
          <p:nvSpPr>
            <p:cNvPr id="6" name="Freeform 5"/>
            <p:cNvSpPr/>
            <p:nvPr/>
          </p:nvSpPr>
          <p:spPr>
            <a:xfrm>
              <a:off x="3536603" y="2702629"/>
              <a:ext cx="587052" cy="1047062"/>
            </a:xfrm>
            <a:custGeom>
              <a:avLst/>
              <a:gdLst>
                <a:gd name="connsiteX0" fmla="*/ 190847 w 587052"/>
                <a:gd name="connsiteY0" fmla="*/ 450146 h 1047062"/>
                <a:gd name="connsiteX1" fmla="*/ 114647 w 587052"/>
                <a:gd name="connsiteY1" fmla="*/ 339021 h 1047062"/>
                <a:gd name="connsiteX2" fmla="*/ 60672 w 587052"/>
                <a:gd name="connsiteY2" fmla="*/ 199321 h 1047062"/>
                <a:gd name="connsiteX3" fmla="*/ 76547 w 587052"/>
                <a:gd name="connsiteY3" fmla="*/ 81846 h 1047062"/>
                <a:gd name="connsiteX4" fmla="*/ 203547 w 587052"/>
                <a:gd name="connsiteY4" fmla="*/ 5646 h 1047062"/>
                <a:gd name="connsiteX5" fmla="*/ 359122 w 587052"/>
                <a:gd name="connsiteY5" fmla="*/ 8821 h 1047062"/>
                <a:gd name="connsiteX6" fmla="*/ 470247 w 587052"/>
                <a:gd name="connsiteY6" fmla="*/ 34221 h 1047062"/>
                <a:gd name="connsiteX7" fmla="*/ 568672 w 587052"/>
                <a:gd name="connsiteY7" fmla="*/ 126296 h 1047062"/>
                <a:gd name="connsiteX8" fmla="*/ 584547 w 587052"/>
                <a:gd name="connsiteY8" fmla="*/ 224721 h 1047062"/>
                <a:gd name="connsiteX9" fmla="*/ 536922 w 587052"/>
                <a:gd name="connsiteY9" fmla="*/ 329496 h 1047062"/>
                <a:gd name="connsiteX10" fmla="*/ 463897 w 587052"/>
                <a:gd name="connsiteY10" fmla="*/ 399346 h 1047062"/>
                <a:gd name="connsiteX11" fmla="*/ 416272 w 587052"/>
                <a:gd name="connsiteY11" fmla="*/ 472371 h 1047062"/>
                <a:gd name="connsiteX12" fmla="*/ 400397 w 587052"/>
                <a:gd name="connsiteY12" fmla="*/ 573971 h 1047062"/>
                <a:gd name="connsiteX13" fmla="*/ 457547 w 587052"/>
                <a:gd name="connsiteY13" fmla="*/ 688271 h 1047062"/>
                <a:gd name="connsiteX14" fmla="*/ 533747 w 587052"/>
                <a:gd name="connsiteY14" fmla="*/ 783521 h 1047062"/>
                <a:gd name="connsiteX15" fmla="*/ 562322 w 587052"/>
                <a:gd name="connsiteY15" fmla="*/ 885121 h 1047062"/>
                <a:gd name="connsiteX16" fmla="*/ 543272 w 587052"/>
                <a:gd name="connsiteY16" fmla="*/ 964496 h 1047062"/>
                <a:gd name="connsiteX17" fmla="*/ 406747 w 587052"/>
                <a:gd name="connsiteY17" fmla="*/ 1021646 h 1047062"/>
                <a:gd name="connsiteX18" fmla="*/ 282922 w 587052"/>
                <a:gd name="connsiteY18" fmla="*/ 1047046 h 1047062"/>
                <a:gd name="connsiteX19" fmla="*/ 178147 w 587052"/>
                <a:gd name="connsiteY19" fmla="*/ 1018471 h 1047062"/>
                <a:gd name="connsiteX20" fmla="*/ 79722 w 587052"/>
                <a:gd name="connsiteY20" fmla="*/ 942271 h 1047062"/>
                <a:gd name="connsiteX21" fmla="*/ 347 w 587052"/>
                <a:gd name="connsiteY21" fmla="*/ 885121 h 1047062"/>
                <a:gd name="connsiteX22" fmla="*/ 54322 w 587052"/>
                <a:gd name="connsiteY22" fmla="*/ 707321 h 1047062"/>
                <a:gd name="connsiteX23" fmla="*/ 136872 w 587052"/>
                <a:gd name="connsiteY23" fmla="*/ 634296 h 1047062"/>
                <a:gd name="connsiteX24" fmla="*/ 203547 w 587052"/>
                <a:gd name="connsiteY24" fmla="*/ 551746 h 1047062"/>
                <a:gd name="connsiteX25" fmla="*/ 190847 w 587052"/>
                <a:gd name="connsiteY25" fmla="*/ 450146 h 104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7052" h="1047062">
                  <a:moveTo>
                    <a:pt x="190847" y="450146"/>
                  </a:moveTo>
                  <a:cubicBezTo>
                    <a:pt x="176030" y="414692"/>
                    <a:pt x="136343" y="380825"/>
                    <a:pt x="114647" y="339021"/>
                  </a:cubicBezTo>
                  <a:cubicBezTo>
                    <a:pt x="92951" y="297217"/>
                    <a:pt x="67022" y="242183"/>
                    <a:pt x="60672" y="199321"/>
                  </a:cubicBezTo>
                  <a:cubicBezTo>
                    <a:pt x="54322" y="156459"/>
                    <a:pt x="52734" y="114125"/>
                    <a:pt x="76547" y="81846"/>
                  </a:cubicBezTo>
                  <a:cubicBezTo>
                    <a:pt x="100359" y="49567"/>
                    <a:pt x="156451" y="17817"/>
                    <a:pt x="203547" y="5646"/>
                  </a:cubicBezTo>
                  <a:cubicBezTo>
                    <a:pt x="250643" y="-6525"/>
                    <a:pt x="314672" y="4058"/>
                    <a:pt x="359122" y="8821"/>
                  </a:cubicBezTo>
                  <a:cubicBezTo>
                    <a:pt x="403572" y="13583"/>
                    <a:pt x="435322" y="14642"/>
                    <a:pt x="470247" y="34221"/>
                  </a:cubicBezTo>
                  <a:cubicBezTo>
                    <a:pt x="505172" y="53800"/>
                    <a:pt x="549622" y="94546"/>
                    <a:pt x="568672" y="126296"/>
                  </a:cubicBezTo>
                  <a:cubicBezTo>
                    <a:pt x="587722" y="158046"/>
                    <a:pt x="589839" y="190854"/>
                    <a:pt x="584547" y="224721"/>
                  </a:cubicBezTo>
                  <a:cubicBezTo>
                    <a:pt x="579255" y="258588"/>
                    <a:pt x="557030" y="300392"/>
                    <a:pt x="536922" y="329496"/>
                  </a:cubicBezTo>
                  <a:cubicBezTo>
                    <a:pt x="516814" y="358600"/>
                    <a:pt x="484005" y="375534"/>
                    <a:pt x="463897" y="399346"/>
                  </a:cubicBezTo>
                  <a:cubicBezTo>
                    <a:pt x="443789" y="423158"/>
                    <a:pt x="426855" y="443267"/>
                    <a:pt x="416272" y="472371"/>
                  </a:cubicBezTo>
                  <a:cubicBezTo>
                    <a:pt x="405689" y="501475"/>
                    <a:pt x="393518" y="537988"/>
                    <a:pt x="400397" y="573971"/>
                  </a:cubicBezTo>
                  <a:cubicBezTo>
                    <a:pt x="407276" y="609954"/>
                    <a:pt x="435322" y="653346"/>
                    <a:pt x="457547" y="688271"/>
                  </a:cubicBezTo>
                  <a:cubicBezTo>
                    <a:pt x="479772" y="723196"/>
                    <a:pt x="516285" y="750713"/>
                    <a:pt x="533747" y="783521"/>
                  </a:cubicBezTo>
                  <a:cubicBezTo>
                    <a:pt x="551209" y="816329"/>
                    <a:pt x="560735" y="854959"/>
                    <a:pt x="562322" y="885121"/>
                  </a:cubicBezTo>
                  <a:cubicBezTo>
                    <a:pt x="563909" y="915283"/>
                    <a:pt x="569201" y="941742"/>
                    <a:pt x="543272" y="964496"/>
                  </a:cubicBezTo>
                  <a:cubicBezTo>
                    <a:pt x="517343" y="987250"/>
                    <a:pt x="450139" y="1007888"/>
                    <a:pt x="406747" y="1021646"/>
                  </a:cubicBezTo>
                  <a:cubicBezTo>
                    <a:pt x="363355" y="1035404"/>
                    <a:pt x="321022" y="1047575"/>
                    <a:pt x="282922" y="1047046"/>
                  </a:cubicBezTo>
                  <a:cubicBezTo>
                    <a:pt x="244822" y="1046517"/>
                    <a:pt x="212014" y="1035934"/>
                    <a:pt x="178147" y="1018471"/>
                  </a:cubicBezTo>
                  <a:cubicBezTo>
                    <a:pt x="144280" y="1001009"/>
                    <a:pt x="109355" y="964496"/>
                    <a:pt x="79722" y="942271"/>
                  </a:cubicBezTo>
                  <a:cubicBezTo>
                    <a:pt x="50089" y="920046"/>
                    <a:pt x="4580" y="924279"/>
                    <a:pt x="347" y="885121"/>
                  </a:cubicBezTo>
                  <a:cubicBezTo>
                    <a:pt x="-3886" y="845963"/>
                    <a:pt x="31568" y="749125"/>
                    <a:pt x="54322" y="707321"/>
                  </a:cubicBezTo>
                  <a:cubicBezTo>
                    <a:pt x="77076" y="665517"/>
                    <a:pt x="112001" y="660225"/>
                    <a:pt x="136872" y="634296"/>
                  </a:cubicBezTo>
                  <a:cubicBezTo>
                    <a:pt x="161743" y="608367"/>
                    <a:pt x="195080" y="582967"/>
                    <a:pt x="203547" y="551746"/>
                  </a:cubicBezTo>
                  <a:cubicBezTo>
                    <a:pt x="212014" y="520525"/>
                    <a:pt x="205664" y="485600"/>
                    <a:pt x="190847" y="450146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729105" y="2831133"/>
              <a:ext cx="224320" cy="761500"/>
            </a:xfrm>
            <a:custGeom>
              <a:avLst/>
              <a:gdLst>
                <a:gd name="connsiteX0" fmla="*/ 125232 w 224971"/>
                <a:gd name="connsiteY0" fmla="*/ 3900 h 760667"/>
                <a:gd name="connsiteX1" fmla="*/ 77607 w 224971"/>
                <a:gd name="connsiteY1" fmla="*/ 73750 h 760667"/>
                <a:gd name="connsiteX2" fmla="*/ 87132 w 224971"/>
                <a:gd name="connsiteY2" fmla="*/ 169000 h 760667"/>
                <a:gd name="connsiteX3" fmla="*/ 106182 w 224971"/>
                <a:gd name="connsiteY3" fmla="*/ 283300 h 760667"/>
                <a:gd name="connsiteX4" fmla="*/ 96657 w 224971"/>
                <a:gd name="connsiteY4" fmla="*/ 365850 h 760667"/>
                <a:gd name="connsiteX5" fmla="*/ 64907 w 224971"/>
                <a:gd name="connsiteY5" fmla="*/ 464275 h 760667"/>
                <a:gd name="connsiteX6" fmla="*/ 17282 w 224971"/>
                <a:gd name="connsiteY6" fmla="*/ 559525 h 760667"/>
                <a:gd name="connsiteX7" fmla="*/ 1407 w 224971"/>
                <a:gd name="connsiteY7" fmla="*/ 654775 h 760667"/>
                <a:gd name="connsiteX8" fmla="*/ 49032 w 224971"/>
                <a:gd name="connsiteY8" fmla="*/ 740500 h 760667"/>
                <a:gd name="connsiteX9" fmla="*/ 153807 w 224971"/>
                <a:gd name="connsiteY9" fmla="*/ 759550 h 760667"/>
                <a:gd name="connsiteX10" fmla="*/ 207782 w 224971"/>
                <a:gd name="connsiteY10" fmla="*/ 718275 h 760667"/>
                <a:gd name="connsiteX11" fmla="*/ 182382 w 224971"/>
                <a:gd name="connsiteY11" fmla="*/ 651600 h 760667"/>
                <a:gd name="connsiteX12" fmla="*/ 137932 w 224971"/>
                <a:gd name="connsiteY12" fmla="*/ 578575 h 760667"/>
                <a:gd name="connsiteX13" fmla="*/ 115707 w 224971"/>
                <a:gd name="connsiteY13" fmla="*/ 499200 h 760667"/>
                <a:gd name="connsiteX14" fmla="*/ 112532 w 224971"/>
                <a:gd name="connsiteY14" fmla="*/ 423000 h 760667"/>
                <a:gd name="connsiteX15" fmla="*/ 125232 w 224971"/>
                <a:gd name="connsiteY15" fmla="*/ 340450 h 760667"/>
                <a:gd name="connsiteX16" fmla="*/ 147457 w 224971"/>
                <a:gd name="connsiteY16" fmla="*/ 257900 h 760667"/>
                <a:gd name="connsiteX17" fmla="*/ 195082 w 224971"/>
                <a:gd name="connsiteY17" fmla="*/ 181700 h 760667"/>
                <a:gd name="connsiteX18" fmla="*/ 223657 w 224971"/>
                <a:gd name="connsiteY18" fmla="*/ 118200 h 760667"/>
                <a:gd name="connsiteX19" fmla="*/ 217307 w 224971"/>
                <a:gd name="connsiteY19" fmla="*/ 57875 h 760667"/>
                <a:gd name="connsiteX20" fmla="*/ 191907 w 224971"/>
                <a:gd name="connsiteY20" fmla="*/ 13425 h 760667"/>
                <a:gd name="connsiteX21" fmla="*/ 125232 w 224971"/>
                <a:gd name="connsiteY21" fmla="*/ 3900 h 76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971" h="760667">
                  <a:moveTo>
                    <a:pt x="125232" y="3900"/>
                  </a:moveTo>
                  <a:cubicBezTo>
                    <a:pt x="106182" y="13954"/>
                    <a:pt x="83957" y="46233"/>
                    <a:pt x="77607" y="73750"/>
                  </a:cubicBezTo>
                  <a:cubicBezTo>
                    <a:pt x="71257" y="101267"/>
                    <a:pt x="82369" y="134075"/>
                    <a:pt x="87132" y="169000"/>
                  </a:cubicBezTo>
                  <a:cubicBezTo>
                    <a:pt x="91894" y="203925"/>
                    <a:pt x="104594" y="250492"/>
                    <a:pt x="106182" y="283300"/>
                  </a:cubicBezTo>
                  <a:cubicBezTo>
                    <a:pt x="107769" y="316108"/>
                    <a:pt x="103536" y="335688"/>
                    <a:pt x="96657" y="365850"/>
                  </a:cubicBezTo>
                  <a:cubicBezTo>
                    <a:pt x="89778" y="396012"/>
                    <a:pt x="78136" y="431996"/>
                    <a:pt x="64907" y="464275"/>
                  </a:cubicBezTo>
                  <a:cubicBezTo>
                    <a:pt x="51678" y="496554"/>
                    <a:pt x="27865" y="527775"/>
                    <a:pt x="17282" y="559525"/>
                  </a:cubicBezTo>
                  <a:cubicBezTo>
                    <a:pt x="6699" y="591275"/>
                    <a:pt x="-3885" y="624613"/>
                    <a:pt x="1407" y="654775"/>
                  </a:cubicBezTo>
                  <a:cubicBezTo>
                    <a:pt x="6699" y="684937"/>
                    <a:pt x="23632" y="723037"/>
                    <a:pt x="49032" y="740500"/>
                  </a:cubicBezTo>
                  <a:cubicBezTo>
                    <a:pt x="74432" y="757963"/>
                    <a:pt x="127349" y="763254"/>
                    <a:pt x="153807" y="759550"/>
                  </a:cubicBezTo>
                  <a:cubicBezTo>
                    <a:pt x="180265" y="755846"/>
                    <a:pt x="203020" y="736267"/>
                    <a:pt x="207782" y="718275"/>
                  </a:cubicBezTo>
                  <a:cubicBezTo>
                    <a:pt x="212545" y="700283"/>
                    <a:pt x="194024" y="674883"/>
                    <a:pt x="182382" y="651600"/>
                  </a:cubicBezTo>
                  <a:cubicBezTo>
                    <a:pt x="170740" y="628317"/>
                    <a:pt x="149044" y="603975"/>
                    <a:pt x="137932" y="578575"/>
                  </a:cubicBezTo>
                  <a:cubicBezTo>
                    <a:pt x="126820" y="553175"/>
                    <a:pt x="119940" y="525129"/>
                    <a:pt x="115707" y="499200"/>
                  </a:cubicBezTo>
                  <a:cubicBezTo>
                    <a:pt x="111474" y="473271"/>
                    <a:pt x="110944" y="449458"/>
                    <a:pt x="112532" y="423000"/>
                  </a:cubicBezTo>
                  <a:cubicBezTo>
                    <a:pt x="114119" y="396542"/>
                    <a:pt x="119411" y="367967"/>
                    <a:pt x="125232" y="340450"/>
                  </a:cubicBezTo>
                  <a:cubicBezTo>
                    <a:pt x="131053" y="312933"/>
                    <a:pt x="135815" y="284358"/>
                    <a:pt x="147457" y="257900"/>
                  </a:cubicBezTo>
                  <a:cubicBezTo>
                    <a:pt x="159099" y="231442"/>
                    <a:pt x="182382" y="204983"/>
                    <a:pt x="195082" y="181700"/>
                  </a:cubicBezTo>
                  <a:cubicBezTo>
                    <a:pt x="207782" y="158417"/>
                    <a:pt x="219953" y="138838"/>
                    <a:pt x="223657" y="118200"/>
                  </a:cubicBezTo>
                  <a:cubicBezTo>
                    <a:pt x="227361" y="97562"/>
                    <a:pt x="222599" y="75337"/>
                    <a:pt x="217307" y="57875"/>
                  </a:cubicBezTo>
                  <a:cubicBezTo>
                    <a:pt x="212015" y="40413"/>
                    <a:pt x="207782" y="21362"/>
                    <a:pt x="191907" y="13425"/>
                  </a:cubicBezTo>
                  <a:cubicBezTo>
                    <a:pt x="176032" y="5488"/>
                    <a:pt x="144282" y="-6154"/>
                    <a:pt x="125232" y="390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948238" y="3244850"/>
            <a:ext cx="485775" cy="508000"/>
            <a:chOff x="5047472" y="2664292"/>
            <a:chExt cx="486654" cy="506982"/>
          </a:xfrm>
        </p:grpSpPr>
        <p:sp>
          <p:nvSpPr>
            <p:cNvPr id="8" name="Freeform 7"/>
            <p:cNvSpPr/>
            <p:nvPr/>
          </p:nvSpPr>
          <p:spPr>
            <a:xfrm>
              <a:off x="5047472" y="2664292"/>
              <a:ext cx="486654" cy="506982"/>
            </a:xfrm>
            <a:custGeom>
              <a:avLst/>
              <a:gdLst>
                <a:gd name="connsiteX0" fmla="*/ 99203 w 486654"/>
                <a:gd name="connsiteY0" fmla="*/ 110658 h 506982"/>
                <a:gd name="connsiteX1" fmla="*/ 26178 w 486654"/>
                <a:gd name="connsiteY1" fmla="*/ 234483 h 506982"/>
                <a:gd name="connsiteX2" fmla="*/ 23003 w 486654"/>
                <a:gd name="connsiteY2" fmla="*/ 313858 h 506982"/>
                <a:gd name="connsiteX3" fmla="*/ 778 w 486654"/>
                <a:gd name="connsiteY3" fmla="*/ 393233 h 506982"/>
                <a:gd name="connsiteX4" fmla="*/ 54753 w 486654"/>
                <a:gd name="connsiteY4" fmla="*/ 450383 h 506982"/>
                <a:gd name="connsiteX5" fmla="*/ 169053 w 486654"/>
                <a:gd name="connsiteY5" fmla="*/ 482133 h 506982"/>
                <a:gd name="connsiteX6" fmla="*/ 286528 w 486654"/>
                <a:gd name="connsiteY6" fmla="*/ 504358 h 506982"/>
                <a:gd name="connsiteX7" fmla="*/ 384953 w 486654"/>
                <a:gd name="connsiteY7" fmla="*/ 498008 h 506982"/>
                <a:gd name="connsiteX8" fmla="*/ 454803 w 486654"/>
                <a:gd name="connsiteY8" fmla="*/ 428158 h 506982"/>
                <a:gd name="connsiteX9" fmla="*/ 486553 w 486654"/>
                <a:gd name="connsiteY9" fmla="*/ 345608 h 506982"/>
                <a:gd name="connsiteX10" fmla="*/ 464328 w 486654"/>
                <a:gd name="connsiteY10" fmla="*/ 253533 h 506982"/>
                <a:gd name="connsiteX11" fmla="*/ 448453 w 486654"/>
                <a:gd name="connsiteY11" fmla="*/ 186858 h 506982"/>
                <a:gd name="connsiteX12" fmla="*/ 477028 w 486654"/>
                <a:gd name="connsiteY12" fmla="*/ 151933 h 506982"/>
                <a:gd name="connsiteX13" fmla="*/ 426228 w 486654"/>
                <a:gd name="connsiteY13" fmla="*/ 59858 h 506982"/>
                <a:gd name="connsiteX14" fmla="*/ 305578 w 486654"/>
                <a:gd name="connsiteY14" fmla="*/ 15408 h 506982"/>
                <a:gd name="connsiteX15" fmla="*/ 197628 w 486654"/>
                <a:gd name="connsiteY15" fmla="*/ 2708 h 506982"/>
                <a:gd name="connsiteX16" fmla="*/ 118253 w 486654"/>
                <a:gd name="connsiteY16" fmla="*/ 63033 h 506982"/>
                <a:gd name="connsiteX17" fmla="*/ 99203 w 486654"/>
                <a:gd name="connsiteY17" fmla="*/ 110658 h 5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6654" h="506982">
                  <a:moveTo>
                    <a:pt x="99203" y="110658"/>
                  </a:moveTo>
                  <a:cubicBezTo>
                    <a:pt x="83857" y="139233"/>
                    <a:pt x="38878" y="200616"/>
                    <a:pt x="26178" y="234483"/>
                  </a:cubicBezTo>
                  <a:cubicBezTo>
                    <a:pt x="13478" y="268350"/>
                    <a:pt x="27236" y="287400"/>
                    <a:pt x="23003" y="313858"/>
                  </a:cubicBezTo>
                  <a:cubicBezTo>
                    <a:pt x="18770" y="340316"/>
                    <a:pt x="-4514" y="370479"/>
                    <a:pt x="778" y="393233"/>
                  </a:cubicBezTo>
                  <a:cubicBezTo>
                    <a:pt x="6070" y="415987"/>
                    <a:pt x="26707" y="435566"/>
                    <a:pt x="54753" y="450383"/>
                  </a:cubicBezTo>
                  <a:cubicBezTo>
                    <a:pt x="82799" y="465200"/>
                    <a:pt x="130424" y="473137"/>
                    <a:pt x="169053" y="482133"/>
                  </a:cubicBezTo>
                  <a:cubicBezTo>
                    <a:pt x="207682" y="491129"/>
                    <a:pt x="250545" y="501712"/>
                    <a:pt x="286528" y="504358"/>
                  </a:cubicBezTo>
                  <a:cubicBezTo>
                    <a:pt x="322511" y="507004"/>
                    <a:pt x="356907" y="510708"/>
                    <a:pt x="384953" y="498008"/>
                  </a:cubicBezTo>
                  <a:cubicBezTo>
                    <a:pt x="412999" y="485308"/>
                    <a:pt x="437870" y="453558"/>
                    <a:pt x="454803" y="428158"/>
                  </a:cubicBezTo>
                  <a:cubicBezTo>
                    <a:pt x="471736" y="402758"/>
                    <a:pt x="484966" y="374712"/>
                    <a:pt x="486553" y="345608"/>
                  </a:cubicBezTo>
                  <a:cubicBezTo>
                    <a:pt x="488140" y="316504"/>
                    <a:pt x="470678" y="279991"/>
                    <a:pt x="464328" y="253533"/>
                  </a:cubicBezTo>
                  <a:cubicBezTo>
                    <a:pt x="457978" y="227075"/>
                    <a:pt x="446336" y="203791"/>
                    <a:pt x="448453" y="186858"/>
                  </a:cubicBezTo>
                  <a:cubicBezTo>
                    <a:pt x="450570" y="169925"/>
                    <a:pt x="480732" y="173100"/>
                    <a:pt x="477028" y="151933"/>
                  </a:cubicBezTo>
                  <a:cubicBezTo>
                    <a:pt x="473324" y="130766"/>
                    <a:pt x="454803" y="82612"/>
                    <a:pt x="426228" y="59858"/>
                  </a:cubicBezTo>
                  <a:cubicBezTo>
                    <a:pt x="397653" y="37104"/>
                    <a:pt x="343678" y="24933"/>
                    <a:pt x="305578" y="15408"/>
                  </a:cubicBezTo>
                  <a:cubicBezTo>
                    <a:pt x="267478" y="5883"/>
                    <a:pt x="228849" y="-5229"/>
                    <a:pt x="197628" y="2708"/>
                  </a:cubicBezTo>
                  <a:cubicBezTo>
                    <a:pt x="166407" y="10645"/>
                    <a:pt x="134657" y="45041"/>
                    <a:pt x="118253" y="63033"/>
                  </a:cubicBezTo>
                  <a:cubicBezTo>
                    <a:pt x="101849" y="81025"/>
                    <a:pt x="114549" y="82083"/>
                    <a:pt x="99203" y="110658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247859" y="2797375"/>
              <a:ext cx="166989" cy="172691"/>
            </a:xfrm>
            <a:custGeom>
              <a:avLst/>
              <a:gdLst>
                <a:gd name="connsiteX0" fmla="*/ 80181 w 167776"/>
                <a:gd name="connsiteY0" fmla="*/ 546 h 173607"/>
                <a:gd name="connsiteX1" fmla="*/ 19856 w 167776"/>
                <a:gd name="connsiteY1" fmla="*/ 35471 h 173607"/>
                <a:gd name="connsiteX2" fmla="*/ 806 w 167776"/>
                <a:gd name="connsiteY2" fmla="*/ 108496 h 173607"/>
                <a:gd name="connsiteX3" fmla="*/ 42081 w 167776"/>
                <a:gd name="connsiteY3" fmla="*/ 171996 h 173607"/>
                <a:gd name="connsiteX4" fmla="*/ 153206 w 167776"/>
                <a:gd name="connsiteY4" fmla="*/ 146596 h 173607"/>
                <a:gd name="connsiteX5" fmla="*/ 162731 w 167776"/>
                <a:gd name="connsiteY5" fmla="*/ 60871 h 173607"/>
                <a:gd name="connsiteX6" fmla="*/ 80181 w 167776"/>
                <a:gd name="connsiteY6" fmla="*/ 546 h 17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776" h="173607">
                  <a:moveTo>
                    <a:pt x="80181" y="546"/>
                  </a:moveTo>
                  <a:cubicBezTo>
                    <a:pt x="56369" y="-3687"/>
                    <a:pt x="33085" y="17479"/>
                    <a:pt x="19856" y="35471"/>
                  </a:cubicBezTo>
                  <a:cubicBezTo>
                    <a:pt x="6627" y="53463"/>
                    <a:pt x="-2898" y="85742"/>
                    <a:pt x="806" y="108496"/>
                  </a:cubicBezTo>
                  <a:cubicBezTo>
                    <a:pt x="4510" y="131250"/>
                    <a:pt x="16681" y="165646"/>
                    <a:pt x="42081" y="171996"/>
                  </a:cubicBezTo>
                  <a:cubicBezTo>
                    <a:pt x="67481" y="178346"/>
                    <a:pt x="133098" y="165117"/>
                    <a:pt x="153206" y="146596"/>
                  </a:cubicBezTo>
                  <a:cubicBezTo>
                    <a:pt x="173314" y="128075"/>
                    <a:pt x="168552" y="84684"/>
                    <a:pt x="162731" y="60871"/>
                  </a:cubicBezTo>
                  <a:cubicBezTo>
                    <a:pt x="156910" y="37058"/>
                    <a:pt x="103993" y="4779"/>
                    <a:pt x="80181" y="546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797425" y="3744913"/>
            <a:ext cx="585788" cy="514350"/>
            <a:chOff x="4897969" y="3164044"/>
            <a:chExt cx="585490" cy="513491"/>
          </a:xfrm>
        </p:grpSpPr>
        <p:sp>
          <p:nvSpPr>
            <p:cNvPr id="10" name="Freeform 9"/>
            <p:cNvSpPr/>
            <p:nvPr/>
          </p:nvSpPr>
          <p:spPr>
            <a:xfrm>
              <a:off x="4897969" y="3164044"/>
              <a:ext cx="585490" cy="513491"/>
            </a:xfrm>
            <a:custGeom>
              <a:avLst/>
              <a:gdLst>
                <a:gd name="connsiteX0" fmla="*/ 109006 w 585490"/>
                <a:gd name="connsiteY0" fmla="*/ 20481 h 513491"/>
                <a:gd name="connsiteX1" fmla="*/ 236006 w 585490"/>
                <a:gd name="connsiteY1" fmla="*/ 87156 h 513491"/>
                <a:gd name="connsiteX2" fmla="*/ 347131 w 585490"/>
                <a:gd name="connsiteY2" fmla="*/ 93506 h 513491"/>
                <a:gd name="connsiteX3" fmla="*/ 470956 w 585490"/>
                <a:gd name="connsiteY3" fmla="*/ 93506 h 513491"/>
                <a:gd name="connsiteX4" fmla="*/ 547156 w 585490"/>
                <a:gd name="connsiteY4" fmla="*/ 137956 h 513491"/>
                <a:gd name="connsiteX5" fmla="*/ 547156 w 585490"/>
                <a:gd name="connsiteY5" fmla="*/ 188756 h 513491"/>
                <a:gd name="connsiteX6" fmla="*/ 534456 w 585490"/>
                <a:gd name="connsiteY6" fmla="*/ 249081 h 513491"/>
                <a:gd name="connsiteX7" fmla="*/ 566206 w 585490"/>
                <a:gd name="connsiteY7" fmla="*/ 309406 h 513491"/>
                <a:gd name="connsiteX8" fmla="*/ 585256 w 585490"/>
                <a:gd name="connsiteY8" fmla="*/ 376081 h 513491"/>
                <a:gd name="connsiteX9" fmla="*/ 553506 w 585490"/>
                <a:gd name="connsiteY9" fmla="*/ 433231 h 513491"/>
                <a:gd name="connsiteX10" fmla="*/ 547156 w 585490"/>
                <a:gd name="connsiteY10" fmla="*/ 452281 h 513491"/>
                <a:gd name="connsiteX11" fmla="*/ 445556 w 585490"/>
                <a:gd name="connsiteY11" fmla="*/ 499906 h 513491"/>
                <a:gd name="connsiteX12" fmla="*/ 369356 w 585490"/>
                <a:gd name="connsiteY12" fmla="*/ 506256 h 513491"/>
                <a:gd name="connsiteX13" fmla="*/ 312206 w 585490"/>
                <a:gd name="connsiteY13" fmla="*/ 496731 h 513491"/>
                <a:gd name="connsiteX14" fmla="*/ 251881 w 585490"/>
                <a:gd name="connsiteY14" fmla="*/ 512606 h 513491"/>
                <a:gd name="connsiteX15" fmla="*/ 159806 w 585490"/>
                <a:gd name="connsiteY15" fmla="*/ 464981 h 513491"/>
                <a:gd name="connsiteX16" fmla="*/ 96306 w 585490"/>
                <a:gd name="connsiteY16" fmla="*/ 407831 h 513491"/>
                <a:gd name="connsiteX17" fmla="*/ 42331 w 585490"/>
                <a:gd name="connsiteY17" fmla="*/ 337981 h 513491"/>
                <a:gd name="connsiteX18" fmla="*/ 51856 w 585490"/>
                <a:gd name="connsiteY18" fmla="*/ 230031 h 513491"/>
                <a:gd name="connsiteX19" fmla="*/ 20106 w 585490"/>
                <a:gd name="connsiteY19" fmla="*/ 153831 h 513491"/>
                <a:gd name="connsiteX20" fmla="*/ 1056 w 585490"/>
                <a:gd name="connsiteY20" fmla="*/ 49056 h 513491"/>
                <a:gd name="connsiteX21" fmla="*/ 51856 w 585490"/>
                <a:gd name="connsiteY21" fmla="*/ 1431 h 513491"/>
                <a:gd name="connsiteX22" fmla="*/ 109006 w 585490"/>
                <a:gd name="connsiteY22" fmla="*/ 20481 h 51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5490" h="513491">
                  <a:moveTo>
                    <a:pt x="109006" y="20481"/>
                  </a:moveTo>
                  <a:cubicBezTo>
                    <a:pt x="139698" y="34768"/>
                    <a:pt x="196319" y="74985"/>
                    <a:pt x="236006" y="87156"/>
                  </a:cubicBezTo>
                  <a:cubicBezTo>
                    <a:pt x="275693" y="99327"/>
                    <a:pt x="307973" y="92448"/>
                    <a:pt x="347131" y="93506"/>
                  </a:cubicBezTo>
                  <a:cubicBezTo>
                    <a:pt x="386289" y="94564"/>
                    <a:pt x="437619" y="86098"/>
                    <a:pt x="470956" y="93506"/>
                  </a:cubicBezTo>
                  <a:cubicBezTo>
                    <a:pt x="504293" y="100914"/>
                    <a:pt x="534456" y="122081"/>
                    <a:pt x="547156" y="137956"/>
                  </a:cubicBezTo>
                  <a:cubicBezTo>
                    <a:pt x="559856" y="153831"/>
                    <a:pt x="549273" y="170235"/>
                    <a:pt x="547156" y="188756"/>
                  </a:cubicBezTo>
                  <a:cubicBezTo>
                    <a:pt x="545039" y="207277"/>
                    <a:pt x="531281" y="228973"/>
                    <a:pt x="534456" y="249081"/>
                  </a:cubicBezTo>
                  <a:cubicBezTo>
                    <a:pt x="537631" y="269189"/>
                    <a:pt x="557739" y="288239"/>
                    <a:pt x="566206" y="309406"/>
                  </a:cubicBezTo>
                  <a:cubicBezTo>
                    <a:pt x="574673" y="330573"/>
                    <a:pt x="587373" y="355444"/>
                    <a:pt x="585256" y="376081"/>
                  </a:cubicBezTo>
                  <a:cubicBezTo>
                    <a:pt x="583139" y="396718"/>
                    <a:pt x="559856" y="420531"/>
                    <a:pt x="553506" y="433231"/>
                  </a:cubicBezTo>
                  <a:cubicBezTo>
                    <a:pt x="547156" y="445931"/>
                    <a:pt x="565147" y="441169"/>
                    <a:pt x="547156" y="452281"/>
                  </a:cubicBezTo>
                  <a:cubicBezTo>
                    <a:pt x="529165" y="463393"/>
                    <a:pt x="475189" y="490910"/>
                    <a:pt x="445556" y="499906"/>
                  </a:cubicBezTo>
                  <a:cubicBezTo>
                    <a:pt x="415923" y="508902"/>
                    <a:pt x="391581" y="506785"/>
                    <a:pt x="369356" y="506256"/>
                  </a:cubicBezTo>
                  <a:cubicBezTo>
                    <a:pt x="347131" y="505727"/>
                    <a:pt x="331785" y="495673"/>
                    <a:pt x="312206" y="496731"/>
                  </a:cubicBezTo>
                  <a:cubicBezTo>
                    <a:pt x="292627" y="497789"/>
                    <a:pt x="277281" y="517898"/>
                    <a:pt x="251881" y="512606"/>
                  </a:cubicBezTo>
                  <a:cubicBezTo>
                    <a:pt x="226481" y="507314"/>
                    <a:pt x="185735" y="482443"/>
                    <a:pt x="159806" y="464981"/>
                  </a:cubicBezTo>
                  <a:cubicBezTo>
                    <a:pt x="133877" y="447519"/>
                    <a:pt x="115885" y="428998"/>
                    <a:pt x="96306" y="407831"/>
                  </a:cubicBezTo>
                  <a:cubicBezTo>
                    <a:pt x="76727" y="386664"/>
                    <a:pt x="49739" y="367614"/>
                    <a:pt x="42331" y="337981"/>
                  </a:cubicBezTo>
                  <a:cubicBezTo>
                    <a:pt x="34923" y="308348"/>
                    <a:pt x="55560" y="260723"/>
                    <a:pt x="51856" y="230031"/>
                  </a:cubicBezTo>
                  <a:cubicBezTo>
                    <a:pt x="48152" y="199339"/>
                    <a:pt x="28573" y="183994"/>
                    <a:pt x="20106" y="153831"/>
                  </a:cubicBezTo>
                  <a:cubicBezTo>
                    <a:pt x="11639" y="123669"/>
                    <a:pt x="-4236" y="74456"/>
                    <a:pt x="1056" y="49056"/>
                  </a:cubicBezTo>
                  <a:cubicBezTo>
                    <a:pt x="6348" y="23656"/>
                    <a:pt x="32806" y="6723"/>
                    <a:pt x="51856" y="1431"/>
                  </a:cubicBezTo>
                  <a:cubicBezTo>
                    <a:pt x="70906" y="-3861"/>
                    <a:pt x="78314" y="6194"/>
                    <a:pt x="109006" y="20481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31213" y="3395432"/>
              <a:ext cx="160255" cy="160069"/>
            </a:xfrm>
            <a:custGeom>
              <a:avLst/>
              <a:gdLst>
                <a:gd name="connsiteX0" fmla="*/ 91853 w 160884"/>
                <a:gd name="connsiteY0" fmla="*/ 1289 h 160100"/>
                <a:gd name="connsiteX1" fmla="*/ 18828 w 160884"/>
                <a:gd name="connsiteY1" fmla="*/ 39389 h 160100"/>
                <a:gd name="connsiteX2" fmla="*/ 2953 w 160884"/>
                <a:gd name="connsiteY2" fmla="*/ 93364 h 160100"/>
                <a:gd name="connsiteX3" fmla="*/ 66453 w 160884"/>
                <a:gd name="connsiteY3" fmla="*/ 156864 h 160100"/>
                <a:gd name="connsiteX4" fmla="*/ 142653 w 160884"/>
                <a:gd name="connsiteY4" fmla="*/ 144164 h 160100"/>
                <a:gd name="connsiteX5" fmla="*/ 158528 w 160884"/>
                <a:gd name="connsiteY5" fmla="*/ 87014 h 160100"/>
                <a:gd name="connsiteX6" fmla="*/ 91853 w 160884"/>
                <a:gd name="connsiteY6" fmla="*/ 1289 h 1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884" h="160100">
                  <a:moveTo>
                    <a:pt x="91853" y="1289"/>
                  </a:moveTo>
                  <a:cubicBezTo>
                    <a:pt x="68570" y="-6649"/>
                    <a:pt x="33645" y="24043"/>
                    <a:pt x="18828" y="39389"/>
                  </a:cubicBezTo>
                  <a:cubicBezTo>
                    <a:pt x="4011" y="54735"/>
                    <a:pt x="-4985" y="73785"/>
                    <a:pt x="2953" y="93364"/>
                  </a:cubicBezTo>
                  <a:cubicBezTo>
                    <a:pt x="10891" y="112943"/>
                    <a:pt x="43170" y="148397"/>
                    <a:pt x="66453" y="156864"/>
                  </a:cubicBezTo>
                  <a:cubicBezTo>
                    <a:pt x="89736" y="165331"/>
                    <a:pt x="127307" y="155806"/>
                    <a:pt x="142653" y="144164"/>
                  </a:cubicBezTo>
                  <a:cubicBezTo>
                    <a:pt x="157999" y="132522"/>
                    <a:pt x="164878" y="109239"/>
                    <a:pt x="158528" y="87014"/>
                  </a:cubicBezTo>
                  <a:cubicBezTo>
                    <a:pt x="152178" y="64789"/>
                    <a:pt x="115136" y="9227"/>
                    <a:pt x="91853" y="1289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600200" y="3729752"/>
            <a:ext cx="544498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8" name="Right Arrow 11"/>
          <p:cNvSpPr/>
          <p:nvPr/>
        </p:nvSpPr>
        <p:spPr>
          <a:xfrm>
            <a:off x="2808127" y="3729752"/>
            <a:ext cx="544498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9" name="Right Arrow 11"/>
          <p:cNvSpPr/>
          <p:nvPr/>
        </p:nvSpPr>
        <p:spPr>
          <a:xfrm>
            <a:off x="4103527" y="3729752"/>
            <a:ext cx="544498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157538" y="754825"/>
            <a:ext cx="688924" cy="408623"/>
          </a:xfrm>
          <a:prstGeom prst="wedgeRoundRectCallout">
            <a:avLst>
              <a:gd name="adj1" fmla="val -47040"/>
              <a:gd name="adj2" fmla="val -98458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i="1" dirty="0" smtClean="0">
                <a:solidFill>
                  <a:srgbClr val="EC2095"/>
                </a:solidFill>
                <a:latin typeface="Bookman Old Style" pitchFamily="18" charset="0"/>
              </a:rPr>
              <a:t>Two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191000" y="767525"/>
            <a:ext cx="1097255" cy="408623"/>
          </a:xfrm>
          <a:prstGeom prst="wedgeRoundRectCallout">
            <a:avLst>
              <a:gd name="adj1" fmla="val -41500"/>
              <a:gd name="adj2" fmla="val -10650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i="1" dirty="0" smtClean="0">
                <a:solidFill>
                  <a:srgbClr val="EC2095"/>
                </a:solidFill>
                <a:latin typeface="Bookman Old Style" pitchFamily="18" charset="0"/>
              </a:rPr>
              <a:t>Division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9650" y="245175"/>
            <a:ext cx="129540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Fission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54" y="2131614"/>
            <a:ext cx="4348709" cy="2447858"/>
          </a:xfrm>
          <a:prstGeom prst="roundRect">
            <a:avLst>
              <a:gd name="adj" fmla="val 8279"/>
            </a:avLst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5838" y="2131614"/>
            <a:ext cx="2590325" cy="2447858"/>
          </a:xfrm>
          <a:prstGeom prst="roundRect">
            <a:avLst>
              <a:gd name="adj" fmla="val 8279"/>
            </a:avLst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65438"/>
            <a:ext cx="27606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/>
      <p:bldP spid="41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\\192.168.1.18\mt_school\2014_15\01 STATE_BOARD_MH\ENGLISH_MED\TAT_2014 - 15\10th std\Biology\Chapter12\Images\binary_f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56174" r="79578" b="10805"/>
          <a:stretch>
            <a:fillRect/>
          </a:stretch>
        </p:blipFill>
        <p:spPr bwMode="auto">
          <a:xfrm>
            <a:off x="611188" y="1558925"/>
            <a:ext cx="75247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9275" y="4433888"/>
            <a:ext cx="539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EC2095"/>
                </a:solidFill>
                <a:latin typeface="Bookman Old Style" pitchFamily="18" charset="0"/>
              </a:rPr>
              <a:t>Hence it is called transverse binary fission.</a:t>
            </a:r>
          </a:p>
        </p:txBody>
      </p:sp>
      <p:pic>
        <p:nvPicPr>
          <p:cNvPr id="30" name="Picture 2" descr="\\192.168.1.18\mt_school\2014_15\01 STATE_BOARD_MH\ENGLISH_MED\TAT_2014 - 15\10th std\Biology\Chapter12\Images\binary_f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3" t="49327" r="28903" b="4771"/>
          <a:stretch>
            <a:fillRect/>
          </a:stretch>
        </p:blipFill>
        <p:spPr bwMode="auto">
          <a:xfrm>
            <a:off x="3479800" y="1089025"/>
            <a:ext cx="750888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\\192.168.1.18\mt_school\2014_15\01 STATE_BOARD_MH\ENGLISH_MED\TAT_2014 - 15\10th std\Biology\Chapter12\Images\binary_f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6" t="46088" r="6485" b="1532"/>
          <a:stretch>
            <a:fillRect/>
          </a:stretch>
        </p:blipFill>
        <p:spPr bwMode="auto">
          <a:xfrm>
            <a:off x="4929188" y="866775"/>
            <a:ext cx="6223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81200" y="1374775"/>
            <a:ext cx="800100" cy="2571750"/>
            <a:chOff x="1981200" y="920750"/>
            <a:chExt cx="799358" cy="2571750"/>
          </a:xfrm>
        </p:grpSpPr>
        <p:pic>
          <p:nvPicPr>
            <p:cNvPr id="30741" name="Picture 2" descr="\\192.168.1.18\mt_school\2014_15\01 STATE_BOARD_MH\ENGLISH_MED\TAT_2014 - 15\10th std\Biology\Chapter12\Images\binary_fiss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81" t="53490" r="56461" b="9029"/>
            <a:stretch>
              <a:fillRect/>
            </a:stretch>
          </p:blipFill>
          <p:spPr bwMode="auto">
            <a:xfrm>
              <a:off x="2063009" y="920750"/>
              <a:ext cx="717549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1981200" y="2114550"/>
              <a:ext cx="152259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ight Arrow 11"/>
          <p:cNvSpPr/>
          <p:nvPr/>
        </p:nvSpPr>
        <p:spPr>
          <a:xfrm>
            <a:off x="1295400" y="2513381"/>
            <a:ext cx="658843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3" name="Right Arrow 11"/>
          <p:cNvSpPr/>
          <p:nvPr/>
        </p:nvSpPr>
        <p:spPr>
          <a:xfrm>
            <a:off x="2736850" y="2513381"/>
            <a:ext cx="658843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4" name="Right Arrow 11"/>
          <p:cNvSpPr/>
          <p:nvPr/>
        </p:nvSpPr>
        <p:spPr>
          <a:xfrm>
            <a:off x="4210050" y="2513381"/>
            <a:ext cx="658843" cy="204732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429000" y="2623061"/>
            <a:ext cx="869156" cy="397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</a:ln>
          <a:effectLst>
            <a:glow rad="101600">
              <a:srgbClr val="CEB966">
                <a:satMod val="175000"/>
                <a:alpha val="40000"/>
              </a:srgbClr>
            </a:glow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9275" y="285750"/>
            <a:ext cx="673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kern="0" dirty="0">
                <a:latin typeface="Bookman Old Style" pitchFamily="18" charset="0"/>
              </a:rPr>
              <a:t>In case of </a:t>
            </a:r>
            <a:r>
              <a:rPr lang="en-US" sz="2000" i="1" kern="0" dirty="0" err="1">
                <a:solidFill>
                  <a:srgbClr val="0000FF"/>
                </a:solidFill>
                <a:latin typeface="Bookman Old Style" pitchFamily="18" charset="0"/>
              </a:rPr>
              <a:t>paramoecoum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2000" kern="0" dirty="0">
                <a:latin typeface="Bookman Old Style" pitchFamily="18" charset="0"/>
              </a:rPr>
              <a:t>binary fission occurs through </a:t>
            </a:r>
            <a:r>
              <a:rPr lang="en-US" sz="2000" b="1" kern="0" dirty="0">
                <a:solidFill>
                  <a:srgbClr val="FF0066"/>
                </a:solidFill>
                <a:latin typeface="Bookman Old Style" pitchFamily="18" charset="0"/>
              </a:rPr>
              <a:t>transverse</a:t>
            </a:r>
            <a:r>
              <a:rPr lang="en-US" sz="2000" kern="0" dirty="0">
                <a:latin typeface="Bookman Old Style" pitchFamily="18" charset="0"/>
              </a:rPr>
              <a:t> section.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65160" y="953164"/>
            <a:ext cx="1565277" cy="421158"/>
          </a:xfrm>
          <a:prstGeom prst="wedgeRoundRectCallout">
            <a:avLst>
              <a:gd name="adj1" fmla="val 71979"/>
              <a:gd name="adj2" fmla="val -70057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Horizontal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11188" y="438150"/>
            <a:ext cx="1508125" cy="2055813"/>
            <a:chOff x="801816" y="3028950"/>
            <a:chExt cx="1657976" cy="2260876"/>
          </a:xfrm>
        </p:grpSpPr>
        <p:grpSp>
          <p:nvGrpSpPr>
            <p:cNvPr id="31783" name="Group 3"/>
            <p:cNvGrpSpPr>
              <a:grpSpLocks/>
            </p:cNvGrpSpPr>
            <p:nvPr/>
          </p:nvGrpSpPr>
          <p:grpSpPr bwMode="auto">
            <a:xfrm>
              <a:off x="864394" y="3106058"/>
              <a:ext cx="797720" cy="1094246"/>
              <a:chOff x="864394" y="3106058"/>
              <a:chExt cx="797720" cy="1094246"/>
            </a:xfrm>
          </p:grpSpPr>
          <p:sp>
            <p:nvSpPr>
              <p:cNvPr id="2" name="Freeform 1"/>
              <p:cNvSpPr/>
              <p:nvPr/>
            </p:nvSpPr>
            <p:spPr>
              <a:xfrm>
                <a:off x="864645" y="3105768"/>
                <a:ext cx="773139" cy="1094649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653492" y="3613811"/>
                <a:ext cx="8726" cy="76817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1784" name="Picture 6" descr="\\192.168.1.18\mt_school\2014_15\01 STATE_BOARD_MH\ENGLISH_MED\TAT_2014 - 15\10th std\Biology\Chapter12\Images\euglena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00366" y="3330400"/>
              <a:ext cx="2260876" cy="165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65363" y="438150"/>
            <a:ext cx="1316037" cy="2055813"/>
            <a:chOff x="2552015" y="438149"/>
            <a:chExt cx="1446961" cy="2260876"/>
          </a:xfrm>
        </p:grpSpPr>
        <p:pic>
          <p:nvPicPr>
            <p:cNvPr id="31779" name="Picture 7" descr="\\192.168.1.18\mt_school\2014_15\01 STATE_BOARD_MH\ENGLISH_MED\TAT_2014 - 15\10th std\Biology\Chapter12\Images\euglena-reproduction-one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145058" y="845106"/>
              <a:ext cx="2260876" cy="1446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80" name="Group 25"/>
            <p:cNvGrpSpPr>
              <a:grpSpLocks/>
            </p:cNvGrpSpPr>
            <p:nvPr/>
          </p:nvGrpSpPr>
          <p:grpSpPr bwMode="auto">
            <a:xfrm>
              <a:off x="2566194" y="477158"/>
              <a:ext cx="797720" cy="1094246"/>
              <a:chOff x="864394" y="3106058"/>
              <a:chExt cx="797720" cy="1094246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864179" y="3105458"/>
                <a:ext cx="773225" cy="1094649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653113" y="3613500"/>
                <a:ext cx="8727" cy="76817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06825" y="438150"/>
            <a:ext cx="1803400" cy="2055813"/>
            <a:chOff x="3983258" y="447676"/>
            <a:chExt cx="1982517" cy="2260876"/>
          </a:xfrm>
        </p:grpSpPr>
        <p:pic>
          <p:nvPicPr>
            <p:cNvPr id="31772" name="Picture 9" descr="\\192.168.1.18\mt_school\2014_15\01 STATE_BOARD_MH\ENGLISH_MED\TAT_2014 - 15\10th std\Biology\Chapter12\Images\euglena-reproduction-two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836801" y="764198"/>
              <a:ext cx="2260876" cy="162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73" name="Group 28"/>
            <p:cNvGrpSpPr>
              <a:grpSpLocks/>
            </p:cNvGrpSpPr>
            <p:nvPr/>
          </p:nvGrpSpPr>
          <p:grpSpPr bwMode="auto">
            <a:xfrm rot="-694354">
              <a:off x="3983258" y="565742"/>
              <a:ext cx="797720" cy="1094246"/>
              <a:chOff x="864394" y="3106058"/>
              <a:chExt cx="797720" cy="1094246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853457" y="3101338"/>
                <a:ext cx="769622" cy="1068460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651613" y="3602516"/>
                <a:ext cx="8725" cy="75071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74" name="Group 31"/>
            <p:cNvGrpSpPr>
              <a:grpSpLocks/>
            </p:cNvGrpSpPr>
            <p:nvPr/>
          </p:nvGrpSpPr>
          <p:grpSpPr bwMode="auto">
            <a:xfrm rot="694354" flipH="1">
              <a:off x="5168055" y="565742"/>
              <a:ext cx="797720" cy="1094246"/>
              <a:chOff x="864394" y="3106058"/>
              <a:chExt cx="797720" cy="109424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886465" y="3108045"/>
                <a:ext cx="769622" cy="1063223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681243" y="3597875"/>
                <a:ext cx="8726" cy="73326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72175" y="438150"/>
            <a:ext cx="1952625" cy="2055813"/>
            <a:chOff x="5649893" y="435989"/>
            <a:chExt cx="2147059" cy="2260876"/>
          </a:xfrm>
        </p:grpSpPr>
        <p:pic>
          <p:nvPicPr>
            <p:cNvPr id="31765" name="Picture 8" descr="\\192.168.1.18\mt_school\2014_15\01 STATE_BOARD_MH\ENGLISH_MED\TAT_2014 - 15\10th std\Biology\Chapter12\Images\euglena-reproduction-three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578225" y="762560"/>
              <a:ext cx="2260876" cy="1607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66" name="Group 38"/>
            <p:cNvGrpSpPr>
              <a:grpSpLocks/>
            </p:cNvGrpSpPr>
            <p:nvPr/>
          </p:nvGrpSpPr>
          <p:grpSpPr bwMode="auto">
            <a:xfrm rot="214354" flipH="1">
              <a:off x="6999232" y="517164"/>
              <a:ext cx="797720" cy="1094246"/>
              <a:chOff x="864394" y="3106058"/>
              <a:chExt cx="797720" cy="1094246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885472" y="3072516"/>
                <a:ext cx="773291" cy="1101631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673844" y="3579669"/>
                <a:ext cx="8727" cy="76817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67" name="Group 41"/>
            <p:cNvGrpSpPr>
              <a:grpSpLocks/>
            </p:cNvGrpSpPr>
            <p:nvPr/>
          </p:nvGrpSpPr>
          <p:grpSpPr bwMode="auto">
            <a:xfrm rot="-214354">
              <a:off x="5649893" y="513990"/>
              <a:ext cx="797720" cy="1094246"/>
              <a:chOff x="864394" y="3106058"/>
              <a:chExt cx="797720" cy="1094246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841067" y="3100878"/>
                <a:ext cx="773291" cy="1066714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1634774" y="3590902"/>
                <a:ext cx="8728" cy="73326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49275" y="4135438"/>
            <a:ext cx="4945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EC2095"/>
                </a:solidFill>
                <a:latin typeface="Bookman Old Style" pitchFamily="18" charset="0"/>
              </a:rPr>
              <a:t>Hence it is called longitudinal binary fission.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4719714" y="647700"/>
            <a:ext cx="22072" cy="19812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</a:ln>
          <a:effectLst>
            <a:glow rad="101600">
              <a:srgbClr val="CEB966">
                <a:satMod val="175000"/>
                <a:alpha val="40000"/>
              </a:srgbClr>
            </a:glow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</p:cxnSp>
      <p:sp>
        <p:nvSpPr>
          <p:cNvPr id="53" name="Right Arrow 11"/>
          <p:cNvSpPr/>
          <p:nvPr/>
        </p:nvSpPr>
        <p:spPr>
          <a:xfrm>
            <a:off x="1660850" y="1322680"/>
            <a:ext cx="544498" cy="225205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4" name="Right Arrow 11"/>
          <p:cNvSpPr/>
          <p:nvPr/>
        </p:nvSpPr>
        <p:spPr>
          <a:xfrm>
            <a:off x="3388050" y="1322680"/>
            <a:ext cx="544498" cy="225205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5" name="Right Arrow 11"/>
          <p:cNvSpPr/>
          <p:nvPr/>
        </p:nvSpPr>
        <p:spPr>
          <a:xfrm>
            <a:off x="5426400" y="1322680"/>
            <a:ext cx="544498" cy="225205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49275" y="2622550"/>
            <a:ext cx="49450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kern="0" dirty="0">
                <a:latin typeface="Bookman Old Style" pitchFamily="18" charset="0"/>
              </a:rPr>
              <a:t>In case of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eu</a:t>
            </a:r>
            <a:r>
              <a:rPr lang="en-US" sz="2000" i="1" kern="0" dirty="0" err="1">
                <a:solidFill>
                  <a:srgbClr val="0000FF"/>
                </a:solidFill>
                <a:latin typeface="Bookman Old Style" pitchFamily="18" charset="0"/>
              </a:rPr>
              <a:t>glena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 or </a:t>
            </a:r>
            <a:r>
              <a:rPr lang="en-US" sz="2000" i="1" kern="0" dirty="0" err="1">
                <a:solidFill>
                  <a:srgbClr val="0000FF"/>
                </a:solidFill>
                <a:latin typeface="Bookman Old Style" pitchFamily="18" charset="0"/>
              </a:rPr>
              <a:t>Leishmania</a:t>
            </a:r>
            <a:r>
              <a:rPr lang="en-US" sz="2000" kern="0" dirty="0">
                <a:solidFill>
                  <a:srgbClr val="7030A0"/>
                </a:solidFill>
                <a:latin typeface="Bookman Old Style" pitchFamily="18" charset="0"/>
              </a:rPr>
              <a:t> </a:t>
            </a:r>
            <a:r>
              <a:rPr lang="en-US" sz="2000" kern="0" dirty="0">
                <a:latin typeface="Bookman Old Style" pitchFamily="18" charset="0"/>
              </a:rPr>
              <a:t>binary fission occurs through </a:t>
            </a:r>
            <a:r>
              <a:rPr lang="en-US" sz="2000" b="1" kern="0" dirty="0">
                <a:solidFill>
                  <a:srgbClr val="FF0066"/>
                </a:solidFill>
                <a:latin typeface="Bookman Old Style" pitchFamily="18" charset="0"/>
              </a:rPr>
              <a:t>longitudinal</a:t>
            </a:r>
            <a:r>
              <a:rPr lang="en-US" sz="2000" kern="0" dirty="0">
                <a:solidFill>
                  <a:srgbClr val="7030A0"/>
                </a:solidFill>
                <a:latin typeface="Bookman Old Style" pitchFamily="18" charset="0"/>
              </a:rPr>
              <a:t> </a:t>
            </a:r>
            <a:r>
              <a:rPr lang="en-US" sz="2000" kern="0" dirty="0">
                <a:latin typeface="Bookman Old Style" pitchFamily="18" charset="0"/>
              </a:rPr>
              <a:t>section</a:t>
            </a:r>
            <a:r>
              <a:rPr lang="en-US" sz="2000" kern="0" dirty="0">
                <a:solidFill>
                  <a:srgbClr val="7030A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982983" y="3674592"/>
            <a:ext cx="1293617" cy="421158"/>
          </a:xfrm>
          <a:prstGeom prst="wedgeRoundRectCallout">
            <a:avLst>
              <a:gd name="adj1" fmla="val -38678"/>
              <a:gd name="adj2" fmla="val -7996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Vertical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37" t="11111" r="7847" b="12027"/>
          <a:stretch/>
        </p:blipFill>
        <p:spPr>
          <a:xfrm>
            <a:off x="609600" y="1158392"/>
            <a:ext cx="3646431" cy="2212848"/>
          </a:xfrm>
          <a:prstGeom prst="round2Diag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1158392"/>
            <a:ext cx="2221525" cy="2212848"/>
          </a:xfrm>
          <a:prstGeom prst="round2DiagRect">
            <a:avLst>
              <a:gd name="adj1" fmla="val 0"/>
              <a:gd name="adj2" fmla="val 16070"/>
            </a:avLst>
          </a:prstGeom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95600" y="280988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Bookman Old Style" pitchFamily="18" charset="0"/>
              </a:rPr>
              <a:t>MULTIPLE FISSION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2600" y="593725"/>
            <a:ext cx="8213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Bookman Old Style" pitchFamily="18" charset="0"/>
              </a:rPr>
              <a:t>Seen in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plasmodium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</a:rPr>
              <a:t>,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amoeba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It occurs during </a:t>
            </a:r>
            <a:r>
              <a:rPr lang="en-US" i="1" kern="0" dirty="0" err="1">
                <a:solidFill>
                  <a:srgbClr val="FF0066"/>
                </a:solidFill>
                <a:latin typeface="Bookman Old Style" pitchFamily="18" charset="0"/>
              </a:rPr>
              <a:t>unfavourable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 conditions.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Amoeba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becomes almost round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Secretes a hard covering 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called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cyst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Inside the nucleus divides into many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nuclei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followed by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division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of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cytoplasm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buSzPct val="15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As a result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many daughter cells 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are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formed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buSzPct val="15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During </a:t>
            </a:r>
            <a:r>
              <a:rPr lang="en-US" kern="0" dirty="0" err="1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favourable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conditions the cyst </a:t>
            </a:r>
            <a:b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</a:b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bursts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releasing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daughter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</a:rPr>
              <a:t>cells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066800" y="3563938"/>
            <a:ext cx="760413" cy="742950"/>
            <a:chOff x="1066800" y="2991617"/>
            <a:chExt cx="760705" cy="742950"/>
          </a:xfrm>
        </p:grpSpPr>
        <p:sp>
          <p:nvSpPr>
            <p:cNvPr id="2" name="Oval 1"/>
            <p:cNvSpPr/>
            <p:nvPr/>
          </p:nvSpPr>
          <p:spPr>
            <a:xfrm>
              <a:off x="1066800" y="2991617"/>
              <a:ext cx="760705" cy="742950"/>
            </a:xfrm>
            <a:prstGeom prst="ellipse">
              <a:avLst/>
            </a:prstGeom>
            <a:solidFill>
              <a:srgbClr val="009999">
                <a:alpha val="64000"/>
              </a:srgbClr>
            </a:solidFill>
            <a:ln w="9525">
              <a:solidFill>
                <a:srgbClr val="0070C0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2847" name="Group 6"/>
            <p:cNvGrpSpPr>
              <a:grpSpLocks/>
            </p:cNvGrpSpPr>
            <p:nvPr/>
          </p:nvGrpSpPr>
          <p:grpSpPr bwMode="auto">
            <a:xfrm>
              <a:off x="1145381" y="3059903"/>
              <a:ext cx="577280" cy="602718"/>
              <a:chOff x="1213840" y="3076043"/>
              <a:chExt cx="500253" cy="522297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1213179" y="3076022"/>
                <a:ext cx="500940" cy="522758"/>
              </a:xfrm>
              <a:custGeom>
                <a:avLst/>
                <a:gdLst>
                  <a:gd name="connsiteX0" fmla="*/ 73842 w 616359"/>
                  <a:gd name="connsiteY0" fmla="*/ 122300 h 589258"/>
                  <a:gd name="connsiteX1" fmla="*/ 185761 w 616359"/>
                  <a:gd name="connsiteY1" fmla="*/ 93725 h 589258"/>
                  <a:gd name="connsiteX2" fmla="*/ 233386 w 616359"/>
                  <a:gd name="connsiteY2" fmla="*/ 79438 h 589258"/>
                  <a:gd name="connsiteX3" fmla="*/ 416742 w 616359"/>
                  <a:gd name="connsiteY3" fmla="*/ 857 h 589258"/>
                  <a:gd name="connsiteX4" fmla="*/ 559617 w 616359"/>
                  <a:gd name="connsiteY4" fmla="*/ 136588 h 589258"/>
                  <a:gd name="connsiteX5" fmla="*/ 614386 w 616359"/>
                  <a:gd name="connsiteY5" fmla="*/ 298513 h 589258"/>
                  <a:gd name="connsiteX6" fmla="*/ 590573 w 616359"/>
                  <a:gd name="connsiteY6" fmla="*/ 415194 h 589258"/>
                  <a:gd name="connsiteX7" fmla="*/ 464367 w 616359"/>
                  <a:gd name="connsiteY7" fmla="*/ 477107 h 589258"/>
                  <a:gd name="connsiteX8" fmla="*/ 345304 w 616359"/>
                  <a:gd name="connsiteY8" fmla="*/ 534257 h 589258"/>
                  <a:gd name="connsiteX9" fmla="*/ 247673 w 616359"/>
                  <a:gd name="connsiteY9" fmla="*/ 586644 h 589258"/>
                  <a:gd name="connsiteX10" fmla="*/ 169092 w 616359"/>
                  <a:gd name="connsiteY10" fmla="*/ 574738 h 589258"/>
                  <a:gd name="connsiteX11" fmla="*/ 109561 w 616359"/>
                  <a:gd name="connsiteY11" fmla="*/ 517588 h 589258"/>
                  <a:gd name="connsiteX12" fmla="*/ 50029 w 616359"/>
                  <a:gd name="connsiteY12" fmla="*/ 346138 h 589258"/>
                  <a:gd name="connsiteX13" fmla="*/ 23 w 616359"/>
                  <a:gd name="connsiteY13" fmla="*/ 224694 h 589258"/>
                  <a:gd name="connsiteX14" fmla="*/ 73842 w 616359"/>
                  <a:gd name="connsiteY14" fmla="*/ 122300 h 589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6359" h="589258">
                    <a:moveTo>
                      <a:pt x="73842" y="122300"/>
                    </a:moveTo>
                    <a:cubicBezTo>
                      <a:pt x="104798" y="100472"/>
                      <a:pt x="159170" y="100869"/>
                      <a:pt x="185761" y="93725"/>
                    </a:cubicBezTo>
                    <a:cubicBezTo>
                      <a:pt x="212352" y="86581"/>
                      <a:pt x="194889" y="94916"/>
                      <a:pt x="233386" y="79438"/>
                    </a:cubicBezTo>
                    <a:cubicBezTo>
                      <a:pt x="271883" y="63960"/>
                      <a:pt x="362370" y="-8668"/>
                      <a:pt x="416742" y="857"/>
                    </a:cubicBezTo>
                    <a:cubicBezTo>
                      <a:pt x="471114" y="10382"/>
                      <a:pt x="526676" y="86979"/>
                      <a:pt x="559617" y="136588"/>
                    </a:cubicBezTo>
                    <a:cubicBezTo>
                      <a:pt x="592558" y="186197"/>
                      <a:pt x="609227" y="252079"/>
                      <a:pt x="614386" y="298513"/>
                    </a:cubicBezTo>
                    <a:cubicBezTo>
                      <a:pt x="619545" y="344947"/>
                      <a:pt x="615576" y="385428"/>
                      <a:pt x="590573" y="415194"/>
                    </a:cubicBezTo>
                    <a:cubicBezTo>
                      <a:pt x="565570" y="444960"/>
                      <a:pt x="464367" y="477107"/>
                      <a:pt x="464367" y="477107"/>
                    </a:cubicBezTo>
                    <a:cubicBezTo>
                      <a:pt x="423489" y="496951"/>
                      <a:pt x="381419" y="516001"/>
                      <a:pt x="345304" y="534257"/>
                    </a:cubicBezTo>
                    <a:cubicBezTo>
                      <a:pt x="309189" y="552513"/>
                      <a:pt x="277042" y="579897"/>
                      <a:pt x="247673" y="586644"/>
                    </a:cubicBezTo>
                    <a:cubicBezTo>
                      <a:pt x="218304" y="593391"/>
                      <a:pt x="192111" y="586247"/>
                      <a:pt x="169092" y="574738"/>
                    </a:cubicBezTo>
                    <a:cubicBezTo>
                      <a:pt x="146073" y="563229"/>
                      <a:pt x="129405" y="555688"/>
                      <a:pt x="109561" y="517588"/>
                    </a:cubicBezTo>
                    <a:cubicBezTo>
                      <a:pt x="89717" y="479488"/>
                      <a:pt x="68285" y="394954"/>
                      <a:pt x="50029" y="346138"/>
                    </a:cubicBezTo>
                    <a:cubicBezTo>
                      <a:pt x="31773" y="297322"/>
                      <a:pt x="1213" y="260810"/>
                      <a:pt x="23" y="224694"/>
                    </a:cubicBezTo>
                    <a:cubicBezTo>
                      <a:pt x="-1167" y="188578"/>
                      <a:pt x="42886" y="144128"/>
                      <a:pt x="73842" y="122300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541092">
                <a:off x="1367250" y="3247959"/>
                <a:ext cx="193434" cy="171064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37" name="Right Arrow 11"/>
          <p:cNvSpPr/>
          <p:nvPr/>
        </p:nvSpPr>
        <p:spPr>
          <a:xfrm>
            <a:off x="1927225" y="3821113"/>
            <a:ext cx="409575" cy="187325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71738" y="3579813"/>
            <a:ext cx="769937" cy="728662"/>
            <a:chOff x="4223153" y="4024313"/>
            <a:chExt cx="770328" cy="728662"/>
          </a:xfrm>
        </p:grpSpPr>
        <p:sp>
          <p:nvSpPr>
            <p:cNvPr id="39" name="Oval 38"/>
            <p:cNvSpPr/>
            <p:nvPr/>
          </p:nvSpPr>
          <p:spPr>
            <a:xfrm>
              <a:off x="4223153" y="4024313"/>
              <a:ext cx="770328" cy="72866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2815" name="Group 4"/>
            <p:cNvGrpSpPr>
              <a:grpSpLocks/>
            </p:cNvGrpSpPr>
            <p:nvPr/>
          </p:nvGrpSpPr>
          <p:grpSpPr bwMode="auto">
            <a:xfrm>
              <a:off x="4317265" y="4131795"/>
              <a:ext cx="589514" cy="535648"/>
              <a:chOff x="4317265" y="4131795"/>
              <a:chExt cx="589514" cy="535648"/>
            </a:xfrm>
          </p:grpSpPr>
          <p:sp>
            <p:nvSpPr>
              <p:cNvPr id="41" name="Oval 35"/>
              <p:cNvSpPr/>
              <p:nvPr/>
            </p:nvSpPr>
            <p:spPr>
              <a:xfrm rot="2541092">
                <a:off x="4317265" y="4150845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2" name="Oval 35"/>
              <p:cNvSpPr/>
              <p:nvPr/>
            </p:nvSpPr>
            <p:spPr>
              <a:xfrm rot="2541092">
                <a:off x="4452997" y="4131795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Oval 35"/>
              <p:cNvSpPr/>
              <p:nvPr/>
            </p:nvSpPr>
            <p:spPr>
              <a:xfrm rot="3128304">
                <a:off x="4581686" y="4171694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4" name="Oval 35"/>
              <p:cNvSpPr/>
              <p:nvPr/>
            </p:nvSpPr>
            <p:spPr>
              <a:xfrm rot="601135">
                <a:off x="4317266" y="4258002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Oval 35"/>
              <p:cNvSpPr/>
              <p:nvPr/>
            </p:nvSpPr>
            <p:spPr>
              <a:xfrm rot="321368">
                <a:off x="4469666" y="4284195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Oval 35"/>
              <p:cNvSpPr/>
              <p:nvPr/>
            </p:nvSpPr>
            <p:spPr>
              <a:xfrm rot="4234696">
                <a:off x="4649432" y="4325809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7" name="Oval 35"/>
              <p:cNvSpPr/>
              <p:nvPr/>
            </p:nvSpPr>
            <p:spPr>
              <a:xfrm>
                <a:off x="4505906" y="4385558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8" name="Oval 35"/>
              <p:cNvSpPr/>
              <p:nvPr/>
            </p:nvSpPr>
            <p:spPr>
              <a:xfrm rot="617399">
                <a:off x="4328035" y="4365824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9" name="Oval 35"/>
              <p:cNvSpPr/>
              <p:nvPr/>
            </p:nvSpPr>
            <p:spPr>
              <a:xfrm rot="601530">
                <a:off x="4490926" y="4474448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Oval 35"/>
              <p:cNvSpPr/>
              <p:nvPr/>
            </p:nvSpPr>
            <p:spPr>
              <a:xfrm rot="20015300">
                <a:off x="4668450" y="4465240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51" name="Right Arrow 11"/>
          <p:cNvSpPr/>
          <p:nvPr/>
        </p:nvSpPr>
        <p:spPr>
          <a:xfrm>
            <a:off x="3343275" y="3821113"/>
            <a:ext cx="409575" cy="187325"/>
          </a:xfrm>
          <a:custGeom>
            <a:avLst/>
            <a:gdLst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139590 h 186120"/>
              <a:gd name="connsiteX7" fmla="*/ 0 w 375752"/>
              <a:gd name="connsiteY7" fmla="*/ 46530 h 186120"/>
              <a:gd name="connsiteX0" fmla="*/ 0 w 375752"/>
              <a:gd name="connsiteY0" fmla="*/ 46530 h 186120"/>
              <a:gd name="connsiteX1" fmla="*/ 282692 w 375752"/>
              <a:gd name="connsiteY1" fmla="*/ 46530 h 186120"/>
              <a:gd name="connsiteX2" fmla="*/ 282692 w 375752"/>
              <a:gd name="connsiteY2" fmla="*/ 0 h 186120"/>
              <a:gd name="connsiteX3" fmla="*/ 375752 w 375752"/>
              <a:gd name="connsiteY3" fmla="*/ 93060 h 186120"/>
              <a:gd name="connsiteX4" fmla="*/ 282692 w 375752"/>
              <a:gd name="connsiteY4" fmla="*/ 186120 h 186120"/>
              <a:gd name="connsiteX5" fmla="*/ 282692 w 375752"/>
              <a:gd name="connsiteY5" fmla="*/ 139590 h 186120"/>
              <a:gd name="connsiteX6" fmla="*/ 0 w 375752"/>
              <a:gd name="connsiteY6" fmla="*/ 46530 h 186120"/>
              <a:gd name="connsiteX0" fmla="*/ 0 w 409089"/>
              <a:gd name="connsiteY0" fmla="*/ 103680 h 186120"/>
              <a:gd name="connsiteX1" fmla="*/ 316029 w 409089"/>
              <a:gd name="connsiteY1" fmla="*/ 46530 h 186120"/>
              <a:gd name="connsiteX2" fmla="*/ 316029 w 409089"/>
              <a:gd name="connsiteY2" fmla="*/ 0 h 186120"/>
              <a:gd name="connsiteX3" fmla="*/ 409089 w 409089"/>
              <a:gd name="connsiteY3" fmla="*/ 93060 h 186120"/>
              <a:gd name="connsiteX4" fmla="*/ 316029 w 409089"/>
              <a:gd name="connsiteY4" fmla="*/ 186120 h 186120"/>
              <a:gd name="connsiteX5" fmla="*/ 316029 w 409089"/>
              <a:gd name="connsiteY5" fmla="*/ 139590 h 186120"/>
              <a:gd name="connsiteX6" fmla="*/ 0 w 409089"/>
              <a:gd name="connsiteY6" fmla="*/ 103680 h 18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9" h="186120">
                <a:moveTo>
                  <a:pt x="0" y="103680"/>
                </a:moveTo>
                <a:lnTo>
                  <a:pt x="316029" y="46530"/>
                </a:lnTo>
                <a:lnTo>
                  <a:pt x="316029" y="0"/>
                </a:lnTo>
                <a:lnTo>
                  <a:pt x="409089" y="93060"/>
                </a:lnTo>
                <a:lnTo>
                  <a:pt x="316029" y="186120"/>
                </a:lnTo>
                <a:lnTo>
                  <a:pt x="316029" y="139590"/>
                </a:lnTo>
                <a:lnTo>
                  <a:pt x="0" y="10368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3852863" y="3579813"/>
            <a:ext cx="769937" cy="820737"/>
            <a:chOff x="4223153" y="4024313"/>
            <a:chExt cx="770328" cy="820720"/>
          </a:xfrm>
        </p:grpSpPr>
        <p:sp>
          <p:nvSpPr>
            <p:cNvPr id="53" name="Oval 52"/>
            <p:cNvSpPr/>
            <p:nvPr/>
          </p:nvSpPr>
          <p:spPr>
            <a:xfrm>
              <a:off x="4223153" y="4024313"/>
              <a:ext cx="770328" cy="72864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2783" name="Group 53"/>
            <p:cNvGrpSpPr>
              <a:grpSpLocks/>
            </p:cNvGrpSpPr>
            <p:nvPr/>
          </p:nvGrpSpPr>
          <p:grpSpPr bwMode="auto">
            <a:xfrm>
              <a:off x="4317265" y="4106409"/>
              <a:ext cx="664379" cy="738624"/>
              <a:chOff x="4317265" y="4106409"/>
              <a:chExt cx="664379" cy="738624"/>
            </a:xfrm>
          </p:grpSpPr>
          <p:sp>
            <p:nvSpPr>
              <p:cNvPr id="55" name="Oval 35"/>
              <p:cNvSpPr/>
              <p:nvPr/>
            </p:nvSpPr>
            <p:spPr>
              <a:xfrm rot="2541092">
                <a:off x="4317265" y="4150845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6" name="Oval 35"/>
              <p:cNvSpPr/>
              <p:nvPr/>
            </p:nvSpPr>
            <p:spPr>
              <a:xfrm rot="2541092">
                <a:off x="4485260" y="4106409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7" name="Oval 35"/>
              <p:cNvSpPr/>
              <p:nvPr/>
            </p:nvSpPr>
            <p:spPr>
              <a:xfrm rot="3128304">
                <a:off x="4629400" y="4169866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8" name="Oval 35"/>
              <p:cNvSpPr/>
              <p:nvPr/>
            </p:nvSpPr>
            <p:spPr>
              <a:xfrm rot="601135">
                <a:off x="4317266" y="4258002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Oval 35"/>
              <p:cNvSpPr/>
              <p:nvPr/>
            </p:nvSpPr>
            <p:spPr>
              <a:xfrm rot="321368">
                <a:off x="4485261" y="4327669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Oval 35"/>
              <p:cNvSpPr/>
              <p:nvPr/>
            </p:nvSpPr>
            <p:spPr>
              <a:xfrm rot="4234696">
                <a:off x="4655917" y="4391798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Oval 35"/>
              <p:cNvSpPr/>
              <p:nvPr/>
            </p:nvSpPr>
            <p:spPr>
              <a:xfrm>
                <a:off x="4525286" y="4531367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Oval 35"/>
              <p:cNvSpPr/>
              <p:nvPr/>
            </p:nvSpPr>
            <p:spPr>
              <a:xfrm rot="617399">
                <a:off x="4354678" y="4425420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Oval 35"/>
              <p:cNvSpPr/>
              <p:nvPr/>
            </p:nvSpPr>
            <p:spPr>
              <a:xfrm rot="601530">
                <a:off x="4609171" y="4652038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4" name="Oval 35"/>
              <p:cNvSpPr/>
              <p:nvPr/>
            </p:nvSpPr>
            <p:spPr>
              <a:xfrm rot="20015300">
                <a:off x="4743315" y="4643389"/>
                <a:ext cx="238329" cy="192995"/>
              </a:xfrm>
              <a:custGeom>
                <a:avLst/>
                <a:gdLst>
                  <a:gd name="connsiteX0" fmla="*/ 0 w 199833"/>
                  <a:gd name="connsiteY0" fmla="*/ 95523 h 191046"/>
                  <a:gd name="connsiteX1" fmla="*/ 99917 w 199833"/>
                  <a:gd name="connsiteY1" fmla="*/ 0 h 191046"/>
                  <a:gd name="connsiteX2" fmla="*/ 199834 w 199833"/>
                  <a:gd name="connsiteY2" fmla="*/ 95523 h 191046"/>
                  <a:gd name="connsiteX3" fmla="*/ 99917 w 199833"/>
                  <a:gd name="connsiteY3" fmla="*/ 191046 h 191046"/>
                  <a:gd name="connsiteX4" fmla="*/ 0 w 199833"/>
                  <a:gd name="connsiteY4" fmla="*/ 95523 h 191046"/>
                  <a:gd name="connsiteX0" fmla="*/ 317 w 200151"/>
                  <a:gd name="connsiteY0" fmla="*/ 76473 h 171996"/>
                  <a:gd name="connsiteX1" fmla="*/ 128809 w 200151"/>
                  <a:gd name="connsiteY1" fmla="*/ 0 h 171996"/>
                  <a:gd name="connsiteX2" fmla="*/ 200151 w 200151"/>
                  <a:gd name="connsiteY2" fmla="*/ 76473 h 171996"/>
                  <a:gd name="connsiteX3" fmla="*/ 100234 w 200151"/>
                  <a:gd name="connsiteY3" fmla="*/ 171996 h 171996"/>
                  <a:gd name="connsiteX4" fmla="*/ 317 w 200151"/>
                  <a:gd name="connsiteY4" fmla="*/ 76473 h 171996"/>
                  <a:gd name="connsiteX0" fmla="*/ 240 w 229100"/>
                  <a:gd name="connsiteY0" fmla="*/ 76473 h 172656"/>
                  <a:gd name="connsiteX1" fmla="*/ 128732 w 229100"/>
                  <a:gd name="connsiteY1" fmla="*/ 0 h 172656"/>
                  <a:gd name="connsiteX2" fmla="*/ 200074 w 229100"/>
                  <a:gd name="connsiteY2" fmla="*/ 76473 h 172656"/>
                  <a:gd name="connsiteX3" fmla="*/ 224078 w 229100"/>
                  <a:gd name="connsiteY3" fmla="*/ 116681 h 172656"/>
                  <a:gd name="connsiteX4" fmla="*/ 100157 w 229100"/>
                  <a:gd name="connsiteY4" fmla="*/ 171996 h 172656"/>
                  <a:gd name="connsiteX5" fmla="*/ 240 w 229100"/>
                  <a:gd name="connsiteY5" fmla="*/ 76473 h 172656"/>
                  <a:gd name="connsiteX0" fmla="*/ 240 w 239915"/>
                  <a:gd name="connsiteY0" fmla="*/ 76507 h 172690"/>
                  <a:gd name="connsiteX1" fmla="*/ 128732 w 239915"/>
                  <a:gd name="connsiteY1" fmla="*/ 34 h 172690"/>
                  <a:gd name="connsiteX2" fmla="*/ 233411 w 239915"/>
                  <a:gd name="connsiteY2" fmla="*/ 66982 h 172690"/>
                  <a:gd name="connsiteX3" fmla="*/ 224078 w 239915"/>
                  <a:gd name="connsiteY3" fmla="*/ 116715 h 172690"/>
                  <a:gd name="connsiteX4" fmla="*/ 100157 w 239915"/>
                  <a:gd name="connsiteY4" fmla="*/ 172030 h 172690"/>
                  <a:gd name="connsiteX5" fmla="*/ 240 w 239915"/>
                  <a:gd name="connsiteY5" fmla="*/ 76507 h 172690"/>
                  <a:gd name="connsiteX0" fmla="*/ 240 w 224333"/>
                  <a:gd name="connsiteY0" fmla="*/ 77038 h 173430"/>
                  <a:gd name="connsiteX1" fmla="*/ 128732 w 224333"/>
                  <a:gd name="connsiteY1" fmla="*/ 565 h 173430"/>
                  <a:gd name="connsiteX2" fmla="*/ 224078 w 224333"/>
                  <a:gd name="connsiteY2" fmla="*/ 117246 h 173430"/>
                  <a:gd name="connsiteX3" fmla="*/ 100157 w 224333"/>
                  <a:gd name="connsiteY3" fmla="*/ 172561 h 173430"/>
                  <a:gd name="connsiteX4" fmla="*/ 240 w 224333"/>
                  <a:gd name="connsiteY4" fmla="*/ 77038 h 173430"/>
                  <a:gd name="connsiteX0" fmla="*/ 29 w 224066"/>
                  <a:gd name="connsiteY0" fmla="*/ 84130 h 180522"/>
                  <a:gd name="connsiteX1" fmla="*/ 109471 w 224066"/>
                  <a:gd name="connsiteY1" fmla="*/ 514 h 180522"/>
                  <a:gd name="connsiteX2" fmla="*/ 223867 w 224066"/>
                  <a:gd name="connsiteY2" fmla="*/ 124338 h 180522"/>
                  <a:gd name="connsiteX3" fmla="*/ 99946 w 224066"/>
                  <a:gd name="connsiteY3" fmla="*/ 179653 h 180522"/>
                  <a:gd name="connsiteX4" fmla="*/ 29 w 224066"/>
                  <a:gd name="connsiteY4" fmla="*/ 84130 h 180522"/>
                  <a:gd name="connsiteX0" fmla="*/ 29 w 224066"/>
                  <a:gd name="connsiteY0" fmla="*/ 84145 h 192241"/>
                  <a:gd name="connsiteX1" fmla="*/ 109471 w 224066"/>
                  <a:gd name="connsiteY1" fmla="*/ 529 h 192241"/>
                  <a:gd name="connsiteX2" fmla="*/ 223867 w 224066"/>
                  <a:gd name="connsiteY2" fmla="*/ 124353 h 192241"/>
                  <a:gd name="connsiteX3" fmla="*/ 99946 w 224066"/>
                  <a:gd name="connsiteY3" fmla="*/ 191574 h 192241"/>
                  <a:gd name="connsiteX4" fmla="*/ 29 w 224066"/>
                  <a:gd name="connsiteY4" fmla="*/ 84145 h 192241"/>
                  <a:gd name="connsiteX0" fmla="*/ 29 w 238329"/>
                  <a:gd name="connsiteY0" fmla="*/ 84392 h 192995"/>
                  <a:gd name="connsiteX1" fmla="*/ 109471 w 238329"/>
                  <a:gd name="connsiteY1" fmla="*/ 776 h 192995"/>
                  <a:gd name="connsiteX2" fmla="*/ 238155 w 238329"/>
                  <a:gd name="connsiteY2" fmla="*/ 134125 h 192995"/>
                  <a:gd name="connsiteX3" fmla="*/ 99946 w 238329"/>
                  <a:gd name="connsiteY3" fmla="*/ 191821 h 192995"/>
                  <a:gd name="connsiteX4" fmla="*/ 29 w 238329"/>
                  <a:gd name="connsiteY4" fmla="*/ 84392 h 19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329" h="192995">
                    <a:moveTo>
                      <a:pt x="29" y="84392"/>
                    </a:moveTo>
                    <a:cubicBezTo>
                      <a:pt x="1616" y="52551"/>
                      <a:pt x="69783" y="-7513"/>
                      <a:pt x="109471" y="776"/>
                    </a:cubicBezTo>
                    <a:cubicBezTo>
                      <a:pt x="149159" y="9065"/>
                      <a:pt x="242917" y="105459"/>
                      <a:pt x="238155" y="134125"/>
                    </a:cubicBezTo>
                    <a:cubicBezTo>
                      <a:pt x="233393" y="162791"/>
                      <a:pt x="139634" y="200110"/>
                      <a:pt x="99946" y="191821"/>
                    </a:cubicBezTo>
                    <a:cubicBezTo>
                      <a:pt x="60258" y="183532"/>
                      <a:pt x="-1558" y="116233"/>
                      <a:pt x="29" y="843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5000">
                    <a:srgbClr val="6297DC"/>
                  </a:gs>
                  <a:gs pos="35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5" name="Up Arrow Callout 4"/>
          <p:cNvSpPr/>
          <p:nvPr/>
        </p:nvSpPr>
        <p:spPr>
          <a:xfrm>
            <a:off x="1290512" y="4198641"/>
            <a:ext cx="678391" cy="646331"/>
          </a:xfrm>
          <a:custGeom>
            <a:avLst/>
            <a:gdLst>
              <a:gd name="connsiteX0" fmla="*/ 0 w 636713"/>
              <a:gd name="connsiteY0" fmla="*/ 198155 h 565785"/>
              <a:gd name="connsiteX1" fmla="*/ 247633 w 636713"/>
              <a:gd name="connsiteY1" fmla="*/ 198155 h 565785"/>
              <a:gd name="connsiteX2" fmla="*/ 247633 w 636713"/>
              <a:gd name="connsiteY2" fmla="*/ 141446 h 565785"/>
              <a:gd name="connsiteX3" fmla="*/ 176910 w 636713"/>
              <a:gd name="connsiteY3" fmla="*/ 141446 h 565785"/>
              <a:gd name="connsiteX4" fmla="*/ 318357 w 636713"/>
              <a:gd name="connsiteY4" fmla="*/ 0 h 565785"/>
              <a:gd name="connsiteX5" fmla="*/ 459803 w 636713"/>
              <a:gd name="connsiteY5" fmla="*/ 141446 h 565785"/>
              <a:gd name="connsiteX6" fmla="*/ 389080 w 636713"/>
              <a:gd name="connsiteY6" fmla="*/ 141446 h 565785"/>
              <a:gd name="connsiteX7" fmla="*/ 389080 w 636713"/>
              <a:gd name="connsiteY7" fmla="*/ 198155 h 565785"/>
              <a:gd name="connsiteX8" fmla="*/ 636713 w 636713"/>
              <a:gd name="connsiteY8" fmla="*/ 198155 h 565785"/>
              <a:gd name="connsiteX9" fmla="*/ 636713 w 636713"/>
              <a:gd name="connsiteY9" fmla="*/ 565785 h 565785"/>
              <a:gd name="connsiteX10" fmla="*/ 0 w 636713"/>
              <a:gd name="connsiteY10" fmla="*/ 565785 h 565785"/>
              <a:gd name="connsiteX11" fmla="*/ 0 w 636713"/>
              <a:gd name="connsiteY11" fmla="*/ 198155 h 565785"/>
              <a:gd name="connsiteX0" fmla="*/ 0 w 636713"/>
              <a:gd name="connsiteY0" fmla="*/ 198155 h 565785"/>
              <a:gd name="connsiteX1" fmla="*/ 247633 w 636713"/>
              <a:gd name="connsiteY1" fmla="*/ 198155 h 565785"/>
              <a:gd name="connsiteX2" fmla="*/ 176910 w 636713"/>
              <a:gd name="connsiteY2" fmla="*/ 141446 h 565785"/>
              <a:gd name="connsiteX3" fmla="*/ 318357 w 636713"/>
              <a:gd name="connsiteY3" fmla="*/ 0 h 565785"/>
              <a:gd name="connsiteX4" fmla="*/ 459803 w 636713"/>
              <a:gd name="connsiteY4" fmla="*/ 141446 h 565785"/>
              <a:gd name="connsiteX5" fmla="*/ 389080 w 636713"/>
              <a:gd name="connsiteY5" fmla="*/ 141446 h 565785"/>
              <a:gd name="connsiteX6" fmla="*/ 389080 w 636713"/>
              <a:gd name="connsiteY6" fmla="*/ 198155 h 565785"/>
              <a:gd name="connsiteX7" fmla="*/ 636713 w 636713"/>
              <a:gd name="connsiteY7" fmla="*/ 198155 h 565785"/>
              <a:gd name="connsiteX8" fmla="*/ 636713 w 636713"/>
              <a:gd name="connsiteY8" fmla="*/ 565785 h 565785"/>
              <a:gd name="connsiteX9" fmla="*/ 0 w 636713"/>
              <a:gd name="connsiteY9" fmla="*/ 565785 h 565785"/>
              <a:gd name="connsiteX10" fmla="*/ 0 w 636713"/>
              <a:gd name="connsiteY10" fmla="*/ 198155 h 565785"/>
              <a:gd name="connsiteX0" fmla="*/ 0 w 636713"/>
              <a:gd name="connsiteY0" fmla="*/ 198155 h 565785"/>
              <a:gd name="connsiteX1" fmla="*/ 247633 w 636713"/>
              <a:gd name="connsiteY1" fmla="*/ 198155 h 565785"/>
              <a:gd name="connsiteX2" fmla="*/ 176910 w 636713"/>
              <a:gd name="connsiteY2" fmla="*/ 141446 h 565785"/>
              <a:gd name="connsiteX3" fmla="*/ 318357 w 636713"/>
              <a:gd name="connsiteY3" fmla="*/ 0 h 565785"/>
              <a:gd name="connsiteX4" fmla="*/ 459803 w 636713"/>
              <a:gd name="connsiteY4" fmla="*/ 141446 h 565785"/>
              <a:gd name="connsiteX5" fmla="*/ 389080 w 636713"/>
              <a:gd name="connsiteY5" fmla="*/ 198155 h 565785"/>
              <a:gd name="connsiteX6" fmla="*/ 636713 w 636713"/>
              <a:gd name="connsiteY6" fmla="*/ 198155 h 565785"/>
              <a:gd name="connsiteX7" fmla="*/ 636713 w 636713"/>
              <a:gd name="connsiteY7" fmla="*/ 565785 h 565785"/>
              <a:gd name="connsiteX8" fmla="*/ 0 w 636713"/>
              <a:gd name="connsiteY8" fmla="*/ 565785 h 565785"/>
              <a:gd name="connsiteX9" fmla="*/ 0 w 636713"/>
              <a:gd name="connsiteY9" fmla="*/ 198155 h 5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713" h="565785">
                <a:moveTo>
                  <a:pt x="0" y="198155"/>
                </a:moveTo>
                <a:lnTo>
                  <a:pt x="247633" y="198155"/>
                </a:lnTo>
                <a:lnTo>
                  <a:pt x="176910" y="141446"/>
                </a:lnTo>
                <a:lnTo>
                  <a:pt x="318357" y="0"/>
                </a:lnTo>
                <a:lnTo>
                  <a:pt x="459803" y="141446"/>
                </a:lnTo>
                <a:lnTo>
                  <a:pt x="389080" y="198155"/>
                </a:lnTo>
                <a:lnTo>
                  <a:pt x="636713" y="198155"/>
                </a:lnTo>
                <a:lnTo>
                  <a:pt x="636713" y="565785"/>
                </a:lnTo>
                <a:lnTo>
                  <a:pt x="0" y="565785"/>
                </a:lnTo>
                <a:lnTo>
                  <a:pt x="0" y="19815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>
              <a:defRPr/>
            </a:pPr>
            <a:endParaRPr lang="en-US" b="1" i="1" kern="0" dirty="0">
              <a:solidFill>
                <a:srgbClr val="FF0066"/>
              </a:solidFill>
              <a:latin typeface="Bookman Old Style" pitchFamily="18" charset="0"/>
            </a:endParaRPr>
          </a:p>
          <a:p>
            <a:pPr>
              <a:defRPr/>
            </a:pPr>
            <a:r>
              <a:rPr lang="en-US" b="1" i="1" kern="0" dirty="0">
                <a:solidFill>
                  <a:srgbClr val="FF0066"/>
                </a:solidFill>
                <a:latin typeface="Bookman Old Style" pitchFamily="18" charset="0"/>
              </a:rPr>
              <a:t>cyst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5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210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2022-04-24T13:24:57Z</dcterms:modified>
</cp:coreProperties>
</file>