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815975" y="3140075"/>
            <a:ext cx="7464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Modes of reproduction used by single</a:t>
            </a:r>
          </a:p>
          <a:p>
            <a:pPr eaLnBrk="1" hangingPunct="1"/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   organisms </a:t>
            </a:r>
          </a:p>
          <a:p>
            <a:pPr eaLnBrk="1" hangingPunct="1"/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   (Spore formation, Tissue culture)</a:t>
            </a:r>
            <a:endParaRPr lang="pt-BR" altLang="en-US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838" y="681038"/>
            <a:ext cx="821848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This technique is commonly used for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ornamental plants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06" r="10805"/>
          <a:stretch/>
        </p:blipFill>
        <p:spPr>
          <a:xfrm>
            <a:off x="536575" y="1123950"/>
            <a:ext cx="3730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1123950"/>
            <a:ext cx="41148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838" y="681038"/>
            <a:ext cx="821848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This technique is commonly used for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ornamental plants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3" y="1119188"/>
            <a:ext cx="36576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5" y="1119188"/>
            <a:ext cx="28670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7605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763" y="920489"/>
            <a:ext cx="4951224" cy="3713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957" y="1977578"/>
            <a:ext cx="2794788" cy="2928938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06688" y="1901825"/>
            <a:ext cx="2740025" cy="3038475"/>
            <a:chOff x="2707326" y="1902455"/>
            <a:chExt cx="2739659" cy="3038608"/>
          </a:xfrm>
        </p:grpSpPr>
        <p:sp>
          <p:nvSpPr>
            <p:cNvPr id="4" name="Isosceles Triangle 3"/>
            <p:cNvSpPr/>
            <p:nvPr/>
          </p:nvSpPr>
          <p:spPr>
            <a:xfrm rot="14569817">
              <a:off x="2611058" y="2362277"/>
              <a:ext cx="2675054" cy="2482518"/>
            </a:xfrm>
            <a:custGeom>
              <a:avLst/>
              <a:gdLst>
                <a:gd name="connsiteX0" fmla="*/ 0 w 1715447"/>
                <a:gd name="connsiteY0" fmla="*/ 1851657 h 1851657"/>
                <a:gd name="connsiteX1" fmla="*/ 857724 w 1715447"/>
                <a:gd name="connsiteY1" fmla="*/ 0 h 1851657"/>
                <a:gd name="connsiteX2" fmla="*/ 1715447 w 1715447"/>
                <a:gd name="connsiteY2" fmla="*/ 1851657 h 1851657"/>
                <a:gd name="connsiteX3" fmla="*/ 0 w 1715447"/>
                <a:gd name="connsiteY3" fmla="*/ 1851657 h 1851657"/>
                <a:gd name="connsiteX0" fmla="*/ 0 w 1976039"/>
                <a:gd name="connsiteY0" fmla="*/ 1921326 h 1921326"/>
                <a:gd name="connsiteX1" fmla="*/ 1118316 w 1976039"/>
                <a:gd name="connsiteY1" fmla="*/ 0 h 1921326"/>
                <a:gd name="connsiteX2" fmla="*/ 1976039 w 1976039"/>
                <a:gd name="connsiteY2" fmla="*/ 1851657 h 1921326"/>
                <a:gd name="connsiteX3" fmla="*/ 0 w 1976039"/>
                <a:gd name="connsiteY3" fmla="*/ 1921326 h 1921326"/>
                <a:gd name="connsiteX0" fmla="*/ 0 w 1958043"/>
                <a:gd name="connsiteY0" fmla="*/ 1830638 h 1851657"/>
                <a:gd name="connsiteX1" fmla="*/ 1100320 w 1958043"/>
                <a:gd name="connsiteY1" fmla="*/ 0 h 1851657"/>
                <a:gd name="connsiteX2" fmla="*/ 1958043 w 1958043"/>
                <a:gd name="connsiteY2" fmla="*/ 1851657 h 1851657"/>
                <a:gd name="connsiteX3" fmla="*/ 0 w 1958043"/>
                <a:gd name="connsiteY3" fmla="*/ 1830638 h 1851657"/>
                <a:gd name="connsiteX0" fmla="*/ 0 w 2394899"/>
                <a:gd name="connsiteY0" fmla="*/ 1830638 h 2975213"/>
                <a:gd name="connsiteX1" fmla="*/ 1100320 w 2394899"/>
                <a:gd name="connsiteY1" fmla="*/ 0 h 2975213"/>
                <a:gd name="connsiteX2" fmla="*/ 2394899 w 2394899"/>
                <a:gd name="connsiteY2" fmla="*/ 2975213 h 2975213"/>
                <a:gd name="connsiteX3" fmla="*/ 0 w 2394899"/>
                <a:gd name="connsiteY3" fmla="*/ 1830638 h 2975213"/>
                <a:gd name="connsiteX0" fmla="*/ 0 w 2339005"/>
                <a:gd name="connsiteY0" fmla="*/ 1830638 h 2889424"/>
                <a:gd name="connsiteX1" fmla="*/ 1100320 w 2339005"/>
                <a:gd name="connsiteY1" fmla="*/ 0 h 2889424"/>
                <a:gd name="connsiteX2" fmla="*/ 2339005 w 2339005"/>
                <a:gd name="connsiteY2" fmla="*/ 2889424 h 2889424"/>
                <a:gd name="connsiteX3" fmla="*/ 0 w 2339005"/>
                <a:gd name="connsiteY3" fmla="*/ 1830638 h 2889424"/>
                <a:gd name="connsiteX0" fmla="*/ 0 w 2391400"/>
                <a:gd name="connsiteY0" fmla="*/ 1830638 h 3037655"/>
                <a:gd name="connsiteX1" fmla="*/ 1100320 w 2391400"/>
                <a:gd name="connsiteY1" fmla="*/ 0 h 3037655"/>
                <a:gd name="connsiteX2" fmla="*/ 2391400 w 2391400"/>
                <a:gd name="connsiteY2" fmla="*/ 3037655 h 3037655"/>
                <a:gd name="connsiteX3" fmla="*/ 0 w 2391400"/>
                <a:gd name="connsiteY3" fmla="*/ 1830638 h 3037655"/>
                <a:gd name="connsiteX0" fmla="*/ 0 w 2397649"/>
                <a:gd name="connsiteY0" fmla="*/ 1830638 h 2983762"/>
                <a:gd name="connsiteX1" fmla="*/ 1100320 w 2397649"/>
                <a:gd name="connsiteY1" fmla="*/ 0 h 2983762"/>
                <a:gd name="connsiteX2" fmla="*/ 2397649 w 2397649"/>
                <a:gd name="connsiteY2" fmla="*/ 2983762 h 2983762"/>
                <a:gd name="connsiteX3" fmla="*/ 0 w 2397649"/>
                <a:gd name="connsiteY3" fmla="*/ 1830638 h 2983762"/>
                <a:gd name="connsiteX0" fmla="*/ 0 w 2379251"/>
                <a:gd name="connsiteY0" fmla="*/ 1830638 h 2977888"/>
                <a:gd name="connsiteX1" fmla="*/ 1100320 w 2379251"/>
                <a:gd name="connsiteY1" fmla="*/ 0 h 2977888"/>
                <a:gd name="connsiteX2" fmla="*/ 2379251 w 2379251"/>
                <a:gd name="connsiteY2" fmla="*/ 2977888 h 2977888"/>
                <a:gd name="connsiteX3" fmla="*/ 0 w 2379251"/>
                <a:gd name="connsiteY3" fmla="*/ 1830638 h 2977888"/>
                <a:gd name="connsiteX0" fmla="*/ 0 w 2379251"/>
                <a:gd name="connsiteY0" fmla="*/ 1830638 h 2977888"/>
                <a:gd name="connsiteX1" fmla="*/ 1100320 w 2379251"/>
                <a:gd name="connsiteY1" fmla="*/ 0 h 2977888"/>
                <a:gd name="connsiteX2" fmla="*/ 2379251 w 2379251"/>
                <a:gd name="connsiteY2" fmla="*/ 2977888 h 2977888"/>
                <a:gd name="connsiteX3" fmla="*/ 0 w 2379251"/>
                <a:gd name="connsiteY3" fmla="*/ 1830638 h 2977888"/>
                <a:gd name="connsiteX0" fmla="*/ 0 w 2911336"/>
                <a:gd name="connsiteY0" fmla="*/ 1657465 h 2977888"/>
                <a:gd name="connsiteX1" fmla="*/ 1632405 w 2911336"/>
                <a:gd name="connsiteY1" fmla="*/ 0 h 2977888"/>
                <a:gd name="connsiteX2" fmla="*/ 2911336 w 2911336"/>
                <a:gd name="connsiteY2" fmla="*/ 2977888 h 2977888"/>
                <a:gd name="connsiteX3" fmla="*/ 0 w 2911336"/>
                <a:gd name="connsiteY3" fmla="*/ 1657465 h 2977888"/>
                <a:gd name="connsiteX0" fmla="*/ 0 w 2911336"/>
                <a:gd name="connsiteY0" fmla="*/ 1657465 h 2977888"/>
                <a:gd name="connsiteX1" fmla="*/ 1632405 w 2911336"/>
                <a:gd name="connsiteY1" fmla="*/ 0 h 2977888"/>
                <a:gd name="connsiteX2" fmla="*/ 2911336 w 2911336"/>
                <a:gd name="connsiteY2" fmla="*/ 2977888 h 2977888"/>
                <a:gd name="connsiteX3" fmla="*/ 0 w 2911336"/>
                <a:gd name="connsiteY3" fmla="*/ 1657465 h 2977888"/>
                <a:gd name="connsiteX0" fmla="*/ 0 w 2039691"/>
                <a:gd name="connsiteY0" fmla="*/ 1657465 h 2687533"/>
                <a:gd name="connsiteX1" fmla="*/ 1632405 w 2039691"/>
                <a:gd name="connsiteY1" fmla="*/ 0 h 2687533"/>
                <a:gd name="connsiteX2" fmla="*/ 2039691 w 2039691"/>
                <a:gd name="connsiteY2" fmla="*/ 2687533 h 2687533"/>
                <a:gd name="connsiteX3" fmla="*/ 0 w 2039691"/>
                <a:gd name="connsiteY3" fmla="*/ 1657465 h 2687533"/>
                <a:gd name="connsiteX0" fmla="*/ 0 w 1816318"/>
                <a:gd name="connsiteY0" fmla="*/ 1657465 h 2594297"/>
                <a:gd name="connsiteX1" fmla="*/ 1632405 w 1816318"/>
                <a:gd name="connsiteY1" fmla="*/ 0 h 2594297"/>
                <a:gd name="connsiteX2" fmla="*/ 1816318 w 1816318"/>
                <a:gd name="connsiteY2" fmla="*/ 2594297 h 2594297"/>
                <a:gd name="connsiteX3" fmla="*/ 0 w 1816318"/>
                <a:gd name="connsiteY3" fmla="*/ 1657465 h 2594297"/>
                <a:gd name="connsiteX0" fmla="*/ 0 w 1835069"/>
                <a:gd name="connsiteY0" fmla="*/ 1657465 h 2594297"/>
                <a:gd name="connsiteX1" fmla="*/ 1632405 w 1835069"/>
                <a:gd name="connsiteY1" fmla="*/ 0 h 2594297"/>
                <a:gd name="connsiteX2" fmla="*/ 1816318 w 1835069"/>
                <a:gd name="connsiteY2" fmla="*/ 2594297 h 2594297"/>
                <a:gd name="connsiteX3" fmla="*/ 0 w 1835069"/>
                <a:gd name="connsiteY3" fmla="*/ 1657465 h 2594297"/>
                <a:gd name="connsiteX0" fmla="*/ 0 w 1912968"/>
                <a:gd name="connsiteY0" fmla="*/ 1657465 h 2594297"/>
                <a:gd name="connsiteX1" fmla="*/ 1632405 w 1912968"/>
                <a:gd name="connsiteY1" fmla="*/ 0 h 2594297"/>
                <a:gd name="connsiteX2" fmla="*/ 1816318 w 1912968"/>
                <a:gd name="connsiteY2" fmla="*/ 2594297 h 2594297"/>
                <a:gd name="connsiteX3" fmla="*/ 0 w 1912968"/>
                <a:gd name="connsiteY3" fmla="*/ 1657465 h 2594297"/>
                <a:gd name="connsiteX0" fmla="*/ 0 w 2604988"/>
                <a:gd name="connsiteY0" fmla="*/ 1031050 h 2594297"/>
                <a:gd name="connsiteX1" fmla="*/ 2324425 w 2604988"/>
                <a:gd name="connsiteY1" fmla="*/ 0 h 2594297"/>
                <a:gd name="connsiteX2" fmla="*/ 2508338 w 2604988"/>
                <a:gd name="connsiteY2" fmla="*/ 2594297 h 2594297"/>
                <a:gd name="connsiteX3" fmla="*/ 0 w 2604988"/>
                <a:gd name="connsiteY3" fmla="*/ 1031050 h 2594297"/>
                <a:gd name="connsiteX0" fmla="*/ 0 w 2674773"/>
                <a:gd name="connsiteY0" fmla="*/ 1031050 h 2481909"/>
                <a:gd name="connsiteX1" fmla="*/ 2324425 w 2674773"/>
                <a:gd name="connsiteY1" fmla="*/ 0 h 2481909"/>
                <a:gd name="connsiteX2" fmla="*/ 2623123 w 2674773"/>
                <a:gd name="connsiteY2" fmla="*/ 2481909 h 2481909"/>
                <a:gd name="connsiteX3" fmla="*/ 0 w 2674773"/>
                <a:gd name="connsiteY3" fmla="*/ 1031050 h 248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4773" h="2481909">
                  <a:moveTo>
                    <a:pt x="0" y="1031050"/>
                  </a:moveTo>
                  <a:lnTo>
                    <a:pt x="2324425" y="0"/>
                  </a:lnTo>
                  <a:cubicBezTo>
                    <a:pt x="2750735" y="992629"/>
                    <a:pt x="2699603" y="1747344"/>
                    <a:pt x="2623123" y="2481909"/>
                  </a:cubicBezTo>
                  <a:lnTo>
                    <a:pt x="0" y="1031050"/>
                  </a:lnTo>
                  <a:close/>
                </a:path>
              </a:pathLst>
            </a:custGeom>
            <a:solidFill>
              <a:schemeClr val="dk1">
                <a:alpha val="61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6074" y="1902455"/>
              <a:ext cx="1170911" cy="300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TextBox 24"/>
          <p:cNvSpPr txBox="1"/>
          <p:nvPr/>
        </p:nvSpPr>
        <p:spPr>
          <a:xfrm>
            <a:off x="531813" y="1176338"/>
            <a:ext cx="33115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Thread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</a:rPr>
              <a:t>-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like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structures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813" y="803275"/>
            <a:ext cx="59753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Seen in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bread </a:t>
            </a:r>
            <a:r>
              <a:rPr lang="en-US" i="1" kern="0" dirty="0" err="1">
                <a:solidFill>
                  <a:srgbClr val="FF0066"/>
                </a:solidFill>
                <a:latin typeface="Bookman Old Style" pitchFamily="18" charset="0"/>
                <a:cs typeface="+mn-cs"/>
              </a:rPr>
              <a:t>mould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 (</a:t>
            </a:r>
            <a:r>
              <a:rPr lang="en-US" i="1" kern="0" dirty="0" err="1">
                <a:solidFill>
                  <a:srgbClr val="FF0066"/>
                </a:solidFill>
                <a:latin typeface="Bookman Old Style" pitchFamily="18" charset="0"/>
                <a:cs typeface="+mn-cs"/>
              </a:rPr>
              <a:t>Rhizopus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).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68218" y="1703418"/>
            <a:ext cx="448816" cy="15240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439168" y="1684368"/>
            <a:ext cx="448816" cy="15240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294880" y="1284704"/>
            <a:ext cx="448816" cy="15240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103955" y="1684368"/>
            <a:ext cx="448816" cy="15240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78263" y="1176338"/>
            <a:ext cx="14398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Hyphae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.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813" y="1576388"/>
            <a:ext cx="2159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On the hyphae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0063" y="1576388"/>
            <a:ext cx="9906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blobs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4888" y="1576388"/>
            <a:ext cx="15113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sporangia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2275" y="1595438"/>
            <a:ext cx="1223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Spores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.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03548" y="245175"/>
            <a:ext cx="2536852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</a:rPr>
              <a:t>Spore formation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8302" y="3052980"/>
            <a:ext cx="1303379" cy="408623"/>
          </a:xfrm>
          <a:prstGeom prst="wedgeRoundRectCallout">
            <a:avLst>
              <a:gd name="adj1" fmla="val 71107"/>
              <a:gd name="adj2" fmla="val -48656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Hyphae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064800" y="2425477"/>
            <a:ext cx="1303379" cy="408623"/>
          </a:xfrm>
          <a:prstGeom prst="wedgeRoundRectCallout">
            <a:avLst>
              <a:gd name="adj1" fmla="val 72139"/>
              <a:gd name="adj2" fmla="val -45366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blobs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49962" y="1977578"/>
            <a:ext cx="1947094" cy="408623"/>
          </a:xfrm>
          <a:prstGeom prst="wedgeRoundRectCallout">
            <a:avLst>
              <a:gd name="adj1" fmla="val -67159"/>
              <a:gd name="adj2" fmla="val 6323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Sporangia</a:t>
            </a:r>
            <a:endParaRPr lang="en-IN" dirty="0"/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 rot="-1500000">
            <a:off x="3989388" y="476250"/>
            <a:ext cx="2281237" cy="1352550"/>
            <a:chOff x="2906349" y="3737425"/>
            <a:chExt cx="2280942" cy="1352502"/>
          </a:xfrm>
        </p:grpSpPr>
        <p:sp>
          <p:nvSpPr>
            <p:cNvPr id="45" name="Isosceles Triangle 3"/>
            <p:cNvSpPr/>
            <p:nvPr/>
          </p:nvSpPr>
          <p:spPr>
            <a:xfrm rot="19189817">
              <a:off x="2904047" y="4564023"/>
              <a:ext cx="1473009" cy="525444"/>
            </a:xfrm>
            <a:custGeom>
              <a:avLst/>
              <a:gdLst>
                <a:gd name="connsiteX0" fmla="*/ 0 w 1508151"/>
                <a:gd name="connsiteY0" fmla="*/ 313525 h 878012"/>
                <a:gd name="connsiteX1" fmla="*/ 1093457 w 1508151"/>
                <a:gd name="connsiteY1" fmla="*/ 313525 h 878012"/>
                <a:gd name="connsiteX2" fmla="*/ 1093457 w 1508151"/>
                <a:gd name="connsiteY2" fmla="*/ 0 h 878012"/>
                <a:gd name="connsiteX3" fmla="*/ 1508151 w 1508151"/>
                <a:gd name="connsiteY3" fmla="*/ 439006 h 878012"/>
                <a:gd name="connsiteX4" fmla="*/ 1093457 w 1508151"/>
                <a:gd name="connsiteY4" fmla="*/ 878012 h 878012"/>
                <a:gd name="connsiteX5" fmla="*/ 1093457 w 1508151"/>
                <a:gd name="connsiteY5" fmla="*/ 564487 h 878012"/>
                <a:gd name="connsiteX6" fmla="*/ 0 w 1508151"/>
                <a:gd name="connsiteY6" fmla="*/ 564487 h 878012"/>
                <a:gd name="connsiteX7" fmla="*/ 0 w 1508151"/>
                <a:gd name="connsiteY7" fmla="*/ 313525 h 878012"/>
                <a:gd name="connsiteX0" fmla="*/ 0 w 1508151"/>
                <a:gd name="connsiteY0" fmla="*/ 313525 h 878012"/>
                <a:gd name="connsiteX1" fmla="*/ 1093457 w 1508151"/>
                <a:gd name="connsiteY1" fmla="*/ 313525 h 878012"/>
                <a:gd name="connsiteX2" fmla="*/ 1093457 w 1508151"/>
                <a:gd name="connsiteY2" fmla="*/ 0 h 878012"/>
                <a:gd name="connsiteX3" fmla="*/ 1508151 w 1508151"/>
                <a:gd name="connsiteY3" fmla="*/ 439006 h 878012"/>
                <a:gd name="connsiteX4" fmla="*/ 1093457 w 1508151"/>
                <a:gd name="connsiteY4" fmla="*/ 878012 h 878012"/>
                <a:gd name="connsiteX5" fmla="*/ 1093457 w 1508151"/>
                <a:gd name="connsiteY5" fmla="*/ 564487 h 878012"/>
                <a:gd name="connsiteX6" fmla="*/ 0 w 1508151"/>
                <a:gd name="connsiteY6" fmla="*/ 313525 h 878012"/>
                <a:gd name="connsiteX0" fmla="*/ 0 w 1427758"/>
                <a:gd name="connsiteY0" fmla="*/ 425017 h 878012"/>
                <a:gd name="connsiteX1" fmla="*/ 1013064 w 1427758"/>
                <a:gd name="connsiteY1" fmla="*/ 313525 h 878012"/>
                <a:gd name="connsiteX2" fmla="*/ 1013064 w 1427758"/>
                <a:gd name="connsiteY2" fmla="*/ 0 h 878012"/>
                <a:gd name="connsiteX3" fmla="*/ 1427758 w 1427758"/>
                <a:gd name="connsiteY3" fmla="*/ 439006 h 878012"/>
                <a:gd name="connsiteX4" fmla="*/ 1013064 w 1427758"/>
                <a:gd name="connsiteY4" fmla="*/ 878012 h 878012"/>
                <a:gd name="connsiteX5" fmla="*/ 1013064 w 1427758"/>
                <a:gd name="connsiteY5" fmla="*/ 564487 h 878012"/>
                <a:gd name="connsiteX6" fmla="*/ 0 w 1427758"/>
                <a:gd name="connsiteY6" fmla="*/ 425017 h 878012"/>
                <a:gd name="connsiteX0" fmla="*/ 0 w 1427758"/>
                <a:gd name="connsiteY0" fmla="*/ 425017 h 878012"/>
                <a:gd name="connsiteX1" fmla="*/ 1013064 w 1427758"/>
                <a:gd name="connsiteY1" fmla="*/ 313525 h 878012"/>
                <a:gd name="connsiteX2" fmla="*/ 1013064 w 1427758"/>
                <a:gd name="connsiteY2" fmla="*/ 0 h 878012"/>
                <a:gd name="connsiteX3" fmla="*/ 1427758 w 1427758"/>
                <a:gd name="connsiteY3" fmla="*/ 439006 h 878012"/>
                <a:gd name="connsiteX4" fmla="*/ 1013064 w 1427758"/>
                <a:gd name="connsiteY4" fmla="*/ 878012 h 878012"/>
                <a:gd name="connsiteX5" fmla="*/ 1013064 w 1427758"/>
                <a:gd name="connsiteY5" fmla="*/ 564487 h 878012"/>
                <a:gd name="connsiteX6" fmla="*/ 0 w 1427758"/>
                <a:gd name="connsiteY6" fmla="*/ 425017 h 878012"/>
                <a:gd name="connsiteX0" fmla="*/ 0 w 1427758"/>
                <a:gd name="connsiteY0" fmla="*/ 425017 h 878012"/>
                <a:gd name="connsiteX1" fmla="*/ 1013064 w 1427758"/>
                <a:gd name="connsiteY1" fmla="*/ 313525 h 878012"/>
                <a:gd name="connsiteX2" fmla="*/ 1013064 w 1427758"/>
                <a:gd name="connsiteY2" fmla="*/ 0 h 878012"/>
                <a:gd name="connsiteX3" fmla="*/ 1427758 w 1427758"/>
                <a:gd name="connsiteY3" fmla="*/ 439006 h 878012"/>
                <a:gd name="connsiteX4" fmla="*/ 1013064 w 1427758"/>
                <a:gd name="connsiteY4" fmla="*/ 878012 h 878012"/>
                <a:gd name="connsiteX5" fmla="*/ 1013064 w 1427758"/>
                <a:gd name="connsiteY5" fmla="*/ 564487 h 878012"/>
                <a:gd name="connsiteX6" fmla="*/ 0 w 1427758"/>
                <a:gd name="connsiteY6" fmla="*/ 425017 h 878012"/>
                <a:gd name="connsiteX0" fmla="*/ 0 w 1538032"/>
                <a:gd name="connsiteY0" fmla="*/ 425017 h 878012"/>
                <a:gd name="connsiteX1" fmla="*/ 1013064 w 1538032"/>
                <a:gd name="connsiteY1" fmla="*/ 313525 h 878012"/>
                <a:gd name="connsiteX2" fmla="*/ 1013064 w 1538032"/>
                <a:gd name="connsiteY2" fmla="*/ 0 h 878012"/>
                <a:gd name="connsiteX3" fmla="*/ 1427758 w 1538032"/>
                <a:gd name="connsiteY3" fmla="*/ 439006 h 878012"/>
                <a:gd name="connsiteX4" fmla="*/ 1537819 w 1538032"/>
                <a:gd name="connsiteY4" fmla="*/ 634560 h 878012"/>
                <a:gd name="connsiteX5" fmla="*/ 1013064 w 1538032"/>
                <a:gd name="connsiteY5" fmla="*/ 878012 h 878012"/>
                <a:gd name="connsiteX6" fmla="*/ 1013064 w 1538032"/>
                <a:gd name="connsiteY6" fmla="*/ 564487 h 878012"/>
                <a:gd name="connsiteX7" fmla="*/ 0 w 1538032"/>
                <a:gd name="connsiteY7" fmla="*/ 425017 h 878012"/>
                <a:gd name="connsiteX0" fmla="*/ 0 w 1537819"/>
                <a:gd name="connsiteY0" fmla="*/ 425017 h 878012"/>
                <a:gd name="connsiteX1" fmla="*/ 1013064 w 1537819"/>
                <a:gd name="connsiteY1" fmla="*/ 313525 h 878012"/>
                <a:gd name="connsiteX2" fmla="*/ 1013064 w 1537819"/>
                <a:gd name="connsiteY2" fmla="*/ 0 h 878012"/>
                <a:gd name="connsiteX3" fmla="*/ 1537819 w 1537819"/>
                <a:gd name="connsiteY3" fmla="*/ 634560 h 878012"/>
                <a:gd name="connsiteX4" fmla="*/ 1013064 w 1537819"/>
                <a:gd name="connsiteY4" fmla="*/ 878012 h 878012"/>
                <a:gd name="connsiteX5" fmla="*/ 1013064 w 1537819"/>
                <a:gd name="connsiteY5" fmla="*/ 564487 h 878012"/>
                <a:gd name="connsiteX6" fmla="*/ 0 w 1537819"/>
                <a:gd name="connsiteY6" fmla="*/ 425017 h 878012"/>
                <a:gd name="connsiteX0" fmla="*/ 0 w 1537819"/>
                <a:gd name="connsiteY0" fmla="*/ 224247 h 677242"/>
                <a:gd name="connsiteX1" fmla="*/ 1013064 w 1537819"/>
                <a:gd name="connsiteY1" fmla="*/ 112755 h 677242"/>
                <a:gd name="connsiteX2" fmla="*/ 1036789 w 1537819"/>
                <a:gd name="connsiteY2" fmla="*/ 0 h 677242"/>
                <a:gd name="connsiteX3" fmla="*/ 1537819 w 1537819"/>
                <a:gd name="connsiteY3" fmla="*/ 433790 h 677242"/>
                <a:gd name="connsiteX4" fmla="*/ 1013064 w 1537819"/>
                <a:gd name="connsiteY4" fmla="*/ 677242 h 677242"/>
                <a:gd name="connsiteX5" fmla="*/ 1013064 w 1537819"/>
                <a:gd name="connsiteY5" fmla="*/ 363717 h 677242"/>
                <a:gd name="connsiteX6" fmla="*/ 0 w 1537819"/>
                <a:gd name="connsiteY6" fmla="*/ 224247 h 677242"/>
                <a:gd name="connsiteX0" fmla="*/ 0 w 1537819"/>
                <a:gd name="connsiteY0" fmla="*/ 224247 h 525388"/>
                <a:gd name="connsiteX1" fmla="*/ 1013064 w 1537819"/>
                <a:gd name="connsiteY1" fmla="*/ 112755 h 525388"/>
                <a:gd name="connsiteX2" fmla="*/ 1036789 w 1537819"/>
                <a:gd name="connsiteY2" fmla="*/ 0 h 525388"/>
                <a:gd name="connsiteX3" fmla="*/ 1537819 w 1537819"/>
                <a:gd name="connsiteY3" fmla="*/ 433790 h 525388"/>
                <a:gd name="connsiteX4" fmla="*/ 1010370 w 1537819"/>
                <a:gd name="connsiteY4" fmla="*/ 525388 h 525388"/>
                <a:gd name="connsiteX5" fmla="*/ 1013064 w 1537819"/>
                <a:gd name="connsiteY5" fmla="*/ 363717 h 525388"/>
                <a:gd name="connsiteX6" fmla="*/ 0 w 1537819"/>
                <a:gd name="connsiteY6" fmla="*/ 224247 h 525388"/>
                <a:gd name="connsiteX0" fmla="*/ 0 w 1473211"/>
                <a:gd name="connsiteY0" fmla="*/ 224247 h 525388"/>
                <a:gd name="connsiteX1" fmla="*/ 1013064 w 1473211"/>
                <a:gd name="connsiteY1" fmla="*/ 112755 h 525388"/>
                <a:gd name="connsiteX2" fmla="*/ 1036789 w 1473211"/>
                <a:gd name="connsiteY2" fmla="*/ 0 h 525388"/>
                <a:gd name="connsiteX3" fmla="*/ 1473211 w 1473211"/>
                <a:gd name="connsiteY3" fmla="*/ 429110 h 525388"/>
                <a:gd name="connsiteX4" fmla="*/ 1010370 w 1473211"/>
                <a:gd name="connsiteY4" fmla="*/ 525388 h 525388"/>
                <a:gd name="connsiteX5" fmla="*/ 1013064 w 1473211"/>
                <a:gd name="connsiteY5" fmla="*/ 363717 h 525388"/>
                <a:gd name="connsiteX6" fmla="*/ 0 w 1473211"/>
                <a:gd name="connsiteY6" fmla="*/ 224247 h 52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11" h="525388">
                  <a:moveTo>
                    <a:pt x="0" y="224247"/>
                  </a:moveTo>
                  <a:cubicBezTo>
                    <a:pt x="247087" y="-45212"/>
                    <a:pt x="675376" y="149919"/>
                    <a:pt x="1013064" y="112755"/>
                  </a:cubicBezTo>
                  <a:lnTo>
                    <a:pt x="1036789" y="0"/>
                  </a:lnTo>
                  <a:lnTo>
                    <a:pt x="1473211" y="429110"/>
                  </a:lnTo>
                  <a:lnTo>
                    <a:pt x="1010370" y="525388"/>
                  </a:lnTo>
                  <a:lnTo>
                    <a:pt x="1013064" y="363717"/>
                  </a:lnTo>
                  <a:cubicBezTo>
                    <a:pt x="675376" y="317227"/>
                    <a:pt x="353758" y="140954"/>
                    <a:pt x="0" y="224247"/>
                  </a:cubicBezTo>
                  <a:close/>
                </a:path>
              </a:pathLst>
            </a:custGeom>
            <a:solidFill>
              <a:schemeClr val="dk1">
                <a:alpha val="61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1405"/>
            <a:stretch/>
          </p:blipFill>
          <p:spPr>
            <a:xfrm rot="3425681">
              <a:off x="4181562" y="3733050"/>
              <a:ext cx="1001354" cy="10101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7" name="TextBox 46"/>
          <p:cNvSpPr txBox="1"/>
          <p:nvPr/>
        </p:nvSpPr>
        <p:spPr>
          <a:xfrm>
            <a:off x="3677418" y="279226"/>
            <a:ext cx="1368152" cy="408623"/>
          </a:xfrm>
          <a:prstGeom prst="wedgeRoundRectCallout">
            <a:avLst>
              <a:gd name="adj1" fmla="val 68367"/>
              <a:gd name="adj2" fmla="val 6323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Spores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Documents and Settings\compu\Desktop\chp 12\image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592263"/>
            <a:ext cx="4948237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620838"/>
            <a:ext cx="351631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225675" y="1965325"/>
            <a:ext cx="288925" cy="530225"/>
          </a:xfrm>
          <a:prstGeom prst="straightConnector1">
            <a:avLst/>
          </a:prstGeom>
          <a:ln w="19050">
            <a:solidFill>
              <a:schemeClr val="bg1"/>
            </a:solidFill>
            <a:headEnd type="stealth"/>
            <a:tailEnd type="stealth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03548" y="245175"/>
            <a:ext cx="2536852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</a:rPr>
              <a:t>Spore 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2925" y="801688"/>
            <a:ext cx="68024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The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spores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are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covered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with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thick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walls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that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protect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them. 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925" y="1169988"/>
            <a:ext cx="78486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Spore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eventually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develop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into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new individuals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.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966" y="3240467"/>
            <a:ext cx="1584176" cy="1635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724275" y="800100"/>
            <a:ext cx="1466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u="sng" kern="0" dirty="0">
                <a:solidFill>
                  <a:srgbClr val="FF0066"/>
                </a:solidFill>
                <a:latin typeface="Bookman Old Style" pitchFamily="18" charset="0"/>
              </a:rPr>
              <a:t>thick</a:t>
            </a:r>
            <a:r>
              <a:rPr lang="en-US" u="sng" kern="0" dirty="0">
                <a:solidFill>
                  <a:srgbClr val="FF0066"/>
                </a:solidFill>
                <a:latin typeface="Bookman Old Style" pitchFamily="18" charset="0"/>
              </a:rPr>
              <a:t> </a:t>
            </a:r>
            <a:r>
              <a:rPr lang="en-US" i="1" u="sng" kern="0" dirty="0">
                <a:solidFill>
                  <a:srgbClr val="FF0066"/>
                </a:solidFill>
                <a:latin typeface="Bookman Old Style" pitchFamily="18" charset="0"/>
              </a:rPr>
              <a:t>walls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</a:rPr>
              <a:t> </a:t>
            </a: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229100" y="1209675"/>
            <a:ext cx="3116263" cy="2070100"/>
            <a:chOff x="4229668" y="1209525"/>
            <a:chExt cx="3115954" cy="2069687"/>
          </a:xfrm>
        </p:grpSpPr>
        <p:sp>
          <p:nvSpPr>
            <p:cNvPr id="16" name="Isosceles Triangle 3"/>
            <p:cNvSpPr/>
            <p:nvPr/>
          </p:nvSpPr>
          <p:spPr>
            <a:xfrm rot="14569817">
              <a:off x="4784517" y="1275265"/>
              <a:ext cx="1449098" cy="2558796"/>
            </a:xfrm>
            <a:custGeom>
              <a:avLst/>
              <a:gdLst>
                <a:gd name="connsiteX0" fmla="*/ 0 w 2674773"/>
                <a:gd name="connsiteY0" fmla="*/ 2481909 h 2481909"/>
                <a:gd name="connsiteX1" fmla="*/ 1337387 w 2674773"/>
                <a:gd name="connsiteY1" fmla="*/ 0 h 2481909"/>
                <a:gd name="connsiteX2" fmla="*/ 2674773 w 2674773"/>
                <a:gd name="connsiteY2" fmla="*/ 2481909 h 2481909"/>
                <a:gd name="connsiteX3" fmla="*/ 0 w 2674773"/>
                <a:gd name="connsiteY3" fmla="*/ 2481909 h 2481909"/>
                <a:gd name="connsiteX0" fmla="*/ 0 w 1519792"/>
                <a:gd name="connsiteY0" fmla="*/ 2834896 h 2834896"/>
                <a:gd name="connsiteX1" fmla="*/ 182406 w 1519792"/>
                <a:gd name="connsiteY1" fmla="*/ 0 h 2834896"/>
                <a:gd name="connsiteX2" fmla="*/ 1519792 w 1519792"/>
                <a:gd name="connsiteY2" fmla="*/ 2481909 h 2834896"/>
                <a:gd name="connsiteX3" fmla="*/ 0 w 1519792"/>
                <a:gd name="connsiteY3" fmla="*/ 2834896 h 2834896"/>
                <a:gd name="connsiteX0" fmla="*/ 0 w 1377546"/>
                <a:gd name="connsiteY0" fmla="*/ 2834896 h 2834896"/>
                <a:gd name="connsiteX1" fmla="*/ 182406 w 1377546"/>
                <a:gd name="connsiteY1" fmla="*/ 0 h 2834896"/>
                <a:gd name="connsiteX2" fmla="*/ 1377546 w 1377546"/>
                <a:gd name="connsiteY2" fmla="*/ 2074860 h 2834896"/>
                <a:gd name="connsiteX3" fmla="*/ 0 w 1377546"/>
                <a:gd name="connsiteY3" fmla="*/ 2834896 h 2834896"/>
                <a:gd name="connsiteX0" fmla="*/ 0 w 1449599"/>
                <a:gd name="connsiteY0" fmla="*/ 2558091 h 2558091"/>
                <a:gd name="connsiteX1" fmla="*/ 254459 w 1449599"/>
                <a:gd name="connsiteY1" fmla="*/ 0 h 2558091"/>
                <a:gd name="connsiteX2" fmla="*/ 1449599 w 1449599"/>
                <a:gd name="connsiteY2" fmla="*/ 2074860 h 2558091"/>
                <a:gd name="connsiteX3" fmla="*/ 0 w 1449599"/>
                <a:gd name="connsiteY3" fmla="*/ 2558091 h 255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9599" h="2558091">
                  <a:moveTo>
                    <a:pt x="0" y="2558091"/>
                  </a:moveTo>
                  <a:lnTo>
                    <a:pt x="254459" y="0"/>
                  </a:lnTo>
                  <a:lnTo>
                    <a:pt x="1449599" y="2074860"/>
                  </a:lnTo>
                  <a:lnTo>
                    <a:pt x="0" y="2558091"/>
                  </a:lnTo>
                  <a:close/>
                </a:path>
              </a:pathLst>
            </a:custGeom>
            <a:solidFill>
              <a:schemeClr val="dk1">
                <a:alpha val="61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1446" y="1209525"/>
              <a:ext cx="1584176" cy="15115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16163"/>
            <a:ext cx="40973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0163"/>
            <a:ext cx="6248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775" y="617538"/>
            <a:ext cx="6145213" cy="7239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New plants grow by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removing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tissue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or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separating</a:t>
            </a:r>
            <a:endParaRPr lang="en-US" kern="0" dirty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cells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from the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growing tip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of a plant.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/>
          <a:stretch>
            <a:fillRect/>
          </a:stretch>
        </p:blipFill>
        <p:spPr bwMode="auto">
          <a:xfrm>
            <a:off x="457200" y="1366838"/>
            <a:ext cx="2266950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>
            <a:grpSpLocks/>
          </p:cNvGrpSpPr>
          <p:nvPr/>
        </p:nvGrpSpPr>
        <p:grpSpPr bwMode="auto">
          <a:xfrm rot="-1020000">
            <a:off x="1444625" y="1725613"/>
            <a:ext cx="1682750" cy="976312"/>
            <a:chOff x="1827211" y="1743075"/>
            <a:chExt cx="1683858" cy="975495"/>
          </a:xfrm>
        </p:grpSpPr>
        <p:sp>
          <p:nvSpPr>
            <p:cNvPr id="9" name="Oval 8"/>
            <p:cNvSpPr/>
            <p:nvPr/>
          </p:nvSpPr>
          <p:spPr>
            <a:xfrm>
              <a:off x="1813731" y="1723461"/>
              <a:ext cx="57188" cy="57102"/>
            </a:xfrm>
            <a:prstGeom prst="ellipse">
              <a:avLst/>
            </a:prstGeom>
            <a:solidFill>
              <a:srgbClr val="C00000">
                <a:alpha val="53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6200000">
              <a:off x="2066070" y="1480677"/>
              <a:ext cx="824809" cy="130260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561308 w 1060704"/>
                <a:gd name="connsiteY2" fmla="*/ 61913 h 914400"/>
                <a:gd name="connsiteX3" fmla="*/ 1060704 w 1060704"/>
                <a:gd name="connsiteY3" fmla="*/ 914400 h 914400"/>
                <a:gd name="connsiteX4" fmla="*/ 0 w 1060704"/>
                <a:gd name="connsiteY4" fmla="*/ 914400 h 914400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61308 w 1060704"/>
                <a:gd name="connsiteY2" fmla="*/ 2382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61308 w 1060704"/>
                <a:gd name="connsiteY2" fmla="*/ 2382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61308 w 1060704"/>
                <a:gd name="connsiteY2" fmla="*/ 2382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61308 w 1060704"/>
                <a:gd name="connsiteY2" fmla="*/ 2382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61308 w 1060704"/>
                <a:gd name="connsiteY2" fmla="*/ 2382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61308 w 1060704"/>
                <a:gd name="connsiteY2" fmla="*/ 2382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9 h 854869"/>
                <a:gd name="connsiteX1" fmla="*/ 485108 w 1060704"/>
                <a:gd name="connsiteY1" fmla="*/ 0 h 854869"/>
                <a:gd name="connsiteX2" fmla="*/ 549402 w 1060704"/>
                <a:gd name="connsiteY2" fmla="*/ 2385 h 854869"/>
                <a:gd name="connsiteX3" fmla="*/ 1060704 w 1060704"/>
                <a:gd name="connsiteY3" fmla="*/ 854869 h 854869"/>
                <a:gd name="connsiteX4" fmla="*/ 0 w 1060704"/>
                <a:gd name="connsiteY4" fmla="*/ 854869 h 854869"/>
                <a:gd name="connsiteX0" fmla="*/ 0 w 1060704"/>
                <a:gd name="connsiteY0" fmla="*/ 854866 h 854866"/>
                <a:gd name="connsiteX1" fmla="*/ 497015 w 1060704"/>
                <a:gd name="connsiteY1" fmla="*/ 0 h 854866"/>
                <a:gd name="connsiteX2" fmla="*/ 549402 w 1060704"/>
                <a:gd name="connsiteY2" fmla="*/ 2382 h 854866"/>
                <a:gd name="connsiteX3" fmla="*/ 1060704 w 1060704"/>
                <a:gd name="connsiteY3" fmla="*/ 854866 h 854866"/>
                <a:gd name="connsiteX4" fmla="*/ 0 w 1060704"/>
                <a:gd name="connsiteY4" fmla="*/ 854866 h 854866"/>
                <a:gd name="connsiteX0" fmla="*/ 0 w 1060704"/>
                <a:gd name="connsiteY0" fmla="*/ 854866 h 854866"/>
                <a:gd name="connsiteX1" fmla="*/ 497015 w 1060704"/>
                <a:gd name="connsiteY1" fmla="*/ 0 h 854866"/>
                <a:gd name="connsiteX2" fmla="*/ 549402 w 1060704"/>
                <a:gd name="connsiteY2" fmla="*/ 2382 h 854866"/>
                <a:gd name="connsiteX3" fmla="*/ 1060704 w 1060704"/>
                <a:gd name="connsiteY3" fmla="*/ 854866 h 854866"/>
                <a:gd name="connsiteX4" fmla="*/ 0 w 1060704"/>
                <a:gd name="connsiteY4" fmla="*/ 854866 h 854866"/>
                <a:gd name="connsiteX0" fmla="*/ 0 w 1060704"/>
                <a:gd name="connsiteY0" fmla="*/ 857247 h 857247"/>
                <a:gd name="connsiteX1" fmla="*/ 489871 w 1060704"/>
                <a:gd name="connsiteY1" fmla="*/ 0 h 857247"/>
                <a:gd name="connsiteX2" fmla="*/ 549402 w 1060704"/>
                <a:gd name="connsiteY2" fmla="*/ 4763 h 857247"/>
                <a:gd name="connsiteX3" fmla="*/ 1060704 w 1060704"/>
                <a:gd name="connsiteY3" fmla="*/ 857247 h 857247"/>
                <a:gd name="connsiteX4" fmla="*/ 0 w 1060704"/>
                <a:gd name="connsiteY4" fmla="*/ 857247 h 857247"/>
                <a:gd name="connsiteX0" fmla="*/ 0 w 1060704"/>
                <a:gd name="connsiteY0" fmla="*/ 852484 h 852484"/>
                <a:gd name="connsiteX1" fmla="*/ 494633 w 1060704"/>
                <a:gd name="connsiteY1" fmla="*/ 2384 h 852484"/>
                <a:gd name="connsiteX2" fmla="*/ 549402 w 1060704"/>
                <a:gd name="connsiteY2" fmla="*/ 0 h 852484"/>
                <a:gd name="connsiteX3" fmla="*/ 1060704 w 1060704"/>
                <a:gd name="connsiteY3" fmla="*/ 852484 h 852484"/>
                <a:gd name="connsiteX4" fmla="*/ 0 w 1060704"/>
                <a:gd name="connsiteY4" fmla="*/ 852484 h 852484"/>
                <a:gd name="connsiteX0" fmla="*/ 0 w 550088"/>
                <a:gd name="connsiteY0" fmla="*/ 852484 h 1111564"/>
                <a:gd name="connsiteX1" fmla="*/ 494633 w 550088"/>
                <a:gd name="connsiteY1" fmla="*/ 2384 h 1111564"/>
                <a:gd name="connsiteX2" fmla="*/ 549402 w 550088"/>
                <a:gd name="connsiteY2" fmla="*/ 0 h 1111564"/>
                <a:gd name="connsiteX3" fmla="*/ 413004 w 550088"/>
                <a:gd name="connsiteY3" fmla="*/ 1111564 h 1111564"/>
                <a:gd name="connsiteX4" fmla="*/ 0 w 550088"/>
                <a:gd name="connsiteY4" fmla="*/ 852484 h 1111564"/>
                <a:gd name="connsiteX0" fmla="*/ 0 w 710108"/>
                <a:gd name="connsiteY0" fmla="*/ 875344 h 1111564"/>
                <a:gd name="connsiteX1" fmla="*/ 654653 w 710108"/>
                <a:gd name="connsiteY1" fmla="*/ 2384 h 1111564"/>
                <a:gd name="connsiteX2" fmla="*/ 709422 w 710108"/>
                <a:gd name="connsiteY2" fmla="*/ 0 h 1111564"/>
                <a:gd name="connsiteX3" fmla="*/ 573024 w 710108"/>
                <a:gd name="connsiteY3" fmla="*/ 1111564 h 1111564"/>
                <a:gd name="connsiteX4" fmla="*/ 0 w 710108"/>
                <a:gd name="connsiteY4" fmla="*/ 875344 h 1111564"/>
                <a:gd name="connsiteX0" fmla="*/ 0 w 710108"/>
                <a:gd name="connsiteY0" fmla="*/ 875344 h 1157284"/>
                <a:gd name="connsiteX1" fmla="*/ 654653 w 710108"/>
                <a:gd name="connsiteY1" fmla="*/ 2384 h 1157284"/>
                <a:gd name="connsiteX2" fmla="*/ 709422 w 710108"/>
                <a:gd name="connsiteY2" fmla="*/ 0 h 1157284"/>
                <a:gd name="connsiteX3" fmla="*/ 573024 w 710108"/>
                <a:gd name="connsiteY3" fmla="*/ 1157284 h 1157284"/>
                <a:gd name="connsiteX4" fmla="*/ 0 w 710108"/>
                <a:gd name="connsiteY4" fmla="*/ 875344 h 1157284"/>
                <a:gd name="connsiteX0" fmla="*/ 0 w 824408"/>
                <a:gd name="connsiteY0" fmla="*/ 919794 h 1157284"/>
                <a:gd name="connsiteX1" fmla="*/ 768953 w 824408"/>
                <a:gd name="connsiteY1" fmla="*/ 2384 h 1157284"/>
                <a:gd name="connsiteX2" fmla="*/ 823722 w 824408"/>
                <a:gd name="connsiteY2" fmla="*/ 0 h 1157284"/>
                <a:gd name="connsiteX3" fmla="*/ 687324 w 824408"/>
                <a:gd name="connsiteY3" fmla="*/ 1157284 h 1157284"/>
                <a:gd name="connsiteX4" fmla="*/ 0 w 824408"/>
                <a:gd name="connsiteY4" fmla="*/ 919794 h 1157284"/>
                <a:gd name="connsiteX0" fmla="*/ 0 w 824408"/>
                <a:gd name="connsiteY0" fmla="*/ 919794 h 1303334"/>
                <a:gd name="connsiteX1" fmla="*/ 768953 w 824408"/>
                <a:gd name="connsiteY1" fmla="*/ 2384 h 1303334"/>
                <a:gd name="connsiteX2" fmla="*/ 823722 w 824408"/>
                <a:gd name="connsiteY2" fmla="*/ 0 h 1303334"/>
                <a:gd name="connsiteX3" fmla="*/ 687324 w 824408"/>
                <a:gd name="connsiteY3" fmla="*/ 1303334 h 1303334"/>
                <a:gd name="connsiteX4" fmla="*/ 0 w 824408"/>
                <a:gd name="connsiteY4" fmla="*/ 919794 h 130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408" h="1303334">
                  <a:moveTo>
                    <a:pt x="0" y="919794"/>
                  </a:moveTo>
                  <a:lnTo>
                    <a:pt x="768953" y="2384"/>
                  </a:lnTo>
                  <a:cubicBezTo>
                    <a:pt x="768158" y="69863"/>
                    <a:pt x="831659" y="56362"/>
                    <a:pt x="823722" y="0"/>
                  </a:cubicBezTo>
                  <a:lnTo>
                    <a:pt x="687324" y="1303334"/>
                  </a:lnTo>
                  <a:lnTo>
                    <a:pt x="0" y="919794"/>
                  </a:lnTo>
                  <a:close/>
                </a:path>
              </a:pathLst>
            </a:custGeom>
            <a:solidFill>
              <a:srgbClr val="C00000">
                <a:alpha val="53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364" t="14360" r="8340" b="20336"/>
            <a:stretch/>
          </p:blipFill>
          <p:spPr>
            <a:xfrm rot="1020000">
              <a:off x="2666016" y="1880797"/>
              <a:ext cx="845053" cy="83777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3" name="TextBox 22"/>
          <p:cNvSpPr txBox="1"/>
          <p:nvPr/>
        </p:nvSpPr>
        <p:spPr>
          <a:xfrm>
            <a:off x="3355942" y="1222333"/>
            <a:ext cx="2446981" cy="739817"/>
          </a:xfrm>
          <a:prstGeom prst="wedgeRoundRectCallout">
            <a:avLst>
              <a:gd name="adj1" fmla="val -62791"/>
              <a:gd name="adj2" fmla="val -4592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As it contains meristematic tissue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775" y="630238"/>
            <a:ext cx="6145213" cy="7239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Cells are placed in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artificial medium 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divide rapidly </a:t>
            </a:r>
            <a:r>
              <a:rPr lang="en-US" kern="0" dirty="0">
                <a:latin typeface="Bookman Old Style" pitchFamily="18" charset="0"/>
              </a:rPr>
              <a:t>-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small groups of cells –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callus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57356" name="Group 26"/>
          <p:cNvGrpSpPr>
            <a:grpSpLocks/>
          </p:cNvGrpSpPr>
          <p:nvPr/>
        </p:nvGrpSpPr>
        <p:grpSpPr bwMode="auto">
          <a:xfrm>
            <a:off x="3236913" y="1962150"/>
            <a:ext cx="1746250" cy="1131888"/>
            <a:chOff x="3292678" y="1664484"/>
            <a:chExt cx="1746013" cy="1130257"/>
          </a:xfrm>
        </p:grpSpPr>
        <p:pic>
          <p:nvPicPr>
            <p:cNvPr id="55321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25" r="45361" b="19984"/>
            <a:stretch>
              <a:fillRect/>
            </a:stretch>
          </p:blipFill>
          <p:spPr bwMode="auto">
            <a:xfrm>
              <a:off x="3292678" y="1664484"/>
              <a:ext cx="1746013" cy="113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6297" t="2964" r="3275" b="66449"/>
            <a:stretch/>
          </p:blipFill>
          <p:spPr>
            <a:xfrm>
              <a:off x="3947404" y="2197164"/>
              <a:ext cx="218281" cy="64898"/>
            </a:xfrm>
            <a:prstGeom prst="ellipse">
              <a:avLst/>
            </a:prstGeom>
            <a:ln>
              <a:noFill/>
            </a:ln>
          </p:spPr>
        </p:pic>
      </p:grpSp>
      <p:grpSp>
        <p:nvGrpSpPr>
          <p:cNvPr id="55301" name="Group 2"/>
          <p:cNvGrpSpPr>
            <a:grpSpLocks/>
          </p:cNvGrpSpPr>
          <p:nvPr/>
        </p:nvGrpSpPr>
        <p:grpSpPr bwMode="auto">
          <a:xfrm>
            <a:off x="457200" y="1366838"/>
            <a:ext cx="2670175" cy="3519487"/>
            <a:chOff x="457200" y="1366838"/>
            <a:chExt cx="2670724" cy="3519487"/>
          </a:xfrm>
        </p:grpSpPr>
        <p:pic>
          <p:nvPicPr>
            <p:cNvPr id="55316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8"/>
            <a:stretch>
              <a:fillRect/>
            </a:stretch>
          </p:blipFill>
          <p:spPr bwMode="auto">
            <a:xfrm>
              <a:off x="457200" y="1366838"/>
              <a:ext cx="2267521" cy="351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5317" name="Group 19"/>
            <p:cNvGrpSpPr>
              <a:grpSpLocks/>
            </p:cNvGrpSpPr>
            <p:nvPr/>
          </p:nvGrpSpPr>
          <p:grpSpPr bwMode="auto">
            <a:xfrm rot="-1020000">
              <a:off x="1444796" y="1726222"/>
              <a:ext cx="1683128" cy="975118"/>
              <a:chOff x="1827211" y="1743075"/>
              <a:chExt cx="1683858" cy="97549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810476" y="1711863"/>
                <a:ext cx="57187" cy="57172"/>
              </a:xfrm>
              <a:prstGeom prst="ellipse">
                <a:avLst/>
              </a:prstGeom>
              <a:solidFill>
                <a:srgbClr val="C00000">
                  <a:alpha val="53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6200000">
                <a:off x="2058030" y="1485456"/>
                <a:ext cx="851229" cy="130258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561308 w 1060704"/>
                  <a:gd name="connsiteY2" fmla="*/ 61913 h 914400"/>
                  <a:gd name="connsiteX3" fmla="*/ 1060704 w 1060704"/>
                  <a:gd name="connsiteY3" fmla="*/ 914400 h 914400"/>
                  <a:gd name="connsiteX4" fmla="*/ 0 w 1060704"/>
                  <a:gd name="connsiteY4" fmla="*/ 914400 h 914400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61308 w 1060704"/>
                  <a:gd name="connsiteY2" fmla="*/ 2382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61308 w 1060704"/>
                  <a:gd name="connsiteY2" fmla="*/ 2382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61308 w 1060704"/>
                  <a:gd name="connsiteY2" fmla="*/ 2382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61308 w 1060704"/>
                  <a:gd name="connsiteY2" fmla="*/ 2382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61308 w 1060704"/>
                  <a:gd name="connsiteY2" fmla="*/ 2382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61308 w 1060704"/>
                  <a:gd name="connsiteY2" fmla="*/ 2382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9 h 854869"/>
                  <a:gd name="connsiteX1" fmla="*/ 485108 w 1060704"/>
                  <a:gd name="connsiteY1" fmla="*/ 0 h 854869"/>
                  <a:gd name="connsiteX2" fmla="*/ 549402 w 1060704"/>
                  <a:gd name="connsiteY2" fmla="*/ 2385 h 854869"/>
                  <a:gd name="connsiteX3" fmla="*/ 1060704 w 1060704"/>
                  <a:gd name="connsiteY3" fmla="*/ 854869 h 854869"/>
                  <a:gd name="connsiteX4" fmla="*/ 0 w 1060704"/>
                  <a:gd name="connsiteY4" fmla="*/ 854869 h 854869"/>
                  <a:gd name="connsiteX0" fmla="*/ 0 w 1060704"/>
                  <a:gd name="connsiteY0" fmla="*/ 854866 h 854866"/>
                  <a:gd name="connsiteX1" fmla="*/ 497015 w 1060704"/>
                  <a:gd name="connsiteY1" fmla="*/ 0 h 854866"/>
                  <a:gd name="connsiteX2" fmla="*/ 549402 w 1060704"/>
                  <a:gd name="connsiteY2" fmla="*/ 2382 h 854866"/>
                  <a:gd name="connsiteX3" fmla="*/ 1060704 w 1060704"/>
                  <a:gd name="connsiteY3" fmla="*/ 854866 h 854866"/>
                  <a:gd name="connsiteX4" fmla="*/ 0 w 1060704"/>
                  <a:gd name="connsiteY4" fmla="*/ 854866 h 854866"/>
                  <a:gd name="connsiteX0" fmla="*/ 0 w 1060704"/>
                  <a:gd name="connsiteY0" fmla="*/ 854866 h 854866"/>
                  <a:gd name="connsiteX1" fmla="*/ 497015 w 1060704"/>
                  <a:gd name="connsiteY1" fmla="*/ 0 h 854866"/>
                  <a:gd name="connsiteX2" fmla="*/ 549402 w 1060704"/>
                  <a:gd name="connsiteY2" fmla="*/ 2382 h 854866"/>
                  <a:gd name="connsiteX3" fmla="*/ 1060704 w 1060704"/>
                  <a:gd name="connsiteY3" fmla="*/ 854866 h 854866"/>
                  <a:gd name="connsiteX4" fmla="*/ 0 w 1060704"/>
                  <a:gd name="connsiteY4" fmla="*/ 854866 h 854866"/>
                  <a:gd name="connsiteX0" fmla="*/ 0 w 1060704"/>
                  <a:gd name="connsiteY0" fmla="*/ 857247 h 857247"/>
                  <a:gd name="connsiteX1" fmla="*/ 489871 w 1060704"/>
                  <a:gd name="connsiteY1" fmla="*/ 0 h 857247"/>
                  <a:gd name="connsiteX2" fmla="*/ 549402 w 1060704"/>
                  <a:gd name="connsiteY2" fmla="*/ 4763 h 857247"/>
                  <a:gd name="connsiteX3" fmla="*/ 1060704 w 1060704"/>
                  <a:gd name="connsiteY3" fmla="*/ 857247 h 857247"/>
                  <a:gd name="connsiteX4" fmla="*/ 0 w 1060704"/>
                  <a:gd name="connsiteY4" fmla="*/ 857247 h 857247"/>
                  <a:gd name="connsiteX0" fmla="*/ 0 w 1060704"/>
                  <a:gd name="connsiteY0" fmla="*/ 852484 h 852484"/>
                  <a:gd name="connsiteX1" fmla="*/ 494633 w 1060704"/>
                  <a:gd name="connsiteY1" fmla="*/ 2384 h 852484"/>
                  <a:gd name="connsiteX2" fmla="*/ 549402 w 1060704"/>
                  <a:gd name="connsiteY2" fmla="*/ 0 h 852484"/>
                  <a:gd name="connsiteX3" fmla="*/ 1060704 w 1060704"/>
                  <a:gd name="connsiteY3" fmla="*/ 852484 h 852484"/>
                  <a:gd name="connsiteX4" fmla="*/ 0 w 1060704"/>
                  <a:gd name="connsiteY4" fmla="*/ 852484 h 852484"/>
                  <a:gd name="connsiteX0" fmla="*/ 0 w 550088"/>
                  <a:gd name="connsiteY0" fmla="*/ 852484 h 1111564"/>
                  <a:gd name="connsiteX1" fmla="*/ 494633 w 550088"/>
                  <a:gd name="connsiteY1" fmla="*/ 2384 h 1111564"/>
                  <a:gd name="connsiteX2" fmla="*/ 549402 w 550088"/>
                  <a:gd name="connsiteY2" fmla="*/ 0 h 1111564"/>
                  <a:gd name="connsiteX3" fmla="*/ 413004 w 550088"/>
                  <a:gd name="connsiteY3" fmla="*/ 1111564 h 1111564"/>
                  <a:gd name="connsiteX4" fmla="*/ 0 w 550088"/>
                  <a:gd name="connsiteY4" fmla="*/ 852484 h 1111564"/>
                  <a:gd name="connsiteX0" fmla="*/ 0 w 710108"/>
                  <a:gd name="connsiteY0" fmla="*/ 875344 h 1111564"/>
                  <a:gd name="connsiteX1" fmla="*/ 654653 w 710108"/>
                  <a:gd name="connsiteY1" fmla="*/ 2384 h 1111564"/>
                  <a:gd name="connsiteX2" fmla="*/ 709422 w 710108"/>
                  <a:gd name="connsiteY2" fmla="*/ 0 h 1111564"/>
                  <a:gd name="connsiteX3" fmla="*/ 573024 w 710108"/>
                  <a:gd name="connsiteY3" fmla="*/ 1111564 h 1111564"/>
                  <a:gd name="connsiteX4" fmla="*/ 0 w 710108"/>
                  <a:gd name="connsiteY4" fmla="*/ 875344 h 1111564"/>
                  <a:gd name="connsiteX0" fmla="*/ 0 w 710108"/>
                  <a:gd name="connsiteY0" fmla="*/ 875344 h 1157284"/>
                  <a:gd name="connsiteX1" fmla="*/ 654653 w 710108"/>
                  <a:gd name="connsiteY1" fmla="*/ 2384 h 1157284"/>
                  <a:gd name="connsiteX2" fmla="*/ 709422 w 710108"/>
                  <a:gd name="connsiteY2" fmla="*/ 0 h 1157284"/>
                  <a:gd name="connsiteX3" fmla="*/ 573024 w 710108"/>
                  <a:gd name="connsiteY3" fmla="*/ 1157284 h 1157284"/>
                  <a:gd name="connsiteX4" fmla="*/ 0 w 710108"/>
                  <a:gd name="connsiteY4" fmla="*/ 875344 h 1157284"/>
                  <a:gd name="connsiteX0" fmla="*/ 0 w 824408"/>
                  <a:gd name="connsiteY0" fmla="*/ 919794 h 1157284"/>
                  <a:gd name="connsiteX1" fmla="*/ 768953 w 824408"/>
                  <a:gd name="connsiteY1" fmla="*/ 2384 h 1157284"/>
                  <a:gd name="connsiteX2" fmla="*/ 823722 w 824408"/>
                  <a:gd name="connsiteY2" fmla="*/ 0 h 1157284"/>
                  <a:gd name="connsiteX3" fmla="*/ 687324 w 824408"/>
                  <a:gd name="connsiteY3" fmla="*/ 1157284 h 1157284"/>
                  <a:gd name="connsiteX4" fmla="*/ 0 w 824408"/>
                  <a:gd name="connsiteY4" fmla="*/ 919794 h 1157284"/>
                  <a:gd name="connsiteX0" fmla="*/ 0 w 824408"/>
                  <a:gd name="connsiteY0" fmla="*/ 919794 h 1303334"/>
                  <a:gd name="connsiteX1" fmla="*/ 768953 w 824408"/>
                  <a:gd name="connsiteY1" fmla="*/ 2384 h 1303334"/>
                  <a:gd name="connsiteX2" fmla="*/ 823722 w 824408"/>
                  <a:gd name="connsiteY2" fmla="*/ 0 h 1303334"/>
                  <a:gd name="connsiteX3" fmla="*/ 687324 w 824408"/>
                  <a:gd name="connsiteY3" fmla="*/ 1303334 h 1303334"/>
                  <a:gd name="connsiteX4" fmla="*/ 0 w 824408"/>
                  <a:gd name="connsiteY4" fmla="*/ 919794 h 130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4408" h="1303334">
                    <a:moveTo>
                      <a:pt x="0" y="919794"/>
                    </a:moveTo>
                    <a:lnTo>
                      <a:pt x="768953" y="2384"/>
                    </a:lnTo>
                    <a:cubicBezTo>
                      <a:pt x="768158" y="69863"/>
                      <a:pt x="831659" y="56362"/>
                      <a:pt x="823722" y="0"/>
                    </a:cubicBezTo>
                    <a:lnTo>
                      <a:pt x="687324" y="1303334"/>
                    </a:lnTo>
                    <a:lnTo>
                      <a:pt x="0" y="919794"/>
                    </a:lnTo>
                    <a:close/>
                  </a:path>
                </a:pathLst>
              </a:custGeom>
              <a:solidFill>
                <a:srgbClr val="C00000">
                  <a:alpha val="53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9364" t="14360" r="8340" b="20336"/>
              <a:stretch/>
            </p:blipFill>
            <p:spPr>
              <a:xfrm rot="1020000">
                <a:off x="2666016" y="1880797"/>
                <a:ext cx="845053" cy="83777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12" name="Circular Arrow 11"/>
          <p:cNvSpPr/>
          <p:nvPr/>
        </p:nvSpPr>
        <p:spPr bwMode="auto">
          <a:xfrm>
            <a:off x="2889250" y="1944688"/>
            <a:ext cx="695325" cy="322262"/>
          </a:xfrm>
          <a:custGeom>
            <a:avLst/>
            <a:gdLst>
              <a:gd name="connsiteX0" fmla="*/ 130686 w 978408"/>
              <a:gd name="connsiteY0" fmla="*/ 277242 h 978408"/>
              <a:gd name="connsiteX1" fmla="*/ 484682 w 978408"/>
              <a:gd name="connsiteY1" fmla="*/ 72740 h 978408"/>
              <a:gd name="connsiteX2" fmla="*/ 843035 w 978408"/>
              <a:gd name="connsiteY2" fmla="*/ 269507 h 978408"/>
              <a:gd name="connsiteX3" fmla="*/ 910811 w 978408"/>
              <a:gd name="connsiteY3" fmla="*/ 251173 h 978408"/>
              <a:gd name="connsiteX4" fmla="*/ 843378 w 978408"/>
              <a:gd name="connsiteY4" fmla="*/ 393401 h 978408"/>
              <a:gd name="connsiteX5" fmla="*/ 674695 w 978408"/>
              <a:gd name="connsiteY5" fmla="*/ 315042 h 978408"/>
              <a:gd name="connsiteX6" fmla="*/ 741637 w 978408"/>
              <a:gd name="connsiteY6" fmla="*/ 296934 h 978408"/>
              <a:gd name="connsiteX7" fmla="*/ 470653 w 978408"/>
              <a:gd name="connsiteY7" fmla="*/ 172429 h 978408"/>
              <a:gd name="connsiteX8" fmla="*/ 216054 w 978408"/>
              <a:gd name="connsiteY8" fmla="*/ 327712 h 978408"/>
              <a:gd name="connsiteX9" fmla="*/ 130686 w 978408"/>
              <a:gd name="connsiteY9" fmla="*/ 277242 h 978408"/>
              <a:gd name="connsiteX0" fmla="*/ 0 w 780125"/>
              <a:gd name="connsiteY0" fmla="*/ 204527 h 320686"/>
              <a:gd name="connsiteX1" fmla="*/ 353996 w 780125"/>
              <a:gd name="connsiteY1" fmla="*/ 25 h 320686"/>
              <a:gd name="connsiteX2" fmla="*/ 712349 w 780125"/>
              <a:gd name="connsiteY2" fmla="*/ 196792 h 320686"/>
              <a:gd name="connsiteX3" fmla="*/ 780125 w 780125"/>
              <a:gd name="connsiteY3" fmla="*/ 178458 h 320686"/>
              <a:gd name="connsiteX4" fmla="*/ 712692 w 780125"/>
              <a:gd name="connsiteY4" fmla="*/ 320686 h 320686"/>
              <a:gd name="connsiteX5" fmla="*/ 544009 w 780125"/>
              <a:gd name="connsiteY5" fmla="*/ 242327 h 320686"/>
              <a:gd name="connsiteX6" fmla="*/ 610951 w 780125"/>
              <a:gd name="connsiteY6" fmla="*/ 224219 h 320686"/>
              <a:gd name="connsiteX7" fmla="*/ 339967 w 780125"/>
              <a:gd name="connsiteY7" fmla="*/ 99714 h 320686"/>
              <a:gd name="connsiteX8" fmla="*/ 85368 w 780125"/>
              <a:gd name="connsiteY8" fmla="*/ 254997 h 320686"/>
              <a:gd name="connsiteX9" fmla="*/ 0 w 780125"/>
              <a:gd name="connsiteY9" fmla="*/ 204527 h 320686"/>
              <a:gd name="connsiteX0" fmla="*/ 20793 w 698524"/>
              <a:gd name="connsiteY0" fmla="*/ 146402 h 322092"/>
              <a:gd name="connsiteX1" fmla="*/ 272395 w 698524"/>
              <a:gd name="connsiteY1" fmla="*/ 1431 h 322092"/>
              <a:gd name="connsiteX2" fmla="*/ 630748 w 698524"/>
              <a:gd name="connsiteY2" fmla="*/ 198198 h 322092"/>
              <a:gd name="connsiteX3" fmla="*/ 698524 w 698524"/>
              <a:gd name="connsiteY3" fmla="*/ 179864 h 322092"/>
              <a:gd name="connsiteX4" fmla="*/ 631091 w 698524"/>
              <a:gd name="connsiteY4" fmla="*/ 322092 h 322092"/>
              <a:gd name="connsiteX5" fmla="*/ 462408 w 698524"/>
              <a:gd name="connsiteY5" fmla="*/ 243733 h 322092"/>
              <a:gd name="connsiteX6" fmla="*/ 529350 w 698524"/>
              <a:gd name="connsiteY6" fmla="*/ 225625 h 322092"/>
              <a:gd name="connsiteX7" fmla="*/ 258366 w 698524"/>
              <a:gd name="connsiteY7" fmla="*/ 101120 h 322092"/>
              <a:gd name="connsiteX8" fmla="*/ 3767 w 698524"/>
              <a:gd name="connsiteY8" fmla="*/ 256403 h 322092"/>
              <a:gd name="connsiteX9" fmla="*/ 20793 w 698524"/>
              <a:gd name="connsiteY9" fmla="*/ 146402 h 322092"/>
              <a:gd name="connsiteX0" fmla="*/ 29073 w 706804"/>
              <a:gd name="connsiteY0" fmla="*/ 146402 h 322092"/>
              <a:gd name="connsiteX1" fmla="*/ 280675 w 706804"/>
              <a:gd name="connsiteY1" fmla="*/ 1431 h 322092"/>
              <a:gd name="connsiteX2" fmla="*/ 639028 w 706804"/>
              <a:gd name="connsiteY2" fmla="*/ 198198 h 322092"/>
              <a:gd name="connsiteX3" fmla="*/ 706804 w 706804"/>
              <a:gd name="connsiteY3" fmla="*/ 179864 h 322092"/>
              <a:gd name="connsiteX4" fmla="*/ 639371 w 706804"/>
              <a:gd name="connsiteY4" fmla="*/ 322092 h 322092"/>
              <a:gd name="connsiteX5" fmla="*/ 470688 w 706804"/>
              <a:gd name="connsiteY5" fmla="*/ 243733 h 322092"/>
              <a:gd name="connsiteX6" fmla="*/ 537630 w 706804"/>
              <a:gd name="connsiteY6" fmla="*/ 225625 h 322092"/>
              <a:gd name="connsiteX7" fmla="*/ 266646 w 706804"/>
              <a:gd name="connsiteY7" fmla="*/ 101120 h 322092"/>
              <a:gd name="connsiteX8" fmla="*/ 12047 w 706804"/>
              <a:gd name="connsiteY8" fmla="*/ 256403 h 322092"/>
              <a:gd name="connsiteX9" fmla="*/ 29073 w 706804"/>
              <a:gd name="connsiteY9" fmla="*/ 146402 h 322092"/>
              <a:gd name="connsiteX0" fmla="*/ 29073 w 706804"/>
              <a:gd name="connsiteY0" fmla="*/ 146479 h 322169"/>
              <a:gd name="connsiteX1" fmla="*/ 280675 w 706804"/>
              <a:gd name="connsiteY1" fmla="*/ 1508 h 322169"/>
              <a:gd name="connsiteX2" fmla="*/ 639028 w 706804"/>
              <a:gd name="connsiteY2" fmla="*/ 198275 h 322169"/>
              <a:gd name="connsiteX3" fmla="*/ 706804 w 706804"/>
              <a:gd name="connsiteY3" fmla="*/ 179941 h 322169"/>
              <a:gd name="connsiteX4" fmla="*/ 639371 w 706804"/>
              <a:gd name="connsiteY4" fmla="*/ 322169 h 322169"/>
              <a:gd name="connsiteX5" fmla="*/ 470688 w 706804"/>
              <a:gd name="connsiteY5" fmla="*/ 243810 h 322169"/>
              <a:gd name="connsiteX6" fmla="*/ 537630 w 706804"/>
              <a:gd name="connsiteY6" fmla="*/ 225702 h 322169"/>
              <a:gd name="connsiteX7" fmla="*/ 266646 w 706804"/>
              <a:gd name="connsiteY7" fmla="*/ 101197 h 322169"/>
              <a:gd name="connsiteX8" fmla="*/ 12047 w 706804"/>
              <a:gd name="connsiteY8" fmla="*/ 256480 h 322169"/>
              <a:gd name="connsiteX9" fmla="*/ 29073 w 706804"/>
              <a:gd name="connsiteY9" fmla="*/ 146479 h 322169"/>
              <a:gd name="connsiteX0" fmla="*/ 0 w 694757"/>
              <a:gd name="connsiteY0" fmla="*/ 254972 h 320661"/>
              <a:gd name="connsiteX1" fmla="*/ 268628 w 694757"/>
              <a:gd name="connsiteY1" fmla="*/ 0 h 320661"/>
              <a:gd name="connsiteX2" fmla="*/ 626981 w 694757"/>
              <a:gd name="connsiteY2" fmla="*/ 196767 h 320661"/>
              <a:gd name="connsiteX3" fmla="*/ 694757 w 694757"/>
              <a:gd name="connsiteY3" fmla="*/ 178433 h 320661"/>
              <a:gd name="connsiteX4" fmla="*/ 627324 w 694757"/>
              <a:gd name="connsiteY4" fmla="*/ 320661 h 320661"/>
              <a:gd name="connsiteX5" fmla="*/ 458641 w 694757"/>
              <a:gd name="connsiteY5" fmla="*/ 242302 h 320661"/>
              <a:gd name="connsiteX6" fmla="*/ 525583 w 694757"/>
              <a:gd name="connsiteY6" fmla="*/ 224194 h 320661"/>
              <a:gd name="connsiteX7" fmla="*/ 254599 w 694757"/>
              <a:gd name="connsiteY7" fmla="*/ 99689 h 320661"/>
              <a:gd name="connsiteX8" fmla="*/ 0 w 694757"/>
              <a:gd name="connsiteY8" fmla="*/ 254972 h 320661"/>
              <a:gd name="connsiteX0" fmla="*/ 0 w 694757"/>
              <a:gd name="connsiteY0" fmla="*/ 257003 h 322692"/>
              <a:gd name="connsiteX1" fmla="*/ 268628 w 694757"/>
              <a:gd name="connsiteY1" fmla="*/ 2031 h 322692"/>
              <a:gd name="connsiteX2" fmla="*/ 626981 w 694757"/>
              <a:gd name="connsiteY2" fmla="*/ 198798 h 322692"/>
              <a:gd name="connsiteX3" fmla="*/ 694757 w 694757"/>
              <a:gd name="connsiteY3" fmla="*/ 180464 h 322692"/>
              <a:gd name="connsiteX4" fmla="*/ 627324 w 694757"/>
              <a:gd name="connsiteY4" fmla="*/ 322692 h 322692"/>
              <a:gd name="connsiteX5" fmla="*/ 458641 w 694757"/>
              <a:gd name="connsiteY5" fmla="*/ 244333 h 322692"/>
              <a:gd name="connsiteX6" fmla="*/ 525583 w 694757"/>
              <a:gd name="connsiteY6" fmla="*/ 226225 h 322692"/>
              <a:gd name="connsiteX7" fmla="*/ 254599 w 694757"/>
              <a:gd name="connsiteY7" fmla="*/ 101720 h 322692"/>
              <a:gd name="connsiteX8" fmla="*/ 0 w 694757"/>
              <a:gd name="connsiteY8" fmla="*/ 257003 h 32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57" h="322692">
                <a:moveTo>
                  <a:pt x="0" y="257003"/>
                </a:moveTo>
                <a:cubicBezTo>
                  <a:pt x="2338" y="240388"/>
                  <a:pt x="80787" y="18876"/>
                  <a:pt x="268628" y="2031"/>
                </a:cubicBezTo>
                <a:cubicBezTo>
                  <a:pt x="456469" y="-14814"/>
                  <a:pt x="550152" y="75062"/>
                  <a:pt x="626981" y="198798"/>
                </a:cubicBezTo>
                <a:lnTo>
                  <a:pt x="694757" y="180464"/>
                </a:lnTo>
                <a:lnTo>
                  <a:pt x="627324" y="322692"/>
                </a:lnTo>
                <a:lnTo>
                  <a:pt x="458641" y="244333"/>
                </a:lnTo>
                <a:lnTo>
                  <a:pt x="525583" y="226225"/>
                </a:lnTo>
                <a:cubicBezTo>
                  <a:pt x="461599" y="142219"/>
                  <a:pt x="360017" y="95547"/>
                  <a:pt x="254599" y="101720"/>
                </a:cubicBezTo>
                <a:cubicBezTo>
                  <a:pt x="149181" y="107893"/>
                  <a:pt x="53742" y="166103"/>
                  <a:pt x="0" y="257003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783138" y="1962150"/>
            <a:ext cx="1746250" cy="1131888"/>
            <a:chOff x="3935481" y="3811904"/>
            <a:chExt cx="1746112" cy="1131096"/>
          </a:xfrm>
        </p:grpSpPr>
        <p:pic>
          <p:nvPicPr>
            <p:cNvPr id="55314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25" r="45361" b="19984"/>
            <a:stretch>
              <a:fillRect/>
            </a:stretch>
          </p:blipFill>
          <p:spPr bwMode="auto">
            <a:xfrm>
              <a:off x="3935481" y="3811904"/>
              <a:ext cx="1746112" cy="11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5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39" t="38455" r="39902" b="44141"/>
            <a:stretch>
              <a:fillRect/>
            </a:stretch>
          </p:blipFill>
          <p:spPr bwMode="auto">
            <a:xfrm>
              <a:off x="4452192" y="4014963"/>
              <a:ext cx="566777" cy="470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Circular Arrow 11"/>
          <p:cNvSpPr/>
          <p:nvPr/>
        </p:nvSpPr>
        <p:spPr>
          <a:xfrm>
            <a:off x="4435475" y="2008188"/>
            <a:ext cx="693738" cy="322262"/>
          </a:xfrm>
          <a:custGeom>
            <a:avLst/>
            <a:gdLst>
              <a:gd name="connsiteX0" fmla="*/ 130686 w 978408"/>
              <a:gd name="connsiteY0" fmla="*/ 277242 h 978408"/>
              <a:gd name="connsiteX1" fmla="*/ 484682 w 978408"/>
              <a:gd name="connsiteY1" fmla="*/ 72740 h 978408"/>
              <a:gd name="connsiteX2" fmla="*/ 843035 w 978408"/>
              <a:gd name="connsiteY2" fmla="*/ 269507 h 978408"/>
              <a:gd name="connsiteX3" fmla="*/ 910811 w 978408"/>
              <a:gd name="connsiteY3" fmla="*/ 251173 h 978408"/>
              <a:gd name="connsiteX4" fmla="*/ 843378 w 978408"/>
              <a:gd name="connsiteY4" fmla="*/ 393401 h 978408"/>
              <a:gd name="connsiteX5" fmla="*/ 674695 w 978408"/>
              <a:gd name="connsiteY5" fmla="*/ 315042 h 978408"/>
              <a:gd name="connsiteX6" fmla="*/ 741637 w 978408"/>
              <a:gd name="connsiteY6" fmla="*/ 296934 h 978408"/>
              <a:gd name="connsiteX7" fmla="*/ 470653 w 978408"/>
              <a:gd name="connsiteY7" fmla="*/ 172429 h 978408"/>
              <a:gd name="connsiteX8" fmla="*/ 216054 w 978408"/>
              <a:gd name="connsiteY8" fmla="*/ 327712 h 978408"/>
              <a:gd name="connsiteX9" fmla="*/ 130686 w 978408"/>
              <a:gd name="connsiteY9" fmla="*/ 277242 h 978408"/>
              <a:gd name="connsiteX0" fmla="*/ 0 w 780125"/>
              <a:gd name="connsiteY0" fmla="*/ 204527 h 320686"/>
              <a:gd name="connsiteX1" fmla="*/ 353996 w 780125"/>
              <a:gd name="connsiteY1" fmla="*/ 25 h 320686"/>
              <a:gd name="connsiteX2" fmla="*/ 712349 w 780125"/>
              <a:gd name="connsiteY2" fmla="*/ 196792 h 320686"/>
              <a:gd name="connsiteX3" fmla="*/ 780125 w 780125"/>
              <a:gd name="connsiteY3" fmla="*/ 178458 h 320686"/>
              <a:gd name="connsiteX4" fmla="*/ 712692 w 780125"/>
              <a:gd name="connsiteY4" fmla="*/ 320686 h 320686"/>
              <a:gd name="connsiteX5" fmla="*/ 544009 w 780125"/>
              <a:gd name="connsiteY5" fmla="*/ 242327 h 320686"/>
              <a:gd name="connsiteX6" fmla="*/ 610951 w 780125"/>
              <a:gd name="connsiteY6" fmla="*/ 224219 h 320686"/>
              <a:gd name="connsiteX7" fmla="*/ 339967 w 780125"/>
              <a:gd name="connsiteY7" fmla="*/ 99714 h 320686"/>
              <a:gd name="connsiteX8" fmla="*/ 85368 w 780125"/>
              <a:gd name="connsiteY8" fmla="*/ 254997 h 320686"/>
              <a:gd name="connsiteX9" fmla="*/ 0 w 780125"/>
              <a:gd name="connsiteY9" fmla="*/ 204527 h 320686"/>
              <a:gd name="connsiteX0" fmla="*/ 20793 w 698524"/>
              <a:gd name="connsiteY0" fmla="*/ 146402 h 322092"/>
              <a:gd name="connsiteX1" fmla="*/ 272395 w 698524"/>
              <a:gd name="connsiteY1" fmla="*/ 1431 h 322092"/>
              <a:gd name="connsiteX2" fmla="*/ 630748 w 698524"/>
              <a:gd name="connsiteY2" fmla="*/ 198198 h 322092"/>
              <a:gd name="connsiteX3" fmla="*/ 698524 w 698524"/>
              <a:gd name="connsiteY3" fmla="*/ 179864 h 322092"/>
              <a:gd name="connsiteX4" fmla="*/ 631091 w 698524"/>
              <a:gd name="connsiteY4" fmla="*/ 322092 h 322092"/>
              <a:gd name="connsiteX5" fmla="*/ 462408 w 698524"/>
              <a:gd name="connsiteY5" fmla="*/ 243733 h 322092"/>
              <a:gd name="connsiteX6" fmla="*/ 529350 w 698524"/>
              <a:gd name="connsiteY6" fmla="*/ 225625 h 322092"/>
              <a:gd name="connsiteX7" fmla="*/ 258366 w 698524"/>
              <a:gd name="connsiteY7" fmla="*/ 101120 h 322092"/>
              <a:gd name="connsiteX8" fmla="*/ 3767 w 698524"/>
              <a:gd name="connsiteY8" fmla="*/ 256403 h 322092"/>
              <a:gd name="connsiteX9" fmla="*/ 20793 w 698524"/>
              <a:gd name="connsiteY9" fmla="*/ 146402 h 322092"/>
              <a:gd name="connsiteX0" fmla="*/ 29073 w 706804"/>
              <a:gd name="connsiteY0" fmla="*/ 146402 h 322092"/>
              <a:gd name="connsiteX1" fmla="*/ 280675 w 706804"/>
              <a:gd name="connsiteY1" fmla="*/ 1431 h 322092"/>
              <a:gd name="connsiteX2" fmla="*/ 639028 w 706804"/>
              <a:gd name="connsiteY2" fmla="*/ 198198 h 322092"/>
              <a:gd name="connsiteX3" fmla="*/ 706804 w 706804"/>
              <a:gd name="connsiteY3" fmla="*/ 179864 h 322092"/>
              <a:gd name="connsiteX4" fmla="*/ 639371 w 706804"/>
              <a:gd name="connsiteY4" fmla="*/ 322092 h 322092"/>
              <a:gd name="connsiteX5" fmla="*/ 470688 w 706804"/>
              <a:gd name="connsiteY5" fmla="*/ 243733 h 322092"/>
              <a:gd name="connsiteX6" fmla="*/ 537630 w 706804"/>
              <a:gd name="connsiteY6" fmla="*/ 225625 h 322092"/>
              <a:gd name="connsiteX7" fmla="*/ 266646 w 706804"/>
              <a:gd name="connsiteY7" fmla="*/ 101120 h 322092"/>
              <a:gd name="connsiteX8" fmla="*/ 12047 w 706804"/>
              <a:gd name="connsiteY8" fmla="*/ 256403 h 322092"/>
              <a:gd name="connsiteX9" fmla="*/ 29073 w 706804"/>
              <a:gd name="connsiteY9" fmla="*/ 146402 h 322092"/>
              <a:gd name="connsiteX0" fmla="*/ 29073 w 706804"/>
              <a:gd name="connsiteY0" fmla="*/ 146479 h 322169"/>
              <a:gd name="connsiteX1" fmla="*/ 280675 w 706804"/>
              <a:gd name="connsiteY1" fmla="*/ 1508 h 322169"/>
              <a:gd name="connsiteX2" fmla="*/ 639028 w 706804"/>
              <a:gd name="connsiteY2" fmla="*/ 198275 h 322169"/>
              <a:gd name="connsiteX3" fmla="*/ 706804 w 706804"/>
              <a:gd name="connsiteY3" fmla="*/ 179941 h 322169"/>
              <a:gd name="connsiteX4" fmla="*/ 639371 w 706804"/>
              <a:gd name="connsiteY4" fmla="*/ 322169 h 322169"/>
              <a:gd name="connsiteX5" fmla="*/ 470688 w 706804"/>
              <a:gd name="connsiteY5" fmla="*/ 243810 h 322169"/>
              <a:gd name="connsiteX6" fmla="*/ 537630 w 706804"/>
              <a:gd name="connsiteY6" fmla="*/ 225702 h 322169"/>
              <a:gd name="connsiteX7" fmla="*/ 266646 w 706804"/>
              <a:gd name="connsiteY7" fmla="*/ 101197 h 322169"/>
              <a:gd name="connsiteX8" fmla="*/ 12047 w 706804"/>
              <a:gd name="connsiteY8" fmla="*/ 256480 h 322169"/>
              <a:gd name="connsiteX9" fmla="*/ 29073 w 706804"/>
              <a:gd name="connsiteY9" fmla="*/ 146479 h 322169"/>
              <a:gd name="connsiteX0" fmla="*/ 0 w 694757"/>
              <a:gd name="connsiteY0" fmla="*/ 254972 h 320661"/>
              <a:gd name="connsiteX1" fmla="*/ 268628 w 694757"/>
              <a:gd name="connsiteY1" fmla="*/ 0 h 320661"/>
              <a:gd name="connsiteX2" fmla="*/ 626981 w 694757"/>
              <a:gd name="connsiteY2" fmla="*/ 196767 h 320661"/>
              <a:gd name="connsiteX3" fmla="*/ 694757 w 694757"/>
              <a:gd name="connsiteY3" fmla="*/ 178433 h 320661"/>
              <a:gd name="connsiteX4" fmla="*/ 627324 w 694757"/>
              <a:gd name="connsiteY4" fmla="*/ 320661 h 320661"/>
              <a:gd name="connsiteX5" fmla="*/ 458641 w 694757"/>
              <a:gd name="connsiteY5" fmla="*/ 242302 h 320661"/>
              <a:gd name="connsiteX6" fmla="*/ 525583 w 694757"/>
              <a:gd name="connsiteY6" fmla="*/ 224194 h 320661"/>
              <a:gd name="connsiteX7" fmla="*/ 254599 w 694757"/>
              <a:gd name="connsiteY7" fmla="*/ 99689 h 320661"/>
              <a:gd name="connsiteX8" fmla="*/ 0 w 694757"/>
              <a:gd name="connsiteY8" fmla="*/ 254972 h 320661"/>
              <a:gd name="connsiteX0" fmla="*/ 0 w 694757"/>
              <a:gd name="connsiteY0" fmla="*/ 257003 h 322692"/>
              <a:gd name="connsiteX1" fmla="*/ 268628 w 694757"/>
              <a:gd name="connsiteY1" fmla="*/ 2031 h 322692"/>
              <a:gd name="connsiteX2" fmla="*/ 626981 w 694757"/>
              <a:gd name="connsiteY2" fmla="*/ 198798 h 322692"/>
              <a:gd name="connsiteX3" fmla="*/ 694757 w 694757"/>
              <a:gd name="connsiteY3" fmla="*/ 180464 h 322692"/>
              <a:gd name="connsiteX4" fmla="*/ 627324 w 694757"/>
              <a:gd name="connsiteY4" fmla="*/ 322692 h 322692"/>
              <a:gd name="connsiteX5" fmla="*/ 458641 w 694757"/>
              <a:gd name="connsiteY5" fmla="*/ 244333 h 322692"/>
              <a:gd name="connsiteX6" fmla="*/ 525583 w 694757"/>
              <a:gd name="connsiteY6" fmla="*/ 226225 h 322692"/>
              <a:gd name="connsiteX7" fmla="*/ 254599 w 694757"/>
              <a:gd name="connsiteY7" fmla="*/ 101720 h 322692"/>
              <a:gd name="connsiteX8" fmla="*/ 0 w 694757"/>
              <a:gd name="connsiteY8" fmla="*/ 257003 h 32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57" h="322692">
                <a:moveTo>
                  <a:pt x="0" y="257003"/>
                </a:moveTo>
                <a:cubicBezTo>
                  <a:pt x="2338" y="240388"/>
                  <a:pt x="80787" y="18876"/>
                  <a:pt x="268628" y="2031"/>
                </a:cubicBezTo>
                <a:cubicBezTo>
                  <a:pt x="456469" y="-14814"/>
                  <a:pt x="550152" y="75062"/>
                  <a:pt x="626981" y="198798"/>
                </a:cubicBezTo>
                <a:lnTo>
                  <a:pt x="694757" y="180464"/>
                </a:lnTo>
                <a:lnTo>
                  <a:pt x="627324" y="322692"/>
                </a:lnTo>
                <a:lnTo>
                  <a:pt x="458641" y="244333"/>
                </a:lnTo>
                <a:lnTo>
                  <a:pt x="525583" y="226225"/>
                </a:lnTo>
                <a:cubicBezTo>
                  <a:pt x="461599" y="142219"/>
                  <a:pt x="360017" y="95547"/>
                  <a:pt x="254599" y="101720"/>
                </a:cubicBezTo>
                <a:cubicBezTo>
                  <a:pt x="149181" y="107893"/>
                  <a:pt x="53742" y="166103"/>
                  <a:pt x="0" y="257003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5574" y="1204871"/>
            <a:ext cx="2224528" cy="739817"/>
          </a:xfrm>
          <a:prstGeom prst="wedgeRoundRectCallout">
            <a:avLst>
              <a:gd name="adj1" fmla="val -62791"/>
              <a:gd name="adj2" fmla="val -4592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Undifferentiated tissue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247900" y="1327150"/>
            <a:ext cx="4119025" cy="459368"/>
          </a:xfrm>
          <a:prstGeom prst="wedgeRoundRectCallout">
            <a:avLst>
              <a:gd name="adj1" fmla="val -56131"/>
              <a:gd name="adj2" fmla="val -5421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As it contains meristematic tissue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757849" y="321256"/>
            <a:ext cx="1795449" cy="459368"/>
          </a:xfrm>
          <a:prstGeom prst="wedgeRoundRectCallout">
            <a:avLst>
              <a:gd name="adj1" fmla="val -66741"/>
              <a:gd name="adj2" fmla="val 4946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Nutrient agar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r="15602"/>
          <a:stretch>
            <a:fillRect/>
          </a:stretch>
        </p:blipFill>
        <p:spPr bwMode="auto">
          <a:xfrm>
            <a:off x="2362200" y="1854200"/>
            <a:ext cx="1223963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775" y="630238"/>
            <a:ext cx="705643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The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callus</a:t>
            </a:r>
            <a:r>
              <a:rPr lang="en-US" kern="0" dirty="0">
                <a:solidFill>
                  <a:srgbClr val="0000CC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is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transferred</a:t>
            </a:r>
            <a:r>
              <a:rPr lang="en-US" kern="0" dirty="0">
                <a:solidFill>
                  <a:srgbClr val="0000CC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to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another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medium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containing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hormones</a:t>
            </a:r>
            <a:r>
              <a:rPr lang="en-US" kern="0" dirty="0">
                <a:solidFill>
                  <a:srgbClr val="0000CC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for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growth</a:t>
            </a:r>
            <a:r>
              <a:rPr lang="en-US" kern="0" dirty="0">
                <a:solidFill>
                  <a:srgbClr val="0000CC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and </a:t>
            </a: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differentiation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35000" y="2141538"/>
            <a:ext cx="1949450" cy="1131887"/>
            <a:chOff x="635416" y="1748761"/>
            <a:chExt cx="1949185" cy="1131888"/>
          </a:xfrm>
        </p:grpSpPr>
        <p:grpSp>
          <p:nvGrpSpPr>
            <p:cNvPr id="56331" name="Group 27"/>
            <p:cNvGrpSpPr>
              <a:grpSpLocks/>
            </p:cNvGrpSpPr>
            <p:nvPr/>
          </p:nvGrpSpPr>
          <p:grpSpPr bwMode="auto">
            <a:xfrm>
              <a:off x="635416" y="1748761"/>
              <a:ext cx="1746250" cy="1131888"/>
              <a:chOff x="3935481" y="3811904"/>
              <a:chExt cx="1746112" cy="1131096"/>
            </a:xfrm>
          </p:grpSpPr>
          <p:pic>
            <p:nvPicPr>
              <p:cNvPr id="5633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825" r="45361" b="19984"/>
              <a:stretch>
                <a:fillRect/>
              </a:stretch>
            </p:blipFill>
            <p:spPr bwMode="auto">
              <a:xfrm>
                <a:off x="3935481" y="3811904"/>
                <a:ext cx="1746112" cy="113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34" name="Picture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39" t="38455" r="39902" b="44141"/>
              <a:stretch>
                <a:fillRect/>
              </a:stretch>
            </p:blipFill>
            <p:spPr bwMode="auto">
              <a:xfrm>
                <a:off x="4452192" y="4014963"/>
                <a:ext cx="566777" cy="470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Circular Arrow 11"/>
            <p:cNvSpPr/>
            <p:nvPr/>
          </p:nvSpPr>
          <p:spPr>
            <a:xfrm rot="21327837">
              <a:off x="1890958" y="1807498"/>
              <a:ext cx="693643" cy="322263"/>
            </a:xfrm>
            <a:custGeom>
              <a:avLst/>
              <a:gdLst>
                <a:gd name="connsiteX0" fmla="*/ 130686 w 978408"/>
                <a:gd name="connsiteY0" fmla="*/ 277242 h 978408"/>
                <a:gd name="connsiteX1" fmla="*/ 484682 w 978408"/>
                <a:gd name="connsiteY1" fmla="*/ 72740 h 978408"/>
                <a:gd name="connsiteX2" fmla="*/ 843035 w 978408"/>
                <a:gd name="connsiteY2" fmla="*/ 269507 h 978408"/>
                <a:gd name="connsiteX3" fmla="*/ 910811 w 978408"/>
                <a:gd name="connsiteY3" fmla="*/ 251173 h 978408"/>
                <a:gd name="connsiteX4" fmla="*/ 843378 w 978408"/>
                <a:gd name="connsiteY4" fmla="*/ 393401 h 978408"/>
                <a:gd name="connsiteX5" fmla="*/ 674695 w 978408"/>
                <a:gd name="connsiteY5" fmla="*/ 315042 h 978408"/>
                <a:gd name="connsiteX6" fmla="*/ 741637 w 978408"/>
                <a:gd name="connsiteY6" fmla="*/ 296934 h 978408"/>
                <a:gd name="connsiteX7" fmla="*/ 470653 w 978408"/>
                <a:gd name="connsiteY7" fmla="*/ 172429 h 978408"/>
                <a:gd name="connsiteX8" fmla="*/ 216054 w 978408"/>
                <a:gd name="connsiteY8" fmla="*/ 327712 h 978408"/>
                <a:gd name="connsiteX9" fmla="*/ 130686 w 978408"/>
                <a:gd name="connsiteY9" fmla="*/ 277242 h 978408"/>
                <a:gd name="connsiteX0" fmla="*/ 0 w 780125"/>
                <a:gd name="connsiteY0" fmla="*/ 204527 h 320686"/>
                <a:gd name="connsiteX1" fmla="*/ 353996 w 780125"/>
                <a:gd name="connsiteY1" fmla="*/ 25 h 320686"/>
                <a:gd name="connsiteX2" fmla="*/ 712349 w 780125"/>
                <a:gd name="connsiteY2" fmla="*/ 196792 h 320686"/>
                <a:gd name="connsiteX3" fmla="*/ 780125 w 780125"/>
                <a:gd name="connsiteY3" fmla="*/ 178458 h 320686"/>
                <a:gd name="connsiteX4" fmla="*/ 712692 w 780125"/>
                <a:gd name="connsiteY4" fmla="*/ 320686 h 320686"/>
                <a:gd name="connsiteX5" fmla="*/ 544009 w 780125"/>
                <a:gd name="connsiteY5" fmla="*/ 242327 h 320686"/>
                <a:gd name="connsiteX6" fmla="*/ 610951 w 780125"/>
                <a:gd name="connsiteY6" fmla="*/ 224219 h 320686"/>
                <a:gd name="connsiteX7" fmla="*/ 339967 w 780125"/>
                <a:gd name="connsiteY7" fmla="*/ 99714 h 320686"/>
                <a:gd name="connsiteX8" fmla="*/ 85368 w 780125"/>
                <a:gd name="connsiteY8" fmla="*/ 254997 h 320686"/>
                <a:gd name="connsiteX9" fmla="*/ 0 w 780125"/>
                <a:gd name="connsiteY9" fmla="*/ 204527 h 320686"/>
                <a:gd name="connsiteX0" fmla="*/ 20793 w 698524"/>
                <a:gd name="connsiteY0" fmla="*/ 146402 h 322092"/>
                <a:gd name="connsiteX1" fmla="*/ 272395 w 698524"/>
                <a:gd name="connsiteY1" fmla="*/ 1431 h 322092"/>
                <a:gd name="connsiteX2" fmla="*/ 630748 w 698524"/>
                <a:gd name="connsiteY2" fmla="*/ 198198 h 322092"/>
                <a:gd name="connsiteX3" fmla="*/ 698524 w 698524"/>
                <a:gd name="connsiteY3" fmla="*/ 179864 h 322092"/>
                <a:gd name="connsiteX4" fmla="*/ 631091 w 698524"/>
                <a:gd name="connsiteY4" fmla="*/ 322092 h 322092"/>
                <a:gd name="connsiteX5" fmla="*/ 462408 w 698524"/>
                <a:gd name="connsiteY5" fmla="*/ 243733 h 322092"/>
                <a:gd name="connsiteX6" fmla="*/ 529350 w 698524"/>
                <a:gd name="connsiteY6" fmla="*/ 225625 h 322092"/>
                <a:gd name="connsiteX7" fmla="*/ 258366 w 698524"/>
                <a:gd name="connsiteY7" fmla="*/ 101120 h 322092"/>
                <a:gd name="connsiteX8" fmla="*/ 3767 w 698524"/>
                <a:gd name="connsiteY8" fmla="*/ 256403 h 322092"/>
                <a:gd name="connsiteX9" fmla="*/ 20793 w 698524"/>
                <a:gd name="connsiteY9" fmla="*/ 146402 h 322092"/>
                <a:gd name="connsiteX0" fmla="*/ 29073 w 706804"/>
                <a:gd name="connsiteY0" fmla="*/ 146402 h 322092"/>
                <a:gd name="connsiteX1" fmla="*/ 280675 w 706804"/>
                <a:gd name="connsiteY1" fmla="*/ 1431 h 322092"/>
                <a:gd name="connsiteX2" fmla="*/ 639028 w 706804"/>
                <a:gd name="connsiteY2" fmla="*/ 198198 h 322092"/>
                <a:gd name="connsiteX3" fmla="*/ 706804 w 706804"/>
                <a:gd name="connsiteY3" fmla="*/ 179864 h 322092"/>
                <a:gd name="connsiteX4" fmla="*/ 639371 w 706804"/>
                <a:gd name="connsiteY4" fmla="*/ 322092 h 322092"/>
                <a:gd name="connsiteX5" fmla="*/ 470688 w 706804"/>
                <a:gd name="connsiteY5" fmla="*/ 243733 h 322092"/>
                <a:gd name="connsiteX6" fmla="*/ 537630 w 706804"/>
                <a:gd name="connsiteY6" fmla="*/ 225625 h 322092"/>
                <a:gd name="connsiteX7" fmla="*/ 266646 w 706804"/>
                <a:gd name="connsiteY7" fmla="*/ 101120 h 322092"/>
                <a:gd name="connsiteX8" fmla="*/ 12047 w 706804"/>
                <a:gd name="connsiteY8" fmla="*/ 256403 h 322092"/>
                <a:gd name="connsiteX9" fmla="*/ 29073 w 706804"/>
                <a:gd name="connsiteY9" fmla="*/ 146402 h 322092"/>
                <a:gd name="connsiteX0" fmla="*/ 29073 w 706804"/>
                <a:gd name="connsiteY0" fmla="*/ 146479 h 322169"/>
                <a:gd name="connsiteX1" fmla="*/ 280675 w 706804"/>
                <a:gd name="connsiteY1" fmla="*/ 1508 h 322169"/>
                <a:gd name="connsiteX2" fmla="*/ 639028 w 706804"/>
                <a:gd name="connsiteY2" fmla="*/ 198275 h 322169"/>
                <a:gd name="connsiteX3" fmla="*/ 706804 w 706804"/>
                <a:gd name="connsiteY3" fmla="*/ 179941 h 322169"/>
                <a:gd name="connsiteX4" fmla="*/ 639371 w 706804"/>
                <a:gd name="connsiteY4" fmla="*/ 322169 h 322169"/>
                <a:gd name="connsiteX5" fmla="*/ 470688 w 706804"/>
                <a:gd name="connsiteY5" fmla="*/ 243810 h 322169"/>
                <a:gd name="connsiteX6" fmla="*/ 537630 w 706804"/>
                <a:gd name="connsiteY6" fmla="*/ 225702 h 322169"/>
                <a:gd name="connsiteX7" fmla="*/ 266646 w 706804"/>
                <a:gd name="connsiteY7" fmla="*/ 101197 h 322169"/>
                <a:gd name="connsiteX8" fmla="*/ 12047 w 706804"/>
                <a:gd name="connsiteY8" fmla="*/ 256480 h 322169"/>
                <a:gd name="connsiteX9" fmla="*/ 29073 w 706804"/>
                <a:gd name="connsiteY9" fmla="*/ 146479 h 322169"/>
                <a:gd name="connsiteX0" fmla="*/ 0 w 694757"/>
                <a:gd name="connsiteY0" fmla="*/ 254972 h 320661"/>
                <a:gd name="connsiteX1" fmla="*/ 268628 w 694757"/>
                <a:gd name="connsiteY1" fmla="*/ 0 h 320661"/>
                <a:gd name="connsiteX2" fmla="*/ 626981 w 694757"/>
                <a:gd name="connsiteY2" fmla="*/ 196767 h 320661"/>
                <a:gd name="connsiteX3" fmla="*/ 694757 w 694757"/>
                <a:gd name="connsiteY3" fmla="*/ 178433 h 320661"/>
                <a:gd name="connsiteX4" fmla="*/ 627324 w 694757"/>
                <a:gd name="connsiteY4" fmla="*/ 320661 h 320661"/>
                <a:gd name="connsiteX5" fmla="*/ 458641 w 694757"/>
                <a:gd name="connsiteY5" fmla="*/ 242302 h 320661"/>
                <a:gd name="connsiteX6" fmla="*/ 525583 w 694757"/>
                <a:gd name="connsiteY6" fmla="*/ 224194 h 320661"/>
                <a:gd name="connsiteX7" fmla="*/ 254599 w 694757"/>
                <a:gd name="connsiteY7" fmla="*/ 99689 h 320661"/>
                <a:gd name="connsiteX8" fmla="*/ 0 w 694757"/>
                <a:gd name="connsiteY8" fmla="*/ 254972 h 320661"/>
                <a:gd name="connsiteX0" fmla="*/ 0 w 694757"/>
                <a:gd name="connsiteY0" fmla="*/ 257003 h 322692"/>
                <a:gd name="connsiteX1" fmla="*/ 268628 w 694757"/>
                <a:gd name="connsiteY1" fmla="*/ 2031 h 322692"/>
                <a:gd name="connsiteX2" fmla="*/ 626981 w 694757"/>
                <a:gd name="connsiteY2" fmla="*/ 198798 h 322692"/>
                <a:gd name="connsiteX3" fmla="*/ 694757 w 694757"/>
                <a:gd name="connsiteY3" fmla="*/ 180464 h 322692"/>
                <a:gd name="connsiteX4" fmla="*/ 627324 w 694757"/>
                <a:gd name="connsiteY4" fmla="*/ 322692 h 322692"/>
                <a:gd name="connsiteX5" fmla="*/ 458641 w 694757"/>
                <a:gd name="connsiteY5" fmla="*/ 244333 h 322692"/>
                <a:gd name="connsiteX6" fmla="*/ 525583 w 694757"/>
                <a:gd name="connsiteY6" fmla="*/ 226225 h 322692"/>
                <a:gd name="connsiteX7" fmla="*/ 254599 w 694757"/>
                <a:gd name="connsiteY7" fmla="*/ 101720 h 322692"/>
                <a:gd name="connsiteX8" fmla="*/ 0 w 694757"/>
                <a:gd name="connsiteY8" fmla="*/ 257003 h 32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4757" h="322692">
                  <a:moveTo>
                    <a:pt x="0" y="257003"/>
                  </a:moveTo>
                  <a:cubicBezTo>
                    <a:pt x="2338" y="240388"/>
                    <a:pt x="80787" y="18876"/>
                    <a:pt x="268628" y="2031"/>
                  </a:cubicBezTo>
                  <a:cubicBezTo>
                    <a:pt x="456469" y="-14814"/>
                    <a:pt x="550152" y="75062"/>
                    <a:pt x="626981" y="198798"/>
                  </a:cubicBezTo>
                  <a:lnTo>
                    <a:pt x="694757" y="180464"/>
                  </a:lnTo>
                  <a:lnTo>
                    <a:pt x="627324" y="322692"/>
                  </a:lnTo>
                  <a:lnTo>
                    <a:pt x="458641" y="244333"/>
                  </a:lnTo>
                  <a:lnTo>
                    <a:pt x="525583" y="226225"/>
                  </a:lnTo>
                  <a:cubicBezTo>
                    <a:pt x="461599" y="142219"/>
                    <a:pt x="360017" y="95547"/>
                    <a:pt x="254599" y="101720"/>
                  </a:cubicBezTo>
                  <a:cubicBezTo>
                    <a:pt x="149181" y="107893"/>
                    <a:pt x="53742" y="166103"/>
                    <a:pt x="0" y="257003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03400"/>
            <a:ext cx="1519238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Circular Arrow 11"/>
          <p:cNvSpPr/>
          <p:nvPr/>
        </p:nvSpPr>
        <p:spPr>
          <a:xfrm rot="21327837">
            <a:off x="3287713" y="2200275"/>
            <a:ext cx="693737" cy="322263"/>
          </a:xfrm>
          <a:custGeom>
            <a:avLst/>
            <a:gdLst>
              <a:gd name="connsiteX0" fmla="*/ 130686 w 978408"/>
              <a:gd name="connsiteY0" fmla="*/ 277242 h 978408"/>
              <a:gd name="connsiteX1" fmla="*/ 484682 w 978408"/>
              <a:gd name="connsiteY1" fmla="*/ 72740 h 978408"/>
              <a:gd name="connsiteX2" fmla="*/ 843035 w 978408"/>
              <a:gd name="connsiteY2" fmla="*/ 269507 h 978408"/>
              <a:gd name="connsiteX3" fmla="*/ 910811 w 978408"/>
              <a:gd name="connsiteY3" fmla="*/ 251173 h 978408"/>
              <a:gd name="connsiteX4" fmla="*/ 843378 w 978408"/>
              <a:gd name="connsiteY4" fmla="*/ 393401 h 978408"/>
              <a:gd name="connsiteX5" fmla="*/ 674695 w 978408"/>
              <a:gd name="connsiteY5" fmla="*/ 315042 h 978408"/>
              <a:gd name="connsiteX6" fmla="*/ 741637 w 978408"/>
              <a:gd name="connsiteY6" fmla="*/ 296934 h 978408"/>
              <a:gd name="connsiteX7" fmla="*/ 470653 w 978408"/>
              <a:gd name="connsiteY7" fmla="*/ 172429 h 978408"/>
              <a:gd name="connsiteX8" fmla="*/ 216054 w 978408"/>
              <a:gd name="connsiteY8" fmla="*/ 327712 h 978408"/>
              <a:gd name="connsiteX9" fmla="*/ 130686 w 978408"/>
              <a:gd name="connsiteY9" fmla="*/ 277242 h 978408"/>
              <a:gd name="connsiteX0" fmla="*/ 0 w 780125"/>
              <a:gd name="connsiteY0" fmla="*/ 204527 h 320686"/>
              <a:gd name="connsiteX1" fmla="*/ 353996 w 780125"/>
              <a:gd name="connsiteY1" fmla="*/ 25 h 320686"/>
              <a:gd name="connsiteX2" fmla="*/ 712349 w 780125"/>
              <a:gd name="connsiteY2" fmla="*/ 196792 h 320686"/>
              <a:gd name="connsiteX3" fmla="*/ 780125 w 780125"/>
              <a:gd name="connsiteY3" fmla="*/ 178458 h 320686"/>
              <a:gd name="connsiteX4" fmla="*/ 712692 w 780125"/>
              <a:gd name="connsiteY4" fmla="*/ 320686 h 320686"/>
              <a:gd name="connsiteX5" fmla="*/ 544009 w 780125"/>
              <a:gd name="connsiteY5" fmla="*/ 242327 h 320686"/>
              <a:gd name="connsiteX6" fmla="*/ 610951 w 780125"/>
              <a:gd name="connsiteY6" fmla="*/ 224219 h 320686"/>
              <a:gd name="connsiteX7" fmla="*/ 339967 w 780125"/>
              <a:gd name="connsiteY7" fmla="*/ 99714 h 320686"/>
              <a:gd name="connsiteX8" fmla="*/ 85368 w 780125"/>
              <a:gd name="connsiteY8" fmla="*/ 254997 h 320686"/>
              <a:gd name="connsiteX9" fmla="*/ 0 w 780125"/>
              <a:gd name="connsiteY9" fmla="*/ 204527 h 320686"/>
              <a:gd name="connsiteX0" fmla="*/ 20793 w 698524"/>
              <a:gd name="connsiteY0" fmla="*/ 146402 h 322092"/>
              <a:gd name="connsiteX1" fmla="*/ 272395 w 698524"/>
              <a:gd name="connsiteY1" fmla="*/ 1431 h 322092"/>
              <a:gd name="connsiteX2" fmla="*/ 630748 w 698524"/>
              <a:gd name="connsiteY2" fmla="*/ 198198 h 322092"/>
              <a:gd name="connsiteX3" fmla="*/ 698524 w 698524"/>
              <a:gd name="connsiteY3" fmla="*/ 179864 h 322092"/>
              <a:gd name="connsiteX4" fmla="*/ 631091 w 698524"/>
              <a:gd name="connsiteY4" fmla="*/ 322092 h 322092"/>
              <a:gd name="connsiteX5" fmla="*/ 462408 w 698524"/>
              <a:gd name="connsiteY5" fmla="*/ 243733 h 322092"/>
              <a:gd name="connsiteX6" fmla="*/ 529350 w 698524"/>
              <a:gd name="connsiteY6" fmla="*/ 225625 h 322092"/>
              <a:gd name="connsiteX7" fmla="*/ 258366 w 698524"/>
              <a:gd name="connsiteY7" fmla="*/ 101120 h 322092"/>
              <a:gd name="connsiteX8" fmla="*/ 3767 w 698524"/>
              <a:gd name="connsiteY8" fmla="*/ 256403 h 322092"/>
              <a:gd name="connsiteX9" fmla="*/ 20793 w 698524"/>
              <a:gd name="connsiteY9" fmla="*/ 146402 h 322092"/>
              <a:gd name="connsiteX0" fmla="*/ 29073 w 706804"/>
              <a:gd name="connsiteY0" fmla="*/ 146402 h 322092"/>
              <a:gd name="connsiteX1" fmla="*/ 280675 w 706804"/>
              <a:gd name="connsiteY1" fmla="*/ 1431 h 322092"/>
              <a:gd name="connsiteX2" fmla="*/ 639028 w 706804"/>
              <a:gd name="connsiteY2" fmla="*/ 198198 h 322092"/>
              <a:gd name="connsiteX3" fmla="*/ 706804 w 706804"/>
              <a:gd name="connsiteY3" fmla="*/ 179864 h 322092"/>
              <a:gd name="connsiteX4" fmla="*/ 639371 w 706804"/>
              <a:gd name="connsiteY4" fmla="*/ 322092 h 322092"/>
              <a:gd name="connsiteX5" fmla="*/ 470688 w 706804"/>
              <a:gd name="connsiteY5" fmla="*/ 243733 h 322092"/>
              <a:gd name="connsiteX6" fmla="*/ 537630 w 706804"/>
              <a:gd name="connsiteY6" fmla="*/ 225625 h 322092"/>
              <a:gd name="connsiteX7" fmla="*/ 266646 w 706804"/>
              <a:gd name="connsiteY7" fmla="*/ 101120 h 322092"/>
              <a:gd name="connsiteX8" fmla="*/ 12047 w 706804"/>
              <a:gd name="connsiteY8" fmla="*/ 256403 h 322092"/>
              <a:gd name="connsiteX9" fmla="*/ 29073 w 706804"/>
              <a:gd name="connsiteY9" fmla="*/ 146402 h 322092"/>
              <a:gd name="connsiteX0" fmla="*/ 29073 w 706804"/>
              <a:gd name="connsiteY0" fmla="*/ 146479 h 322169"/>
              <a:gd name="connsiteX1" fmla="*/ 280675 w 706804"/>
              <a:gd name="connsiteY1" fmla="*/ 1508 h 322169"/>
              <a:gd name="connsiteX2" fmla="*/ 639028 w 706804"/>
              <a:gd name="connsiteY2" fmla="*/ 198275 h 322169"/>
              <a:gd name="connsiteX3" fmla="*/ 706804 w 706804"/>
              <a:gd name="connsiteY3" fmla="*/ 179941 h 322169"/>
              <a:gd name="connsiteX4" fmla="*/ 639371 w 706804"/>
              <a:gd name="connsiteY4" fmla="*/ 322169 h 322169"/>
              <a:gd name="connsiteX5" fmla="*/ 470688 w 706804"/>
              <a:gd name="connsiteY5" fmla="*/ 243810 h 322169"/>
              <a:gd name="connsiteX6" fmla="*/ 537630 w 706804"/>
              <a:gd name="connsiteY6" fmla="*/ 225702 h 322169"/>
              <a:gd name="connsiteX7" fmla="*/ 266646 w 706804"/>
              <a:gd name="connsiteY7" fmla="*/ 101197 h 322169"/>
              <a:gd name="connsiteX8" fmla="*/ 12047 w 706804"/>
              <a:gd name="connsiteY8" fmla="*/ 256480 h 322169"/>
              <a:gd name="connsiteX9" fmla="*/ 29073 w 706804"/>
              <a:gd name="connsiteY9" fmla="*/ 146479 h 322169"/>
              <a:gd name="connsiteX0" fmla="*/ 0 w 694757"/>
              <a:gd name="connsiteY0" fmla="*/ 254972 h 320661"/>
              <a:gd name="connsiteX1" fmla="*/ 268628 w 694757"/>
              <a:gd name="connsiteY1" fmla="*/ 0 h 320661"/>
              <a:gd name="connsiteX2" fmla="*/ 626981 w 694757"/>
              <a:gd name="connsiteY2" fmla="*/ 196767 h 320661"/>
              <a:gd name="connsiteX3" fmla="*/ 694757 w 694757"/>
              <a:gd name="connsiteY3" fmla="*/ 178433 h 320661"/>
              <a:gd name="connsiteX4" fmla="*/ 627324 w 694757"/>
              <a:gd name="connsiteY4" fmla="*/ 320661 h 320661"/>
              <a:gd name="connsiteX5" fmla="*/ 458641 w 694757"/>
              <a:gd name="connsiteY5" fmla="*/ 242302 h 320661"/>
              <a:gd name="connsiteX6" fmla="*/ 525583 w 694757"/>
              <a:gd name="connsiteY6" fmla="*/ 224194 h 320661"/>
              <a:gd name="connsiteX7" fmla="*/ 254599 w 694757"/>
              <a:gd name="connsiteY7" fmla="*/ 99689 h 320661"/>
              <a:gd name="connsiteX8" fmla="*/ 0 w 694757"/>
              <a:gd name="connsiteY8" fmla="*/ 254972 h 320661"/>
              <a:gd name="connsiteX0" fmla="*/ 0 w 694757"/>
              <a:gd name="connsiteY0" fmla="*/ 257003 h 322692"/>
              <a:gd name="connsiteX1" fmla="*/ 268628 w 694757"/>
              <a:gd name="connsiteY1" fmla="*/ 2031 h 322692"/>
              <a:gd name="connsiteX2" fmla="*/ 626981 w 694757"/>
              <a:gd name="connsiteY2" fmla="*/ 198798 h 322692"/>
              <a:gd name="connsiteX3" fmla="*/ 694757 w 694757"/>
              <a:gd name="connsiteY3" fmla="*/ 180464 h 322692"/>
              <a:gd name="connsiteX4" fmla="*/ 627324 w 694757"/>
              <a:gd name="connsiteY4" fmla="*/ 322692 h 322692"/>
              <a:gd name="connsiteX5" fmla="*/ 458641 w 694757"/>
              <a:gd name="connsiteY5" fmla="*/ 244333 h 322692"/>
              <a:gd name="connsiteX6" fmla="*/ 525583 w 694757"/>
              <a:gd name="connsiteY6" fmla="*/ 226225 h 322692"/>
              <a:gd name="connsiteX7" fmla="*/ 254599 w 694757"/>
              <a:gd name="connsiteY7" fmla="*/ 101720 h 322692"/>
              <a:gd name="connsiteX8" fmla="*/ 0 w 694757"/>
              <a:gd name="connsiteY8" fmla="*/ 257003 h 32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57" h="322692">
                <a:moveTo>
                  <a:pt x="0" y="257003"/>
                </a:moveTo>
                <a:cubicBezTo>
                  <a:pt x="2338" y="240388"/>
                  <a:pt x="80787" y="18876"/>
                  <a:pt x="268628" y="2031"/>
                </a:cubicBezTo>
                <a:cubicBezTo>
                  <a:pt x="456469" y="-14814"/>
                  <a:pt x="550152" y="75062"/>
                  <a:pt x="626981" y="198798"/>
                </a:cubicBezTo>
                <a:lnTo>
                  <a:pt x="694757" y="180464"/>
                </a:lnTo>
                <a:lnTo>
                  <a:pt x="627324" y="322692"/>
                </a:lnTo>
                <a:lnTo>
                  <a:pt x="458641" y="244333"/>
                </a:lnTo>
                <a:lnTo>
                  <a:pt x="525583" y="226225"/>
                </a:lnTo>
                <a:cubicBezTo>
                  <a:pt x="461599" y="142219"/>
                  <a:pt x="360017" y="95547"/>
                  <a:pt x="254599" y="101720"/>
                </a:cubicBezTo>
                <a:cubicBezTo>
                  <a:pt x="149181" y="107893"/>
                  <a:pt x="53742" y="166103"/>
                  <a:pt x="0" y="257003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601" y="1247650"/>
            <a:ext cx="3505199" cy="379643"/>
          </a:xfrm>
          <a:prstGeom prst="wedgeRoundRectCallout">
            <a:avLst>
              <a:gd name="adj1" fmla="val -56131"/>
              <a:gd name="adj2" fmla="val -5421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Like </a:t>
            </a:r>
            <a:r>
              <a:rPr lang="en-US" dirty="0" err="1" smtClean="0"/>
              <a:t>auxins</a:t>
            </a:r>
            <a:r>
              <a:rPr lang="en-US" dirty="0"/>
              <a:t>, </a:t>
            </a:r>
            <a:r>
              <a:rPr lang="en-US" dirty="0" smtClean="0"/>
              <a:t>gibberellins,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66750"/>
            <a:ext cx="1519237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ircular Arrow 11"/>
          <p:cNvSpPr/>
          <p:nvPr/>
        </p:nvSpPr>
        <p:spPr>
          <a:xfrm rot="2898715">
            <a:off x="1747838" y="2105025"/>
            <a:ext cx="693737" cy="322263"/>
          </a:xfrm>
          <a:custGeom>
            <a:avLst/>
            <a:gdLst>
              <a:gd name="connsiteX0" fmla="*/ 130686 w 978408"/>
              <a:gd name="connsiteY0" fmla="*/ 277242 h 978408"/>
              <a:gd name="connsiteX1" fmla="*/ 484682 w 978408"/>
              <a:gd name="connsiteY1" fmla="*/ 72740 h 978408"/>
              <a:gd name="connsiteX2" fmla="*/ 843035 w 978408"/>
              <a:gd name="connsiteY2" fmla="*/ 269507 h 978408"/>
              <a:gd name="connsiteX3" fmla="*/ 910811 w 978408"/>
              <a:gd name="connsiteY3" fmla="*/ 251173 h 978408"/>
              <a:gd name="connsiteX4" fmla="*/ 843378 w 978408"/>
              <a:gd name="connsiteY4" fmla="*/ 393401 h 978408"/>
              <a:gd name="connsiteX5" fmla="*/ 674695 w 978408"/>
              <a:gd name="connsiteY5" fmla="*/ 315042 h 978408"/>
              <a:gd name="connsiteX6" fmla="*/ 741637 w 978408"/>
              <a:gd name="connsiteY6" fmla="*/ 296934 h 978408"/>
              <a:gd name="connsiteX7" fmla="*/ 470653 w 978408"/>
              <a:gd name="connsiteY7" fmla="*/ 172429 h 978408"/>
              <a:gd name="connsiteX8" fmla="*/ 216054 w 978408"/>
              <a:gd name="connsiteY8" fmla="*/ 327712 h 978408"/>
              <a:gd name="connsiteX9" fmla="*/ 130686 w 978408"/>
              <a:gd name="connsiteY9" fmla="*/ 277242 h 978408"/>
              <a:gd name="connsiteX0" fmla="*/ 0 w 780125"/>
              <a:gd name="connsiteY0" fmla="*/ 204527 h 320686"/>
              <a:gd name="connsiteX1" fmla="*/ 353996 w 780125"/>
              <a:gd name="connsiteY1" fmla="*/ 25 h 320686"/>
              <a:gd name="connsiteX2" fmla="*/ 712349 w 780125"/>
              <a:gd name="connsiteY2" fmla="*/ 196792 h 320686"/>
              <a:gd name="connsiteX3" fmla="*/ 780125 w 780125"/>
              <a:gd name="connsiteY3" fmla="*/ 178458 h 320686"/>
              <a:gd name="connsiteX4" fmla="*/ 712692 w 780125"/>
              <a:gd name="connsiteY4" fmla="*/ 320686 h 320686"/>
              <a:gd name="connsiteX5" fmla="*/ 544009 w 780125"/>
              <a:gd name="connsiteY5" fmla="*/ 242327 h 320686"/>
              <a:gd name="connsiteX6" fmla="*/ 610951 w 780125"/>
              <a:gd name="connsiteY6" fmla="*/ 224219 h 320686"/>
              <a:gd name="connsiteX7" fmla="*/ 339967 w 780125"/>
              <a:gd name="connsiteY7" fmla="*/ 99714 h 320686"/>
              <a:gd name="connsiteX8" fmla="*/ 85368 w 780125"/>
              <a:gd name="connsiteY8" fmla="*/ 254997 h 320686"/>
              <a:gd name="connsiteX9" fmla="*/ 0 w 780125"/>
              <a:gd name="connsiteY9" fmla="*/ 204527 h 320686"/>
              <a:gd name="connsiteX0" fmla="*/ 20793 w 698524"/>
              <a:gd name="connsiteY0" fmla="*/ 146402 h 322092"/>
              <a:gd name="connsiteX1" fmla="*/ 272395 w 698524"/>
              <a:gd name="connsiteY1" fmla="*/ 1431 h 322092"/>
              <a:gd name="connsiteX2" fmla="*/ 630748 w 698524"/>
              <a:gd name="connsiteY2" fmla="*/ 198198 h 322092"/>
              <a:gd name="connsiteX3" fmla="*/ 698524 w 698524"/>
              <a:gd name="connsiteY3" fmla="*/ 179864 h 322092"/>
              <a:gd name="connsiteX4" fmla="*/ 631091 w 698524"/>
              <a:gd name="connsiteY4" fmla="*/ 322092 h 322092"/>
              <a:gd name="connsiteX5" fmla="*/ 462408 w 698524"/>
              <a:gd name="connsiteY5" fmla="*/ 243733 h 322092"/>
              <a:gd name="connsiteX6" fmla="*/ 529350 w 698524"/>
              <a:gd name="connsiteY6" fmla="*/ 225625 h 322092"/>
              <a:gd name="connsiteX7" fmla="*/ 258366 w 698524"/>
              <a:gd name="connsiteY7" fmla="*/ 101120 h 322092"/>
              <a:gd name="connsiteX8" fmla="*/ 3767 w 698524"/>
              <a:gd name="connsiteY8" fmla="*/ 256403 h 322092"/>
              <a:gd name="connsiteX9" fmla="*/ 20793 w 698524"/>
              <a:gd name="connsiteY9" fmla="*/ 146402 h 322092"/>
              <a:gd name="connsiteX0" fmla="*/ 29073 w 706804"/>
              <a:gd name="connsiteY0" fmla="*/ 146402 h 322092"/>
              <a:gd name="connsiteX1" fmla="*/ 280675 w 706804"/>
              <a:gd name="connsiteY1" fmla="*/ 1431 h 322092"/>
              <a:gd name="connsiteX2" fmla="*/ 639028 w 706804"/>
              <a:gd name="connsiteY2" fmla="*/ 198198 h 322092"/>
              <a:gd name="connsiteX3" fmla="*/ 706804 w 706804"/>
              <a:gd name="connsiteY3" fmla="*/ 179864 h 322092"/>
              <a:gd name="connsiteX4" fmla="*/ 639371 w 706804"/>
              <a:gd name="connsiteY4" fmla="*/ 322092 h 322092"/>
              <a:gd name="connsiteX5" fmla="*/ 470688 w 706804"/>
              <a:gd name="connsiteY5" fmla="*/ 243733 h 322092"/>
              <a:gd name="connsiteX6" fmla="*/ 537630 w 706804"/>
              <a:gd name="connsiteY6" fmla="*/ 225625 h 322092"/>
              <a:gd name="connsiteX7" fmla="*/ 266646 w 706804"/>
              <a:gd name="connsiteY7" fmla="*/ 101120 h 322092"/>
              <a:gd name="connsiteX8" fmla="*/ 12047 w 706804"/>
              <a:gd name="connsiteY8" fmla="*/ 256403 h 322092"/>
              <a:gd name="connsiteX9" fmla="*/ 29073 w 706804"/>
              <a:gd name="connsiteY9" fmla="*/ 146402 h 322092"/>
              <a:gd name="connsiteX0" fmla="*/ 29073 w 706804"/>
              <a:gd name="connsiteY0" fmla="*/ 146479 h 322169"/>
              <a:gd name="connsiteX1" fmla="*/ 280675 w 706804"/>
              <a:gd name="connsiteY1" fmla="*/ 1508 h 322169"/>
              <a:gd name="connsiteX2" fmla="*/ 639028 w 706804"/>
              <a:gd name="connsiteY2" fmla="*/ 198275 h 322169"/>
              <a:gd name="connsiteX3" fmla="*/ 706804 w 706804"/>
              <a:gd name="connsiteY3" fmla="*/ 179941 h 322169"/>
              <a:gd name="connsiteX4" fmla="*/ 639371 w 706804"/>
              <a:gd name="connsiteY4" fmla="*/ 322169 h 322169"/>
              <a:gd name="connsiteX5" fmla="*/ 470688 w 706804"/>
              <a:gd name="connsiteY5" fmla="*/ 243810 h 322169"/>
              <a:gd name="connsiteX6" fmla="*/ 537630 w 706804"/>
              <a:gd name="connsiteY6" fmla="*/ 225702 h 322169"/>
              <a:gd name="connsiteX7" fmla="*/ 266646 w 706804"/>
              <a:gd name="connsiteY7" fmla="*/ 101197 h 322169"/>
              <a:gd name="connsiteX8" fmla="*/ 12047 w 706804"/>
              <a:gd name="connsiteY8" fmla="*/ 256480 h 322169"/>
              <a:gd name="connsiteX9" fmla="*/ 29073 w 706804"/>
              <a:gd name="connsiteY9" fmla="*/ 146479 h 322169"/>
              <a:gd name="connsiteX0" fmla="*/ 0 w 694757"/>
              <a:gd name="connsiteY0" fmla="*/ 254972 h 320661"/>
              <a:gd name="connsiteX1" fmla="*/ 268628 w 694757"/>
              <a:gd name="connsiteY1" fmla="*/ 0 h 320661"/>
              <a:gd name="connsiteX2" fmla="*/ 626981 w 694757"/>
              <a:gd name="connsiteY2" fmla="*/ 196767 h 320661"/>
              <a:gd name="connsiteX3" fmla="*/ 694757 w 694757"/>
              <a:gd name="connsiteY3" fmla="*/ 178433 h 320661"/>
              <a:gd name="connsiteX4" fmla="*/ 627324 w 694757"/>
              <a:gd name="connsiteY4" fmla="*/ 320661 h 320661"/>
              <a:gd name="connsiteX5" fmla="*/ 458641 w 694757"/>
              <a:gd name="connsiteY5" fmla="*/ 242302 h 320661"/>
              <a:gd name="connsiteX6" fmla="*/ 525583 w 694757"/>
              <a:gd name="connsiteY6" fmla="*/ 224194 h 320661"/>
              <a:gd name="connsiteX7" fmla="*/ 254599 w 694757"/>
              <a:gd name="connsiteY7" fmla="*/ 99689 h 320661"/>
              <a:gd name="connsiteX8" fmla="*/ 0 w 694757"/>
              <a:gd name="connsiteY8" fmla="*/ 254972 h 320661"/>
              <a:gd name="connsiteX0" fmla="*/ 0 w 694757"/>
              <a:gd name="connsiteY0" fmla="*/ 257003 h 322692"/>
              <a:gd name="connsiteX1" fmla="*/ 268628 w 694757"/>
              <a:gd name="connsiteY1" fmla="*/ 2031 h 322692"/>
              <a:gd name="connsiteX2" fmla="*/ 626981 w 694757"/>
              <a:gd name="connsiteY2" fmla="*/ 198798 h 322692"/>
              <a:gd name="connsiteX3" fmla="*/ 694757 w 694757"/>
              <a:gd name="connsiteY3" fmla="*/ 180464 h 322692"/>
              <a:gd name="connsiteX4" fmla="*/ 627324 w 694757"/>
              <a:gd name="connsiteY4" fmla="*/ 322692 h 322692"/>
              <a:gd name="connsiteX5" fmla="*/ 458641 w 694757"/>
              <a:gd name="connsiteY5" fmla="*/ 244333 h 322692"/>
              <a:gd name="connsiteX6" fmla="*/ 525583 w 694757"/>
              <a:gd name="connsiteY6" fmla="*/ 226225 h 322692"/>
              <a:gd name="connsiteX7" fmla="*/ 254599 w 694757"/>
              <a:gd name="connsiteY7" fmla="*/ 101720 h 322692"/>
              <a:gd name="connsiteX8" fmla="*/ 0 w 694757"/>
              <a:gd name="connsiteY8" fmla="*/ 257003 h 32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57" h="322692">
                <a:moveTo>
                  <a:pt x="0" y="257003"/>
                </a:moveTo>
                <a:cubicBezTo>
                  <a:pt x="2338" y="240388"/>
                  <a:pt x="80787" y="18876"/>
                  <a:pt x="268628" y="2031"/>
                </a:cubicBezTo>
                <a:cubicBezTo>
                  <a:pt x="456469" y="-14814"/>
                  <a:pt x="550152" y="75062"/>
                  <a:pt x="626981" y="198798"/>
                </a:cubicBezTo>
                <a:lnTo>
                  <a:pt x="694757" y="180464"/>
                </a:lnTo>
                <a:lnTo>
                  <a:pt x="627324" y="322692"/>
                </a:lnTo>
                <a:lnTo>
                  <a:pt x="458641" y="244333"/>
                </a:lnTo>
                <a:lnTo>
                  <a:pt x="525583" y="226225"/>
                </a:lnTo>
                <a:cubicBezTo>
                  <a:pt x="461599" y="142219"/>
                  <a:pt x="360017" y="95547"/>
                  <a:pt x="254599" y="101720"/>
                </a:cubicBezTo>
                <a:cubicBezTo>
                  <a:pt x="149181" y="107893"/>
                  <a:pt x="53742" y="166103"/>
                  <a:pt x="0" y="257003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95500" y="681038"/>
            <a:ext cx="660082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5C2A"/>
                </a:solidFill>
                <a:latin typeface="Bookman Old Style" pitchFamily="18" charset="0"/>
              </a:rPr>
              <a:t>The plantlets </a:t>
            </a:r>
            <a:r>
              <a:rPr lang="en-US" i="1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placed in soil </a:t>
            </a:r>
            <a:r>
              <a:rPr lang="en-US" i="1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grow into mature plants</a:t>
            </a:r>
            <a:r>
              <a:rPr lang="en-US" i="1" kern="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425" y="2632075"/>
            <a:ext cx="528955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838" y="261938"/>
            <a:ext cx="386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Tissue culture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838" y="681038"/>
            <a:ext cx="8218487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Using tissue culture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, many plants can be grown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from one parent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in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disease-free conditions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352550"/>
            <a:ext cx="4729163" cy="337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197</Words>
  <Application>Microsoft Office PowerPoint</Application>
  <PresentationFormat>On-screen Show (16:9)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2022-04-24T13:25:46Z</dcterms:modified>
</cp:coreProperties>
</file>