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0" r:id="rId2"/>
    <p:sldId id="296" r:id="rId3"/>
    <p:sldId id="297" r:id="rId4"/>
    <p:sldId id="359" r:id="rId5"/>
    <p:sldId id="368" r:id="rId6"/>
    <p:sldId id="299" r:id="rId7"/>
    <p:sldId id="38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3140075"/>
            <a:ext cx="52038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Variation</a:t>
            </a:r>
          </a:p>
          <a:p>
            <a:pPr eaLnBrk="1" hangingPunct="1">
              <a:buFont typeface="Arial" charset="0"/>
              <a:buChar char="•"/>
            </a:pPr>
            <a:r>
              <a:rPr lang="pt-BR" altLang="en-US" sz="2000" b="1" dirty="0">
                <a:solidFill>
                  <a:srgbClr val="FF6600"/>
                </a:solidFill>
                <a:latin typeface="Bookman Old Style" pitchFamily="18" charset="0"/>
              </a:rPr>
              <a:t>H</a:t>
            </a: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eredity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06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264850" y="288925"/>
            <a:ext cx="8042014" cy="4494213"/>
            <a:chOff x="-264881" y="83935"/>
            <a:chExt cx="8042234" cy="4494413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-264881" y="1128963"/>
              <a:ext cx="2350856" cy="3449385"/>
              <a:chOff x="-645881" y="-1314771"/>
              <a:chExt cx="2350856" cy="344938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5179"/>
              <a:stretch/>
            </p:blipFill>
            <p:spPr bwMode="auto">
              <a:xfrm flipH="1">
                <a:off x="-190516" y="-665736"/>
                <a:ext cx="1895491" cy="280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 rot="2259197">
                <a:off x="-645881" y="-1314771"/>
                <a:ext cx="1524041" cy="2147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" name="Cloud Callout 3"/>
            <p:cNvSpPr/>
            <p:nvPr/>
          </p:nvSpPr>
          <p:spPr>
            <a:xfrm>
              <a:off x="2085975" y="83935"/>
              <a:ext cx="5691378" cy="3464330"/>
            </a:xfrm>
            <a:prstGeom prst="cloudCallout">
              <a:avLst>
                <a:gd name="adj1" fmla="val -52993"/>
                <a:gd name="adj2" fmla="val 55936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i="1" dirty="0" smtClean="0">
                  <a:solidFill>
                    <a:srgbClr val="EC2095"/>
                  </a:solidFill>
                  <a:latin typeface="Bookman Old Style" pitchFamily="18" charset="0"/>
                </a:rPr>
                <a:t>What is the mechanism by which variation are created and passed from one generation to another ???</a:t>
              </a:r>
              <a:endParaRPr lang="en-US" sz="2400" b="1" i="1" dirty="0">
                <a:solidFill>
                  <a:srgbClr val="EC2095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1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6800" y="361950"/>
            <a:ext cx="6096000" cy="3767138"/>
            <a:chOff x="685800" y="842794"/>
            <a:chExt cx="6096164" cy="376730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685800" y="1809750"/>
              <a:ext cx="2895600" cy="2800350"/>
              <a:chOff x="304800" y="-633984"/>
              <a:chExt cx="2895600" cy="28003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-633984"/>
                <a:ext cx="2800350" cy="280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1319240" y="-634109"/>
                <a:ext cx="1881238" cy="1400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" name="Cloud Callout 3"/>
            <p:cNvSpPr/>
            <p:nvPr/>
          </p:nvSpPr>
          <p:spPr>
            <a:xfrm>
              <a:off x="2085975" y="842794"/>
              <a:ext cx="4695989" cy="2699120"/>
            </a:xfrm>
            <a:prstGeom prst="cloudCallout">
              <a:avLst>
                <a:gd name="adj1" fmla="val -52993"/>
                <a:gd name="adj2" fmla="val 55936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smtClean="0">
                  <a:solidFill>
                    <a:srgbClr val="002060"/>
                  </a:solidFill>
                  <a:latin typeface="Bookman Old Style" pitchFamily="18" charset="0"/>
                </a:rPr>
                <a:t>Lets understand variations with an illustration </a:t>
              </a:r>
              <a:endParaRPr lang="en-US" sz="4000" b="1" i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41619" y="1161173"/>
            <a:ext cx="1365805" cy="3848977"/>
            <a:chOff x="2612527" y="1010308"/>
            <a:chExt cx="1365805" cy="38489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41" r="36630"/>
            <a:stretch/>
          </p:blipFill>
          <p:spPr>
            <a:xfrm>
              <a:off x="2612527" y="1010308"/>
              <a:ext cx="1365805" cy="3848977"/>
            </a:xfrm>
            <a:prstGeom prst="rect">
              <a:avLst/>
            </a:prstGeom>
          </p:spPr>
        </p:pic>
        <p:sp>
          <p:nvSpPr>
            <p:cNvPr id="5" name="Rounded Rectangular Callout 4"/>
            <p:cNvSpPr>
              <a:spLocks noChangeArrowheads="1"/>
            </p:cNvSpPr>
            <p:nvPr/>
          </p:nvSpPr>
          <p:spPr bwMode="auto">
            <a:xfrm>
              <a:off x="2743200" y="4374462"/>
              <a:ext cx="1219200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Mother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1260" y="1229439"/>
            <a:ext cx="1404994" cy="3704511"/>
            <a:chOff x="2938406" y="1078574"/>
            <a:chExt cx="1404994" cy="37045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77" r="69223"/>
            <a:stretch/>
          </p:blipFill>
          <p:spPr>
            <a:xfrm>
              <a:off x="3055187" y="1078574"/>
              <a:ext cx="1228570" cy="3497171"/>
            </a:xfrm>
            <a:prstGeom prst="rect">
              <a:avLst/>
            </a:prstGeom>
          </p:spPr>
        </p:pic>
        <p:sp>
          <p:nvSpPr>
            <p:cNvPr id="7" name="Rounded Rectangular Callout 6"/>
            <p:cNvSpPr>
              <a:spLocks noChangeArrowheads="1"/>
            </p:cNvSpPr>
            <p:nvPr/>
          </p:nvSpPr>
          <p:spPr bwMode="auto">
            <a:xfrm>
              <a:off x="2938406" y="4374462"/>
              <a:ext cx="1404994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Child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" y="1131390"/>
            <a:ext cx="1554698" cy="3802560"/>
            <a:chOff x="595746" y="980525"/>
            <a:chExt cx="1554698" cy="38025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96"/>
            <a:stretch/>
          </p:blipFill>
          <p:spPr>
            <a:xfrm>
              <a:off x="595746" y="980525"/>
              <a:ext cx="1554698" cy="3802560"/>
            </a:xfrm>
            <a:prstGeom prst="rect">
              <a:avLst/>
            </a:prstGeom>
          </p:spPr>
        </p:pic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914400" y="4374462"/>
              <a:ext cx="1219200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Father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71254" y="1198615"/>
            <a:ext cx="0" cy="3531023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091" y="417952"/>
            <a:ext cx="2770909" cy="715089"/>
          </a:xfrm>
          <a:prstGeom prst="wedgeRoundRectCallout">
            <a:avLst>
              <a:gd name="adj1" fmla="val 51387"/>
              <a:gd name="adj2" fmla="val 103806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Child gets the height from his father</a:t>
            </a:r>
            <a:endParaRPr lang="en-US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1129" y="361950"/>
            <a:ext cx="6029271" cy="715089"/>
          </a:xfrm>
          <a:prstGeom prst="wedgeRoundRectCallout">
            <a:avLst>
              <a:gd name="adj1" fmla="val 47442"/>
              <a:gd name="adj2" fmla="val -9343"/>
              <a:gd name="adj3" fmla="val 16667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Text" lastClr="000000"/>
                </a:solidFill>
                <a:latin typeface="Bookman Old Style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Variations are </a:t>
            </a:r>
            <a:r>
              <a:rPr lang="en-US" b="1" dirty="0" smtClean="0">
                <a:solidFill>
                  <a:schemeClr val="tx1"/>
                </a:solidFill>
              </a:rPr>
              <a:t>created and passed </a:t>
            </a:r>
            <a:r>
              <a:rPr lang="en-US" b="1" dirty="0">
                <a:solidFill>
                  <a:schemeClr val="tx1"/>
                </a:solidFill>
              </a:rPr>
              <a:t>from one generation to </a:t>
            </a:r>
            <a:r>
              <a:rPr lang="en-US" b="1" dirty="0" smtClean="0">
                <a:solidFill>
                  <a:schemeClr val="tx1"/>
                </a:solidFill>
              </a:rPr>
              <a:t>another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3200" y="1352550"/>
            <a:ext cx="3672" cy="3230467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79946" y="260350"/>
            <a:ext cx="6351154" cy="923330"/>
          </a:xfrm>
          <a:prstGeom prst="rect">
            <a:avLst/>
          </a:prstGeom>
          <a:solidFill>
            <a:srgbClr val="00B0F0">
              <a:alpha val="5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latin typeface="Book Antiqua" panose="02040602050305030304" pitchFamily="18" charset="0"/>
              </a:rPr>
              <a:t>Inheritance from the previous generation provides both</a:t>
            </a:r>
          </a:p>
          <a:p>
            <a:pPr algn="ctr" eaLnBrk="1" hangingPunct="1">
              <a:defRPr/>
            </a:pPr>
            <a:r>
              <a:rPr lang="en-US" altLang="en-US" dirty="0">
                <a:latin typeface="Book Antiqua" panose="02040602050305030304" pitchFamily="18" charset="0"/>
              </a:rPr>
              <a:t>a common basic body </a:t>
            </a:r>
            <a:r>
              <a:rPr lang="en-US" altLang="en-US" dirty="0" smtClean="0">
                <a:latin typeface="Book Antiqua" panose="02040602050305030304" pitchFamily="18" charset="0"/>
              </a:rPr>
              <a:t>design</a:t>
            </a:r>
          </a:p>
          <a:p>
            <a:pPr algn="ctr" eaLnBrk="1" hangingPunct="1">
              <a:defRPr/>
            </a:pPr>
            <a:endParaRPr lang="en-US" altLang="en-US" dirty="0" smtClean="0">
              <a:latin typeface="Book Antiqua" panose="020406020503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6451" y="538067"/>
            <a:ext cx="5428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dirty="0" smtClean="0">
                <a:latin typeface="Book Antiqua" panose="02040602050305030304" pitchFamily="18" charset="0"/>
              </a:rPr>
              <a:t>                                                                 and </a:t>
            </a:r>
            <a:r>
              <a:rPr lang="en-US" altLang="en-US" dirty="0">
                <a:latin typeface="Book Antiqua" panose="02040602050305030304" pitchFamily="18" charset="0"/>
              </a:rPr>
              <a:t>subtle changes in </a:t>
            </a:r>
            <a:r>
              <a:rPr lang="en-US" altLang="en-US" dirty="0" smtClean="0">
                <a:latin typeface="Book Antiqua" panose="02040602050305030304" pitchFamily="18" charset="0"/>
              </a:rPr>
              <a:t>it, for </a:t>
            </a:r>
            <a:r>
              <a:rPr lang="en-US" altLang="en-US" dirty="0">
                <a:latin typeface="Book Antiqua" panose="02040602050305030304" pitchFamily="18" charset="0"/>
              </a:rPr>
              <a:t>the next generation.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3635" y="538646"/>
            <a:ext cx="3048000" cy="715089"/>
          </a:xfrm>
          <a:prstGeom prst="wedgeRoundRectCallout">
            <a:avLst>
              <a:gd name="adj1" fmla="val -56911"/>
              <a:gd name="adj2" fmla="val 123288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Child gets the skin </a:t>
            </a:r>
            <a:r>
              <a:rPr lang="en-US" kern="0" dirty="0" err="1" smtClean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colour</a:t>
            </a:r>
            <a:r>
              <a:rPr lang="en-US" kern="0" dirty="0" smtClean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 from his mother</a:t>
            </a:r>
            <a:endParaRPr lang="en-US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6" t="18683" r="57218" b="79212"/>
          <a:stretch/>
        </p:blipFill>
        <p:spPr>
          <a:xfrm>
            <a:off x="5282196" y="1937642"/>
            <a:ext cx="50291" cy="89058"/>
          </a:xfrm>
          <a:prstGeom prst="ellipse">
            <a:avLst/>
          </a:prstGeom>
          <a:effectLst>
            <a:glow rad="25400">
              <a:schemeClr val="bg1"/>
            </a:glow>
          </a:effectLst>
        </p:spPr>
      </p:pic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761624" y="1047750"/>
            <a:ext cx="1731962" cy="1731962"/>
            <a:chOff x="3392218" y="5344318"/>
            <a:chExt cx="1731126" cy="1731126"/>
          </a:xfrm>
        </p:grpSpPr>
        <p:sp>
          <p:nvSpPr>
            <p:cNvPr id="34" name="Oval Callout 33"/>
            <p:cNvSpPr/>
            <p:nvPr/>
          </p:nvSpPr>
          <p:spPr>
            <a:xfrm rot="15528768">
              <a:off x="3392218" y="5344318"/>
              <a:ext cx="1731126" cy="1731126"/>
            </a:xfrm>
            <a:prstGeom prst="wedgeEllipseCallout">
              <a:avLst>
                <a:gd name="adj1" fmla="val 48643"/>
                <a:gd name="adj2" fmla="val 39765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5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79139" y="5457686"/>
              <a:ext cx="957284" cy="15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545634" y="1069784"/>
            <a:ext cx="1731962" cy="1731962"/>
            <a:chOff x="3392218" y="5344318"/>
            <a:chExt cx="1731126" cy="1731126"/>
          </a:xfrm>
        </p:grpSpPr>
        <p:sp>
          <p:nvSpPr>
            <p:cNvPr id="37" name="Oval Callout 36"/>
            <p:cNvSpPr/>
            <p:nvPr/>
          </p:nvSpPr>
          <p:spPr>
            <a:xfrm rot="13728768">
              <a:off x="3392218" y="5344318"/>
              <a:ext cx="1731126" cy="1731126"/>
            </a:xfrm>
            <a:prstGeom prst="wedgeEllipseCallout">
              <a:avLst>
                <a:gd name="adj1" fmla="val 48643"/>
                <a:gd name="adj2" fmla="val 39765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8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0210" y="5346256"/>
              <a:ext cx="1708912" cy="172148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5329644" y="1047750"/>
            <a:ext cx="1731962" cy="1731962"/>
            <a:chOff x="3392218" y="5344318"/>
            <a:chExt cx="1731126" cy="1731126"/>
          </a:xfrm>
        </p:grpSpPr>
        <p:sp>
          <p:nvSpPr>
            <p:cNvPr id="40" name="Oval Callout 39"/>
            <p:cNvSpPr/>
            <p:nvPr/>
          </p:nvSpPr>
          <p:spPr>
            <a:xfrm rot="11568768">
              <a:off x="3392218" y="5344318"/>
              <a:ext cx="1731126" cy="1731126"/>
            </a:xfrm>
            <a:prstGeom prst="wedgeEllipseCallout">
              <a:avLst>
                <a:gd name="adj1" fmla="val 48643"/>
                <a:gd name="adj2" fmla="val 39765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1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0210" y="5363359"/>
              <a:ext cx="1708912" cy="170177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451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7 L -0.21371 -0.0299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4" y="-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/>
      <p:bldP spid="22" grpId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8600" y="1131390"/>
            <a:ext cx="5878824" cy="3878760"/>
            <a:chOff x="228600" y="1131390"/>
            <a:chExt cx="5878824" cy="3878760"/>
          </a:xfrm>
        </p:grpSpPr>
        <p:grpSp>
          <p:nvGrpSpPr>
            <p:cNvPr id="10" name="Group 9"/>
            <p:cNvGrpSpPr/>
            <p:nvPr/>
          </p:nvGrpSpPr>
          <p:grpSpPr>
            <a:xfrm>
              <a:off x="2571260" y="1229439"/>
              <a:ext cx="1404994" cy="3704511"/>
              <a:chOff x="2938406" y="1078574"/>
              <a:chExt cx="1404994" cy="370451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777" r="69223"/>
              <a:stretch/>
            </p:blipFill>
            <p:spPr>
              <a:xfrm>
                <a:off x="3055187" y="1078574"/>
                <a:ext cx="1228570" cy="3497171"/>
              </a:xfrm>
              <a:prstGeom prst="rect">
                <a:avLst/>
              </a:prstGeom>
            </p:spPr>
          </p:pic>
          <p:sp>
            <p:nvSpPr>
              <p:cNvPr id="7" name="Rounded Rectangular Callout 6"/>
              <p:cNvSpPr>
                <a:spLocks noChangeArrowheads="1"/>
              </p:cNvSpPr>
              <p:nvPr/>
            </p:nvSpPr>
            <p:spPr bwMode="auto">
              <a:xfrm>
                <a:off x="2938406" y="4374462"/>
                <a:ext cx="1404994" cy="408623"/>
              </a:xfrm>
              <a:prstGeom prst="wedgeRoundRectCallout">
                <a:avLst>
                  <a:gd name="adj1" fmla="val -10491"/>
                  <a:gd name="adj2" fmla="val -46534"/>
                  <a:gd name="adj3" fmla="val 16667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 dirty="0" smtClean="0">
                    <a:solidFill>
                      <a:sysClr val="windowText" lastClr="000000">
                        <a:lumMod val="95000"/>
                        <a:lumOff val="5000"/>
                      </a:sysClr>
                    </a:solidFill>
                    <a:latin typeface="Bookman Old Style" pitchFamily="18" charset="0"/>
                  </a:rPr>
                  <a:t>Child</a:t>
                </a:r>
                <a:endParaRPr lang="en-IN" b="1" kern="0" dirty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" y="1131390"/>
              <a:ext cx="1554698" cy="3802560"/>
              <a:chOff x="595746" y="980525"/>
              <a:chExt cx="1554698" cy="380256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96"/>
              <a:stretch/>
            </p:blipFill>
            <p:spPr>
              <a:xfrm>
                <a:off x="595746" y="980525"/>
                <a:ext cx="1554698" cy="3802560"/>
              </a:xfrm>
              <a:prstGeom prst="rect">
                <a:avLst/>
              </a:prstGeom>
            </p:spPr>
          </p:pic>
          <p:sp>
            <p:nvSpPr>
              <p:cNvPr id="4" name="Rounded Rectangular Callout 3"/>
              <p:cNvSpPr>
                <a:spLocks noChangeArrowheads="1"/>
              </p:cNvSpPr>
              <p:nvPr/>
            </p:nvSpPr>
            <p:spPr bwMode="auto">
              <a:xfrm>
                <a:off x="914400" y="4374462"/>
                <a:ext cx="1219200" cy="408623"/>
              </a:xfrm>
              <a:prstGeom prst="wedgeRoundRectCallout">
                <a:avLst>
                  <a:gd name="adj1" fmla="val -10491"/>
                  <a:gd name="adj2" fmla="val -46534"/>
                  <a:gd name="adj3" fmla="val 16667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 dirty="0" smtClean="0">
                    <a:solidFill>
                      <a:sysClr val="windowText" lastClr="000000">
                        <a:lumMod val="95000"/>
                        <a:lumOff val="5000"/>
                      </a:sysClr>
                    </a:solidFill>
                    <a:latin typeface="Bookman Old Style" pitchFamily="18" charset="0"/>
                  </a:rPr>
                  <a:t>Father</a:t>
                </a:r>
                <a:endParaRPr lang="en-IN" b="1" kern="0" dirty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41619" y="1161173"/>
              <a:ext cx="1365805" cy="3848977"/>
              <a:chOff x="2612527" y="1010308"/>
              <a:chExt cx="1365805" cy="384897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41" r="36630"/>
              <a:stretch/>
            </p:blipFill>
            <p:spPr>
              <a:xfrm>
                <a:off x="2612527" y="1010308"/>
                <a:ext cx="1365805" cy="3848977"/>
              </a:xfrm>
              <a:prstGeom prst="rect">
                <a:avLst/>
              </a:prstGeom>
            </p:spPr>
          </p:pic>
          <p:sp>
            <p:nvSpPr>
              <p:cNvPr id="5" name="Rounded Rectangular Callout 4"/>
              <p:cNvSpPr>
                <a:spLocks noChangeArrowheads="1"/>
              </p:cNvSpPr>
              <p:nvPr/>
            </p:nvSpPr>
            <p:spPr bwMode="auto">
              <a:xfrm>
                <a:off x="2743200" y="4374462"/>
                <a:ext cx="1219200" cy="408623"/>
              </a:xfrm>
              <a:prstGeom prst="wedgeRoundRectCallout">
                <a:avLst>
                  <a:gd name="adj1" fmla="val -10491"/>
                  <a:gd name="adj2" fmla="val -46534"/>
                  <a:gd name="adj3" fmla="val 16667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 dirty="0" smtClean="0">
                    <a:solidFill>
                      <a:sysClr val="windowText" lastClr="000000">
                        <a:lumMod val="95000"/>
                        <a:lumOff val="5000"/>
                      </a:sysClr>
                    </a:solidFill>
                    <a:latin typeface="Bookman Old Style" pitchFamily="18" charset="0"/>
                  </a:rPr>
                  <a:t>Mother</a:t>
                </a:r>
                <a:endParaRPr lang="en-IN" b="1" kern="0" dirty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endParaRP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2743200" y="1352550"/>
            <a:ext cx="3672" cy="3230467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7785" y="262686"/>
            <a:ext cx="5607840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i="1" dirty="0" smtClean="0">
                <a:solidFill>
                  <a:schemeClr val="bg1"/>
                </a:solidFill>
                <a:latin typeface="Bookman Old Style" pitchFamily="18" charset="0"/>
              </a:rPr>
              <a:t>Transfer of characters from one generation to another is called as </a:t>
            </a:r>
            <a:r>
              <a:rPr lang="en-US" alt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heredity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6" t="18683" r="57218" b="79212"/>
          <a:stretch/>
        </p:blipFill>
        <p:spPr>
          <a:xfrm>
            <a:off x="3350131" y="1734981"/>
            <a:ext cx="50291" cy="89058"/>
          </a:xfrm>
          <a:prstGeom prst="ellipse">
            <a:avLst/>
          </a:prstGeom>
          <a:effectLst>
            <a:glow rad="25400">
              <a:schemeClr val="bg1">
                <a:alpha val="9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76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1282" y="1211112"/>
            <a:ext cx="1637407" cy="3646638"/>
            <a:chOff x="2793959" y="1136447"/>
            <a:chExt cx="1637407" cy="36466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25" r="66100" b="2836"/>
            <a:stretch/>
          </p:blipFill>
          <p:spPr>
            <a:xfrm>
              <a:off x="2793959" y="1136447"/>
              <a:ext cx="1637407" cy="3646638"/>
            </a:xfrm>
            <a:prstGeom prst="rect">
              <a:avLst/>
            </a:prstGeom>
          </p:spPr>
        </p:pic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2938406" y="4374462"/>
              <a:ext cx="1404994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Father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3929" y="285750"/>
            <a:ext cx="4810071" cy="408623"/>
          </a:xfrm>
          <a:prstGeom prst="wedgeRoundRectCallout">
            <a:avLst>
              <a:gd name="adj1" fmla="val 47442"/>
              <a:gd name="adj2" fmla="val -9343"/>
              <a:gd name="adj3" fmla="val 16667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Text" lastClr="000000"/>
                </a:solidFill>
                <a:latin typeface="Bookman Old Style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When </a:t>
            </a:r>
            <a:r>
              <a:rPr lang="en-US" b="1" dirty="0">
                <a:solidFill>
                  <a:schemeClr val="tx1"/>
                </a:solidFill>
              </a:rPr>
              <a:t>this new </a:t>
            </a:r>
            <a:r>
              <a:rPr lang="en-US" b="1" dirty="0" smtClean="0">
                <a:solidFill>
                  <a:schemeClr val="tx1"/>
                </a:solidFill>
              </a:rPr>
              <a:t>generation reproduces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55607" y="1456482"/>
            <a:ext cx="1568793" cy="3401268"/>
            <a:chOff x="2774607" y="1381817"/>
            <a:chExt cx="1568793" cy="34012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135" b="14542"/>
            <a:stretch/>
          </p:blipFill>
          <p:spPr>
            <a:xfrm flipH="1">
              <a:off x="2774607" y="1381817"/>
              <a:ext cx="1523519" cy="2973136"/>
            </a:xfrm>
            <a:prstGeom prst="rect">
              <a:avLst/>
            </a:prstGeom>
          </p:spPr>
        </p:pic>
        <p:sp>
          <p:nvSpPr>
            <p:cNvPr id="8" name="Rounded Rectangular Callout 7"/>
            <p:cNvSpPr>
              <a:spLocks noChangeArrowheads="1"/>
            </p:cNvSpPr>
            <p:nvPr/>
          </p:nvSpPr>
          <p:spPr bwMode="auto">
            <a:xfrm>
              <a:off x="2938406" y="4374462"/>
              <a:ext cx="1404994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Mother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96013" y="3064109"/>
            <a:ext cx="1080587" cy="1793641"/>
            <a:chOff x="2196013" y="2832066"/>
            <a:chExt cx="1080587" cy="17936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013" y="2832066"/>
              <a:ext cx="1080587" cy="1398064"/>
            </a:xfrm>
            <a:prstGeom prst="rect">
              <a:avLst/>
            </a:prstGeom>
          </p:spPr>
        </p:pic>
        <p:sp>
          <p:nvSpPr>
            <p:cNvPr id="10" name="Rounded Rectangular Callout 9"/>
            <p:cNvSpPr>
              <a:spLocks noChangeArrowheads="1"/>
            </p:cNvSpPr>
            <p:nvPr/>
          </p:nvSpPr>
          <p:spPr bwMode="auto">
            <a:xfrm>
              <a:off x="2209800" y="4217084"/>
              <a:ext cx="959630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Child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3930" y="730250"/>
            <a:ext cx="808667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latin typeface="Book Antiqua" panose="02040602050305030304" pitchFamily="18" charset="0"/>
              </a:rPr>
              <a:t> The second generation will have </a:t>
            </a:r>
            <a:r>
              <a:rPr lang="en-US" altLang="en-US" dirty="0" smtClean="0">
                <a:latin typeface="Book Antiqua" panose="02040602050305030304" pitchFamily="18" charset="0"/>
              </a:rPr>
              <a:t>differences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2030" y="730250"/>
            <a:ext cx="8086670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latin typeface="Book Antiqua" panose="02040602050305030304" pitchFamily="18" charset="0"/>
              </a:rPr>
              <a:t>				               that </a:t>
            </a:r>
            <a:r>
              <a:rPr lang="en-US" altLang="en-US" dirty="0">
                <a:latin typeface="Book Antiqua" panose="02040602050305030304" pitchFamily="18" charset="0"/>
              </a:rPr>
              <a:t>they inherit from the first generation, </a:t>
            </a:r>
            <a:endParaRPr lang="en-US" altLang="en-US" dirty="0" smtClean="0">
              <a:latin typeface="Book Antiqua" panose="0204060205030503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1771650"/>
            <a:ext cx="86559" cy="89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Freeform 15"/>
          <p:cNvSpPr/>
          <p:nvPr/>
        </p:nvSpPr>
        <p:spPr>
          <a:xfrm>
            <a:off x="2312131" y="3098548"/>
            <a:ext cx="853687" cy="601901"/>
          </a:xfrm>
          <a:custGeom>
            <a:avLst/>
            <a:gdLst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329469 w 872769"/>
              <a:gd name="connsiteY30" fmla="*/ 171347 h 597406"/>
              <a:gd name="connsiteX31" fmla="*/ 278669 w 872769"/>
              <a:gd name="connsiteY31" fmla="*/ 155472 h 597406"/>
              <a:gd name="connsiteX32" fmla="*/ 196119 w 872769"/>
              <a:gd name="connsiteY32" fmla="*/ 152297 h 597406"/>
              <a:gd name="connsiteX33" fmla="*/ 186594 w 872769"/>
              <a:gd name="connsiteY33" fmla="*/ 238022 h 597406"/>
              <a:gd name="connsiteX34" fmla="*/ 186594 w 872769"/>
              <a:gd name="connsiteY34" fmla="*/ 320572 h 597406"/>
              <a:gd name="connsiteX35" fmla="*/ 158019 w 872769"/>
              <a:gd name="connsiteY35" fmla="*/ 409472 h 597406"/>
              <a:gd name="connsiteX36" fmla="*/ 148494 w 872769"/>
              <a:gd name="connsiteY36" fmla="*/ 453922 h 597406"/>
              <a:gd name="connsiteX37" fmla="*/ 173894 w 872769"/>
              <a:gd name="connsiteY37" fmla="*/ 501547 h 597406"/>
              <a:gd name="connsiteX38" fmla="*/ 221519 w 872769"/>
              <a:gd name="connsiteY38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329469 w 872769"/>
              <a:gd name="connsiteY30" fmla="*/ 171347 h 597406"/>
              <a:gd name="connsiteX31" fmla="*/ 278669 w 872769"/>
              <a:gd name="connsiteY31" fmla="*/ 155472 h 597406"/>
              <a:gd name="connsiteX32" fmla="*/ 186594 w 872769"/>
              <a:gd name="connsiteY32" fmla="*/ 238022 h 597406"/>
              <a:gd name="connsiteX33" fmla="*/ 186594 w 872769"/>
              <a:gd name="connsiteY33" fmla="*/ 320572 h 597406"/>
              <a:gd name="connsiteX34" fmla="*/ 158019 w 872769"/>
              <a:gd name="connsiteY34" fmla="*/ 409472 h 597406"/>
              <a:gd name="connsiteX35" fmla="*/ 148494 w 872769"/>
              <a:gd name="connsiteY35" fmla="*/ 453922 h 597406"/>
              <a:gd name="connsiteX36" fmla="*/ 173894 w 872769"/>
              <a:gd name="connsiteY36" fmla="*/ 501547 h 597406"/>
              <a:gd name="connsiteX37" fmla="*/ 221519 w 872769"/>
              <a:gd name="connsiteY37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329469 w 872769"/>
              <a:gd name="connsiteY30" fmla="*/ 171347 h 597406"/>
              <a:gd name="connsiteX31" fmla="*/ 186594 w 872769"/>
              <a:gd name="connsiteY31" fmla="*/ 238022 h 597406"/>
              <a:gd name="connsiteX32" fmla="*/ 186594 w 872769"/>
              <a:gd name="connsiteY32" fmla="*/ 320572 h 597406"/>
              <a:gd name="connsiteX33" fmla="*/ 158019 w 872769"/>
              <a:gd name="connsiteY33" fmla="*/ 409472 h 597406"/>
              <a:gd name="connsiteX34" fmla="*/ 148494 w 872769"/>
              <a:gd name="connsiteY34" fmla="*/ 453922 h 597406"/>
              <a:gd name="connsiteX35" fmla="*/ 173894 w 872769"/>
              <a:gd name="connsiteY35" fmla="*/ 501547 h 597406"/>
              <a:gd name="connsiteX36" fmla="*/ 221519 w 872769"/>
              <a:gd name="connsiteY36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186594 w 872769"/>
              <a:gd name="connsiteY30" fmla="*/ 238022 h 597406"/>
              <a:gd name="connsiteX31" fmla="*/ 186594 w 872769"/>
              <a:gd name="connsiteY31" fmla="*/ 320572 h 597406"/>
              <a:gd name="connsiteX32" fmla="*/ 158019 w 872769"/>
              <a:gd name="connsiteY32" fmla="*/ 409472 h 597406"/>
              <a:gd name="connsiteX33" fmla="*/ 148494 w 872769"/>
              <a:gd name="connsiteY33" fmla="*/ 453922 h 597406"/>
              <a:gd name="connsiteX34" fmla="*/ 173894 w 872769"/>
              <a:gd name="connsiteY34" fmla="*/ 501547 h 597406"/>
              <a:gd name="connsiteX35" fmla="*/ 221519 w 872769"/>
              <a:gd name="connsiteY35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231837 w 872769"/>
              <a:gd name="connsiteY30" fmla="*/ 161822 h 597406"/>
              <a:gd name="connsiteX31" fmla="*/ 186594 w 872769"/>
              <a:gd name="connsiteY31" fmla="*/ 320572 h 597406"/>
              <a:gd name="connsiteX32" fmla="*/ 158019 w 872769"/>
              <a:gd name="connsiteY32" fmla="*/ 409472 h 597406"/>
              <a:gd name="connsiteX33" fmla="*/ 148494 w 872769"/>
              <a:gd name="connsiteY33" fmla="*/ 453922 h 597406"/>
              <a:gd name="connsiteX34" fmla="*/ 173894 w 872769"/>
              <a:gd name="connsiteY34" fmla="*/ 501547 h 597406"/>
              <a:gd name="connsiteX35" fmla="*/ 221519 w 872769"/>
              <a:gd name="connsiteY35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78669 w 872769"/>
              <a:gd name="connsiteY11" fmla="*/ 9422 h 597406"/>
              <a:gd name="connsiteX12" fmla="*/ 329469 w 872769"/>
              <a:gd name="connsiteY12" fmla="*/ 3072 h 597406"/>
              <a:gd name="connsiteX13" fmla="*/ 431069 w 872769"/>
              <a:gd name="connsiteY13" fmla="*/ 3072 h 597406"/>
              <a:gd name="connsiteX14" fmla="*/ 583469 w 872769"/>
              <a:gd name="connsiteY14" fmla="*/ 41172 h 597406"/>
              <a:gd name="connsiteX15" fmla="*/ 729519 w 872769"/>
              <a:gd name="connsiteY15" fmla="*/ 123722 h 597406"/>
              <a:gd name="connsiteX16" fmla="*/ 773969 w 872769"/>
              <a:gd name="connsiteY16" fmla="*/ 231672 h 597406"/>
              <a:gd name="connsiteX17" fmla="*/ 846994 w 872769"/>
              <a:gd name="connsiteY17" fmla="*/ 380897 h 597406"/>
              <a:gd name="connsiteX18" fmla="*/ 872394 w 872769"/>
              <a:gd name="connsiteY18" fmla="*/ 476147 h 597406"/>
              <a:gd name="connsiteX19" fmla="*/ 831119 w 872769"/>
              <a:gd name="connsiteY19" fmla="*/ 555522 h 597406"/>
              <a:gd name="connsiteX20" fmla="*/ 745394 w 872769"/>
              <a:gd name="connsiteY20" fmla="*/ 590447 h 597406"/>
              <a:gd name="connsiteX21" fmla="*/ 627919 w 872769"/>
              <a:gd name="connsiteY21" fmla="*/ 577747 h 597406"/>
              <a:gd name="connsiteX22" fmla="*/ 621569 w 872769"/>
              <a:gd name="connsiteY22" fmla="*/ 539647 h 597406"/>
              <a:gd name="connsiteX23" fmla="*/ 653319 w 872769"/>
              <a:gd name="connsiteY23" fmla="*/ 476147 h 597406"/>
              <a:gd name="connsiteX24" fmla="*/ 653319 w 872769"/>
              <a:gd name="connsiteY24" fmla="*/ 406297 h 597406"/>
              <a:gd name="connsiteX25" fmla="*/ 640619 w 872769"/>
              <a:gd name="connsiteY25" fmla="*/ 311047 h 597406"/>
              <a:gd name="connsiteX26" fmla="*/ 605694 w 872769"/>
              <a:gd name="connsiteY26" fmla="*/ 260247 h 597406"/>
              <a:gd name="connsiteX27" fmla="*/ 570769 w 872769"/>
              <a:gd name="connsiteY27" fmla="*/ 234847 h 597406"/>
              <a:gd name="connsiteX28" fmla="*/ 418369 w 872769"/>
              <a:gd name="connsiteY28" fmla="*/ 184047 h 597406"/>
              <a:gd name="connsiteX29" fmla="*/ 231837 w 872769"/>
              <a:gd name="connsiteY29" fmla="*/ 161822 h 597406"/>
              <a:gd name="connsiteX30" fmla="*/ 186594 w 872769"/>
              <a:gd name="connsiteY30" fmla="*/ 320572 h 597406"/>
              <a:gd name="connsiteX31" fmla="*/ 158019 w 872769"/>
              <a:gd name="connsiteY31" fmla="*/ 409472 h 597406"/>
              <a:gd name="connsiteX32" fmla="*/ 148494 w 872769"/>
              <a:gd name="connsiteY32" fmla="*/ 453922 h 597406"/>
              <a:gd name="connsiteX33" fmla="*/ 173894 w 872769"/>
              <a:gd name="connsiteY33" fmla="*/ 501547 h 597406"/>
              <a:gd name="connsiteX34" fmla="*/ 221519 w 872769"/>
              <a:gd name="connsiteY34" fmla="*/ 577747 h 597406"/>
              <a:gd name="connsiteX0" fmla="*/ 221519 w 872769"/>
              <a:gd name="connsiteY0" fmla="*/ 581784 h 601443"/>
              <a:gd name="connsiteX1" fmla="*/ 158019 w 872769"/>
              <a:gd name="connsiteY1" fmla="*/ 600834 h 601443"/>
              <a:gd name="connsiteX2" fmla="*/ 100869 w 872769"/>
              <a:gd name="connsiteY2" fmla="*/ 594484 h 601443"/>
              <a:gd name="connsiteX3" fmla="*/ 46894 w 872769"/>
              <a:gd name="connsiteY3" fmla="*/ 572259 h 601443"/>
              <a:gd name="connsiteX4" fmla="*/ 15144 w 872769"/>
              <a:gd name="connsiteY4" fmla="*/ 527809 h 601443"/>
              <a:gd name="connsiteX5" fmla="*/ 2444 w 872769"/>
              <a:gd name="connsiteY5" fmla="*/ 473834 h 601443"/>
              <a:gd name="connsiteX6" fmla="*/ 2444 w 872769"/>
              <a:gd name="connsiteY6" fmla="*/ 391284 h 601443"/>
              <a:gd name="connsiteX7" fmla="*/ 27844 w 872769"/>
              <a:gd name="connsiteY7" fmla="*/ 327784 h 601443"/>
              <a:gd name="connsiteX8" fmla="*/ 72294 w 872769"/>
              <a:gd name="connsiteY8" fmla="*/ 232534 h 601443"/>
              <a:gd name="connsiteX9" fmla="*/ 119919 w 872769"/>
              <a:gd name="connsiteY9" fmla="*/ 143634 h 601443"/>
              <a:gd name="connsiteX10" fmla="*/ 192944 w 872769"/>
              <a:gd name="connsiteY10" fmla="*/ 80134 h 601443"/>
              <a:gd name="connsiteX11" fmla="*/ 329469 w 872769"/>
              <a:gd name="connsiteY11" fmla="*/ 7109 h 601443"/>
              <a:gd name="connsiteX12" fmla="*/ 431069 w 872769"/>
              <a:gd name="connsiteY12" fmla="*/ 7109 h 601443"/>
              <a:gd name="connsiteX13" fmla="*/ 583469 w 872769"/>
              <a:gd name="connsiteY13" fmla="*/ 45209 h 601443"/>
              <a:gd name="connsiteX14" fmla="*/ 729519 w 872769"/>
              <a:gd name="connsiteY14" fmla="*/ 127759 h 601443"/>
              <a:gd name="connsiteX15" fmla="*/ 773969 w 872769"/>
              <a:gd name="connsiteY15" fmla="*/ 235709 h 601443"/>
              <a:gd name="connsiteX16" fmla="*/ 846994 w 872769"/>
              <a:gd name="connsiteY16" fmla="*/ 384934 h 601443"/>
              <a:gd name="connsiteX17" fmla="*/ 872394 w 872769"/>
              <a:gd name="connsiteY17" fmla="*/ 480184 h 601443"/>
              <a:gd name="connsiteX18" fmla="*/ 831119 w 872769"/>
              <a:gd name="connsiteY18" fmla="*/ 559559 h 601443"/>
              <a:gd name="connsiteX19" fmla="*/ 745394 w 872769"/>
              <a:gd name="connsiteY19" fmla="*/ 594484 h 601443"/>
              <a:gd name="connsiteX20" fmla="*/ 627919 w 872769"/>
              <a:gd name="connsiteY20" fmla="*/ 581784 h 601443"/>
              <a:gd name="connsiteX21" fmla="*/ 621569 w 872769"/>
              <a:gd name="connsiteY21" fmla="*/ 543684 h 601443"/>
              <a:gd name="connsiteX22" fmla="*/ 653319 w 872769"/>
              <a:gd name="connsiteY22" fmla="*/ 480184 h 601443"/>
              <a:gd name="connsiteX23" fmla="*/ 653319 w 872769"/>
              <a:gd name="connsiteY23" fmla="*/ 410334 h 601443"/>
              <a:gd name="connsiteX24" fmla="*/ 640619 w 872769"/>
              <a:gd name="connsiteY24" fmla="*/ 315084 h 601443"/>
              <a:gd name="connsiteX25" fmla="*/ 605694 w 872769"/>
              <a:gd name="connsiteY25" fmla="*/ 264284 h 601443"/>
              <a:gd name="connsiteX26" fmla="*/ 570769 w 872769"/>
              <a:gd name="connsiteY26" fmla="*/ 238884 h 601443"/>
              <a:gd name="connsiteX27" fmla="*/ 418369 w 872769"/>
              <a:gd name="connsiteY27" fmla="*/ 188084 h 601443"/>
              <a:gd name="connsiteX28" fmla="*/ 231837 w 872769"/>
              <a:gd name="connsiteY28" fmla="*/ 165859 h 601443"/>
              <a:gd name="connsiteX29" fmla="*/ 186594 w 872769"/>
              <a:gd name="connsiteY29" fmla="*/ 324609 h 601443"/>
              <a:gd name="connsiteX30" fmla="*/ 158019 w 872769"/>
              <a:gd name="connsiteY30" fmla="*/ 413509 h 601443"/>
              <a:gd name="connsiteX31" fmla="*/ 148494 w 872769"/>
              <a:gd name="connsiteY31" fmla="*/ 457959 h 601443"/>
              <a:gd name="connsiteX32" fmla="*/ 173894 w 872769"/>
              <a:gd name="connsiteY32" fmla="*/ 505584 h 601443"/>
              <a:gd name="connsiteX33" fmla="*/ 221519 w 872769"/>
              <a:gd name="connsiteY33" fmla="*/ 581784 h 601443"/>
              <a:gd name="connsiteX0" fmla="*/ 221519 w 872769"/>
              <a:gd name="connsiteY0" fmla="*/ 575568 h 595227"/>
              <a:gd name="connsiteX1" fmla="*/ 158019 w 872769"/>
              <a:gd name="connsiteY1" fmla="*/ 594618 h 595227"/>
              <a:gd name="connsiteX2" fmla="*/ 100869 w 872769"/>
              <a:gd name="connsiteY2" fmla="*/ 588268 h 595227"/>
              <a:gd name="connsiteX3" fmla="*/ 46894 w 872769"/>
              <a:gd name="connsiteY3" fmla="*/ 566043 h 595227"/>
              <a:gd name="connsiteX4" fmla="*/ 15144 w 872769"/>
              <a:gd name="connsiteY4" fmla="*/ 521593 h 595227"/>
              <a:gd name="connsiteX5" fmla="*/ 2444 w 872769"/>
              <a:gd name="connsiteY5" fmla="*/ 467618 h 595227"/>
              <a:gd name="connsiteX6" fmla="*/ 2444 w 872769"/>
              <a:gd name="connsiteY6" fmla="*/ 385068 h 595227"/>
              <a:gd name="connsiteX7" fmla="*/ 27844 w 872769"/>
              <a:gd name="connsiteY7" fmla="*/ 321568 h 595227"/>
              <a:gd name="connsiteX8" fmla="*/ 72294 w 872769"/>
              <a:gd name="connsiteY8" fmla="*/ 226318 h 595227"/>
              <a:gd name="connsiteX9" fmla="*/ 119919 w 872769"/>
              <a:gd name="connsiteY9" fmla="*/ 137418 h 595227"/>
              <a:gd name="connsiteX10" fmla="*/ 192944 w 872769"/>
              <a:gd name="connsiteY10" fmla="*/ 73918 h 595227"/>
              <a:gd name="connsiteX11" fmla="*/ 431069 w 872769"/>
              <a:gd name="connsiteY11" fmla="*/ 893 h 595227"/>
              <a:gd name="connsiteX12" fmla="*/ 583469 w 872769"/>
              <a:gd name="connsiteY12" fmla="*/ 38993 h 595227"/>
              <a:gd name="connsiteX13" fmla="*/ 729519 w 872769"/>
              <a:gd name="connsiteY13" fmla="*/ 121543 h 595227"/>
              <a:gd name="connsiteX14" fmla="*/ 773969 w 872769"/>
              <a:gd name="connsiteY14" fmla="*/ 229493 h 595227"/>
              <a:gd name="connsiteX15" fmla="*/ 846994 w 872769"/>
              <a:gd name="connsiteY15" fmla="*/ 378718 h 595227"/>
              <a:gd name="connsiteX16" fmla="*/ 872394 w 872769"/>
              <a:gd name="connsiteY16" fmla="*/ 473968 h 595227"/>
              <a:gd name="connsiteX17" fmla="*/ 831119 w 872769"/>
              <a:gd name="connsiteY17" fmla="*/ 553343 h 595227"/>
              <a:gd name="connsiteX18" fmla="*/ 745394 w 872769"/>
              <a:gd name="connsiteY18" fmla="*/ 588268 h 595227"/>
              <a:gd name="connsiteX19" fmla="*/ 627919 w 872769"/>
              <a:gd name="connsiteY19" fmla="*/ 575568 h 595227"/>
              <a:gd name="connsiteX20" fmla="*/ 621569 w 872769"/>
              <a:gd name="connsiteY20" fmla="*/ 537468 h 595227"/>
              <a:gd name="connsiteX21" fmla="*/ 653319 w 872769"/>
              <a:gd name="connsiteY21" fmla="*/ 473968 h 595227"/>
              <a:gd name="connsiteX22" fmla="*/ 653319 w 872769"/>
              <a:gd name="connsiteY22" fmla="*/ 404118 h 595227"/>
              <a:gd name="connsiteX23" fmla="*/ 640619 w 872769"/>
              <a:gd name="connsiteY23" fmla="*/ 308868 h 595227"/>
              <a:gd name="connsiteX24" fmla="*/ 605694 w 872769"/>
              <a:gd name="connsiteY24" fmla="*/ 258068 h 595227"/>
              <a:gd name="connsiteX25" fmla="*/ 570769 w 872769"/>
              <a:gd name="connsiteY25" fmla="*/ 232668 h 595227"/>
              <a:gd name="connsiteX26" fmla="*/ 418369 w 872769"/>
              <a:gd name="connsiteY26" fmla="*/ 181868 h 595227"/>
              <a:gd name="connsiteX27" fmla="*/ 231837 w 872769"/>
              <a:gd name="connsiteY27" fmla="*/ 159643 h 595227"/>
              <a:gd name="connsiteX28" fmla="*/ 186594 w 872769"/>
              <a:gd name="connsiteY28" fmla="*/ 318393 h 595227"/>
              <a:gd name="connsiteX29" fmla="*/ 158019 w 872769"/>
              <a:gd name="connsiteY29" fmla="*/ 407293 h 595227"/>
              <a:gd name="connsiteX30" fmla="*/ 148494 w 872769"/>
              <a:gd name="connsiteY30" fmla="*/ 451743 h 595227"/>
              <a:gd name="connsiteX31" fmla="*/ 173894 w 872769"/>
              <a:gd name="connsiteY31" fmla="*/ 499368 h 595227"/>
              <a:gd name="connsiteX32" fmla="*/ 221519 w 872769"/>
              <a:gd name="connsiteY32" fmla="*/ 575568 h 595227"/>
              <a:gd name="connsiteX0" fmla="*/ 221519 w 872769"/>
              <a:gd name="connsiteY0" fmla="*/ 578975 h 598634"/>
              <a:gd name="connsiteX1" fmla="*/ 158019 w 872769"/>
              <a:gd name="connsiteY1" fmla="*/ 598025 h 598634"/>
              <a:gd name="connsiteX2" fmla="*/ 100869 w 872769"/>
              <a:gd name="connsiteY2" fmla="*/ 591675 h 598634"/>
              <a:gd name="connsiteX3" fmla="*/ 46894 w 872769"/>
              <a:gd name="connsiteY3" fmla="*/ 569450 h 598634"/>
              <a:gd name="connsiteX4" fmla="*/ 15144 w 872769"/>
              <a:gd name="connsiteY4" fmla="*/ 525000 h 598634"/>
              <a:gd name="connsiteX5" fmla="*/ 2444 w 872769"/>
              <a:gd name="connsiteY5" fmla="*/ 471025 h 598634"/>
              <a:gd name="connsiteX6" fmla="*/ 2444 w 872769"/>
              <a:gd name="connsiteY6" fmla="*/ 388475 h 598634"/>
              <a:gd name="connsiteX7" fmla="*/ 27844 w 872769"/>
              <a:gd name="connsiteY7" fmla="*/ 324975 h 598634"/>
              <a:gd name="connsiteX8" fmla="*/ 72294 w 872769"/>
              <a:gd name="connsiteY8" fmla="*/ 229725 h 598634"/>
              <a:gd name="connsiteX9" fmla="*/ 119919 w 872769"/>
              <a:gd name="connsiteY9" fmla="*/ 140825 h 598634"/>
              <a:gd name="connsiteX10" fmla="*/ 431069 w 872769"/>
              <a:gd name="connsiteY10" fmla="*/ 4300 h 598634"/>
              <a:gd name="connsiteX11" fmla="*/ 583469 w 872769"/>
              <a:gd name="connsiteY11" fmla="*/ 42400 h 598634"/>
              <a:gd name="connsiteX12" fmla="*/ 729519 w 872769"/>
              <a:gd name="connsiteY12" fmla="*/ 124950 h 598634"/>
              <a:gd name="connsiteX13" fmla="*/ 773969 w 872769"/>
              <a:gd name="connsiteY13" fmla="*/ 232900 h 598634"/>
              <a:gd name="connsiteX14" fmla="*/ 846994 w 872769"/>
              <a:gd name="connsiteY14" fmla="*/ 382125 h 598634"/>
              <a:gd name="connsiteX15" fmla="*/ 872394 w 872769"/>
              <a:gd name="connsiteY15" fmla="*/ 477375 h 598634"/>
              <a:gd name="connsiteX16" fmla="*/ 831119 w 872769"/>
              <a:gd name="connsiteY16" fmla="*/ 556750 h 598634"/>
              <a:gd name="connsiteX17" fmla="*/ 745394 w 872769"/>
              <a:gd name="connsiteY17" fmla="*/ 591675 h 598634"/>
              <a:gd name="connsiteX18" fmla="*/ 627919 w 872769"/>
              <a:gd name="connsiteY18" fmla="*/ 578975 h 598634"/>
              <a:gd name="connsiteX19" fmla="*/ 621569 w 872769"/>
              <a:gd name="connsiteY19" fmla="*/ 540875 h 598634"/>
              <a:gd name="connsiteX20" fmla="*/ 653319 w 872769"/>
              <a:gd name="connsiteY20" fmla="*/ 477375 h 598634"/>
              <a:gd name="connsiteX21" fmla="*/ 653319 w 872769"/>
              <a:gd name="connsiteY21" fmla="*/ 407525 h 598634"/>
              <a:gd name="connsiteX22" fmla="*/ 640619 w 872769"/>
              <a:gd name="connsiteY22" fmla="*/ 312275 h 598634"/>
              <a:gd name="connsiteX23" fmla="*/ 605694 w 872769"/>
              <a:gd name="connsiteY23" fmla="*/ 261475 h 598634"/>
              <a:gd name="connsiteX24" fmla="*/ 570769 w 872769"/>
              <a:gd name="connsiteY24" fmla="*/ 236075 h 598634"/>
              <a:gd name="connsiteX25" fmla="*/ 418369 w 872769"/>
              <a:gd name="connsiteY25" fmla="*/ 185275 h 598634"/>
              <a:gd name="connsiteX26" fmla="*/ 231837 w 872769"/>
              <a:gd name="connsiteY26" fmla="*/ 163050 h 598634"/>
              <a:gd name="connsiteX27" fmla="*/ 186594 w 872769"/>
              <a:gd name="connsiteY27" fmla="*/ 321800 h 598634"/>
              <a:gd name="connsiteX28" fmla="*/ 158019 w 872769"/>
              <a:gd name="connsiteY28" fmla="*/ 410700 h 598634"/>
              <a:gd name="connsiteX29" fmla="*/ 148494 w 872769"/>
              <a:gd name="connsiteY29" fmla="*/ 455150 h 598634"/>
              <a:gd name="connsiteX30" fmla="*/ 173894 w 872769"/>
              <a:gd name="connsiteY30" fmla="*/ 502775 h 598634"/>
              <a:gd name="connsiteX31" fmla="*/ 221519 w 872769"/>
              <a:gd name="connsiteY31" fmla="*/ 578975 h 598634"/>
              <a:gd name="connsiteX0" fmla="*/ 221519 w 872769"/>
              <a:gd name="connsiteY0" fmla="*/ 584785 h 604444"/>
              <a:gd name="connsiteX1" fmla="*/ 158019 w 872769"/>
              <a:gd name="connsiteY1" fmla="*/ 603835 h 604444"/>
              <a:gd name="connsiteX2" fmla="*/ 100869 w 872769"/>
              <a:gd name="connsiteY2" fmla="*/ 597485 h 604444"/>
              <a:gd name="connsiteX3" fmla="*/ 46894 w 872769"/>
              <a:gd name="connsiteY3" fmla="*/ 575260 h 604444"/>
              <a:gd name="connsiteX4" fmla="*/ 15144 w 872769"/>
              <a:gd name="connsiteY4" fmla="*/ 530810 h 604444"/>
              <a:gd name="connsiteX5" fmla="*/ 2444 w 872769"/>
              <a:gd name="connsiteY5" fmla="*/ 476835 h 604444"/>
              <a:gd name="connsiteX6" fmla="*/ 2444 w 872769"/>
              <a:gd name="connsiteY6" fmla="*/ 394285 h 604444"/>
              <a:gd name="connsiteX7" fmla="*/ 27844 w 872769"/>
              <a:gd name="connsiteY7" fmla="*/ 330785 h 604444"/>
              <a:gd name="connsiteX8" fmla="*/ 72294 w 872769"/>
              <a:gd name="connsiteY8" fmla="*/ 235535 h 604444"/>
              <a:gd name="connsiteX9" fmla="*/ 431069 w 872769"/>
              <a:gd name="connsiteY9" fmla="*/ 10110 h 604444"/>
              <a:gd name="connsiteX10" fmla="*/ 583469 w 872769"/>
              <a:gd name="connsiteY10" fmla="*/ 48210 h 604444"/>
              <a:gd name="connsiteX11" fmla="*/ 729519 w 872769"/>
              <a:gd name="connsiteY11" fmla="*/ 130760 h 604444"/>
              <a:gd name="connsiteX12" fmla="*/ 773969 w 872769"/>
              <a:gd name="connsiteY12" fmla="*/ 238710 h 604444"/>
              <a:gd name="connsiteX13" fmla="*/ 846994 w 872769"/>
              <a:gd name="connsiteY13" fmla="*/ 387935 h 604444"/>
              <a:gd name="connsiteX14" fmla="*/ 872394 w 872769"/>
              <a:gd name="connsiteY14" fmla="*/ 483185 h 604444"/>
              <a:gd name="connsiteX15" fmla="*/ 831119 w 872769"/>
              <a:gd name="connsiteY15" fmla="*/ 562560 h 604444"/>
              <a:gd name="connsiteX16" fmla="*/ 745394 w 872769"/>
              <a:gd name="connsiteY16" fmla="*/ 597485 h 604444"/>
              <a:gd name="connsiteX17" fmla="*/ 627919 w 872769"/>
              <a:gd name="connsiteY17" fmla="*/ 584785 h 604444"/>
              <a:gd name="connsiteX18" fmla="*/ 621569 w 872769"/>
              <a:gd name="connsiteY18" fmla="*/ 546685 h 604444"/>
              <a:gd name="connsiteX19" fmla="*/ 653319 w 872769"/>
              <a:gd name="connsiteY19" fmla="*/ 483185 h 604444"/>
              <a:gd name="connsiteX20" fmla="*/ 653319 w 872769"/>
              <a:gd name="connsiteY20" fmla="*/ 413335 h 604444"/>
              <a:gd name="connsiteX21" fmla="*/ 640619 w 872769"/>
              <a:gd name="connsiteY21" fmla="*/ 318085 h 604444"/>
              <a:gd name="connsiteX22" fmla="*/ 605694 w 872769"/>
              <a:gd name="connsiteY22" fmla="*/ 267285 h 604444"/>
              <a:gd name="connsiteX23" fmla="*/ 570769 w 872769"/>
              <a:gd name="connsiteY23" fmla="*/ 241885 h 604444"/>
              <a:gd name="connsiteX24" fmla="*/ 418369 w 872769"/>
              <a:gd name="connsiteY24" fmla="*/ 191085 h 604444"/>
              <a:gd name="connsiteX25" fmla="*/ 231837 w 872769"/>
              <a:gd name="connsiteY25" fmla="*/ 168860 h 604444"/>
              <a:gd name="connsiteX26" fmla="*/ 186594 w 872769"/>
              <a:gd name="connsiteY26" fmla="*/ 327610 h 604444"/>
              <a:gd name="connsiteX27" fmla="*/ 158019 w 872769"/>
              <a:gd name="connsiteY27" fmla="*/ 416510 h 604444"/>
              <a:gd name="connsiteX28" fmla="*/ 148494 w 872769"/>
              <a:gd name="connsiteY28" fmla="*/ 460960 h 604444"/>
              <a:gd name="connsiteX29" fmla="*/ 173894 w 872769"/>
              <a:gd name="connsiteY29" fmla="*/ 508585 h 604444"/>
              <a:gd name="connsiteX30" fmla="*/ 221519 w 872769"/>
              <a:gd name="connsiteY30" fmla="*/ 584785 h 604444"/>
              <a:gd name="connsiteX0" fmla="*/ 221519 w 872769"/>
              <a:gd name="connsiteY0" fmla="*/ 576956 h 596615"/>
              <a:gd name="connsiteX1" fmla="*/ 158019 w 872769"/>
              <a:gd name="connsiteY1" fmla="*/ 596006 h 596615"/>
              <a:gd name="connsiteX2" fmla="*/ 100869 w 872769"/>
              <a:gd name="connsiteY2" fmla="*/ 589656 h 596615"/>
              <a:gd name="connsiteX3" fmla="*/ 46894 w 872769"/>
              <a:gd name="connsiteY3" fmla="*/ 567431 h 596615"/>
              <a:gd name="connsiteX4" fmla="*/ 15144 w 872769"/>
              <a:gd name="connsiteY4" fmla="*/ 522981 h 596615"/>
              <a:gd name="connsiteX5" fmla="*/ 2444 w 872769"/>
              <a:gd name="connsiteY5" fmla="*/ 469006 h 596615"/>
              <a:gd name="connsiteX6" fmla="*/ 2444 w 872769"/>
              <a:gd name="connsiteY6" fmla="*/ 386456 h 596615"/>
              <a:gd name="connsiteX7" fmla="*/ 27844 w 872769"/>
              <a:gd name="connsiteY7" fmla="*/ 322956 h 596615"/>
              <a:gd name="connsiteX8" fmla="*/ 162782 w 872769"/>
              <a:gd name="connsiteY8" fmla="*/ 103881 h 596615"/>
              <a:gd name="connsiteX9" fmla="*/ 431069 w 872769"/>
              <a:gd name="connsiteY9" fmla="*/ 2281 h 596615"/>
              <a:gd name="connsiteX10" fmla="*/ 583469 w 872769"/>
              <a:gd name="connsiteY10" fmla="*/ 40381 h 596615"/>
              <a:gd name="connsiteX11" fmla="*/ 729519 w 872769"/>
              <a:gd name="connsiteY11" fmla="*/ 122931 h 596615"/>
              <a:gd name="connsiteX12" fmla="*/ 773969 w 872769"/>
              <a:gd name="connsiteY12" fmla="*/ 230881 h 596615"/>
              <a:gd name="connsiteX13" fmla="*/ 846994 w 872769"/>
              <a:gd name="connsiteY13" fmla="*/ 380106 h 596615"/>
              <a:gd name="connsiteX14" fmla="*/ 872394 w 872769"/>
              <a:gd name="connsiteY14" fmla="*/ 475356 h 596615"/>
              <a:gd name="connsiteX15" fmla="*/ 831119 w 872769"/>
              <a:gd name="connsiteY15" fmla="*/ 554731 h 596615"/>
              <a:gd name="connsiteX16" fmla="*/ 745394 w 872769"/>
              <a:gd name="connsiteY16" fmla="*/ 589656 h 596615"/>
              <a:gd name="connsiteX17" fmla="*/ 627919 w 872769"/>
              <a:gd name="connsiteY17" fmla="*/ 576956 h 596615"/>
              <a:gd name="connsiteX18" fmla="*/ 621569 w 872769"/>
              <a:gd name="connsiteY18" fmla="*/ 538856 h 596615"/>
              <a:gd name="connsiteX19" fmla="*/ 653319 w 872769"/>
              <a:gd name="connsiteY19" fmla="*/ 475356 h 596615"/>
              <a:gd name="connsiteX20" fmla="*/ 653319 w 872769"/>
              <a:gd name="connsiteY20" fmla="*/ 405506 h 596615"/>
              <a:gd name="connsiteX21" fmla="*/ 640619 w 872769"/>
              <a:gd name="connsiteY21" fmla="*/ 310256 h 596615"/>
              <a:gd name="connsiteX22" fmla="*/ 605694 w 872769"/>
              <a:gd name="connsiteY22" fmla="*/ 259456 h 596615"/>
              <a:gd name="connsiteX23" fmla="*/ 570769 w 872769"/>
              <a:gd name="connsiteY23" fmla="*/ 234056 h 596615"/>
              <a:gd name="connsiteX24" fmla="*/ 418369 w 872769"/>
              <a:gd name="connsiteY24" fmla="*/ 183256 h 596615"/>
              <a:gd name="connsiteX25" fmla="*/ 231837 w 872769"/>
              <a:gd name="connsiteY25" fmla="*/ 161031 h 596615"/>
              <a:gd name="connsiteX26" fmla="*/ 186594 w 872769"/>
              <a:gd name="connsiteY26" fmla="*/ 319781 h 596615"/>
              <a:gd name="connsiteX27" fmla="*/ 158019 w 872769"/>
              <a:gd name="connsiteY27" fmla="*/ 408681 h 596615"/>
              <a:gd name="connsiteX28" fmla="*/ 148494 w 872769"/>
              <a:gd name="connsiteY28" fmla="*/ 453131 h 596615"/>
              <a:gd name="connsiteX29" fmla="*/ 173894 w 872769"/>
              <a:gd name="connsiteY29" fmla="*/ 500756 h 596615"/>
              <a:gd name="connsiteX30" fmla="*/ 221519 w 872769"/>
              <a:gd name="connsiteY30" fmla="*/ 576956 h 596615"/>
              <a:gd name="connsiteX0" fmla="*/ 221519 w 872769"/>
              <a:gd name="connsiteY0" fmla="*/ 576956 h 596615"/>
              <a:gd name="connsiteX1" fmla="*/ 158019 w 872769"/>
              <a:gd name="connsiteY1" fmla="*/ 596006 h 596615"/>
              <a:gd name="connsiteX2" fmla="*/ 100869 w 872769"/>
              <a:gd name="connsiteY2" fmla="*/ 589656 h 596615"/>
              <a:gd name="connsiteX3" fmla="*/ 46894 w 872769"/>
              <a:gd name="connsiteY3" fmla="*/ 567431 h 596615"/>
              <a:gd name="connsiteX4" fmla="*/ 15144 w 872769"/>
              <a:gd name="connsiteY4" fmla="*/ 522981 h 596615"/>
              <a:gd name="connsiteX5" fmla="*/ 2444 w 872769"/>
              <a:gd name="connsiteY5" fmla="*/ 469006 h 596615"/>
              <a:gd name="connsiteX6" fmla="*/ 2444 w 872769"/>
              <a:gd name="connsiteY6" fmla="*/ 386456 h 596615"/>
              <a:gd name="connsiteX7" fmla="*/ 27844 w 872769"/>
              <a:gd name="connsiteY7" fmla="*/ 322956 h 596615"/>
              <a:gd name="connsiteX8" fmla="*/ 162782 w 872769"/>
              <a:gd name="connsiteY8" fmla="*/ 103881 h 596615"/>
              <a:gd name="connsiteX9" fmla="*/ 302482 w 872769"/>
              <a:gd name="connsiteY9" fmla="*/ 2281 h 596615"/>
              <a:gd name="connsiteX10" fmla="*/ 583469 w 872769"/>
              <a:gd name="connsiteY10" fmla="*/ 40381 h 596615"/>
              <a:gd name="connsiteX11" fmla="*/ 729519 w 872769"/>
              <a:gd name="connsiteY11" fmla="*/ 122931 h 596615"/>
              <a:gd name="connsiteX12" fmla="*/ 773969 w 872769"/>
              <a:gd name="connsiteY12" fmla="*/ 230881 h 596615"/>
              <a:gd name="connsiteX13" fmla="*/ 846994 w 872769"/>
              <a:gd name="connsiteY13" fmla="*/ 380106 h 596615"/>
              <a:gd name="connsiteX14" fmla="*/ 872394 w 872769"/>
              <a:gd name="connsiteY14" fmla="*/ 475356 h 596615"/>
              <a:gd name="connsiteX15" fmla="*/ 831119 w 872769"/>
              <a:gd name="connsiteY15" fmla="*/ 554731 h 596615"/>
              <a:gd name="connsiteX16" fmla="*/ 745394 w 872769"/>
              <a:gd name="connsiteY16" fmla="*/ 589656 h 596615"/>
              <a:gd name="connsiteX17" fmla="*/ 627919 w 872769"/>
              <a:gd name="connsiteY17" fmla="*/ 576956 h 596615"/>
              <a:gd name="connsiteX18" fmla="*/ 621569 w 872769"/>
              <a:gd name="connsiteY18" fmla="*/ 538856 h 596615"/>
              <a:gd name="connsiteX19" fmla="*/ 653319 w 872769"/>
              <a:gd name="connsiteY19" fmla="*/ 475356 h 596615"/>
              <a:gd name="connsiteX20" fmla="*/ 653319 w 872769"/>
              <a:gd name="connsiteY20" fmla="*/ 405506 h 596615"/>
              <a:gd name="connsiteX21" fmla="*/ 640619 w 872769"/>
              <a:gd name="connsiteY21" fmla="*/ 310256 h 596615"/>
              <a:gd name="connsiteX22" fmla="*/ 605694 w 872769"/>
              <a:gd name="connsiteY22" fmla="*/ 259456 h 596615"/>
              <a:gd name="connsiteX23" fmla="*/ 570769 w 872769"/>
              <a:gd name="connsiteY23" fmla="*/ 234056 h 596615"/>
              <a:gd name="connsiteX24" fmla="*/ 418369 w 872769"/>
              <a:gd name="connsiteY24" fmla="*/ 183256 h 596615"/>
              <a:gd name="connsiteX25" fmla="*/ 231837 w 872769"/>
              <a:gd name="connsiteY25" fmla="*/ 161031 h 596615"/>
              <a:gd name="connsiteX26" fmla="*/ 186594 w 872769"/>
              <a:gd name="connsiteY26" fmla="*/ 319781 h 596615"/>
              <a:gd name="connsiteX27" fmla="*/ 158019 w 872769"/>
              <a:gd name="connsiteY27" fmla="*/ 408681 h 596615"/>
              <a:gd name="connsiteX28" fmla="*/ 148494 w 872769"/>
              <a:gd name="connsiteY28" fmla="*/ 453131 h 596615"/>
              <a:gd name="connsiteX29" fmla="*/ 173894 w 872769"/>
              <a:gd name="connsiteY29" fmla="*/ 500756 h 596615"/>
              <a:gd name="connsiteX30" fmla="*/ 221519 w 872769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4 w 853687"/>
              <a:gd name="connsiteY26" fmla="*/ 319781 h 596615"/>
              <a:gd name="connsiteX27" fmla="*/ 158019 w 853687"/>
              <a:gd name="connsiteY27" fmla="*/ 408681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4 w 853687"/>
              <a:gd name="connsiteY26" fmla="*/ 319781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58019 w 853687"/>
              <a:gd name="connsiteY26" fmla="*/ 288825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36587 w 853687"/>
              <a:gd name="connsiteY26" fmla="*/ 288825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3 w 853687"/>
              <a:gd name="connsiteY26" fmla="*/ 298350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3 w 853687"/>
              <a:gd name="connsiteY26" fmla="*/ 298350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387413 w 853687"/>
              <a:gd name="connsiteY24" fmla="*/ 197543 h 596615"/>
              <a:gd name="connsiteX25" fmla="*/ 231837 w 853687"/>
              <a:gd name="connsiteY25" fmla="*/ 161031 h 596615"/>
              <a:gd name="connsiteX26" fmla="*/ 186593 w 853687"/>
              <a:gd name="connsiteY26" fmla="*/ 298350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53319 w 853687"/>
              <a:gd name="connsiteY20" fmla="*/ 405506 h 597581"/>
              <a:gd name="connsiteX21" fmla="*/ 640619 w 853687"/>
              <a:gd name="connsiteY21" fmla="*/ 310256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3894 w 853687"/>
              <a:gd name="connsiteY29" fmla="*/ 500756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53319 w 853687"/>
              <a:gd name="connsiteY20" fmla="*/ 405506 h 597581"/>
              <a:gd name="connsiteX21" fmla="*/ 640619 w 853687"/>
              <a:gd name="connsiteY21" fmla="*/ 310256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1513 w 853687"/>
              <a:gd name="connsiteY29" fmla="*/ 507900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77131 w 853687"/>
              <a:gd name="connsiteY20" fmla="*/ 395981 h 597581"/>
              <a:gd name="connsiteX21" fmla="*/ 640619 w 853687"/>
              <a:gd name="connsiteY21" fmla="*/ 310256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1513 w 853687"/>
              <a:gd name="connsiteY29" fmla="*/ 507900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77131 w 853687"/>
              <a:gd name="connsiteY20" fmla="*/ 395981 h 597581"/>
              <a:gd name="connsiteX21" fmla="*/ 621569 w 853687"/>
              <a:gd name="connsiteY21" fmla="*/ 317400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1513 w 853687"/>
              <a:gd name="connsiteY29" fmla="*/ 507900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90550 w 853687"/>
              <a:gd name="connsiteY8" fmla="*/ 214213 h 597581"/>
              <a:gd name="connsiteX9" fmla="*/ 162782 w 853687"/>
              <a:gd name="connsiteY9" fmla="*/ 103881 h 597581"/>
              <a:gd name="connsiteX10" fmla="*/ 302482 w 853687"/>
              <a:gd name="connsiteY10" fmla="*/ 2281 h 597581"/>
              <a:gd name="connsiteX11" fmla="*/ 583469 w 853687"/>
              <a:gd name="connsiteY11" fmla="*/ 40381 h 597581"/>
              <a:gd name="connsiteX12" fmla="*/ 729519 w 853687"/>
              <a:gd name="connsiteY12" fmla="*/ 122931 h 597581"/>
              <a:gd name="connsiteX13" fmla="*/ 773969 w 853687"/>
              <a:gd name="connsiteY13" fmla="*/ 230881 h 597581"/>
              <a:gd name="connsiteX14" fmla="*/ 846994 w 853687"/>
              <a:gd name="connsiteY14" fmla="*/ 380106 h 597581"/>
              <a:gd name="connsiteX15" fmla="*/ 848581 w 853687"/>
              <a:gd name="connsiteY15" fmla="*/ 475356 h 597581"/>
              <a:gd name="connsiteX16" fmla="*/ 831119 w 853687"/>
              <a:gd name="connsiteY16" fmla="*/ 554731 h 597581"/>
              <a:gd name="connsiteX17" fmla="*/ 745394 w 853687"/>
              <a:gd name="connsiteY17" fmla="*/ 589656 h 597581"/>
              <a:gd name="connsiteX18" fmla="*/ 627919 w 853687"/>
              <a:gd name="connsiteY18" fmla="*/ 576956 h 597581"/>
              <a:gd name="connsiteX19" fmla="*/ 621569 w 853687"/>
              <a:gd name="connsiteY19" fmla="*/ 538856 h 597581"/>
              <a:gd name="connsiteX20" fmla="*/ 653319 w 853687"/>
              <a:gd name="connsiteY20" fmla="*/ 475356 h 597581"/>
              <a:gd name="connsiteX21" fmla="*/ 677131 w 853687"/>
              <a:gd name="connsiteY21" fmla="*/ 395981 h 597581"/>
              <a:gd name="connsiteX22" fmla="*/ 621569 w 853687"/>
              <a:gd name="connsiteY22" fmla="*/ 317400 h 597581"/>
              <a:gd name="connsiteX23" fmla="*/ 605694 w 853687"/>
              <a:gd name="connsiteY23" fmla="*/ 259456 h 597581"/>
              <a:gd name="connsiteX24" fmla="*/ 570769 w 853687"/>
              <a:gd name="connsiteY24" fmla="*/ 234056 h 597581"/>
              <a:gd name="connsiteX25" fmla="*/ 387413 w 853687"/>
              <a:gd name="connsiteY25" fmla="*/ 197543 h 597581"/>
              <a:gd name="connsiteX26" fmla="*/ 231837 w 853687"/>
              <a:gd name="connsiteY26" fmla="*/ 161031 h 597581"/>
              <a:gd name="connsiteX27" fmla="*/ 186593 w 853687"/>
              <a:gd name="connsiteY27" fmla="*/ 298350 h 597581"/>
              <a:gd name="connsiteX28" fmla="*/ 119919 w 853687"/>
              <a:gd name="connsiteY28" fmla="*/ 339625 h 597581"/>
              <a:gd name="connsiteX29" fmla="*/ 148494 w 853687"/>
              <a:gd name="connsiteY29" fmla="*/ 453131 h 597581"/>
              <a:gd name="connsiteX30" fmla="*/ 171513 w 853687"/>
              <a:gd name="connsiteY30" fmla="*/ 507900 h 597581"/>
              <a:gd name="connsiteX31" fmla="*/ 185801 w 853687"/>
              <a:gd name="connsiteY31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42925 w 853687"/>
              <a:gd name="connsiteY8" fmla="*/ 235644 h 597581"/>
              <a:gd name="connsiteX9" fmla="*/ 162782 w 853687"/>
              <a:gd name="connsiteY9" fmla="*/ 103881 h 597581"/>
              <a:gd name="connsiteX10" fmla="*/ 302482 w 853687"/>
              <a:gd name="connsiteY10" fmla="*/ 2281 h 597581"/>
              <a:gd name="connsiteX11" fmla="*/ 583469 w 853687"/>
              <a:gd name="connsiteY11" fmla="*/ 40381 h 597581"/>
              <a:gd name="connsiteX12" fmla="*/ 729519 w 853687"/>
              <a:gd name="connsiteY12" fmla="*/ 122931 h 597581"/>
              <a:gd name="connsiteX13" fmla="*/ 773969 w 853687"/>
              <a:gd name="connsiteY13" fmla="*/ 230881 h 597581"/>
              <a:gd name="connsiteX14" fmla="*/ 846994 w 853687"/>
              <a:gd name="connsiteY14" fmla="*/ 380106 h 597581"/>
              <a:gd name="connsiteX15" fmla="*/ 848581 w 853687"/>
              <a:gd name="connsiteY15" fmla="*/ 475356 h 597581"/>
              <a:gd name="connsiteX16" fmla="*/ 831119 w 853687"/>
              <a:gd name="connsiteY16" fmla="*/ 554731 h 597581"/>
              <a:gd name="connsiteX17" fmla="*/ 745394 w 853687"/>
              <a:gd name="connsiteY17" fmla="*/ 589656 h 597581"/>
              <a:gd name="connsiteX18" fmla="*/ 627919 w 853687"/>
              <a:gd name="connsiteY18" fmla="*/ 576956 h 597581"/>
              <a:gd name="connsiteX19" fmla="*/ 621569 w 853687"/>
              <a:gd name="connsiteY19" fmla="*/ 538856 h 597581"/>
              <a:gd name="connsiteX20" fmla="*/ 653319 w 853687"/>
              <a:gd name="connsiteY20" fmla="*/ 475356 h 597581"/>
              <a:gd name="connsiteX21" fmla="*/ 677131 w 853687"/>
              <a:gd name="connsiteY21" fmla="*/ 395981 h 597581"/>
              <a:gd name="connsiteX22" fmla="*/ 621569 w 853687"/>
              <a:gd name="connsiteY22" fmla="*/ 317400 h 597581"/>
              <a:gd name="connsiteX23" fmla="*/ 605694 w 853687"/>
              <a:gd name="connsiteY23" fmla="*/ 259456 h 597581"/>
              <a:gd name="connsiteX24" fmla="*/ 570769 w 853687"/>
              <a:gd name="connsiteY24" fmla="*/ 234056 h 597581"/>
              <a:gd name="connsiteX25" fmla="*/ 387413 w 853687"/>
              <a:gd name="connsiteY25" fmla="*/ 197543 h 597581"/>
              <a:gd name="connsiteX26" fmla="*/ 231837 w 853687"/>
              <a:gd name="connsiteY26" fmla="*/ 161031 h 597581"/>
              <a:gd name="connsiteX27" fmla="*/ 186593 w 853687"/>
              <a:gd name="connsiteY27" fmla="*/ 298350 h 597581"/>
              <a:gd name="connsiteX28" fmla="*/ 119919 w 853687"/>
              <a:gd name="connsiteY28" fmla="*/ 339625 h 597581"/>
              <a:gd name="connsiteX29" fmla="*/ 148494 w 853687"/>
              <a:gd name="connsiteY29" fmla="*/ 453131 h 597581"/>
              <a:gd name="connsiteX30" fmla="*/ 171513 w 853687"/>
              <a:gd name="connsiteY30" fmla="*/ 507900 h 597581"/>
              <a:gd name="connsiteX31" fmla="*/ 185801 w 853687"/>
              <a:gd name="connsiteY31" fmla="*/ 562669 h 597581"/>
              <a:gd name="connsiteX0" fmla="*/ 185801 w 853687"/>
              <a:gd name="connsiteY0" fmla="*/ 563915 h 598827"/>
              <a:gd name="connsiteX1" fmla="*/ 158019 w 853687"/>
              <a:gd name="connsiteY1" fmla="*/ 597252 h 598827"/>
              <a:gd name="connsiteX2" fmla="*/ 100869 w 853687"/>
              <a:gd name="connsiteY2" fmla="*/ 590902 h 598827"/>
              <a:gd name="connsiteX3" fmla="*/ 46894 w 853687"/>
              <a:gd name="connsiteY3" fmla="*/ 568677 h 598827"/>
              <a:gd name="connsiteX4" fmla="*/ 15144 w 853687"/>
              <a:gd name="connsiteY4" fmla="*/ 524227 h 598827"/>
              <a:gd name="connsiteX5" fmla="*/ 2444 w 853687"/>
              <a:gd name="connsiteY5" fmla="*/ 470252 h 598827"/>
              <a:gd name="connsiteX6" fmla="*/ 2444 w 853687"/>
              <a:gd name="connsiteY6" fmla="*/ 387702 h 598827"/>
              <a:gd name="connsiteX7" fmla="*/ 27844 w 853687"/>
              <a:gd name="connsiteY7" fmla="*/ 324202 h 598827"/>
              <a:gd name="connsiteX8" fmla="*/ 42925 w 853687"/>
              <a:gd name="connsiteY8" fmla="*/ 236890 h 598827"/>
              <a:gd name="connsiteX9" fmla="*/ 162782 w 853687"/>
              <a:gd name="connsiteY9" fmla="*/ 105127 h 598827"/>
              <a:gd name="connsiteX10" fmla="*/ 302482 w 853687"/>
              <a:gd name="connsiteY10" fmla="*/ 3527 h 598827"/>
              <a:gd name="connsiteX11" fmla="*/ 523938 w 853687"/>
              <a:gd name="connsiteY11" fmla="*/ 24959 h 598827"/>
              <a:gd name="connsiteX12" fmla="*/ 583469 w 853687"/>
              <a:gd name="connsiteY12" fmla="*/ 41627 h 598827"/>
              <a:gd name="connsiteX13" fmla="*/ 729519 w 853687"/>
              <a:gd name="connsiteY13" fmla="*/ 124177 h 598827"/>
              <a:gd name="connsiteX14" fmla="*/ 773969 w 853687"/>
              <a:gd name="connsiteY14" fmla="*/ 232127 h 598827"/>
              <a:gd name="connsiteX15" fmla="*/ 846994 w 853687"/>
              <a:gd name="connsiteY15" fmla="*/ 381352 h 598827"/>
              <a:gd name="connsiteX16" fmla="*/ 848581 w 853687"/>
              <a:gd name="connsiteY16" fmla="*/ 476602 h 598827"/>
              <a:gd name="connsiteX17" fmla="*/ 831119 w 853687"/>
              <a:gd name="connsiteY17" fmla="*/ 555977 h 598827"/>
              <a:gd name="connsiteX18" fmla="*/ 745394 w 853687"/>
              <a:gd name="connsiteY18" fmla="*/ 590902 h 598827"/>
              <a:gd name="connsiteX19" fmla="*/ 627919 w 853687"/>
              <a:gd name="connsiteY19" fmla="*/ 578202 h 598827"/>
              <a:gd name="connsiteX20" fmla="*/ 621569 w 853687"/>
              <a:gd name="connsiteY20" fmla="*/ 540102 h 598827"/>
              <a:gd name="connsiteX21" fmla="*/ 653319 w 853687"/>
              <a:gd name="connsiteY21" fmla="*/ 476602 h 598827"/>
              <a:gd name="connsiteX22" fmla="*/ 677131 w 853687"/>
              <a:gd name="connsiteY22" fmla="*/ 397227 h 598827"/>
              <a:gd name="connsiteX23" fmla="*/ 621569 w 853687"/>
              <a:gd name="connsiteY23" fmla="*/ 318646 h 598827"/>
              <a:gd name="connsiteX24" fmla="*/ 605694 w 853687"/>
              <a:gd name="connsiteY24" fmla="*/ 260702 h 598827"/>
              <a:gd name="connsiteX25" fmla="*/ 570769 w 853687"/>
              <a:gd name="connsiteY25" fmla="*/ 235302 h 598827"/>
              <a:gd name="connsiteX26" fmla="*/ 387413 w 853687"/>
              <a:gd name="connsiteY26" fmla="*/ 198789 h 598827"/>
              <a:gd name="connsiteX27" fmla="*/ 231837 w 853687"/>
              <a:gd name="connsiteY27" fmla="*/ 162277 h 598827"/>
              <a:gd name="connsiteX28" fmla="*/ 186593 w 853687"/>
              <a:gd name="connsiteY28" fmla="*/ 299596 h 598827"/>
              <a:gd name="connsiteX29" fmla="*/ 119919 w 853687"/>
              <a:gd name="connsiteY29" fmla="*/ 340871 h 598827"/>
              <a:gd name="connsiteX30" fmla="*/ 148494 w 853687"/>
              <a:gd name="connsiteY30" fmla="*/ 454377 h 598827"/>
              <a:gd name="connsiteX31" fmla="*/ 171513 w 853687"/>
              <a:gd name="connsiteY31" fmla="*/ 509146 h 598827"/>
              <a:gd name="connsiteX32" fmla="*/ 185801 w 853687"/>
              <a:gd name="connsiteY32" fmla="*/ 563915 h 598827"/>
              <a:gd name="connsiteX0" fmla="*/ 185801 w 853687"/>
              <a:gd name="connsiteY0" fmla="*/ 566989 h 601901"/>
              <a:gd name="connsiteX1" fmla="*/ 158019 w 853687"/>
              <a:gd name="connsiteY1" fmla="*/ 600326 h 601901"/>
              <a:gd name="connsiteX2" fmla="*/ 100869 w 853687"/>
              <a:gd name="connsiteY2" fmla="*/ 593976 h 601901"/>
              <a:gd name="connsiteX3" fmla="*/ 46894 w 853687"/>
              <a:gd name="connsiteY3" fmla="*/ 571751 h 601901"/>
              <a:gd name="connsiteX4" fmla="*/ 15144 w 853687"/>
              <a:gd name="connsiteY4" fmla="*/ 527301 h 601901"/>
              <a:gd name="connsiteX5" fmla="*/ 2444 w 853687"/>
              <a:gd name="connsiteY5" fmla="*/ 473326 h 601901"/>
              <a:gd name="connsiteX6" fmla="*/ 2444 w 853687"/>
              <a:gd name="connsiteY6" fmla="*/ 390776 h 601901"/>
              <a:gd name="connsiteX7" fmla="*/ 27844 w 853687"/>
              <a:gd name="connsiteY7" fmla="*/ 327276 h 601901"/>
              <a:gd name="connsiteX8" fmla="*/ 42925 w 853687"/>
              <a:gd name="connsiteY8" fmla="*/ 239964 h 601901"/>
              <a:gd name="connsiteX9" fmla="*/ 162782 w 853687"/>
              <a:gd name="connsiteY9" fmla="*/ 108201 h 601901"/>
              <a:gd name="connsiteX10" fmla="*/ 302482 w 853687"/>
              <a:gd name="connsiteY10" fmla="*/ 6601 h 601901"/>
              <a:gd name="connsiteX11" fmla="*/ 523938 w 853687"/>
              <a:gd name="connsiteY11" fmla="*/ 13745 h 601901"/>
              <a:gd name="connsiteX12" fmla="*/ 583469 w 853687"/>
              <a:gd name="connsiteY12" fmla="*/ 44701 h 601901"/>
              <a:gd name="connsiteX13" fmla="*/ 729519 w 853687"/>
              <a:gd name="connsiteY13" fmla="*/ 127251 h 601901"/>
              <a:gd name="connsiteX14" fmla="*/ 773969 w 853687"/>
              <a:gd name="connsiteY14" fmla="*/ 235201 h 601901"/>
              <a:gd name="connsiteX15" fmla="*/ 846994 w 853687"/>
              <a:gd name="connsiteY15" fmla="*/ 384426 h 601901"/>
              <a:gd name="connsiteX16" fmla="*/ 848581 w 853687"/>
              <a:gd name="connsiteY16" fmla="*/ 479676 h 601901"/>
              <a:gd name="connsiteX17" fmla="*/ 831119 w 853687"/>
              <a:gd name="connsiteY17" fmla="*/ 559051 h 601901"/>
              <a:gd name="connsiteX18" fmla="*/ 745394 w 853687"/>
              <a:gd name="connsiteY18" fmla="*/ 593976 h 601901"/>
              <a:gd name="connsiteX19" fmla="*/ 627919 w 853687"/>
              <a:gd name="connsiteY19" fmla="*/ 581276 h 601901"/>
              <a:gd name="connsiteX20" fmla="*/ 621569 w 853687"/>
              <a:gd name="connsiteY20" fmla="*/ 543176 h 601901"/>
              <a:gd name="connsiteX21" fmla="*/ 653319 w 853687"/>
              <a:gd name="connsiteY21" fmla="*/ 479676 h 601901"/>
              <a:gd name="connsiteX22" fmla="*/ 677131 w 853687"/>
              <a:gd name="connsiteY22" fmla="*/ 400301 h 601901"/>
              <a:gd name="connsiteX23" fmla="*/ 621569 w 853687"/>
              <a:gd name="connsiteY23" fmla="*/ 321720 h 601901"/>
              <a:gd name="connsiteX24" fmla="*/ 605694 w 853687"/>
              <a:gd name="connsiteY24" fmla="*/ 263776 h 601901"/>
              <a:gd name="connsiteX25" fmla="*/ 570769 w 853687"/>
              <a:gd name="connsiteY25" fmla="*/ 238376 h 601901"/>
              <a:gd name="connsiteX26" fmla="*/ 387413 w 853687"/>
              <a:gd name="connsiteY26" fmla="*/ 201863 h 601901"/>
              <a:gd name="connsiteX27" fmla="*/ 231837 w 853687"/>
              <a:gd name="connsiteY27" fmla="*/ 165351 h 601901"/>
              <a:gd name="connsiteX28" fmla="*/ 186593 w 853687"/>
              <a:gd name="connsiteY28" fmla="*/ 302670 h 601901"/>
              <a:gd name="connsiteX29" fmla="*/ 119919 w 853687"/>
              <a:gd name="connsiteY29" fmla="*/ 343945 h 601901"/>
              <a:gd name="connsiteX30" fmla="*/ 148494 w 853687"/>
              <a:gd name="connsiteY30" fmla="*/ 457451 h 601901"/>
              <a:gd name="connsiteX31" fmla="*/ 171513 w 853687"/>
              <a:gd name="connsiteY31" fmla="*/ 512220 h 601901"/>
              <a:gd name="connsiteX32" fmla="*/ 185801 w 853687"/>
              <a:gd name="connsiteY32" fmla="*/ 566989 h 60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53687" h="601901">
                <a:moveTo>
                  <a:pt x="185801" y="566989"/>
                </a:moveTo>
                <a:cubicBezTo>
                  <a:pt x="183552" y="581673"/>
                  <a:pt x="172174" y="595828"/>
                  <a:pt x="158019" y="600326"/>
                </a:cubicBezTo>
                <a:cubicBezTo>
                  <a:pt x="143864" y="604824"/>
                  <a:pt x="119390" y="598739"/>
                  <a:pt x="100869" y="593976"/>
                </a:cubicBezTo>
                <a:cubicBezTo>
                  <a:pt x="82348" y="589213"/>
                  <a:pt x="61181" y="582864"/>
                  <a:pt x="46894" y="571751"/>
                </a:cubicBezTo>
                <a:cubicBezTo>
                  <a:pt x="32606" y="560638"/>
                  <a:pt x="22552" y="543705"/>
                  <a:pt x="15144" y="527301"/>
                </a:cubicBezTo>
                <a:cubicBezTo>
                  <a:pt x="7736" y="510897"/>
                  <a:pt x="4561" y="496080"/>
                  <a:pt x="2444" y="473326"/>
                </a:cubicBezTo>
                <a:cubicBezTo>
                  <a:pt x="327" y="450572"/>
                  <a:pt x="-1789" y="415118"/>
                  <a:pt x="2444" y="390776"/>
                </a:cubicBezTo>
                <a:cubicBezTo>
                  <a:pt x="6677" y="366434"/>
                  <a:pt x="21097" y="352411"/>
                  <a:pt x="27844" y="327276"/>
                </a:cubicBezTo>
                <a:cubicBezTo>
                  <a:pt x="34591" y="302141"/>
                  <a:pt x="20435" y="276476"/>
                  <a:pt x="42925" y="239964"/>
                </a:cubicBezTo>
                <a:cubicBezTo>
                  <a:pt x="65415" y="203452"/>
                  <a:pt x="119523" y="147095"/>
                  <a:pt x="162782" y="108201"/>
                </a:cubicBezTo>
                <a:cubicBezTo>
                  <a:pt x="206041" y="69307"/>
                  <a:pt x="242289" y="22344"/>
                  <a:pt x="302482" y="6601"/>
                </a:cubicBezTo>
                <a:cubicBezTo>
                  <a:pt x="362675" y="-9142"/>
                  <a:pt x="477107" y="7395"/>
                  <a:pt x="523938" y="13745"/>
                </a:cubicBezTo>
                <a:cubicBezTo>
                  <a:pt x="570769" y="20095"/>
                  <a:pt x="549206" y="25783"/>
                  <a:pt x="583469" y="44701"/>
                </a:cubicBezTo>
                <a:cubicBezTo>
                  <a:pt x="617733" y="63619"/>
                  <a:pt x="697769" y="95501"/>
                  <a:pt x="729519" y="127251"/>
                </a:cubicBezTo>
                <a:cubicBezTo>
                  <a:pt x="761269" y="159001"/>
                  <a:pt x="754390" y="192338"/>
                  <a:pt x="773969" y="235201"/>
                </a:cubicBezTo>
                <a:cubicBezTo>
                  <a:pt x="793548" y="278063"/>
                  <a:pt x="834559" y="343680"/>
                  <a:pt x="846994" y="384426"/>
                </a:cubicBezTo>
                <a:cubicBezTo>
                  <a:pt x="859429" y="425172"/>
                  <a:pt x="851227" y="450572"/>
                  <a:pt x="848581" y="479676"/>
                </a:cubicBezTo>
                <a:cubicBezTo>
                  <a:pt x="845935" y="508780"/>
                  <a:pt x="848317" y="540001"/>
                  <a:pt x="831119" y="559051"/>
                </a:cubicBezTo>
                <a:cubicBezTo>
                  <a:pt x="813921" y="578101"/>
                  <a:pt x="779261" y="590272"/>
                  <a:pt x="745394" y="593976"/>
                </a:cubicBezTo>
                <a:cubicBezTo>
                  <a:pt x="711527" y="597680"/>
                  <a:pt x="648557" y="589743"/>
                  <a:pt x="627919" y="581276"/>
                </a:cubicBezTo>
                <a:cubicBezTo>
                  <a:pt x="607281" y="572809"/>
                  <a:pt x="617336" y="560109"/>
                  <a:pt x="621569" y="543176"/>
                </a:cubicBezTo>
                <a:cubicBezTo>
                  <a:pt x="625802" y="526243"/>
                  <a:pt x="644059" y="503488"/>
                  <a:pt x="653319" y="479676"/>
                </a:cubicBezTo>
                <a:cubicBezTo>
                  <a:pt x="662579" y="455864"/>
                  <a:pt x="682423" y="426627"/>
                  <a:pt x="677131" y="400301"/>
                </a:cubicBezTo>
                <a:cubicBezTo>
                  <a:pt x="671839" y="373975"/>
                  <a:pt x="633475" y="344474"/>
                  <a:pt x="621569" y="321720"/>
                </a:cubicBezTo>
                <a:cubicBezTo>
                  <a:pt x="609663" y="298966"/>
                  <a:pt x="614161" y="277667"/>
                  <a:pt x="605694" y="263776"/>
                </a:cubicBezTo>
                <a:cubicBezTo>
                  <a:pt x="597227" y="249885"/>
                  <a:pt x="607149" y="248695"/>
                  <a:pt x="570769" y="238376"/>
                </a:cubicBezTo>
                <a:cubicBezTo>
                  <a:pt x="534389" y="228057"/>
                  <a:pt x="443901" y="214034"/>
                  <a:pt x="387413" y="201863"/>
                </a:cubicBezTo>
                <a:cubicBezTo>
                  <a:pt x="330925" y="189692"/>
                  <a:pt x="265307" y="148550"/>
                  <a:pt x="231837" y="165351"/>
                </a:cubicBezTo>
                <a:cubicBezTo>
                  <a:pt x="198367" y="182152"/>
                  <a:pt x="238583" y="308623"/>
                  <a:pt x="186593" y="302670"/>
                </a:cubicBezTo>
                <a:cubicBezTo>
                  <a:pt x="134603" y="296717"/>
                  <a:pt x="126269" y="318148"/>
                  <a:pt x="119919" y="343945"/>
                </a:cubicBezTo>
                <a:cubicBezTo>
                  <a:pt x="113569" y="369742"/>
                  <a:pt x="145848" y="442105"/>
                  <a:pt x="148494" y="457451"/>
                </a:cubicBezTo>
                <a:cubicBezTo>
                  <a:pt x="151140" y="472797"/>
                  <a:pt x="165295" y="493964"/>
                  <a:pt x="171513" y="512220"/>
                </a:cubicBezTo>
                <a:cubicBezTo>
                  <a:pt x="177731" y="530476"/>
                  <a:pt x="188050" y="552305"/>
                  <a:pt x="185801" y="566989"/>
                </a:cubicBezTo>
                <a:close/>
              </a:path>
            </a:pathLst>
          </a:custGeom>
          <a:ln w="3175">
            <a:solidFill>
              <a:schemeClr val="tx1"/>
            </a:solidFill>
            <a:headEnd type="none"/>
            <a:tailEnd type="stealth"/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839877" y="1665962"/>
            <a:ext cx="677295" cy="595261"/>
          </a:xfrm>
          <a:custGeom>
            <a:avLst/>
            <a:gdLst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329469 w 872769"/>
              <a:gd name="connsiteY30" fmla="*/ 171347 h 597406"/>
              <a:gd name="connsiteX31" fmla="*/ 278669 w 872769"/>
              <a:gd name="connsiteY31" fmla="*/ 155472 h 597406"/>
              <a:gd name="connsiteX32" fmla="*/ 196119 w 872769"/>
              <a:gd name="connsiteY32" fmla="*/ 152297 h 597406"/>
              <a:gd name="connsiteX33" fmla="*/ 186594 w 872769"/>
              <a:gd name="connsiteY33" fmla="*/ 238022 h 597406"/>
              <a:gd name="connsiteX34" fmla="*/ 186594 w 872769"/>
              <a:gd name="connsiteY34" fmla="*/ 320572 h 597406"/>
              <a:gd name="connsiteX35" fmla="*/ 158019 w 872769"/>
              <a:gd name="connsiteY35" fmla="*/ 409472 h 597406"/>
              <a:gd name="connsiteX36" fmla="*/ 148494 w 872769"/>
              <a:gd name="connsiteY36" fmla="*/ 453922 h 597406"/>
              <a:gd name="connsiteX37" fmla="*/ 173894 w 872769"/>
              <a:gd name="connsiteY37" fmla="*/ 501547 h 597406"/>
              <a:gd name="connsiteX38" fmla="*/ 221519 w 872769"/>
              <a:gd name="connsiteY38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329469 w 872769"/>
              <a:gd name="connsiteY30" fmla="*/ 171347 h 597406"/>
              <a:gd name="connsiteX31" fmla="*/ 278669 w 872769"/>
              <a:gd name="connsiteY31" fmla="*/ 155472 h 597406"/>
              <a:gd name="connsiteX32" fmla="*/ 186594 w 872769"/>
              <a:gd name="connsiteY32" fmla="*/ 238022 h 597406"/>
              <a:gd name="connsiteX33" fmla="*/ 186594 w 872769"/>
              <a:gd name="connsiteY33" fmla="*/ 320572 h 597406"/>
              <a:gd name="connsiteX34" fmla="*/ 158019 w 872769"/>
              <a:gd name="connsiteY34" fmla="*/ 409472 h 597406"/>
              <a:gd name="connsiteX35" fmla="*/ 148494 w 872769"/>
              <a:gd name="connsiteY35" fmla="*/ 453922 h 597406"/>
              <a:gd name="connsiteX36" fmla="*/ 173894 w 872769"/>
              <a:gd name="connsiteY36" fmla="*/ 501547 h 597406"/>
              <a:gd name="connsiteX37" fmla="*/ 221519 w 872769"/>
              <a:gd name="connsiteY37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329469 w 872769"/>
              <a:gd name="connsiteY30" fmla="*/ 171347 h 597406"/>
              <a:gd name="connsiteX31" fmla="*/ 186594 w 872769"/>
              <a:gd name="connsiteY31" fmla="*/ 238022 h 597406"/>
              <a:gd name="connsiteX32" fmla="*/ 186594 w 872769"/>
              <a:gd name="connsiteY32" fmla="*/ 320572 h 597406"/>
              <a:gd name="connsiteX33" fmla="*/ 158019 w 872769"/>
              <a:gd name="connsiteY33" fmla="*/ 409472 h 597406"/>
              <a:gd name="connsiteX34" fmla="*/ 148494 w 872769"/>
              <a:gd name="connsiteY34" fmla="*/ 453922 h 597406"/>
              <a:gd name="connsiteX35" fmla="*/ 173894 w 872769"/>
              <a:gd name="connsiteY35" fmla="*/ 501547 h 597406"/>
              <a:gd name="connsiteX36" fmla="*/ 221519 w 872769"/>
              <a:gd name="connsiteY36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186594 w 872769"/>
              <a:gd name="connsiteY30" fmla="*/ 238022 h 597406"/>
              <a:gd name="connsiteX31" fmla="*/ 186594 w 872769"/>
              <a:gd name="connsiteY31" fmla="*/ 320572 h 597406"/>
              <a:gd name="connsiteX32" fmla="*/ 158019 w 872769"/>
              <a:gd name="connsiteY32" fmla="*/ 409472 h 597406"/>
              <a:gd name="connsiteX33" fmla="*/ 148494 w 872769"/>
              <a:gd name="connsiteY33" fmla="*/ 453922 h 597406"/>
              <a:gd name="connsiteX34" fmla="*/ 173894 w 872769"/>
              <a:gd name="connsiteY34" fmla="*/ 501547 h 597406"/>
              <a:gd name="connsiteX35" fmla="*/ 221519 w 872769"/>
              <a:gd name="connsiteY35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53269 w 872769"/>
              <a:gd name="connsiteY11" fmla="*/ 22122 h 597406"/>
              <a:gd name="connsiteX12" fmla="*/ 278669 w 872769"/>
              <a:gd name="connsiteY12" fmla="*/ 9422 h 597406"/>
              <a:gd name="connsiteX13" fmla="*/ 329469 w 872769"/>
              <a:gd name="connsiteY13" fmla="*/ 3072 h 597406"/>
              <a:gd name="connsiteX14" fmla="*/ 431069 w 872769"/>
              <a:gd name="connsiteY14" fmla="*/ 3072 h 597406"/>
              <a:gd name="connsiteX15" fmla="*/ 583469 w 872769"/>
              <a:gd name="connsiteY15" fmla="*/ 41172 h 597406"/>
              <a:gd name="connsiteX16" fmla="*/ 729519 w 872769"/>
              <a:gd name="connsiteY16" fmla="*/ 123722 h 597406"/>
              <a:gd name="connsiteX17" fmla="*/ 773969 w 872769"/>
              <a:gd name="connsiteY17" fmla="*/ 231672 h 597406"/>
              <a:gd name="connsiteX18" fmla="*/ 846994 w 872769"/>
              <a:gd name="connsiteY18" fmla="*/ 380897 h 597406"/>
              <a:gd name="connsiteX19" fmla="*/ 872394 w 872769"/>
              <a:gd name="connsiteY19" fmla="*/ 476147 h 597406"/>
              <a:gd name="connsiteX20" fmla="*/ 831119 w 872769"/>
              <a:gd name="connsiteY20" fmla="*/ 555522 h 597406"/>
              <a:gd name="connsiteX21" fmla="*/ 745394 w 872769"/>
              <a:gd name="connsiteY21" fmla="*/ 590447 h 597406"/>
              <a:gd name="connsiteX22" fmla="*/ 627919 w 872769"/>
              <a:gd name="connsiteY22" fmla="*/ 577747 h 597406"/>
              <a:gd name="connsiteX23" fmla="*/ 621569 w 872769"/>
              <a:gd name="connsiteY23" fmla="*/ 539647 h 597406"/>
              <a:gd name="connsiteX24" fmla="*/ 653319 w 872769"/>
              <a:gd name="connsiteY24" fmla="*/ 476147 h 597406"/>
              <a:gd name="connsiteX25" fmla="*/ 653319 w 872769"/>
              <a:gd name="connsiteY25" fmla="*/ 406297 h 597406"/>
              <a:gd name="connsiteX26" fmla="*/ 640619 w 872769"/>
              <a:gd name="connsiteY26" fmla="*/ 311047 h 597406"/>
              <a:gd name="connsiteX27" fmla="*/ 605694 w 872769"/>
              <a:gd name="connsiteY27" fmla="*/ 260247 h 597406"/>
              <a:gd name="connsiteX28" fmla="*/ 570769 w 872769"/>
              <a:gd name="connsiteY28" fmla="*/ 234847 h 597406"/>
              <a:gd name="connsiteX29" fmla="*/ 418369 w 872769"/>
              <a:gd name="connsiteY29" fmla="*/ 184047 h 597406"/>
              <a:gd name="connsiteX30" fmla="*/ 231837 w 872769"/>
              <a:gd name="connsiteY30" fmla="*/ 161822 h 597406"/>
              <a:gd name="connsiteX31" fmla="*/ 186594 w 872769"/>
              <a:gd name="connsiteY31" fmla="*/ 320572 h 597406"/>
              <a:gd name="connsiteX32" fmla="*/ 158019 w 872769"/>
              <a:gd name="connsiteY32" fmla="*/ 409472 h 597406"/>
              <a:gd name="connsiteX33" fmla="*/ 148494 w 872769"/>
              <a:gd name="connsiteY33" fmla="*/ 453922 h 597406"/>
              <a:gd name="connsiteX34" fmla="*/ 173894 w 872769"/>
              <a:gd name="connsiteY34" fmla="*/ 501547 h 597406"/>
              <a:gd name="connsiteX35" fmla="*/ 221519 w 872769"/>
              <a:gd name="connsiteY35" fmla="*/ 577747 h 597406"/>
              <a:gd name="connsiteX0" fmla="*/ 221519 w 872769"/>
              <a:gd name="connsiteY0" fmla="*/ 577747 h 597406"/>
              <a:gd name="connsiteX1" fmla="*/ 158019 w 872769"/>
              <a:gd name="connsiteY1" fmla="*/ 596797 h 597406"/>
              <a:gd name="connsiteX2" fmla="*/ 100869 w 872769"/>
              <a:gd name="connsiteY2" fmla="*/ 590447 h 597406"/>
              <a:gd name="connsiteX3" fmla="*/ 46894 w 872769"/>
              <a:gd name="connsiteY3" fmla="*/ 568222 h 597406"/>
              <a:gd name="connsiteX4" fmla="*/ 15144 w 872769"/>
              <a:gd name="connsiteY4" fmla="*/ 523772 h 597406"/>
              <a:gd name="connsiteX5" fmla="*/ 2444 w 872769"/>
              <a:gd name="connsiteY5" fmla="*/ 469797 h 597406"/>
              <a:gd name="connsiteX6" fmla="*/ 2444 w 872769"/>
              <a:gd name="connsiteY6" fmla="*/ 387247 h 597406"/>
              <a:gd name="connsiteX7" fmla="*/ 27844 w 872769"/>
              <a:gd name="connsiteY7" fmla="*/ 323747 h 597406"/>
              <a:gd name="connsiteX8" fmla="*/ 72294 w 872769"/>
              <a:gd name="connsiteY8" fmla="*/ 228497 h 597406"/>
              <a:gd name="connsiteX9" fmla="*/ 119919 w 872769"/>
              <a:gd name="connsiteY9" fmla="*/ 139597 h 597406"/>
              <a:gd name="connsiteX10" fmla="*/ 192944 w 872769"/>
              <a:gd name="connsiteY10" fmla="*/ 76097 h 597406"/>
              <a:gd name="connsiteX11" fmla="*/ 278669 w 872769"/>
              <a:gd name="connsiteY11" fmla="*/ 9422 h 597406"/>
              <a:gd name="connsiteX12" fmla="*/ 329469 w 872769"/>
              <a:gd name="connsiteY12" fmla="*/ 3072 h 597406"/>
              <a:gd name="connsiteX13" fmla="*/ 431069 w 872769"/>
              <a:gd name="connsiteY13" fmla="*/ 3072 h 597406"/>
              <a:gd name="connsiteX14" fmla="*/ 583469 w 872769"/>
              <a:gd name="connsiteY14" fmla="*/ 41172 h 597406"/>
              <a:gd name="connsiteX15" fmla="*/ 729519 w 872769"/>
              <a:gd name="connsiteY15" fmla="*/ 123722 h 597406"/>
              <a:gd name="connsiteX16" fmla="*/ 773969 w 872769"/>
              <a:gd name="connsiteY16" fmla="*/ 231672 h 597406"/>
              <a:gd name="connsiteX17" fmla="*/ 846994 w 872769"/>
              <a:gd name="connsiteY17" fmla="*/ 380897 h 597406"/>
              <a:gd name="connsiteX18" fmla="*/ 872394 w 872769"/>
              <a:gd name="connsiteY18" fmla="*/ 476147 h 597406"/>
              <a:gd name="connsiteX19" fmla="*/ 831119 w 872769"/>
              <a:gd name="connsiteY19" fmla="*/ 555522 h 597406"/>
              <a:gd name="connsiteX20" fmla="*/ 745394 w 872769"/>
              <a:gd name="connsiteY20" fmla="*/ 590447 h 597406"/>
              <a:gd name="connsiteX21" fmla="*/ 627919 w 872769"/>
              <a:gd name="connsiteY21" fmla="*/ 577747 h 597406"/>
              <a:gd name="connsiteX22" fmla="*/ 621569 w 872769"/>
              <a:gd name="connsiteY22" fmla="*/ 539647 h 597406"/>
              <a:gd name="connsiteX23" fmla="*/ 653319 w 872769"/>
              <a:gd name="connsiteY23" fmla="*/ 476147 h 597406"/>
              <a:gd name="connsiteX24" fmla="*/ 653319 w 872769"/>
              <a:gd name="connsiteY24" fmla="*/ 406297 h 597406"/>
              <a:gd name="connsiteX25" fmla="*/ 640619 w 872769"/>
              <a:gd name="connsiteY25" fmla="*/ 311047 h 597406"/>
              <a:gd name="connsiteX26" fmla="*/ 605694 w 872769"/>
              <a:gd name="connsiteY26" fmla="*/ 260247 h 597406"/>
              <a:gd name="connsiteX27" fmla="*/ 570769 w 872769"/>
              <a:gd name="connsiteY27" fmla="*/ 234847 h 597406"/>
              <a:gd name="connsiteX28" fmla="*/ 418369 w 872769"/>
              <a:gd name="connsiteY28" fmla="*/ 184047 h 597406"/>
              <a:gd name="connsiteX29" fmla="*/ 231837 w 872769"/>
              <a:gd name="connsiteY29" fmla="*/ 161822 h 597406"/>
              <a:gd name="connsiteX30" fmla="*/ 186594 w 872769"/>
              <a:gd name="connsiteY30" fmla="*/ 320572 h 597406"/>
              <a:gd name="connsiteX31" fmla="*/ 158019 w 872769"/>
              <a:gd name="connsiteY31" fmla="*/ 409472 h 597406"/>
              <a:gd name="connsiteX32" fmla="*/ 148494 w 872769"/>
              <a:gd name="connsiteY32" fmla="*/ 453922 h 597406"/>
              <a:gd name="connsiteX33" fmla="*/ 173894 w 872769"/>
              <a:gd name="connsiteY33" fmla="*/ 501547 h 597406"/>
              <a:gd name="connsiteX34" fmla="*/ 221519 w 872769"/>
              <a:gd name="connsiteY34" fmla="*/ 577747 h 597406"/>
              <a:gd name="connsiteX0" fmla="*/ 221519 w 872769"/>
              <a:gd name="connsiteY0" fmla="*/ 581784 h 601443"/>
              <a:gd name="connsiteX1" fmla="*/ 158019 w 872769"/>
              <a:gd name="connsiteY1" fmla="*/ 600834 h 601443"/>
              <a:gd name="connsiteX2" fmla="*/ 100869 w 872769"/>
              <a:gd name="connsiteY2" fmla="*/ 594484 h 601443"/>
              <a:gd name="connsiteX3" fmla="*/ 46894 w 872769"/>
              <a:gd name="connsiteY3" fmla="*/ 572259 h 601443"/>
              <a:gd name="connsiteX4" fmla="*/ 15144 w 872769"/>
              <a:gd name="connsiteY4" fmla="*/ 527809 h 601443"/>
              <a:gd name="connsiteX5" fmla="*/ 2444 w 872769"/>
              <a:gd name="connsiteY5" fmla="*/ 473834 h 601443"/>
              <a:gd name="connsiteX6" fmla="*/ 2444 w 872769"/>
              <a:gd name="connsiteY6" fmla="*/ 391284 h 601443"/>
              <a:gd name="connsiteX7" fmla="*/ 27844 w 872769"/>
              <a:gd name="connsiteY7" fmla="*/ 327784 h 601443"/>
              <a:gd name="connsiteX8" fmla="*/ 72294 w 872769"/>
              <a:gd name="connsiteY8" fmla="*/ 232534 h 601443"/>
              <a:gd name="connsiteX9" fmla="*/ 119919 w 872769"/>
              <a:gd name="connsiteY9" fmla="*/ 143634 h 601443"/>
              <a:gd name="connsiteX10" fmla="*/ 192944 w 872769"/>
              <a:gd name="connsiteY10" fmla="*/ 80134 h 601443"/>
              <a:gd name="connsiteX11" fmla="*/ 329469 w 872769"/>
              <a:gd name="connsiteY11" fmla="*/ 7109 h 601443"/>
              <a:gd name="connsiteX12" fmla="*/ 431069 w 872769"/>
              <a:gd name="connsiteY12" fmla="*/ 7109 h 601443"/>
              <a:gd name="connsiteX13" fmla="*/ 583469 w 872769"/>
              <a:gd name="connsiteY13" fmla="*/ 45209 h 601443"/>
              <a:gd name="connsiteX14" fmla="*/ 729519 w 872769"/>
              <a:gd name="connsiteY14" fmla="*/ 127759 h 601443"/>
              <a:gd name="connsiteX15" fmla="*/ 773969 w 872769"/>
              <a:gd name="connsiteY15" fmla="*/ 235709 h 601443"/>
              <a:gd name="connsiteX16" fmla="*/ 846994 w 872769"/>
              <a:gd name="connsiteY16" fmla="*/ 384934 h 601443"/>
              <a:gd name="connsiteX17" fmla="*/ 872394 w 872769"/>
              <a:gd name="connsiteY17" fmla="*/ 480184 h 601443"/>
              <a:gd name="connsiteX18" fmla="*/ 831119 w 872769"/>
              <a:gd name="connsiteY18" fmla="*/ 559559 h 601443"/>
              <a:gd name="connsiteX19" fmla="*/ 745394 w 872769"/>
              <a:gd name="connsiteY19" fmla="*/ 594484 h 601443"/>
              <a:gd name="connsiteX20" fmla="*/ 627919 w 872769"/>
              <a:gd name="connsiteY20" fmla="*/ 581784 h 601443"/>
              <a:gd name="connsiteX21" fmla="*/ 621569 w 872769"/>
              <a:gd name="connsiteY21" fmla="*/ 543684 h 601443"/>
              <a:gd name="connsiteX22" fmla="*/ 653319 w 872769"/>
              <a:gd name="connsiteY22" fmla="*/ 480184 h 601443"/>
              <a:gd name="connsiteX23" fmla="*/ 653319 w 872769"/>
              <a:gd name="connsiteY23" fmla="*/ 410334 h 601443"/>
              <a:gd name="connsiteX24" fmla="*/ 640619 w 872769"/>
              <a:gd name="connsiteY24" fmla="*/ 315084 h 601443"/>
              <a:gd name="connsiteX25" fmla="*/ 605694 w 872769"/>
              <a:gd name="connsiteY25" fmla="*/ 264284 h 601443"/>
              <a:gd name="connsiteX26" fmla="*/ 570769 w 872769"/>
              <a:gd name="connsiteY26" fmla="*/ 238884 h 601443"/>
              <a:gd name="connsiteX27" fmla="*/ 418369 w 872769"/>
              <a:gd name="connsiteY27" fmla="*/ 188084 h 601443"/>
              <a:gd name="connsiteX28" fmla="*/ 231837 w 872769"/>
              <a:gd name="connsiteY28" fmla="*/ 165859 h 601443"/>
              <a:gd name="connsiteX29" fmla="*/ 186594 w 872769"/>
              <a:gd name="connsiteY29" fmla="*/ 324609 h 601443"/>
              <a:gd name="connsiteX30" fmla="*/ 158019 w 872769"/>
              <a:gd name="connsiteY30" fmla="*/ 413509 h 601443"/>
              <a:gd name="connsiteX31" fmla="*/ 148494 w 872769"/>
              <a:gd name="connsiteY31" fmla="*/ 457959 h 601443"/>
              <a:gd name="connsiteX32" fmla="*/ 173894 w 872769"/>
              <a:gd name="connsiteY32" fmla="*/ 505584 h 601443"/>
              <a:gd name="connsiteX33" fmla="*/ 221519 w 872769"/>
              <a:gd name="connsiteY33" fmla="*/ 581784 h 601443"/>
              <a:gd name="connsiteX0" fmla="*/ 221519 w 872769"/>
              <a:gd name="connsiteY0" fmla="*/ 575568 h 595227"/>
              <a:gd name="connsiteX1" fmla="*/ 158019 w 872769"/>
              <a:gd name="connsiteY1" fmla="*/ 594618 h 595227"/>
              <a:gd name="connsiteX2" fmla="*/ 100869 w 872769"/>
              <a:gd name="connsiteY2" fmla="*/ 588268 h 595227"/>
              <a:gd name="connsiteX3" fmla="*/ 46894 w 872769"/>
              <a:gd name="connsiteY3" fmla="*/ 566043 h 595227"/>
              <a:gd name="connsiteX4" fmla="*/ 15144 w 872769"/>
              <a:gd name="connsiteY4" fmla="*/ 521593 h 595227"/>
              <a:gd name="connsiteX5" fmla="*/ 2444 w 872769"/>
              <a:gd name="connsiteY5" fmla="*/ 467618 h 595227"/>
              <a:gd name="connsiteX6" fmla="*/ 2444 w 872769"/>
              <a:gd name="connsiteY6" fmla="*/ 385068 h 595227"/>
              <a:gd name="connsiteX7" fmla="*/ 27844 w 872769"/>
              <a:gd name="connsiteY7" fmla="*/ 321568 h 595227"/>
              <a:gd name="connsiteX8" fmla="*/ 72294 w 872769"/>
              <a:gd name="connsiteY8" fmla="*/ 226318 h 595227"/>
              <a:gd name="connsiteX9" fmla="*/ 119919 w 872769"/>
              <a:gd name="connsiteY9" fmla="*/ 137418 h 595227"/>
              <a:gd name="connsiteX10" fmla="*/ 192944 w 872769"/>
              <a:gd name="connsiteY10" fmla="*/ 73918 h 595227"/>
              <a:gd name="connsiteX11" fmla="*/ 431069 w 872769"/>
              <a:gd name="connsiteY11" fmla="*/ 893 h 595227"/>
              <a:gd name="connsiteX12" fmla="*/ 583469 w 872769"/>
              <a:gd name="connsiteY12" fmla="*/ 38993 h 595227"/>
              <a:gd name="connsiteX13" fmla="*/ 729519 w 872769"/>
              <a:gd name="connsiteY13" fmla="*/ 121543 h 595227"/>
              <a:gd name="connsiteX14" fmla="*/ 773969 w 872769"/>
              <a:gd name="connsiteY14" fmla="*/ 229493 h 595227"/>
              <a:gd name="connsiteX15" fmla="*/ 846994 w 872769"/>
              <a:gd name="connsiteY15" fmla="*/ 378718 h 595227"/>
              <a:gd name="connsiteX16" fmla="*/ 872394 w 872769"/>
              <a:gd name="connsiteY16" fmla="*/ 473968 h 595227"/>
              <a:gd name="connsiteX17" fmla="*/ 831119 w 872769"/>
              <a:gd name="connsiteY17" fmla="*/ 553343 h 595227"/>
              <a:gd name="connsiteX18" fmla="*/ 745394 w 872769"/>
              <a:gd name="connsiteY18" fmla="*/ 588268 h 595227"/>
              <a:gd name="connsiteX19" fmla="*/ 627919 w 872769"/>
              <a:gd name="connsiteY19" fmla="*/ 575568 h 595227"/>
              <a:gd name="connsiteX20" fmla="*/ 621569 w 872769"/>
              <a:gd name="connsiteY20" fmla="*/ 537468 h 595227"/>
              <a:gd name="connsiteX21" fmla="*/ 653319 w 872769"/>
              <a:gd name="connsiteY21" fmla="*/ 473968 h 595227"/>
              <a:gd name="connsiteX22" fmla="*/ 653319 w 872769"/>
              <a:gd name="connsiteY22" fmla="*/ 404118 h 595227"/>
              <a:gd name="connsiteX23" fmla="*/ 640619 w 872769"/>
              <a:gd name="connsiteY23" fmla="*/ 308868 h 595227"/>
              <a:gd name="connsiteX24" fmla="*/ 605694 w 872769"/>
              <a:gd name="connsiteY24" fmla="*/ 258068 h 595227"/>
              <a:gd name="connsiteX25" fmla="*/ 570769 w 872769"/>
              <a:gd name="connsiteY25" fmla="*/ 232668 h 595227"/>
              <a:gd name="connsiteX26" fmla="*/ 418369 w 872769"/>
              <a:gd name="connsiteY26" fmla="*/ 181868 h 595227"/>
              <a:gd name="connsiteX27" fmla="*/ 231837 w 872769"/>
              <a:gd name="connsiteY27" fmla="*/ 159643 h 595227"/>
              <a:gd name="connsiteX28" fmla="*/ 186594 w 872769"/>
              <a:gd name="connsiteY28" fmla="*/ 318393 h 595227"/>
              <a:gd name="connsiteX29" fmla="*/ 158019 w 872769"/>
              <a:gd name="connsiteY29" fmla="*/ 407293 h 595227"/>
              <a:gd name="connsiteX30" fmla="*/ 148494 w 872769"/>
              <a:gd name="connsiteY30" fmla="*/ 451743 h 595227"/>
              <a:gd name="connsiteX31" fmla="*/ 173894 w 872769"/>
              <a:gd name="connsiteY31" fmla="*/ 499368 h 595227"/>
              <a:gd name="connsiteX32" fmla="*/ 221519 w 872769"/>
              <a:gd name="connsiteY32" fmla="*/ 575568 h 595227"/>
              <a:gd name="connsiteX0" fmla="*/ 221519 w 872769"/>
              <a:gd name="connsiteY0" fmla="*/ 578975 h 598634"/>
              <a:gd name="connsiteX1" fmla="*/ 158019 w 872769"/>
              <a:gd name="connsiteY1" fmla="*/ 598025 h 598634"/>
              <a:gd name="connsiteX2" fmla="*/ 100869 w 872769"/>
              <a:gd name="connsiteY2" fmla="*/ 591675 h 598634"/>
              <a:gd name="connsiteX3" fmla="*/ 46894 w 872769"/>
              <a:gd name="connsiteY3" fmla="*/ 569450 h 598634"/>
              <a:gd name="connsiteX4" fmla="*/ 15144 w 872769"/>
              <a:gd name="connsiteY4" fmla="*/ 525000 h 598634"/>
              <a:gd name="connsiteX5" fmla="*/ 2444 w 872769"/>
              <a:gd name="connsiteY5" fmla="*/ 471025 h 598634"/>
              <a:gd name="connsiteX6" fmla="*/ 2444 w 872769"/>
              <a:gd name="connsiteY6" fmla="*/ 388475 h 598634"/>
              <a:gd name="connsiteX7" fmla="*/ 27844 w 872769"/>
              <a:gd name="connsiteY7" fmla="*/ 324975 h 598634"/>
              <a:gd name="connsiteX8" fmla="*/ 72294 w 872769"/>
              <a:gd name="connsiteY8" fmla="*/ 229725 h 598634"/>
              <a:gd name="connsiteX9" fmla="*/ 119919 w 872769"/>
              <a:gd name="connsiteY9" fmla="*/ 140825 h 598634"/>
              <a:gd name="connsiteX10" fmla="*/ 431069 w 872769"/>
              <a:gd name="connsiteY10" fmla="*/ 4300 h 598634"/>
              <a:gd name="connsiteX11" fmla="*/ 583469 w 872769"/>
              <a:gd name="connsiteY11" fmla="*/ 42400 h 598634"/>
              <a:gd name="connsiteX12" fmla="*/ 729519 w 872769"/>
              <a:gd name="connsiteY12" fmla="*/ 124950 h 598634"/>
              <a:gd name="connsiteX13" fmla="*/ 773969 w 872769"/>
              <a:gd name="connsiteY13" fmla="*/ 232900 h 598634"/>
              <a:gd name="connsiteX14" fmla="*/ 846994 w 872769"/>
              <a:gd name="connsiteY14" fmla="*/ 382125 h 598634"/>
              <a:gd name="connsiteX15" fmla="*/ 872394 w 872769"/>
              <a:gd name="connsiteY15" fmla="*/ 477375 h 598634"/>
              <a:gd name="connsiteX16" fmla="*/ 831119 w 872769"/>
              <a:gd name="connsiteY16" fmla="*/ 556750 h 598634"/>
              <a:gd name="connsiteX17" fmla="*/ 745394 w 872769"/>
              <a:gd name="connsiteY17" fmla="*/ 591675 h 598634"/>
              <a:gd name="connsiteX18" fmla="*/ 627919 w 872769"/>
              <a:gd name="connsiteY18" fmla="*/ 578975 h 598634"/>
              <a:gd name="connsiteX19" fmla="*/ 621569 w 872769"/>
              <a:gd name="connsiteY19" fmla="*/ 540875 h 598634"/>
              <a:gd name="connsiteX20" fmla="*/ 653319 w 872769"/>
              <a:gd name="connsiteY20" fmla="*/ 477375 h 598634"/>
              <a:gd name="connsiteX21" fmla="*/ 653319 w 872769"/>
              <a:gd name="connsiteY21" fmla="*/ 407525 h 598634"/>
              <a:gd name="connsiteX22" fmla="*/ 640619 w 872769"/>
              <a:gd name="connsiteY22" fmla="*/ 312275 h 598634"/>
              <a:gd name="connsiteX23" fmla="*/ 605694 w 872769"/>
              <a:gd name="connsiteY23" fmla="*/ 261475 h 598634"/>
              <a:gd name="connsiteX24" fmla="*/ 570769 w 872769"/>
              <a:gd name="connsiteY24" fmla="*/ 236075 h 598634"/>
              <a:gd name="connsiteX25" fmla="*/ 418369 w 872769"/>
              <a:gd name="connsiteY25" fmla="*/ 185275 h 598634"/>
              <a:gd name="connsiteX26" fmla="*/ 231837 w 872769"/>
              <a:gd name="connsiteY26" fmla="*/ 163050 h 598634"/>
              <a:gd name="connsiteX27" fmla="*/ 186594 w 872769"/>
              <a:gd name="connsiteY27" fmla="*/ 321800 h 598634"/>
              <a:gd name="connsiteX28" fmla="*/ 158019 w 872769"/>
              <a:gd name="connsiteY28" fmla="*/ 410700 h 598634"/>
              <a:gd name="connsiteX29" fmla="*/ 148494 w 872769"/>
              <a:gd name="connsiteY29" fmla="*/ 455150 h 598634"/>
              <a:gd name="connsiteX30" fmla="*/ 173894 w 872769"/>
              <a:gd name="connsiteY30" fmla="*/ 502775 h 598634"/>
              <a:gd name="connsiteX31" fmla="*/ 221519 w 872769"/>
              <a:gd name="connsiteY31" fmla="*/ 578975 h 598634"/>
              <a:gd name="connsiteX0" fmla="*/ 221519 w 872769"/>
              <a:gd name="connsiteY0" fmla="*/ 584785 h 604444"/>
              <a:gd name="connsiteX1" fmla="*/ 158019 w 872769"/>
              <a:gd name="connsiteY1" fmla="*/ 603835 h 604444"/>
              <a:gd name="connsiteX2" fmla="*/ 100869 w 872769"/>
              <a:gd name="connsiteY2" fmla="*/ 597485 h 604444"/>
              <a:gd name="connsiteX3" fmla="*/ 46894 w 872769"/>
              <a:gd name="connsiteY3" fmla="*/ 575260 h 604444"/>
              <a:gd name="connsiteX4" fmla="*/ 15144 w 872769"/>
              <a:gd name="connsiteY4" fmla="*/ 530810 h 604444"/>
              <a:gd name="connsiteX5" fmla="*/ 2444 w 872769"/>
              <a:gd name="connsiteY5" fmla="*/ 476835 h 604444"/>
              <a:gd name="connsiteX6" fmla="*/ 2444 w 872769"/>
              <a:gd name="connsiteY6" fmla="*/ 394285 h 604444"/>
              <a:gd name="connsiteX7" fmla="*/ 27844 w 872769"/>
              <a:gd name="connsiteY7" fmla="*/ 330785 h 604444"/>
              <a:gd name="connsiteX8" fmla="*/ 72294 w 872769"/>
              <a:gd name="connsiteY8" fmla="*/ 235535 h 604444"/>
              <a:gd name="connsiteX9" fmla="*/ 431069 w 872769"/>
              <a:gd name="connsiteY9" fmla="*/ 10110 h 604444"/>
              <a:gd name="connsiteX10" fmla="*/ 583469 w 872769"/>
              <a:gd name="connsiteY10" fmla="*/ 48210 h 604444"/>
              <a:gd name="connsiteX11" fmla="*/ 729519 w 872769"/>
              <a:gd name="connsiteY11" fmla="*/ 130760 h 604444"/>
              <a:gd name="connsiteX12" fmla="*/ 773969 w 872769"/>
              <a:gd name="connsiteY12" fmla="*/ 238710 h 604444"/>
              <a:gd name="connsiteX13" fmla="*/ 846994 w 872769"/>
              <a:gd name="connsiteY13" fmla="*/ 387935 h 604444"/>
              <a:gd name="connsiteX14" fmla="*/ 872394 w 872769"/>
              <a:gd name="connsiteY14" fmla="*/ 483185 h 604444"/>
              <a:gd name="connsiteX15" fmla="*/ 831119 w 872769"/>
              <a:gd name="connsiteY15" fmla="*/ 562560 h 604444"/>
              <a:gd name="connsiteX16" fmla="*/ 745394 w 872769"/>
              <a:gd name="connsiteY16" fmla="*/ 597485 h 604444"/>
              <a:gd name="connsiteX17" fmla="*/ 627919 w 872769"/>
              <a:gd name="connsiteY17" fmla="*/ 584785 h 604444"/>
              <a:gd name="connsiteX18" fmla="*/ 621569 w 872769"/>
              <a:gd name="connsiteY18" fmla="*/ 546685 h 604444"/>
              <a:gd name="connsiteX19" fmla="*/ 653319 w 872769"/>
              <a:gd name="connsiteY19" fmla="*/ 483185 h 604444"/>
              <a:gd name="connsiteX20" fmla="*/ 653319 w 872769"/>
              <a:gd name="connsiteY20" fmla="*/ 413335 h 604444"/>
              <a:gd name="connsiteX21" fmla="*/ 640619 w 872769"/>
              <a:gd name="connsiteY21" fmla="*/ 318085 h 604444"/>
              <a:gd name="connsiteX22" fmla="*/ 605694 w 872769"/>
              <a:gd name="connsiteY22" fmla="*/ 267285 h 604444"/>
              <a:gd name="connsiteX23" fmla="*/ 570769 w 872769"/>
              <a:gd name="connsiteY23" fmla="*/ 241885 h 604444"/>
              <a:gd name="connsiteX24" fmla="*/ 418369 w 872769"/>
              <a:gd name="connsiteY24" fmla="*/ 191085 h 604444"/>
              <a:gd name="connsiteX25" fmla="*/ 231837 w 872769"/>
              <a:gd name="connsiteY25" fmla="*/ 168860 h 604444"/>
              <a:gd name="connsiteX26" fmla="*/ 186594 w 872769"/>
              <a:gd name="connsiteY26" fmla="*/ 327610 h 604444"/>
              <a:gd name="connsiteX27" fmla="*/ 158019 w 872769"/>
              <a:gd name="connsiteY27" fmla="*/ 416510 h 604444"/>
              <a:gd name="connsiteX28" fmla="*/ 148494 w 872769"/>
              <a:gd name="connsiteY28" fmla="*/ 460960 h 604444"/>
              <a:gd name="connsiteX29" fmla="*/ 173894 w 872769"/>
              <a:gd name="connsiteY29" fmla="*/ 508585 h 604444"/>
              <a:gd name="connsiteX30" fmla="*/ 221519 w 872769"/>
              <a:gd name="connsiteY30" fmla="*/ 584785 h 604444"/>
              <a:gd name="connsiteX0" fmla="*/ 221519 w 872769"/>
              <a:gd name="connsiteY0" fmla="*/ 576956 h 596615"/>
              <a:gd name="connsiteX1" fmla="*/ 158019 w 872769"/>
              <a:gd name="connsiteY1" fmla="*/ 596006 h 596615"/>
              <a:gd name="connsiteX2" fmla="*/ 100869 w 872769"/>
              <a:gd name="connsiteY2" fmla="*/ 589656 h 596615"/>
              <a:gd name="connsiteX3" fmla="*/ 46894 w 872769"/>
              <a:gd name="connsiteY3" fmla="*/ 567431 h 596615"/>
              <a:gd name="connsiteX4" fmla="*/ 15144 w 872769"/>
              <a:gd name="connsiteY4" fmla="*/ 522981 h 596615"/>
              <a:gd name="connsiteX5" fmla="*/ 2444 w 872769"/>
              <a:gd name="connsiteY5" fmla="*/ 469006 h 596615"/>
              <a:gd name="connsiteX6" fmla="*/ 2444 w 872769"/>
              <a:gd name="connsiteY6" fmla="*/ 386456 h 596615"/>
              <a:gd name="connsiteX7" fmla="*/ 27844 w 872769"/>
              <a:gd name="connsiteY7" fmla="*/ 322956 h 596615"/>
              <a:gd name="connsiteX8" fmla="*/ 162782 w 872769"/>
              <a:gd name="connsiteY8" fmla="*/ 103881 h 596615"/>
              <a:gd name="connsiteX9" fmla="*/ 431069 w 872769"/>
              <a:gd name="connsiteY9" fmla="*/ 2281 h 596615"/>
              <a:gd name="connsiteX10" fmla="*/ 583469 w 872769"/>
              <a:gd name="connsiteY10" fmla="*/ 40381 h 596615"/>
              <a:gd name="connsiteX11" fmla="*/ 729519 w 872769"/>
              <a:gd name="connsiteY11" fmla="*/ 122931 h 596615"/>
              <a:gd name="connsiteX12" fmla="*/ 773969 w 872769"/>
              <a:gd name="connsiteY12" fmla="*/ 230881 h 596615"/>
              <a:gd name="connsiteX13" fmla="*/ 846994 w 872769"/>
              <a:gd name="connsiteY13" fmla="*/ 380106 h 596615"/>
              <a:gd name="connsiteX14" fmla="*/ 872394 w 872769"/>
              <a:gd name="connsiteY14" fmla="*/ 475356 h 596615"/>
              <a:gd name="connsiteX15" fmla="*/ 831119 w 872769"/>
              <a:gd name="connsiteY15" fmla="*/ 554731 h 596615"/>
              <a:gd name="connsiteX16" fmla="*/ 745394 w 872769"/>
              <a:gd name="connsiteY16" fmla="*/ 589656 h 596615"/>
              <a:gd name="connsiteX17" fmla="*/ 627919 w 872769"/>
              <a:gd name="connsiteY17" fmla="*/ 576956 h 596615"/>
              <a:gd name="connsiteX18" fmla="*/ 621569 w 872769"/>
              <a:gd name="connsiteY18" fmla="*/ 538856 h 596615"/>
              <a:gd name="connsiteX19" fmla="*/ 653319 w 872769"/>
              <a:gd name="connsiteY19" fmla="*/ 475356 h 596615"/>
              <a:gd name="connsiteX20" fmla="*/ 653319 w 872769"/>
              <a:gd name="connsiteY20" fmla="*/ 405506 h 596615"/>
              <a:gd name="connsiteX21" fmla="*/ 640619 w 872769"/>
              <a:gd name="connsiteY21" fmla="*/ 310256 h 596615"/>
              <a:gd name="connsiteX22" fmla="*/ 605694 w 872769"/>
              <a:gd name="connsiteY22" fmla="*/ 259456 h 596615"/>
              <a:gd name="connsiteX23" fmla="*/ 570769 w 872769"/>
              <a:gd name="connsiteY23" fmla="*/ 234056 h 596615"/>
              <a:gd name="connsiteX24" fmla="*/ 418369 w 872769"/>
              <a:gd name="connsiteY24" fmla="*/ 183256 h 596615"/>
              <a:gd name="connsiteX25" fmla="*/ 231837 w 872769"/>
              <a:gd name="connsiteY25" fmla="*/ 161031 h 596615"/>
              <a:gd name="connsiteX26" fmla="*/ 186594 w 872769"/>
              <a:gd name="connsiteY26" fmla="*/ 319781 h 596615"/>
              <a:gd name="connsiteX27" fmla="*/ 158019 w 872769"/>
              <a:gd name="connsiteY27" fmla="*/ 408681 h 596615"/>
              <a:gd name="connsiteX28" fmla="*/ 148494 w 872769"/>
              <a:gd name="connsiteY28" fmla="*/ 453131 h 596615"/>
              <a:gd name="connsiteX29" fmla="*/ 173894 w 872769"/>
              <a:gd name="connsiteY29" fmla="*/ 500756 h 596615"/>
              <a:gd name="connsiteX30" fmla="*/ 221519 w 872769"/>
              <a:gd name="connsiteY30" fmla="*/ 576956 h 596615"/>
              <a:gd name="connsiteX0" fmla="*/ 221519 w 872769"/>
              <a:gd name="connsiteY0" fmla="*/ 576956 h 596615"/>
              <a:gd name="connsiteX1" fmla="*/ 158019 w 872769"/>
              <a:gd name="connsiteY1" fmla="*/ 596006 h 596615"/>
              <a:gd name="connsiteX2" fmla="*/ 100869 w 872769"/>
              <a:gd name="connsiteY2" fmla="*/ 589656 h 596615"/>
              <a:gd name="connsiteX3" fmla="*/ 46894 w 872769"/>
              <a:gd name="connsiteY3" fmla="*/ 567431 h 596615"/>
              <a:gd name="connsiteX4" fmla="*/ 15144 w 872769"/>
              <a:gd name="connsiteY4" fmla="*/ 522981 h 596615"/>
              <a:gd name="connsiteX5" fmla="*/ 2444 w 872769"/>
              <a:gd name="connsiteY5" fmla="*/ 469006 h 596615"/>
              <a:gd name="connsiteX6" fmla="*/ 2444 w 872769"/>
              <a:gd name="connsiteY6" fmla="*/ 386456 h 596615"/>
              <a:gd name="connsiteX7" fmla="*/ 27844 w 872769"/>
              <a:gd name="connsiteY7" fmla="*/ 322956 h 596615"/>
              <a:gd name="connsiteX8" fmla="*/ 162782 w 872769"/>
              <a:gd name="connsiteY8" fmla="*/ 103881 h 596615"/>
              <a:gd name="connsiteX9" fmla="*/ 302482 w 872769"/>
              <a:gd name="connsiteY9" fmla="*/ 2281 h 596615"/>
              <a:gd name="connsiteX10" fmla="*/ 583469 w 872769"/>
              <a:gd name="connsiteY10" fmla="*/ 40381 h 596615"/>
              <a:gd name="connsiteX11" fmla="*/ 729519 w 872769"/>
              <a:gd name="connsiteY11" fmla="*/ 122931 h 596615"/>
              <a:gd name="connsiteX12" fmla="*/ 773969 w 872769"/>
              <a:gd name="connsiteY12" fmla="*/ 230881 h 596615"/>
              <a:gd name="connsiteX13" fmla="*/ 846994 w 872769"/>
              <a:gd name="connsiteY13" fmla="*/ 380106 h 596615"/>
              <a:gd name="connsiteX14" fmla="*/ 872394 w 872769"/>
              <a:gd name="connsiteY14" fmla="*/ 475356 h 596615"/>
              <a:gd name="connsiteX15" fmla="*/ 831119 w 872769"/>
              <a:gd name="connsiteY15" fmla="*/ 554731 h 596615"/>
              <a:gd name="connsiteX16" fmla="*/ 745394 w 872769"/>
              <a:gd name="connsiteY16" fmla="*/ 589656 h 596615"/>
              <a:gd name="connsiteX17" fmla="*/ 627919 w 872769"/>
              <a:gd name="connsiteY17" fmla="*/ 576956 h 596615"/>
              <a:gd name="connsiteX18" fmla="*/ 621569 w 872769"/>
              <a:gd name="connsiteY18" fmla="*/ 538856 h 596615"/>
              <a:gd name="connsiteX19" fmla="*/ 653319 w 872769"/>
              <a:gd name="connsiteY19" fmla="*/ 475356 h 596615"/>
              <a:gd name="connsiteX20" fmla="*/ 653319 w 872769"/>
              <a:gd name="connsiteY20" fmla="*/ 405506 h 596615"/>
              <a:gd name="connsiteX21" fmla="*/ 640619 w 872769"/>
              <a:gd name="connsiteY21" fmla="*/ 310256 h 596615"/>
              <a:gd name="connsiteX22" fmla="*/ 605694 w 872769"/>
              <a:gd name="connsiteY22" fmla="*/ 259456 h 596615"/>
              <a:gd name="connsiteX23" fmla="*/ 570769 w 872769"/>
              <a:gd name="connsiteY23" fmla="*/ 234056 h 596615"/>
              <a:gd name="connsiteX24" fmla="*/ 418369 w 872769"/>
              <a:gd name="connsiteY24" fmla="*/ 183256 h 596615"/>
              <a:gd name="connsiteX25" fmla="*/ 231837 w 872769"/>
              <a:gd name="connsiteY25" fmla="*/ 161031 h 596615"/>
              <a:gd name="connsiteX26" fmla="*/ 186594 w 872769"/>
              <a:gd name="connsiteY26" fmla="*/ 319781 h 596615"/>
              <a:gd name="connsiteX27" fmla="*/ 158019 w 872769"/>
              <a:gd name="connsiteY27" fmla="*/ 408681 h 596615"/>
              <a:gd name="connsiteX28" fmla="*/ 148494 w 872769"/>
              <a:gd name="connsiteY28" fmla="*/ 453131 h 596615"/>
              <a:gd name="connsiteX29" fmla="*/ 173894 w 872769"/>
              <a:gd name="connsiteY29" fmla="*/ 500756 h 596615"/>
              <a:gd name="connsiteX30" fmla="*/ 221519 w 872769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4 w 853687"/>
              <a:gd name="connsiteY26" fmla="*/ 319781 h 596615"/>
              <a:gd name="connsiteX27" fmla="*/ 158019 w 853687"/>
              <a:gd name="connsiteY27" fmla="*/ 408681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4 w 853687"/>
              <a:gd name="connsiteY26" fmla="*/ 319781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58019 w 853687"/>
              <a:gd name="connsiteY26" fmla="*/ 288825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36587 w 853687"/>
              <a:gd name="connsiteY26" fmla="*/ 288825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3 w 853687"/>
              <a:gd name="connsiteY26" fmla="*/ 298350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418369 w 853687"/>
              <a:gd name="connsiteY24" fmla="*/ 183256 h 596615"/>
              <a:gd name="connsiteX25" fmla="*/ 231837 w 853687"/>
              <a:gd name="connsiteY25" fmla="*/ 161031 h 596615"/>
              <a:gd name="connsiteX26" fmla="*/ 186593 w 853687"/>
              <a:gd name="connsiteY26" fmla="*/ 298350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221519 w 853687"/>
              <a:gd name="connsiteY0" fmla="*/ 576956 h 596615"/>
              <a:gd name="connsiteX1" fmla="*/ 158019 w 853687"/>
              <a:gd name="connsiteY1" fmla="*/ 596006 h 596615"/>
              <a:gd name="connsiteX2" fmla="*/ 100869 w 853687"/>
              <a:gd name="connsiteY2" fmla="*/ 589656 h 596615"/>
              <a:gd name="connsiteX3" fmla="*/ 46894 w 853687"/>
              <a:gd name="connsiteY3" fmla="*/ 567431 h 596615"/>
              <a:gd name="connsiteX4" fmla="*/ 15144 w 853687"/>
              <a:gd name="connsiteY4" fmla="*/ 522981 h 596615"/>
              <a:gd name="connsiteX5" fmla="*/ 2444 w 853687"/>
              <a:gd name="connsiteY5" fmla="*/ 469006 h 596615"/>
              <a:gd name="connsiteX6" fmla="*/ 2444 w 853687"/>
              <a:gd name="connsiteY6" fmla="*/ 386456 h 596615"/>
              <a:gd name="connsiteX7" fmla="*/ 27844 w 853687"/>
              <a:gd name="connsiteY7" fmla="*/ 322956 h 596615"/>
              <a:gd name="connsiteX8" fmla="*/ 162782 w 853687"/>
              <a:gd name="connsiteY8" fmla="*/ 103881 h 596615"/>
              <a:gd name="connsiteX9" fmla="*/ 302482 w 853687"/>
              <a:gd name="connsiteY9" fmla="*/ 2281 h 596615"/>
              <a:gd name="connsiteX10" fmla="*/ 583469 w 853687"/>
              <a:gd name="connsiteY10" fmla="*/ 40381 h 596615"/>
              <a:gd name="connsiteX11" fmla="*/ 729519 w 853687"/>
              <a:gd name="connsiteY11" fmla="*/ 122931 h 596615"/>
              <a:gd name="connsiteX12" fmla="*/ 773969 w 853687"/>
              <a:gd name="connsiteY12" fmla="*/ 230881 h 596615"/>
              <a:gd name="connsiteX13" fmla="*/ 846994 w 853687"/>
              <a:gd name="connsiteY13" fmla="*/ 380106 h 596615"/>
              <a:gd name="connsiteX14" fmla="*/ 848581 w 853687"/>
              <a:gd name="connsiteY14" fmla="*/ 475356 h 596615"/>
              <a:gd name="connsiteX15" fmla="*/ 831119 w 853687"/>
              <a:gd name="connsiteY15" fmla="*/ 554731 h 596615"/>
              <a:gd name="connsiteX16" fmla="*/ 745394 w 853687"/>
              <a:gd name="connsiteY16" fmla="*/ 589656 h 596615"/>
              <a:gd name="connsiteX17" fmla="*/ 627919 w 853687"/>
              <a:gd name="connsiteY17" fmla="*/ 576956 h 596615"/>
              <a:gd name="connsiteX18" fmla="*/ 621569 w 853687"/>
              <a:gd name="connsiteY18" fmla="*/ 538856 h 596615"/>
              <a:gd name="connsiteX19" fmla="*/ 653319 w 853687"/>
              <a:gd name="connsiteY19" fmla="*/ 475356 h 596615"/>
              <a:gd name="connsiteX20" fmla="*/ 653319 w 853687"/>
              <a:gd name="connsiteY20" fmla="*/ 405506 h 596615"/>
              <a:gd name="connsiteX21" fmla="*/ 640619 w 853687"/>
              <a:gd name="connsiteY21" fmla="*/ 310256 h 596615"/>
              <a:gd name="connsiteX22" fmla="*/ 605694 w 853687"/>
              <a:gd name="connsiteY22" fmla="*/ 259456 h 596615"/>
              <a:gd name="connsiteX23" fmla="*/ 570769 w 853687"/>
              <a:gd name="connsiteY23" fmla="*/ 234056 h 596615"/>
              <a:gd name="connsiteX24" fmla="*/ 387413 w 853687"/>
              <a:gd name="connsiteY24" fmla="*/ 197543 h 596615"/>
              <a:gd name="connsiteX25" fmla="*/ 231837 w 853687"/>
              <a:gd name="connsiteY25" fmla="*/ 161031 h 596615"/>
              <a:gd name="connsiteX26" fmla="*/ 186593 w 853687"/>
              <a:gd name="connsiteY26" fmla="*/ 298350 h 596615"/>
              <a:gd name="connsiteX27" fmla="*/ 119919 w 853687"/>
              <a:gd name="connsiteY27" fmla="*/ 339625 h 596615"/>
              <a:gd name="connsiteX28" fmla="*/ 148494 w 853687"/>
              <a:gd name="connsiteY28" fmla="*/ 453131 h 596615"/>
              <a:gd name="connsiteX29" fmla="*/ 173894 w 853687"/>
              <a:gd name="connsiteY29" fmla="*/ 500756 h 596615"/>
              <a:gd name="connsiteX30" fmla="*/ 221519 w 853687"/>
              <a:gd name="connsiteY30" fmla="*/ 576956 h 596615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53319 w 853687"/>
              <a:gd name="connsiteY20" fmla="*/ 405506 h 597581"/>
              <a:gd name="connsiteX21" fmla="*/ 640619 w 853687"/>
              <a:gd name="connsiteY21" fmla="*/ 310256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3894 w 853687"/>
              <a:gd name="connsiteY29" fmla="*/ 500756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53319 w 853687"/>
              <a:gd name="connsiteY20" fmla="*/ 405506 h 597581"/>
              <a:gd name="connsiteX21" fmla="*/ 640619 w 853687"/>
              <a:gd name="connsiteY21" fmla="*/ 310256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1513 w 853687"/>
              <a:gd name="connsiteY29" fmla="*/ 507900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77131 w 853687"/>
              <a:gd name="connsiteY20" fmla="*/ 395981 h 597581"/>
              <a:gd name="connsiteX21" fmla="*/ 640619 w 853687"/>
              <a:gd name="connsiteY21" fmla="*/ 310256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1513 w 853687"/>
              <a:gd name="connsiteY29" fmla="*/ 507900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162782 w 853687"/>
              <a:gd name="connsiteY8" fmla="*/ 103881 h 597581"/>
              <a:gd name="connsiteX9" fmla="*/ 302482 w 853687"/>
              <a:gd name="connsiteY9" fmla="*/ 2281 h 597581"/>
              <a:gd name="connsiteX10" fmla="*/ 583469 w 853687"/>
              <a:gd name="connsiteY10" fmla="*/ 40381 h 597581"/>
              <a:gd name="connsiteX11" fmla="*/ 729519 w 853687"/>
              <a:gd name="connsiteY11" fmla="*/ 122931 h 597581"/>
              <a:gd name="connsiteX12" fmla="*/ 773969 w 853687"/>
              <a:gd name="connsiteY12" fmla="*/ 230881 h 597581"/>
              <a:gd name="connsiteX13" fmla="*/ 846994 w 853687"/>
              <a:gd name="connsiteY13" fmla="*/ 380106 h 597581"/>
              <a:gd name="connsiteX14" fmla="*/ 848581 w 853687"/>
              <a:gd name="connsiteY14" fmla="*/ 475356 h 597581"/>
              <a:gd name="connsiteX15" fmla="*/ 831119 w 853687"/>
              <a:gd name="connsiteY15" fmla="*/ 554731 h 597581"/>
              <a:gd name="connsiteX16" fmla="*/ 745394 w 853687"/>
              <a:gd name="connsiteY16" fmla="*/ 589656 h 597581"/>
              <a:gd name="connsiteX17" fmla="*/ 627919 w 853687"/>
              <a:gd name="connsiteY17" fmla="*/ 576956 h 597581"/>
              <a:gd name="connsiteX18" fmla="*/ 621569 w 853687"/>
              <a:gd name="connsiteY18" fmla="*/ 538856 h 597581"/>
              <a:gd name="connsiteX19" fmla="*/ 653319 w 853687"/>
              <a:gd name="connsiteY19" fmla="*/ 475356 h 597581"/>
              <a:gd name="connsiteX20" fmla="*/ 677131 w 853687"/>
              <a:gd name="connsiteY20" fmla="*/ 395981 h 597581"/>
              <a:gd name="connsiteX21" fmla="*/ 621569 w 853687"/>
              <a:gd name="connsiteY21" fmla="*/ 317400 h 597581"/>
              <a:gd name="connsiteX22" fmla="*/ 605694 w 853687"/>
              <a:gd name="connsiteY22" fmla="*/ 259456 h 597581"/>
              <a:gd name="connsiteX23" fmla="*/ 570769 w 853687"/>
              <a:gd name="connsiteY23" fmla="*/ 234056 h 597581"/>
              <a:gd name="connsiteX24" fmla="*/ 387413 w 853687"/>
              <a:gd name="connsiteY24" fmla="*/ 197543 h 597581"/>
              <a:gd name="connsiteX25" fmla="*/ 231837 w 853687"/>
              <a:gd name="connsiteY25" fmla="*/ 161031 h 597581"/>
              <a:gd name="connsiteX26" fmla="*/ 186593 w 853687"/>
              <a:gd name="connsiteY26" fmla="*/ 298350 h 597581"/>
              <a:gd name="connsiteX27" fmla="*/ 119919 w 853687"/>
              <a:gd name="connsiteY27" fmla="*/ 339625 h 597581"/>
              <a:gd name="connsiteX28" fmla="*/ 148494 w 853687"/>
              <a:gd name="connsiteY28" fmla="*/ 453131 h 597581"/>
              <a:gd name="connsiteX29" fmla="*/ 171513 w 853687"/>
              <a:gd name="connsiteY29" fmla="*/ 507900 h 597581"/>
              <a:gd name="connsiteX30" fmla="*/ 185801 w 853687"/>
              <a:gd name="connsiteY30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90550 w 853687"/>
              <a:gd name="connsiteY8" fmla="*/ 214213 h 597581"/>
              <a:gd name="connsiteX9" fmla="*/ 162782 w 853687"/>
              <a:gd name="connsiteY9" fmla="*/ 103881 h 597581"/>
              <a:gd name="connsiteX10" fmla="*/ 302482 w 853687"/>
              <a:gd name="connsiteY10" fmla="*/ 2281 h 597581"/>
              <a:gd name="connsiteX11" fmla="*/ 583469 w 853687"/>
              <a:gd name="connsiteY11" fmla="*/ 40381 h 597581"/>
              <a:gd name="connsiteX12" fmla="*/ 729519 w 853687"/>
              <a:gd name="connsiteY12" fmla="*/ 122931 h 597581"/>
              <a:gd name="connsiteX13" fmla="*/ 773969 w 853687"/>
              <a:gd name="connsiteY13" fmla="*/ 230881 h 597581"/>
              <a:gd name="connsiteX14" fmla="*/ 846994 w 853687"/>
              <a:gd name="connsiteY14" fmla="*/ 380106 h 597581"/>
              <a:gd name="connsiteX15" fmla="*/ 848581 w 853687"/>
              <a:gd name="connsiteY15" fmla="*/ 475356 h 597581"/>
              <a:gd name="connsiteX16" fmla="*/ 831119 w 853687"/>
              <a:gd name="connsiteY16" fmla="*/ 554731 h 597581"/>
              <a:gd name="connsiteX17" fmla="*/ 745394 w 853687"/>
              <a:gd name="connsiteY17" fmla="*/ 589656 h 597581"/>
              <a:gd name="connsiteX18" fmla="*/ 627919 w 853687"/>
              <a:gd name="connsiteY18" fmla="*/ 576956 h 597581"/>
              <a:gd name="connsiteX19" fmla="*/ 621569 w 853687"/>
              <a:gd name="connsiteY19" fmla="*/ 538856 h 597581"/>
              <a:gd name="connsiteX20" fmla="*/ 653319 w 853687"/>
              <a:gd name="connsiteY20" fmla="*/ 475356 h 597581"/>
              <a:gd name="connsiteX21" fmla="*/ 677131 w 853687"/>
              <a:gd name="connsiteY21" fmla="*/ 395981 h 597581"/>
              <a:gd name="connsiteX22" fmla="*/ 621569 w 853687"/>
              <a:gd name="connsiteY22" fmla="*/ 317400 h 597581"/>
              <a:gd name="connsiteX23" fmla="*/ 605694 w 853687"/>
              <a:gd name="connsiteY23" fmla="*/ 259456 h 597581"/>
              <a:gd name="connsiteX24" fmla="*/ 570769 w 853687"/>
              <a:gd name="connsiteY24" fmla="*/ 234056 h 597581"/>
              <a:gd name="connsiteX25" fmla="*/ 387413 w 853687"/>
              <a:gd name="connsiteY25" fmla="*/ 197543 h 597581"/>
              <a:gd name="connsiteX26" fmla="*/ 231837 w 853687"/>
              <a:gd name="connsiteY26" fmla="*/ 161031 h 597581"/>
              <a:gd name="connsiteX27" fmla="*/ 186593 w 853687"/>
              <a:gd name="connsiteY27" fmla="*/ 298350 h 597581"/>
              <a:gd name="connsiteX28" fmla="*/ 119919 w 853687"/>
              <a:gd name="connsiteY28" fmla="*/ 339625 h 597581"/>
              <a:gd name="connsiteX29" fmla="*/ 148494 w 853687"/>
              <a:gd name="connsiteY29" fmla="*/ 453131 h 597581"/>
              <a:gd name="connsiteX30" fmla="*/ 171513 w 853687"/>
              <a:gd name="connsiteY30" fmla="*/ 507900 h 597581"/>
              <a:gd name="connsiteX31" fmla="*/ 185801 w 853687"/>
              <a:gd name="connsiteY31" fmla="*/ 562669 h 597581"/>
              <a:gd name="connsiteX0" fmla="*/ 185801 w 853687"/>
              <a:gd name="connsiteY0" fmla="*/ 562669 h 597581"/>
              <a:gd name="connsiteX1" fmla="*/ 158019 w 853687"/>
              <a:gd name="connsiteY1" fmla="*/ 596006 h 597581"/>
              <a:gd name="connsiteX2" fmla="*/ 100869 w 853687"/>
              <a:gd name="connsiteY2" fmla="*/ 589656 h 597581"/>
              <a:gd name="connsiteX3" fmla="*/ 46894 w 853687"/>
              <a:gd name="connsiteY3" fmla="*/ 567431 h 597581"/>
              <a:gd name="connsiteX4" fmla="*/ 15144 w 853687"/>
              <a:gd name="connsiteY4" fmla="*/ 522981 h 597581"/>
              <a:gd name="connsiteX5" fmla="*/ 2444 w 853687"/>
              <a:gd name="connsiteY5" fmla="*/ 469006 h 597581"/>
              <a:gd name="connsiteX6" fmla="*/ 2444 w 853687"/>
              <a:gd name="connsiteY6" fmla="*/ 386456 h 597581"/>
              <a:gd name="connsiteX7" fmla="*/ 27844 w 853687"/>
              <a:gd name="connsiteY7" fmla="*/ 322956 h 597581"/>
              <a:gd name="connsiteX8" fmla="*/ 42925 w 853687"/>
              <a:gd name="connsiteY8" fmla="*/ 235644 h 597581"/>
              <a:gd name="connsiteX9" fmla="*/ 162782 w 853687"/>
              <a:gd name="connsiteY9" fmla="*/ 103881 h 597581"/>
              <a:gd name="connsiteX10" fmla="*/ 302482 w 853687"/>
              <a:gd name="connsiteY10" fmla="*/ 2281 h 597581"/>
              <a:gd name="connsiteX11" fmla="*/ 583469 w 853687"/>
              <a:gd name="connsiteY11" fmla="*/ 40381 h 597581"/>
              <a:gd name="connsiteX12" fmla="*/ 729519 w 853687"/>
              <a:gd name="connsiteY12" fmla="*/ 122931 h 597581"/>
              <a:gd name="connsiteX13" fmla="*/ 773969 w 853687"/>
              <a:gd name="connsiteY13" fmla="*/ 230881 h 597581"/>
              <a:gd name="connsiteX14" fmla="*/ 846994 w 853687"/>
              <a:gd name="connsiteY14" fmla="*/ 380106 h 597581"/>
              <a:gd name="connsiteX15" fmla="*/ 848581 w 853687"/>
              <a:gd name="connsiteY15" fmla="*/ 475356 h 597581"/>
              <a:gd name="connsiteX16" fmla="*/ 831119 w 853687"/>
              <a:gd name="connsiteY16" fmla="*/ 554731 h 597581"/>
              <a:gd name="connsiteX17" fmla="*/ 745394 w 853687"/>
              <a:gd name="connsiteY17" fmla="*/ 589656 h 597581"/>
              <a:gd name="connsiteX18" fmla="*/ 627919 w 853687"/>
              <a:gd name="connsiteY18" fmla="*/ 576956 h 597581"/>
              <a:gd name="connsiteX19" fmla="*/ 621569 w 853687"/>
              <a:gd name="connsiteY19" fmla="*/ 538856 h 597581"/>
              <a:gd name="connsiteX20" fmla="*/ 653319 w 853687"/>
              <a:gd name="connsiteY20" fmla="*/ 475356 h 597581"/>
              <a:gd name="connsiteX21" fmla="*/ 677131 w 853687"/>
              <a:gd name="connsiteY21" fmla="*/ 395981 h 597581"/>
              <a:gd name="connsiteX22" fmla="*/ 621569 w 853687"/>
              <a:gd name="connsiteY22" fmla="*/ 317400 h 597581"/>
              <a:gd name="connsiteX23" fmla="*/ 605694 w 853687"/>
              <a:gd name="connsiteY23" fmla="*/ 259456 h 597581"/>
              <a:gd name="connsiteX24" fmla="*/ 570769 w 853687"/>
              <a:gd name="connsiteY24" fmla="*/ 234056 h 597581"/>
              <a:gd name="connsiteX25" fmla="*/ 387413 w 853687"/>
              <a:gd name="connsiteY25" fmla="*/ 197543 h 597581"/>
              <a:gd name="connsiteX26" fmla="*/ 231837 w 853687"/>
              <a:gd name="connsiteY26" fmla="*/ 161031 h 597581"/>
              <a:gd name="connsiteX27" fmla="*/ 186593 w 853687"/>
              <a:gd name="connsiteY27" fmla="*/ 298350 h 597581"/>
              <a:gd name="connsiteX28" fmla="*/ 119919 w 853687"/>
              <a:gd name="connsiteY28" fmla="*/ 339625 h 597581"/>
              <a:gd name="connsiteX29" fmla="*/ 148494 w 853687"/>
              <a:gd name="connsiteY29" fmla="*/ 453131 h 597581"/>
              <a:gd name="connsiteX30" fmla="*/ 171513 w 853687"/>
              <a:gd name="connsiteY30" fmla="*/ 507900 h 597581"/>
              <a:gd name="connsiteX31" fmla="*/ 185801 w 853687"/>
              <a:gd name="connsiteY31" fmla="*/ 562669 h 597581"/>
              <a:gd name="connsiteX0" fmla="*/ 185801 w 853687"/>
              <a:gd name="connsiteY0" fmla="*/ 563915 h 598827"/>
              <a:gd name="connsiteX1" fmla="*/ 158019 w 853687"/>
              <a:gd name="connsiteY1" fmla="*/ 597252 h 598827"/>
              <a:gd name="connsiteX2" fmla="*/ 100869 w 853687"/>
              <a:gd name="connsiteY2" fmla="*/ 590902 h 598827"/>
              <a:gd name="connsiteX3" fmla="*/ 46894 w 853687"/>
              <a:gd name="connsiteY3" fmla="*/ 568677 h 598827"/>
              <a:gd name="connsiteX4" fmla="*/ 15144 w 853687"/>
              <a:gd name="connsiteY4" fmla="*/ 524227 h 598827"/>
              <a:gd name="connsiteX5" fmla="*/ 2444 w 853687"/>
              <a:gd name="connsiteY5" fmla="*/ 470252 h 598827"/>
              <a:gd name="connsiteX6" fmla="*/ 2444 w 853687"/>
              <a:gd name="connsiteY6" fmla="*/ 387702 h 598827"/>
              <a:gd name="connsiteX7" fmla="*/ 27844 w 853687"/>
              <a:gd name="connsiteY7" fmla="*/ 324202 h 598827"/>
              <a:gd name="connsiteX8" fmla="*/ 42925 w 853687"/>
              <a:gd name="connsiteY8" fmla="*/ 236890 h 598827"/>
              <a:gd name="connsiteX9" fmla="*/ 162782 w 853687"/>
              <a:gd name="connsiteY9" fmla="*/ 105127 h 598827"/>
              <a:gd name="connsiteX10" fmla="*/ 302482 w 853687"/>
              <a:gd name="connsiteY10" fmla="*/ 3527 h 598827"/>
              <a:gd name="connsiteX11" fmla="*/ 523938 w 853687"/>
              <a:gd name="connsiteY11" fmla="*/ 24959 h 598827"/>
              <a:gd name="connsiteX12" fmla="*/ 583469 w 853687"/>
              <a:gd name="connsiteY12" fmla="*/ 41627 h 598827"/>
              <a:gd name="connsiteX13" fmla="*/ 729519 w 853687"/>
              <a:gd name="connsiteY13" fmla="*/ 124177 h 598827"/>
              <a:gd name="connsiteX14" fmla="*/ 773969 w 853687"/>
              <a:gd name="connsiteY14" fmla="*/ 232127 h 598827"/>
              <a:gd name="connsiteX15" fmla="*/ 846994 w 853687"/>
              <a:gd name="connsiteY15" fmla="*/ 381352 h 598827"/>
              <a:gd name="connsiteX16" fmla="*/ 848581 w 853687"/>
              <a:gd name="connsiteY16" fmla="*/ 476602 h 598827"/>
              <a:gd name="connsiteX17" fmla="*/ 831119 w 853687"/>
              <a:gd name="connsiteY17" fmla="*/ 555977 h 598827"/>
              <a:gd name="connsiteX18" fmla="*/ 745394 w 853687"/>
              <a:gd name="connsiteY18" fmla="*/ 590902 h 598827"/>
              <a:gd name="connsiteX19" fmla="*/ 627919 w 853687"/>
              <a:gd name="connsiteY19" fmla="*/ 578202 h 598827"/>
              <a:gd name="connsiteX20" fmla="*/ 621569 w 853687"/>
              <a:gd name="connsiteY20" fmla="*/ 540102 h 598827"/>
              <a:gd name="connsiteX21" fmla="*/ 653319 w 853687"/>
              <a:gd name="connsiteY21" fmla="*/ 476602 h 598827"/>
              <a:gd name="connsiteX22" fmla="*/ 677131 w 853687"/>
              <a:gd name="connsiteY22" fmla="*/ 397227 h 598827"/>
              <a:gd name="connsiteX23" fmla="*/ 621569 w 853687"/>
              <a:gd name="connsiteY23" fmla="*/ 318646 h 598827"/>
              <a:gd name="connsiteX24" fmla="*/ 605694 w 853687"/>
              <a:gd name="connsiteY24" fmla="*/ 260702 h 598827"/>
              <a:gd name="connsiteX25" fmla="*/ 570769 w 853687"/>
              <a:gd name="connsiteY25" fmla="*/ 235302 h 598827"/>
              <a:gd name="connsiteX26" fmla="*/ 387413 w 853687"/>
              <a:gd name="connsiteY26" fmla="*/ 198789 h 598827"/>
              <a:gd name="connsiteX27" fmla="*/ 231837 w 853687"/>
              <a:gd name="connsiteY27" fmla="*/ 162277 h 598827"/>
              <a:gd name="connsiteX28" fmla="*/ 186593 w 853687"/>
              <a:gd name="connsiteY28" fmla="*/ 299596 h 598827"/>
              <a:gd name="connsiteX29" fmla="*/ 119919 w 853687"/>
              <a:gd name="connsiteY29" fmla="*/ 340871 h 598827"/>
              <a:gd name="connsiteX30" fmla="*/ 148494 w 853687"/>
              <a:gd name="connsiteY30" fmla="*/ 454377 h 598827"/>
              <a:gd name="connsiteX31" fmla="*/ 171513 w 853687"/>
              <a:gd name="connsiteY31" fmla="*/ 509146 h 598827"/>
              <a:gd name="connsiteX32" fmla="*/ 185801 w 853687"/>
              <a:gd name="connsiteY32" fmla="*/ 563915 h 598827"/>
              <a:gd name="connsiteX0" fmla="*/ 185801 w 853687"/>
              <a:gd name="connsiteY0" fmla="*/ 566989 h 601901"/>
              <a:gd name="connsiteX1" fmla="*/ 158019 w 853687"/>
              <a:gd name="connsiteY1" fmla="*/ 600326 h 601901"/>
              <a:gd name="connsiteX2" fmla="*/ 100869 w 853687"/>
              <a:gd name="connsiteY2" fmla="*/ 593976 h 601901"/>
              <a:gd name="connsiteX3" fmla="*/ 46894 w 853687"/>
              <a:gd name="connsiteY3" fmla="*/ 571751 h 601901"/>
              <a:gd name="connsiteX4" fmla="*/ 15144 w 853687"/>
              <a:gd name="connsiteY4" fmla="*/ 527301 h 601901"/>
              <a:gd name="connsiteX5" fmla="*/ 2444 w 853687"/>
              <a:gd name="connsiteY5" fmla="*/ 473326 h 601901"/>
              <a:gd name="connsiteX6" fmla="*/ 2444 w 853687"/>
              <a:gd name="connsiteY6" fmla="*/ 390776 h 601901"/>
              <a:gd name="connsiteX7" fmla="*/ 27844 w 853687"/>
              <a:gd name="connsiteY7" fmla="*/ 327276 h 601901"/>
              <a:gd name="connsiteX8" fmla="*/ 42925 w 853687"/>
              <a:gd name="connsiteY8" fmla="*/ 239964 h 601901"/>
              <a:gd name="connsiteX9" fmla="*/ 162782 w 853687"/>
              <a:gd name="connsiteY9" fmla="*/ 108201 h 601901"/>
              <a:gd name="connsiteX10" fmla="*/ 302482 w 853687"/>
              <a:gd name="connsiteY10" fmla="*/ 6601 h 601901"/>
              <a:gd name="connsiteX11" fmla="*/ 523938 w 853687"/>
              <a:gd name="connsiteY11" fmla="*/ 13745 h 601901"/>
              <a:gd name="connsiteX12" fmla="*/ 583469 w 853687"/>
              <a:gd name="connsiteY12" fmla="*/ 44701 h 601901"/>
              <a:gd name="connsiteX13" fmla="*/ 729519 w 853687"/>
              <a:gd name="connsiteY13" fmla="*/ 127251 h 601901"/>
              <a:gd name="connsiteX14" fmla="*/ 773969 w 853687"/>
              <a:gd name="connsiteY14" fmla="*/ 235201 h 601901"/>
              <a:gd name="connsiteX15" fmla="*/ 846994 w 853687"/>
              <a:gd name="connsiteY15" fmla="*/ 384426 h 601901"/>
              <a:gd name="connsiteX16" fmla="*/ 848581 w 853687"/>
              <a:gd name="connsiteY16" fmla="*/ 479676 h 601901"/>
              <a:gd name="connsiteX17" fmla="*/ 831119 w 853687"/>
              <a:gd name="connsiteY17" fmla="*/ 559051 h 601901"/>
              <a:gd name="connsiteX18" fmla="*/ 745394 w 853687"/>
              <a:gd name="connsiteY18" fmla="*/ 593976 h 601901"/>
              <a:gd name="connsiteX19" fmla="*/ 627919 w 853687"/>
              <a:gd name="connsiteY19" fmla="*/ 581276 h 601901"/>
              <a:gd name="connsiteX20" fmla="*/ 621569 w 853687"/>
              <a:gd name="connsiteY20" fmla="*/ 543176 h 601901"/>
              <a:gd name="connsiteX21" fmla="*/ 653319 w 853687"/>
              <a:gd name="connsiteY21" fmla="*/ 479676 h 601901"/>
              <a:gd name="connsiteX22" fmla="*/ 677131 w 853687"/>
              <a:gd name="connsiteY22" fmla="*/ 400301 h 601901"/>
              <a:gd name="connsiteX23" fmla="*/ 621569 w 853687"/>
              <a:gd name="connsiteY23" fmla="*/ 321720 h 601901"/>
              <a:gd name="connsiteX24" fmla="*/ 605694 w 853687"/>
              <a:gd name="connsiteY24" fmla="*/ 263776 h 601901"/>
              <a:gd name="connsiteX25" fmla="*/ 570769 w 853687"/>
              <a:gd name="connsiteY25" fmla="*/ 238376 h 601901"/>
              <a:gd name="connsiteX26" fmla="*/ 387413 w 853687"/>
              <a:gd name="connsiteY26" fmla="*/ 201863 h 601901"/>
              <a:gd name="connsiteX27" fmla="*/ 231837 w 853687"/>
              <a:gd name="connsiteY27" fmla="*/ 165351 h 601901"/>
              <a:gd name="connsiteX28" fmla="*/ 186593 w 853687"/>
              <a:gd name="connsiteY28" fmla="*/ 302670 h 601901"/>
              <a:gd name="connsiteX29" fmla="*/ 119919 w 853687"/>
              <a:gd name="connsiteY29" fmla="*/ 343945 h 601901"/>
              <a:gd name="connsiteX30" fmla="*/ 148494 w 853687"/>
              <a:gd name="connsiteY30" fmla="*/ 457451 h 601901"/>
              <a:gd name="connsiteX31" fmla="*/ 171513 w 853687"/>
              <a:gd name="connsiteY31" fmla="*/ 512220 h 601901"/>
              <a:gd name="connsiteX32" fmla="*/ 185801 w 853687"/>
              <a:gd name="connsiteY32" fmla="*/ 566989 h 601901"/>
              <a:gd name="connsiteX0" fmla="*/ 185801 w 853687"/>
              <a:gd name="connsiteY0" fmla="*/ 566989 h 600337"/>
              <a:gd name="connsiteX1" fmla="*/ 335500 w 853687"/>
              <a:gd name="connsiteY1" fmla="*/ 592931 h 600337"/>
              <a:gd name="connsiteX2" fmla="*/ 158019 w 853687"/>
              <a:gd name="connsiteY2" fmla="*/ 600326 h 600337"/>
              <a:gd name="connsiteX3" fmla="*/ 100869 w 853687"/>
              <a:gd name="connsiteY3" fmla="*/ 593976 h 600337"/>
              <a:gd name="connsiteX4" fmla="*/ 46894 w 853687"/>
              <a:gd name="connsiteY4" fmla="*/ 571751 h 600337"/>
              <a:gd name="connsiteX5" fmla="*/ 15144 w 853687"/>
              <a:gd name="connsiteY5" fmla="*/ 527301 h 600337"/>
              <a:gd name="connsiteX6" fmla="*/ 2444 w 853687"/>
              <a:gd name="connsiteY6" fmla="*/ 473326 h 600337"/>
              <a:gd name="connsiteX7" fmla="*/ 2444 w 853687"/>
              <a:gd name="connsiteY7" fmla="*/ 390776 h 600337"/>
              <a:gd name="connsiteX8" fmla="*/ 27844 w 853687"/>
              <a:gd name="connsiteY8" fmla="*/ 327276 h 600337"/>
              <a:gd name="connsiteX9" fmla="*/ 42925 w 853687"/>
              <a:gd name="connsiteY9" fmla="*/ 239964 h 600337"/>
              <a:gd name="connsiteX10" fmla="*/ 162782 w 853687"/>
              <a:gd name="connsiteY10" fmla="*/ 108201 h 600337"/>
              <a:gd name="connsiteX11" fmla="*/ 302482 w 853687"/>
              <a:gd name="connsiteY11" fmla="*/ 6601 h 600337"/>
              <a:gd name="connsiteX12" fmla="*/ 523938 w 853687"/>
              <a:gd name="connsiteY12" fmla="*/ 13745 h 600337"/>
              <a:gd name="connsiteX13" fmla="*/ 583469 w 853687"/>
              <a:gd name="connsiteY13" fmla="*/ 44701 h 600337"/>
              <a:gd name="connsiteX14" fmla="*/ 729519 w 853687"/>
              <a:gd name="connsiteY14" fmla="*/ 127251 h 600337"/>
              <a:gd name="connsiteX15" fmla="*/ 773969 w 853687"/>
              <a:gd name="connsiteY15" fmla="*/ 235201 h 600337"/>
              <a:gd name="connsiteX16" fmla="*/ 846994 w 853687"/>
              <a:gd name="connsiteY16" fmla="*/ 384426 h 600337"/>
              <a:gd name="connsiteX17" fmla="*/ 848581 w 853687"/>
              <a:gd name="connsiteY17" fmla="*/ 479676 h 600337"/>
              <a:gd name="connsiteX18" fmla="*/ 831119 w 853687"/>
              <a:gd name="connsiteY18" fmla="*/ 559051 h 600337"/>
              <a:gd name="connsiteX19" fmla="*/ 745394 w 853687"/>
              <a:gd name="connsiteY19" fmla="*/ 593976 h 600337"/>
              <a:gd name="connsiteX20" fmla="*/ 627919 w 853687"/>
              <a:gd name="connsiteY20" fmla="*/ 581276 h 600337"/>
              <a:gd name="connsiteX21" fmla="*/ 621569 w 853687"/>
              <a:gd name="connsiteY21" fmla="*/ 543176 h 600337"/>
              <a:gd name="connsiteX22" fmla="*/ 653319 w 853687"/>
              <a:gd name="connsiteY22" fmla="*/ 479676 h 600337"/>
              <a:gd name="connsiteX23" fmla="*/ 677131 w 853687"/>
              <a:gd name="connsiteY23" fmla="*/ 400301 h 600337"/>
              <a:gd name="connsiteX24" fmla="*/ 621569 w 853687"/>
              <a:gd name="connsiteY24" fmla="*/ 321720 h 600337"/>
              <a:gd name="connsiteX25" fmla="*/ 605694 w 853687"/>
              <a:gd name="connsiteY25" fmla="*/ 263776 h 600337"/>
              <a:gd name="connsiteX26" fmla="*/ 570769 w 853687"/>
              <a:gd name="connsiteY26" fmla="*/ 238376 h 600337"/>
              <a:gd name="connsiteX27" fmla="*/ 387413 w 853687"/>
              <a:gd name="connsiteY27" fmla="*/ 201863 h 600337"/>
              <a:gd name="connsiteX28" fmla="*/ 231837 w 853687"/>
              <a:gd name="connsiteY28" fmla="*/ 165351 h 600337"/>
              <a:gd name="connsiteX29" fmla="*/ 186593 w 853687"/>
              <a:gd name="connsiteY29" fmla="*/ 302670 h 600337"/>
              <a:gd name="connsiteX30" fmla="*/ 119919 w 853687"/>
              <a:gd name="connsiteY30" fmla="*/ 343945 h 600337"/>
              <a:gd name="connsiteX31" fmla="*/ 148494 w 853687"/>
              <a:gd name="connsiteY31" fmla="*/ 457451 h 600337"/>
              <a:gd name="connsiteX32" fmla="*/ 171513 w 853687"/>
              <a:gd name="connsiteY32" fmla="*/ 512220 h 600337"/>
              <a:gd name="connsiteX33" fmla="*/ 185801 w 853687"/>
              <a:gd name="connsiteY33" fmla="*/ 566989 h 600337"/>
              <a:gd name="connsiteX0" fmla="*/ 185801 w 853687"/>
              <a:gd name="connsiteY0" fmla="*/ 566989 h 601901"/>
              <a:gd name="connsiteX1" fmla="*/ 158019 w 853687"/>
              <a:gd name="connsiteY1" fmla="*/ 600326 h 601901"/>
              <a:gd name="connsiteX2" fmla="*/ 100869 w 853687"/>
              <a:gd name="connsiteY2" fmla="*/ 593976 h 601901"/>
              <a:gd name="connsiteX3" fmla="*/ 46894 w 853687"/>
              <a:gd name="connsiteY3" fmla="*/ 571751 h 601901"/>
              <a:gd name="connsiteX4" fmla="*/ 15144 w 853687"/>
              <a:gd name="connsiteY4" fmla="*/ 527301 h 601901"/>
              <a:gd name="connsiteX5" fmla="*/ 2444 w 853687"/>
              <a:gd name="connsiteY5" fmla="*/ 473326 h 601901"/>
              <a:gd name="connsiteX6" fmla="*/ 2444 w 853687"/>
              <a:gd name="connsiteY6" fmla="*/ 390776 h 601901"/>
              <a:gd name="connsiteX7" fmla="*/ 27844 w 853687"/>
              <a:gd name="connsiteY7" fmla="*/ 327276 h 601901"/>
              <a:gd name="connsiteX8" fmla="*/ 42925 w 853687"/>
              <a:gd name="connsiteY8" fmla="*/ 239964 h 601901"/>
              <a:gd name="connsiteX9" fmla="*/ 162782 w 853687"/>
              <a:gd name="connsiteY9" fmla="*/ 108201 h 601901"/>
              <a:gd name="connsiteX10" fmla="*/ 302482 w 853687"/>
              <a:gd name="connsiteY10" fmla="*/ 6601 h 601901"/>
              <a:gd name="connsiteX11" fmla="*/ 523938 w 853687"/>
              <a:gd name="connsiteY11" fmla="*/ 13745 h 601901"/>
              <a:gd name="connsiteX12" fmla="*/ 583469 w 853687"/>
              <a:gd name="connsiteY12" fmla="*/ 44701 h 601901"/>
              <a:gd name="connsiteX13" fmla="*/ 729519 w 853687"/>
              <a:gd name="connsiteY13" fmla="*/ 127251 h 601901"/>
              <a:gd name="connsiteX14" fmla="*/ 773969 w 853687"/>
              <a:gd name="connsiteY14" fmla="*/ 235201 h 601901"/>
              <a:gd name="connsiteX15" fmla="*/ 846994 w 853687"/>
              <a:gd name="connsiteY15" fmla="*/ 384426 h 601901"/>
              <a:gd name="connsiteX16" fmla="*/ 848581 w 853687"/>
              <a:gd name="connsiteY16" fmla="*/ 479676 h 601901"/>
              <a:gd name="connsiteX17" fmla="*/ 831119 w 853687"/>
              <a:gd name="connsiteY17" fmla="*/ 559051 h 601901"/>
              <a:gd name="connsiteX18" fmla="*/ 745394 w 853687"/>
              <a:gd name="connsiteY18" fmla="*/ 593976 h 601901"/>
              <a:gd name="connsiteX19" fmla="*/ 627919 w 853687"/>
              <a:gd name="connsiteY19" fmla="*/ 581276 h 601901"/>
              <a:gd name="connsiteX20" fmla="*/ 621569 w 853687"/>
              <a:gd name="connsiteY20" fmla="*/ 543176 h 601901"/>
              <a:gd name="connsiteX21" fmla="*/ 653319 w 853687"/>
              <a:gd name="connsiteY21" fmla="*/ 479676 h 601901"/>
              <a:gd name="connsiteX22" fmla="*/ 677131 w 853687"/>
              <a:gd name="connsiteY22" fmla="*/ 400301 h 601901"/>
              <a:gd name="connsiteX23" fmla="*/ 621569 w 853687"/>
              <a:gd name="connsiteY23" fmla="*/ 321720 h 601901"/>
              <a:gd name="connsiteX24" fmla="*/ 605694 w 853687"/>
              <a:gd name="connsiteY24" fmla="*/ 263776 h 601901"/>
              <a:gd name="connsiteX25" fmla="*/ 570769 w 853687"/>
              <a:gd name="connsiteY25" fmla="*/ 238376 h 601901"/>
              <a:gd name="connsiteX26" fmla="*/ 387413 w 853687"/>
              <a:gd name="connsiteY26" fmla="*/ 201863 h 601901"/>
              <a:gd name="connsiteX27" fmla="*/ 231837 w 853687"/>
              <a:gd name="connsiteY27" fmla="*/ 165351 h 601901"/>
              <a:gd name="connsiteX28" fmla="*/ 186593 w 853687"/>
              <a:gd name="connsiteY28" fmla="*/ 302670 h 601901"/>
              <a:gd name="connsiteX29" fmla="*/ 119919 w 853687"/>
              <a:gd name="connsiteY29" fmla="*/ 343945 h 601901"/>
              <a:gd name="connsiteX30" fmla="*/ 148494 w 853687"/>
              <a:gd name="connsiteY30" fmla="*/ 457451 h 601901"/>
              <a:gd name="connsiteX31" fmla="*/ 171513 w 853687"/>
              <a:gd name="connsiteY31" fmla="*/ 512220 h 601901"/>
              <a:gd name="connsiteX32" fmla="*/ 185801 w 853687"/>
              <a:gd name="connsiteY32" fmla="*/ 566989 h 601901"/>
              <a:gd name="connsiteX0" fmla="*/ 362014 w 853687"/>
              <a:gd name="connsiteY0" fmla="*/ 586039 h 600645"/>
              <a:gd name="connsiteX1" fmla="*/ 158019 w 853687"/>
              <a:gd name="connsiteY1" fmla="*/ 600326 h 600645"/>
              <a:gd name="connsiteX2" fmla="*/ 100869 w 853687"/>
              <a:gd name="connsiteY2" fmla="*/ 593976 h 600645"/>
              <a:gd name="connsiteX3" fmla="*/ 46894 w 853687"/>
              <a:gd name="connsiteY3" fmla="*/ 571751 h 600645"/>
              <a:gd name="connsiteX4" fmla="*/ 15144 w 853687"/>
              <a:gd name="connsiteY4" fmla="*/ 527301 h 600645"/>
              <a:gd name="connsiteX5" fmla="*/ 2444 w 853687"/>
              <a:gd name="connsiteY5" fmla="*/ 473326 h 600645"/>
              <a:gd name="connsiteX6" fmla="*/ 2444 w 853687"/>
              <a:gd name="connsiteY6" fmla="*/ 390776 h 600645"/>
              <a:gd name="connsiteX7" fmla="*/ 27844 w 853687"/>
              <a:gd name="connsiteY7" fmla="*/ 327276 h 600645"/>
              <a:gd name="connsiteX8" fmla="*/ 42925 w 853687"/>
              <a:gd name="connsiteY8" fmla="*/ 239964 h 600645"/>
              <a:gd name="connsiteX9" fmla="*/ 162782 w 853687"/>
              <a:gd name="connsiteY9" fmla="*/ 108201 h 600645"/>
              <a:gd name="connsiteX10" fmla="*/ 302482 w 853687"/>
              <a:gd name="connsiteY10" fmla="*/ 6601 h 600645"/>
              <a:gd name="connsiteX11" fmla="*/ 523938 w 853687"/>
              <a:gd name="connsiteY11" fmla="*/ 13745 h 600645"/>
              <a:gd name="connsiteX12" fmla="*/ 583469 w 853687"/>
              <a:gd name="connsiteY12" fmla="*/ 44701 h 600645"/>
              <a:gd name="connsiteX13" fmla="*/ 729519 w 853687"/>
              <a:gd name="connsiteY13" fmla="*/ 127251 h 600645"/>
              <a:gd name="connsiteX14" fmla="*/ 773969 w 853687"/>
              <a:gd name="connsiteY14" fmla="*/ 235201 h 600645"/>
              <a:gd name="connsiteX15" fmla="*/ 846994 w 853687"/>
              <a:gd name="connsiteY15" fmla="*/ 384426 h 600645"/>
              <a:gd name="connsiteX16" fmla="*/ 848581 w 853687"/>
              <a:gd name="connsiteY16" fmla="*/ 479676 h 600645"/>
              <a:gd name="connsiteX17" fmla="*/ 831119 w 853687"/>
              <a:gd name="connsiteY17" fmla="*/ 559051 h 600645"/>
              <a:gd name="connsiteX18" fmla="*/ 745394 w 853687"/>
              <a:gd name="connsiteY18" fmla="*/ 593976 h 600645"/>
              <a:gd name="connsiteX19" fmla="*/ 627919 w 853687"/>
              <a:gd name="connsiteY19" fmla="*/ 581276 h 600645"/>
              <a:gd name="connsiteX20" fmla="*/ 621569 w 853687"/>
              <a:gd name="connsiteY20" fmla="*/ 543176 h 600645"/>
              <a:gd name="connsiteX21" fmla="*/ 653319 w 853687"/>
              <a:gd name="connsiteY21" fmla="*/ 479676 h 600645"/>
              <a:gd name="connsiteX22" fmla="*/ 677131 w 853687"/>
              <a:gd name="connsiteY22" fmla="*/ 400301 h 600645"/>
              <a:gd name="connsiteX23" fmla="*/ 621569 w 853687"/>
              <a:gd name="connsiteY23" fmla="*/ 321720 h 600645"/>
              <a:gd name="connsiteX24" fmla="*/ 605694 w 853687"/>
              <a:gd name="connsiteY24" fmla="*/ 263776 h 600645"/>
              <a:gd name="connsiteX25" fmla="*/ 570769 w 853687"/>
              <a:gd name="connsiteY25" fmla="*/ 238376 h 600645"/>
              <a:gd name="connsiteX26" fmla="*/ 387413 w 853687"/>
              <a:gd name="connsiteY26" fmla="*/ 201863 h 600645"/>
              <a:gd name="connsiteX27" fmla="*/ 231837 w 853687"/>
              <a:gd name="connsiteY27" fmla="*/ 165351 h 600645"/>
              <a:gd name="connsiteX28" fmla="*/ 186593 w 853687"/>
              <a:gd name="connsiteY28" fmla="*/ 302670 h 600645"/>
              <a:gd name="connsiteX29" fmla="*/ 119919 w 853687"/>
              <a:gd name="connsiteY29" fmla="*/ 343945 h 600645"/>
              <a:gd name="connsiteX30" fmla="*/ 148494 w 853687"/>
              <a:gd name="connsiteY30" fmla="*/ 457451 h 600645"/>
              <a:gd name="connsiteX31" fmla="*/ 171513 w 853687"/>
              <a:gd name="connsiteY31" fmla="*/ 512220 h 600645"/>
              <a:gd name="connsiteX32" fmla="*/ 362014 w 853687"/>
              <a:gd name="connsiteY32" fmla="*/ 586039 h 600645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653319 w 853687"/>
              <a:gd name="connsiteY21" fmla="*/ 479676 h 602513"/>
              <a:gd name="connsiteX22" fmla="*/ 677131 w 853687"/>
              <a:gd name="connsiteY22" fmla="*/ 400301 h 602513"/>
              <a:gd name="connsiteX23" fmla="*/ 621569 w 853687"/>
              <a:gd name="connsiteY23" fmla="*/ 321720 h 602513"/>
              <a:gd name="connsiteX24" fmla="*/ 605694 w 853687"/>
              <a:gd name="connsiteY24" fmla="*/ 263776 h 602513"/>
              <a:gd name="connsiteX25" fmla="*/ 570769 w 853687"/>
              <a:gd name="connsiteY25" fmla="*/ 238376 h 602513"/>
              <a:gd name="connsiteX26" fmla="*/ 387413 w 853687"/>
              <a:gd name="connsiteY26" fmla="*/ 201863 h 602513"/>
              <a:gd name="connsiteX27" fmla="*/ 231837 w 853687"/>
              <a:gd name="connsiteY27" fmla="*/ 165351 h 602513"/>
              <a:gd name="connsiteX28" fmla="*/ 186593 w 853687"/>
              <a:gd name="connsiteY28" fmla="*/ 302670 h 602513"/>
              <a:gd name="connsiteX29" fmla="*/ 119919 w 853687"/>
              <a:gd name="connsiteY29" fmla="*/ 343945 h 602513"/>
              <a:gd name="connsiteX30" fmla="*/ 148494 w 853687"/>
              <a:gd name="connsiteY30" fmla="*/ 457451 h 602513"/>
              <a:gd name="connsiteX31" fmla="*/ 221519 w 853687"/>
              <a:gd name="connsiteY31" fmla="*/ 443164 h 602513"/>
              <a:gd name="connsiteX32" fmla="*/ 362014 w 853687"/>
              <a:gd name="connsiteY32" fmla="*/ 586039 h 602513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653319 w 853687"/>
              <a:gd name="connsiteY21" fmla="*/ 479676 h 602513"/>
              <a:gd name="connsiteX22" fmla="*/ 677131 w 853687"/>
              <a:gd name="connsiteY22" fmla="*/ 400301 h 602513"/>
              <a:gd name="connsiteX23" fmla="*/ 621569 w 853687"/>
              <a:gd name="connsiteY23" fmla="*/ 321720 h 602513"/>
              <a:gd name="connsiteX24" fmla="*/ 605694 w 853687"/>
              <a:gd name="connsiteY24" fmla="*/ 263776 h 602513"/>
              <a:gd name="connsiteX25" fmla="*/ 570769 w 853687"/>
              <a:gd name="connsiteY25" fmla="*/ 238376 h 602513"/>
              <a:gd name="connsiteX26" fmla="*/ 387413 w 853687"/>
              <a:gd name="connsiteY26" fmla="*/ 201863 h 602513"/>
              <a:gd name="connsiteX27" fmla="*/ 231837 w 853687"/>
              <a:gd name="connsiteY27" fmla="*/ 165351 h 602513"/>
              <a:gd name="connsiteX28" fmla="*/ 186593 w 853687"/>
              <a:gd name="connsiteY28" fmla="*/ 302670 h 602513"/>
              <a:gd name="connsiteX29" fmla="*/ 119919 w 853687"/>
              <a:gd name="connsiteY29" fmla="*/ 343945 h 602513"/>
              <a:gd name="connsiteX30" fmla="*/ 221519 w 853687"/>
              <a:gd name="connsiteY30" fmla="*/ 443164 h 602513"/>
              <a:gd name="connsiteX31" fmla="*/ 362014 w 853687"/>
              <a:gd name="connsiteY31" fmla="*/ 586039 h 602513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653319 w 853687"/>
              <a:gd name="connsiteY21" fmla="*/ 479676 h 602513"/>
              <a:gd name="connsiteX22" fmla="*/ 677131 w 853687"/>
              <a:gd name="connsiteY22" fmla="*/ 400301 h 602513"/>
              <a:gd name="connsiteX23" fmla="*/ 621569 w 853687"/>
              <a:gd name="connsiteY23" fmla="*/ 321720 h 602513"/>
              <a:gd name="connsiteX24" fmla="*/ 605694 w 853687"/>
              <a:gd name="connsiteY24" fmla="*/ 263776 h 602513"/>
              <a:gd name="connsiteX25" fmla="*/ 570769 w 853687"/>
              <a:gd name="connsiteY25" fmla="*/ 238376 h 602513"/>
              <a:gd name="connsiteX26" fmla="*/ 387413 w 853687"/>
              <a:gd name="connsiteY26" fmla="*/ 201863 h 602513"/>
              <a:gd name="connsiteX27" fmla="*/ 231837 w 853687"/>
              <a:gd name="connsiteY27" fmla="*/ 165351 h 602513"/>
              <a:gd name="connsiteX28" fmla="*/ 186593 w 853687"/>
              <a:gd name="connsiteY28" fmla="*/ 302670 h 602513"/>
              <a:gd name="connsiteX29" fmla="*/ 221519 w 853687"/>
              <a:gd name="connsiteY29" fmla="*/ 443164 h 602513"/>
              <a:gd name="connsiteX30" fmla="*/ 362014 w 853687"/>
              <a:gd name="connsiteY30" fmla="*/ 586039 h 602513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653319 w 853687"/>
              <a:gd name="connsiteY21" fmla="*/ 479676 h 602513"/>
              <a:gd name="connsiteX22" fmla="*/ 677131 w 853687"/>
              <a:gd name="connsiteY22" fmla="*/ 400301 h 602513"/>
              <a:gd name="connsiteX23" fmla="*/ 621569 w 853687"/>
              <a:gd name="connsiteY23" fmla="*/ 321720 h 602513"/>
              <a:gd name="connsiteX24" fmla="*/ 605694 w 853687"/>
              <a:gd name="connsiteY24" fmla="*/ 263776 h 602513"/>
              <a:gd name="connsiteX25" fmla="*/ 570769 w 853687"/>
              <a:gd name="connsiteY25" fmla="*/ 238376 h 602513"/>
              <a:gd name="connsiteX26" fmla="*/ 387413 w 853687"/>
              <a:gd name="connsiteY26" fmla="*/ 201863 h 602513"/>
              <a:gd name="connsiteX27" fmla="*/ 186593 w 853687"/>
              <a:gd name="connsiteY27" fmla="*/ 302670 h 602513"/>
              <a:gd name="connsiteX28" fmla="*/ 221519 w 853687"/>
              <a:gd name="connsiteY28" fmla="*/ 443164 h 602513"/>
              <a:gd name="connsiteX29" fmla="*/ 362014 w 853687"/>
              <a:gd name="connsiteY29" fmla="*/ 586039 h 602513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653319 w 853687"/>
              <a:gd name="connsiteY21" fmla="*/ 479676 h 602513"/>
              <a:gd name="connsiteX22" fmla="*/ 677131 w 853687"/>
              <a:gd name="connsiteY22" fmla="*/ 400301 h 602513"/>
              <a:gd name="connsiteX23" fmla="*/ 621569 w 853687"/>
              <a:gd name="connsiteY23" fmla="*/ 321720 h 602513"/>
              <a:gd name="connsiteX24" fmla="*/ 570769 w 853687"/>
              <a:gd name="connsiteY24" fmla="*/ 238376 h 602513"/>
              <a:gd name="connsiteX25" fmla="*/ 387413 w 853687"/>
              <a:gd name="connsiteY25" fmla="*/ 201863 h 602513"/>
              <a:gd name="connsiteX26" fmla="*/ 186593 w 853687"/>
              <a:gd name="connsiteY26" fmla="*/ 302670 h 602513"/>
              <a:gd name="connsiteX27" fmla="*/ 221519 w 853687"/>
              <a:gd name="connsiteY27" fmla="*/ 443164 h 602513"/>
              <a:gd name="connsiteX28" fmla="*/ 362014 w 853687"/>
              <a:gd name="connsiteY28" fmla="*/ 586039 h 602513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653319 w 853687"/>
              <a:gd name="connsiteY21" fmla="*/ 479676 h 602513"/>
              <a:gd name="connsiteX22" fmla="*/ 677131 w 853687"/>
              <a:gd name="connsiteY22" fmla="*/ 400301 h 602513"/>
              <a:gd name="connsiteX23" fmla="*/ 570769 w 853687"/>
              <a:gd name="connsiteY23" fmla="*/ 238376 h 602513"/>
              <a:gd name="connsiteX24" fmla="*/ 387413 w 853687"/>
              <a:gd name="connsiteY24" fmla="*/ 201863 h 602513"/>
              <a:gd name="connsiteX25" fmla="*/ 186593 w 853687"/>
              <a:gd name="connsiteY25" fmla="*/ 302670 h 602513"/>
              <a:gd name="connsiteX26" fmla="*/ 221519 w 853687"/>
              <a:gd name="connsiteY26" fmla="*/ 443164 h 602513"/>
              <a:gd name="connsiteX27" fmla="*/ 362014 w 853687"/>
              <a:gd name="connsiteY27" fmla="*/ 586039 h 602513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653319 w 853687"/>
              <a:gd name="connsiteY21" fmla="*/ 479676 h 602513"/>
              <a:gd name="connsiteX22" fmla="*/ 570769 w 853687"/>
              <a:gd name="connsiteY22" fmla="*/ 238376 h 602513"/>
              <a:gd name="connsiteX23" fmla="*/ 387413 w 853687"/>
              <a:gd name="connsiteY23" fmla="*/ 201863 h 602513"/>
              <a:gd name="connsiteX24" fmla="*/ 186593 w 853687"/>
              <a:gd name="connsiteY24" fmla="*/ 302670 h 602513"/>
              <a:gd name="connsiteX25" fmla="*/ 221519 w 853687"/>
              <a:gd name="connsiteY25" fmla="*/ 443164 h 602513"/>
              <a:gd name="connsiteX26" fmla="*/ 362014 w 853687"/>
              <a:gd name="connsiteY26" fmla="*/ 586039 h 602513"/>
              <a:gd name="connsiteX0" fmla="*/ 362014 w 853687"/>
              <a:gd name="connsiteY0" fmla="*/ 586039 h 602513"/>
              <a:gd name="connsiteX1" fmla="*/ 158019 w 853687"/>
              <a:gd name="connsiteY1" fmla="*/ 600326 h 602513"/>
              <a:gd name="connsiteX2" fmla="*/ 100869 w 853687"/>
              <a:gd name="connsiteY2" fmla="*/ 593976 h 602513"/>
              <a:gd name="connsiteX3" fmla="*/ 46894 w 853687"/>
              <a:gd name="connsiteY3" fmla="*/ 571751 h 602513"/>
              <a:gd name="connsiteX4" fmla="*/ 15144 w 853687"/>
              <a:gd name="connsiteY4" fmla="*/ 527301 h 602513"/>
              <a:gd name="connsiteX5" fmla="*/ 2444 w 853687"/>
              <a:gd name="connsiteY5" fmla="*/ 473326 h 602513"/>
              <a:gd name="connsiteX6" fmla="*/ 2444 w 853687"/>
              <a:gd name="connsiteY6" fmla="*/ 390776 h 602513"/>
              <a:gd name="connsiteX7" fmla="*/ 27844 w 853687"/>
              <a:gd name="connsiteY7" fmla="*/ 327276 h 602513"/>
              <a:gd name="connsiteX8" fmla="*/ 42925 w 853687"/>
              <a:gd name="connsiteY8" fmla="*/ 239964 h 602513"/>
              <a:gd name="connsiteX9" fmla="*/ 162782 w 853687"/>
              <a:gd name="connsiteY9" fmla="*/ 108201 h 602513"/>
              <a:gd name="connsiteX10" fmla="*/ 302482 w 853687"/>
              <a:gd name="connsiteY10" fmla="*/ 6601 h 602513"/>
              <a:gd name="connsiteX11" fmla="*/ 523938 w 853687"/>
              <a:gd name="connsiteY11" fmla="*/ 13745 h 602513"/>
              <a:gd name="connsiteX12" fmla="*/ 583469 w 853687"/>
              <a:gd name="connsiteY12" fmla="*/ 44701 h 602513"/>
              <a:gd name="connsiteX13" fmla="*/ 729519 w 853687"/>
              <a:gd name="connsiteY13" fmla="*/ 127251 h 602513"/>
              <a:gd name="connsiteX14" fmla="*/ 773969 w 853687"/>
              <a:gd name="connsiteY14" fmla="*/ 235201 h 602513"/>
              <a:gd name="connsiteX15" fmla="*/ 846994 w 853687"/>
              <a:gd name="connsiteY15" fmla="*/ 384426 h 602513"/>
              <a:gd name="connsiteX16" fmla="*/ 848581 w 853687"/>
              <a:gd name="connsiteY16" fmla="*/ 479676 h 602513"/>
              <a:gd name="connsiteX17" fmla="*/ 831119 w 853687"/>
              <a:gd name="connsiteY17" fmla="*/ 559051 h 602513"/>
              <a:gd name="connsiteX18" fmla="*/ 745394 w 853687"/>
              <a:gd name="connsiteY18" fmla="*/ 593976 h 602513"/>
              <a:gd name="connsiteX19" fmla="*/ 627919 w 853687"/>
              <a:gd name="connsiteY19" fmla="*/ 581276 h 602513"/>
              <a:gd name="connsiteX20" fmla="*/ 621569 w 853687"/>
              <a:gd name="connsiteY20" fmla="*/ 543176 h 602513"/>
              <a:gd name="connsiteX21" fmla="*/ 570769 w 853687"/>
              <a:gd name="connsiteY21" fmla="*/ 238376 h 602513"/>
              <a:gd name="connsiteX22" fmla="*/ 387413 w 853687"/>
              <a:gd name="connsiteY22" fmla="*/ 201863 h 602513"/>
              <a:gd name="connsiteX23" fmla="*/ 186593 w 853687"/>
              <a:gd name="connsiteY23" fmla="*/ 302670 h 602513"/>
              <a:gd name="connsiteX24" fmla="*/ 221519 w 853687"/>
              <a:gd name="connsiteY24" fmla="*/ 443164 h 602513"/>
              <a:gd name="connsiteX25" fmla="*/ 362014 w 853687"/>
              <a:gd name="connsiteY25" fmla="*/ 586039 h 602513"/>
              <a:gd name="connsiteX0" fmla="*/ 362014 w 853687"/>
              <a:gd name="connsiteY0" fmla="*/ 586039 h 612416"/>
              <a:gd name="connsiteX1" fmla="*/ 158019 w 853687"/>
              <a:gd name="connsiteY1" fmla="*/ 600326 h 612416"/>
              <a:gd name="connsiteX2" fmla="*/ 100869 w 853687"/>
              <a:gd name="connsiteY2" fmla="*/ 593976 h 612416"/>
              <a:gd name="connsiteX3" fmla="*/ 46894 w 853687"/>
              <a:gd name="connsiteY3" fmla="*/ 571751 h 612416"/>
              <a:gd name="connsiteX4" fmla="*/ 15144 w 853687"/>
              <a:gd name="connsiteY4" fmla="*/ 527301 h 612416"/>
              <a:gd name="connsiteX5" fmla="*/ 2444 w 853687"/>
              <a:gd name="connsiteY5" fmla="*/ 473326 h 612416"/>
              <a:gd name="connsiteX6" fmla="*/ 2444 w 853687"/>
              <a:gd name="connsiteY6" fmla="*/ 390776 h 612416"/>
              <a:gd name="connsiteX7" fmla="*/ 27844 w 853687"/>
              <a:gd name="connsiteY7" fmla="*/ 327276 h 612416"/>
              <a:gd name="connsiteX8" fmla="*/ 42925 w 853687"/>
              <a:gd name="connsiteY8" fmla="*/ 239964 h 612416"/>
              <a:gd name="connsiteX9" fmla="*/ 162782 w 853687"/>
              <a:gd name="connsiteY9" fmla="*/ 108201 h 612416"/>
              <a:gd name="connsiteX10" fmla="*/ 302482 w 853687"/>
              <a:gd name="connsiteY10" fmla="*/ 6601 h 612416"/>
              <a:gd name="connsiteX11" fmla="*/ 523938 w 853687"/>
              <a:gd name="connsiteY11" fmla="*/ 13745 h 612416"/>
              <a:gd name="connsiteX12" fmla="*/ 583469 w 853687"/>
              <a:gd name="connsiteY12" fmla="*/ 44701 h 612416"/>
              <a:gd name="connsiteX13" fmla="*/ 729519 w 853687"/>
              <a:gd name="connsiteY13" fmla="*/ 127251 h 612416"/>
              <a:gd name="connsiteX14" fmla="*/ 773969 w 853687"/>
              <a:gd name="connsiteY14" fmla="*/ 235201 h 612416"/>
              <a:gd name="connsiteX15" fmla="*/ 846994 w 853687"/>
              <a:gd name="connsiteY15" fmla="*/ 384426 h 612416"/>
              <a:gd name="connsiteX16" fmla="*/ 848581 w 853687"/>
              <a:gd name="connsiteY16" fmla="*/ 479676 h 612416"/>
              <a:gd name="connsiteX17" fmla="*/ 831119 w 853687"/>
              <a:gd name="connsiteY17" fmla="*/ 559051 h 612416"/>
              <a:gd name="connsiteX18" fmla="*/ 745394 w 853687"/>
              <a:gd name="connsiteY18" fmla="*/ 593976 h 612416"/>
              <a:gd name="connsiteX19" fmla="*/ 627919 w 853687"/>
              <a:gd name="connsiteY19" fmla="*/ 581276 h 612416"/>
              <a:gd name="connsiteX20" fmla="*/ 570769 w 853687"/>
              <a:gd name="connsiteY20" fmla="*/ 238376 h 612416"/>
              <a:gd name="connsiteX21" fmla="*/ 387413 w 853687"/>
              <a:gd name="connsiteY21" fmla="*/ 201863 h 612416"/>
              <a:gd name="connsiteX22" fmla="*/ 186593 w 853687"/>
              <a:gd name="connsiteY22" fmla="*/ 302670 h 612416"/>
              <a:gd name="connsiteX23" fmla="*/ 221519 w 853687"/>
              <a:gd name="connsiteY23" fmla="*/ 443164 h 612416"/>
              <a:gd name="connsiteX24" fmla="*/ 362014 w 853687"/>
              <a:gd name="connsiteY24" fmla="*/ 586039 h 612416"/>
              <a:gd name="connsiteX0" fmla="*/ 362014 w 853687"/>
              <a:gd name="connsiteY0" fmla="*/ 586039 h 613824"/>
              <a:gd name="connsiteX1" fmla="*/ 158019 w 853687"/>
              <a:gd name="connsiteY1" fmla="*/ 600326 h 613824"/>
              <a:gd name="connsiteX2" fmla="*/ 100869 w 853687"/>
              <a:gd name="connsiteY2" fmla="*/ 593976 h 613824"/>
              <a:gd name="connsiteX3" fmla="*/ 46894 w 853687"/>
              <a:gd name="connsiteY3" fmla="*/ 571751 h 613824"/>
              <a:gd name="connsiteX4" fmla="*/ 15144 w 853687"/>
              <a:gd name="connsiteY4" fmla="*/ 527301 h 613824"/>
              <a:gd name="connsiteX5" fmla="*/ 2444 w 853687"/>
              <a:gd name="connsiteY5" fmla="*/ 473326 h 613824"/>
              <a:gd name="connsiteX6" fmla="*/ 2444 w 853687"/>
              <a:gd name="connsiteY6" fmla="*/ 390776 h 613824"/>
              <a:gd name="connsiteX7" fmla="*/ 27844 w 853687"/>
              <a:gd name="connsiteY7" fmla="*/ 327276 h 613824"/>
              <a:gd name="connsiteX8" fmla="*/ 42925 w 853687"/>
              <a:gd name="connsiteY8" fmla="*/ 239964 h 613824"/>
              <a:gd name="connsiteX9" fmla="*/ 162782 w 853687"/>
              <a:gd name="connsiteY9" fmla="*/ 108201 h 613824"/>
              <a:gd name="connsiteX10" fmla="*/ 302482 w 853687"/>
              <a:gd name="connsiteY10" fmla="*/ 6601 h 613824"/>
              <a:gd name="connsiteX11" fmla="*/ 523938 w 853687"/>
              <a:gd name="connsiteY11" fmla="*/ 13745 h 613824"/>
              <a:gd name="connsiteX12" fmla="*/ 583469 w 853687"/>
              <a:gd name="connsiteY12" fmla="*/ 44701 h 613824"/>
              <a:gd name="connsiteX13" fmla="*/ 729519 w 853687"/>
              <a:gd name="connsiteY13" fmla="*/ 127251 h 613824"/>
              <a:gd name="connsiteX14" fmla="*/ 773969 w 853687"/>
              <a:gd name="connsiteY14" fmla="*/ 235201 h 613824"/>
              <a:gd name="connsiteX15" fmla="*/ 846994 w 853687"/>
              <a:gd name="connsiteY15" fmla="*/ 384426 h 613824"/>
              <a:gd name="connsiteX16" fmla="*/ 848581 w 853687"/>
              <a:gd name="connsiteY16" fmla="*/ 479676 h 613824"/>
              <a:gd name="connsiteX17" fmla="*/ 831119 w 853687"/>
              <a:gd name="connsiteY17" fmla="*/ 559051 h 613824"/>
              <a:gd name="connsiteX18" fmla="*/ 745394 w 853687"/>
              <a:gd name="connsiteY18" fmla="*/ 593976 h 613824"/>
              <a:gd name="connsiteX19" fmla="*/ 570769 w 853687"/>
              <a:gd name="connsiteY19" fmla="*/ 238376 h 613824"/>
              <a:gd name="connsiteX20" fmla="*/ 387413 w 853687"/>
              <a:gd name="connsiteY20" fmla="*/ 201863 h 613824"/>
              <a:gd name="connsiteX21" fmla="*/ 186593 w 853687"/>
              <a:gd name="connsiteY21" fmla="*/ 302670 h 613824"/>
              <a:gd name="connsiteX22" fmla="*/ 221519 w 853687"/>
              <a:gd name="connsiteY22" fmla="*/ 443164 h 613824"/>
              <a:gd name="connsiteX23" fmla="*/ 362014 w 853687"/>
              <a:gd name="connsiteY23" fmla="*/ 586039 h 613824"/>
              <a:gd name="connsiteX0" fmla="*/ 362014 w 863649"/>
              <a:gd name="connsiteY0" fmla="*/ 586039 h 602513"/>
              <a:gd name="connsiteX1" fmla="*/ 158019 w 863649"/>
              <a:gd name="connsiteY1" fmla="*/ 600326 h 602513"/>
              <a:gd name="connsiteX2" fmla="*/ 100869 w 863649"/>
              <a:gd name="connsiteY2" fmla="*/ 593976 h 602513"/>
              <a:gd name="connsiteX3" fmla="*/ 46894 w 863649"/>
              <a:gd name="connsiteY3" fmla="*/ 571751 h 602513"/>
              <a:gd name="connsiteX4" fmla="*/ 15144 w 863649"/>
              <a:gd name="connsiteY4" fmla="*/ 527301 h 602513"/>
              <a:gd name="connsiteX5" fmla="*/ 2444 w 863649"/>
              <a:gd name="connsiteY5" fmla="*/ 473326 h 602513"/>
              <a:gd name="connsiteX6" fmla="*/ 2444 w 863649"/>
              <a:gd name="connsiteY6" fmla="*/ 390776 h 602513"/>
              <a:gd name="connsiteX7" fmla="*/ 27844 w 863649"/>
              <a:gd name="connsiteY7" fmla="*/ 327276 h 602513"/>
              <a:gd name="connsiteX8" fmla="*/ 42925 w 863649"/>
              <a:gd name="connsiteY8" fmla="*/ 239964 h 602513"/>
              <a:gd name="connsiteX9" fmla="*/ 162782 w 863649"/>
              <a:gd name="connsiteY9" fmla="*/ 108201 h 602513"/>
              <a:gd name="connsiteX10" fmla="*/ 302482 w 863649"/>
              <a:gd name="connsiteY10" fmla="*/ 6601 h 602513"/>
              <a:gd name="connsiteX11" fmla="*/ 523938 w 863649"/>
              <a:gd name="connsiteY11" fmla="*/ 13745 h 602513"/>
              <a:gd name="connsiteX12" fmla="*/ 583469 w 863649"/>
              <a:gd name="connsiteY12" fmla="*/ 44701 h 602513"/>
              <a:gd name="connsiteX13" fmla="*/ 729519 w 863649"/>
              <a:gd name="connsiteY13" fmla="*/ 127251 h 602513"/>
              <a:gd name="connsiteX14" fmla="*/ 773969 w 863649"/>
              <a:gd name="connsiteY14" fmla="*/ 235201 h 602513"/>
              <a:gd name="connsiteX15" fmla="*/ 846994 w 863649"/>
              <a:gd name="connsiteY15" fmla="*/ 384426 h 602513"/>
              <a:gd name="connsiteX16" fmla="*/ 848581 w 863649"/>
              <a:gd name="connsiteY16" fmla="*/ 479676 h 602513"/>
              <a:gd name="connsiteX17" fmla="*/ 831119 w 863649"/>
              <a:gd name="connsiteY17" fmla="*/ 559051 h 602513"/>
              <a:gd name="connsiteX18" fmla="*/ 471551 w 863649"/>
              <a:gd name="connsiteY18" fmla="*/ 560639 h 602513"/>
              <a:gd name="connsiteX19" fmla="*/ 570769 w 863649"/>
              <a:gd name="connsiteY19" fmla="*/ 238376 h 602513"/>
              <a:gd name="connsiteX20" fmla="*/ 387413 w 863649"/>
              <a:gd name="connsiteY20" fmla="*/ 201863 h 602513"/>
              <a:gd name="connsiteX21" fmla="*/ 186593 w 863649"/>
              <a:gd name="connsiteY21" fmla="*/ 302670 h 602513"/>
              <a:gd name="connsiteX22" fmla="*/ 221519 w 863649"/>
              <a:gd name="connsiteY22" fmla="*/ 443164 h 602513"/>
              <a:gd name="connsiteX23" fmla="*/ 362014 w 863649"/>
              <a:gd name="connsiteY23" fmla="*/ 586039 h 602513"/>
              <a:gd name="connsiteX0" fmla="*/ 362014 w 863649"/>
              <a:gd name="connsiteY0" fmla="*/ 586039 h 602513"/>
              <a:gd name="connsiteX1" fmla="*/ 158019 w 863649"/>
              <a:gd name="connsiteY1" fmla="*/ 600326 h 602513"/>
              <a:gd name="connsiteX2" fmla="*/ 100869 w 863649"/>
              <a:gd name="connsiteY2" fmla="*/ 593976 h 602513"/>
              <a:gd name="connsiteX3" fmla="*/ 46894 w 863649"/>
              <a:gd name="connsiteY3" fmla="*/ 571751 h 602513"/>
              <a:gd name="connsiteX4" fmla="*/ 15144 w 863649"/>
              <a:gd name="connsiteY4" fmla="*/ 527301 h 602513"/>
              <a:gd name="connsiteX5" fmla="*/ 2444 w 863649"/>
              <a:gd name="connsiteY5" fmla="*/ 473326 h 602513"/>
              <a:gd name="connsiteX6" fmla="*/ 2444 w 863649"/>
              <a:gd name="connsiteY6" fmla="*/ 390776 h 602513"/>
              <a:gd name="connsiteX7" fmla="*/ 27844 w 863649"/>
              <a:gd name="connsiteY7" fmla="*/ 327276 h 602513"/>
              <a:gd name="connsiteX8" fmla="*/ 42925 w 863649"/>
              <a:gd name="connsiteY8" fmla="*/ 239964 h 602513"/>
              <a:gd name="connsiteX9" fmla="*/ 162782 w 863649"/>
              <a:gd name="connsiteY9" fmla="*/ 108201 h 602513"/>
              <a:gd name="connsiteX10" fmla="*/ 302482 w 863649"/>
              <a:gd name="connsiteY10" fmla="*/ 6601 h 602513"/>
              <a:gd name="connsiteX11" fmla="*/ 523938 w 863649"/>
              <a:gd name="connsiteY11" fmla="*/ 13745 h 602513"/>
              <a:gd name="connsiteX12" fmla="*/ 583469 w 863649"/>
              <a:gd name="connsiteY12" fmla="*/ 44701 h 602513"/>
              <a:gd name="connsiteX13" fmla="*/ 729519 w 863649"/>
              <a:gd name="connsiteY13" fmla="*/ 127251 h 602513"/>
              <a:gd name="connsiteX14" fmla="*/ 773969 w 863649"/>
              <a:gd name="connsiteY14" fmla="*/ 235201 h 602513"/>
              <a:gd name="connsiteX15" fmla="*/ 846994 w 863649"/>
              <a:gd name="connsiteY15" fmla="*/ 384426 h 602513"/>
              <a:gd name="connsiteX16" fmla="*/ 848581 w 863649"/>
              <a:gd name="connsiteY16" fmla="*/ 479676 h 602513"/>
              <a:gd name="connsiteX17" fmla="*/ 831119 w 863649"/>
              <a:gd name="connsiteY17" fmla="*/ 559051 h 602513"/>
              <a:gd name="connsiteX18" fmla="*/ 471551 w 863649"/>
              <a:gd name="connsiteY18" fmla="*/ 560639 h 602513"/>
              <a:gd name="connsiteX19" fmla="*/ 570769 w 863649"/>
              <a:gd name="connsiteY19" fmla="*/ 238376 h 602513"/>
              <a:gd name="connsiteX20" fmla="*/ 387413 w 863649"/>
              <a:gd name="connsiteY20" fmla="*/ 201863 h 602513"/>
              <a:gd name="connsiteX21" fmla="*/ 186593 w 863649"/>
              <a:gd name="connsiteY21" fmla="*/ 302670 h 602513"/>
              <a:gd name="connsiteX22" fmla="*/ 221519 w 863649"/>
              <a:gd name="connsiteY22" fmla="*/ 443164 h 602513"/>
              <a:gd name="connsiteX23" fmla="*/ 362014 w 863649"/>
              <a:gd name="connsiteY23" fmla="*/ 586039 h 602513"/>
              <a:gd name="connsiteX0" fmla="*/ 362014 w 863649"/>
              <a:gd name="connsiteY0" fmla="*/ 586039 h 602513"/>
              <a:gd name="connsiteX1" fmla="*/ 158019 w 863649"/>
              <a:gd name="connsiteY1" fmla="*/ 600326 h 602513"/>
              <a:gd name="connsiteX2" fmla="*/ 100869 w 863649"/>
              <a:gd name="connsiteY2" fmla="*/ 593976 h 602513"/>
              <a:gd name="connsiteX3" fmla="*/ 46894 w 863649"/>
              <a:gd name="connsiteY3" fmla="*/ 571751 h 602513"/>
              <a:gd name="connsiteX4" fmla="*/ 15144 w 863649"/>
              <a:gd name="connsiteY4" fmla="*/ 527301 h 602513"/>
              <a:gd name="connsiteX5" fmla="*/ 2444 w 863649"/>
              <a:gd name="connsiteY5" fmla="*/ 473326 h 602513"/>
              <a:gd name="connsiteX6" fmla="*/ 2444 w 863649"/>
              <a:gd name="connsiteY6" fmla="*/ 390776 h 602513"/>
              <a:gd name="connsiteX7" fmla="*/ 27844 w 863649"/>
              <a:gd name="connsiteY7" fmla="*/ 327276 h 602513"/>
              <a:gd name="connsiteX8" fmla="*/ 42925 w 863649"/>
              <a:gd name="connsiteY8" fmla="*/ 239964 h 602513"/>
              <a:gd name="connsiteX9" fmla="*/ 162782 w 863649"/>
              <a:gd name="connsiteY9" fmla="*/ 108201 h 602513"/>
              <a:gd name="connsiteX10" fmla="*/ 302482 w 863649"/>
              <a:gd name="connsiteY10" fmla="*/ 6601 h 602513"/>
              <a:gd name="connsiteX11" fmla="*/ 523938 w 863649"/>
              <a:gd name="connsiteY11" fmla="*/ 13745 h 602513"/>
              <a:gd name="connsiteX12" fmla="*/ 583469 w 863649"/>
              <a:gd name="connsiteY12" fmla="*/ 44701 h 602513"/>
              <a:gd name="connsiteX13" fmla="*/ 729519 w 863649"/>
              <a:gd name="connsiteY13" fmla="*/ 127251 h 602513"/>
              <a:gd name="connsiteX14" fmla="*/ 773969 w 863649"/>
              <a:gd name="connsiteY14" fmla="*/ 235201 h 602513"/>
              <a:gd name="connsiteX15" fmla="*/ 846994 w 863649"/>
              <a:gd name="connsiteY15" fmla="*/ 384426 h 602513"/>
              <a:gd name="connsiteX16" fmla="*/ 848581 w 863649"/>
              <a:gd name="connsiteY16" fmla="*/ 479676 h 602513"/>
              <a:gd name="connsiteX17" fmla="*/ 831119 w 863649"/>
              <a:gd name="connsiteY17" fmla="*/ 559051 h 602513"/>
              <a:gd name="connsiteX18" fmla="*/ 471551 w 863649"/>
              <a:gd name="connsiteY18" fmla="*/ 560639 h 602513"/>
              <a:gd name="connsiteX19" fmla="*/ 570769 w 863649"/>
              <a:gd name="connsiteY19" fmla="*/ 238376 h 602513"/>
              <a:gd name="connsiteX20" fmla="*/ 327882 w 863649"/>
              <a:gd name="connsiteY20" fmla="*/ 173288 h 602513"/>
              <a:gd name="connsiteX21" fmla="*/ 186593 w 863649"/>
              <a:gd name="connsiteY21" fmla="*/ 302670 h 602513"/>
              <a:gd name="connsiteX22" fmla="*/ 221519 w 863649"/>
              <a:gd name="connsiteY22" fmla="*/ 443164 h 602513"/>
              <a:gd name="connsiteX23" fmla="*/ 362014 w 863649"/>
              <a:gd name="connsiteY23" fmla="*/ 586039 h 602513"/>
              <a:gd name="connsiteX0" fmla="*/ 362014 w 863649"/>
              <a:gd name="connsiteY0" fmla="*/ 586039 h 602513"/>
              <a:gd name="connsiteX1" fmla="*/ 158019 w 863649"/>
              <a:gd name="connsiteY1" fmla="*/ 600326 h 602513"/>
              <a:gd name="connsiteX2" fmla="*/ 100869 w 863649"/>
              <a:gd name="connsiteY2" fmla="*/ 593976 h 602513"/>
              <a:gd name="connsiteX3" fmla="*/ 46894 w 863649"/>
              <a:gd name="connsiteY3" fmla="*/ 571751 h 602513"/>
              <a:gd name="connsiteX4" fmla="*/ 15144 w 863649"/>
              <a:gd name="connsiteY4" fmla="*/ 527301 h 602513"/>
              <a:gd name="connsiteX5" fmla="*/ 2444 w 863649"/>
              <a:gd name="connsiteY5" fmla="*/ 473326 h 602513"/>
              <a:gd name="connsiteX6" fmla="*/ 2444 w 863649"/>
              <a:gd name="connsiteY6" fmla="*/ 390776 h 602513"/>
              <a:gd name="connsiteX7" fmla="*/ 27844 w 863649"/>
              <a:gd name="connsiteY7" fmla="*/ 327276 h 602513"/>
              <a:gd name="connsiteX8" fmla="*/ 42925 w 863649"/>
              <a:gd name="connsiteY8" fmla="*/ 239964 h 602513"/>
              <a:gd name="connsiteX9" fmla="*/ 162782 w 863649"/>
              <a:gd name="connsiteY9" fmla="*/ 108201 h 602513"/>
              <a:gd name="connsiteX10" fmla="*/ 302482 w 863649"/>
              <a:gd name="connsiteY10" fmla="*/ 6601 h 602513"/>
              <a:gd name="connsiteX11" fmla="*/ 523938 w 863649"/>
              <a:gd name="connsiteY11" fmla="*/ 13745 h 602513"/>
              <a:gd name="connsiteX12" fmla="*/ 583469 w 863649"/>
              <a:gd name="connsiteY12" fmla="*/ 44701 h 602513"/>
              <a:gd name="connsiteX13" fmla="*/ 729519 w 863649"/>
              <a:gd name="connsiteY13" fmla="*/ 127251 h 602513"/>
              <a:gd name="connsiteX14" fmla="*/ 773969 w 863649"/>
              <a:gd name="connsiteY14" fmla="*/ 235201 h 602513"/>
              <a:gd name="connsiteX15" fmla="*/ 846994 w 863649"/>
              <a:gd name="connsiteY15" fmla="*/ 384426 h 602513"/>
              <a:gd name="connsiteX16" fmla="*/ 848581 w 863649"/>
              <a:gd name="connsiteY16" fmla="*/ 479676 h 602513"/>
              <a:gd name="connsiteX17" fmla="*/ 831119 w 863649"/>
              <a:gd name="connsiteY17" fmla="*/ 559051 h 602513"/>
              <a:gd name="connsiteX18" fmla="*/ 471551 w 863649"/>
              <a:gd name="connsiteY18" fmla="*/ 560639 h 602513"/>
              <a:gd name="connsiteX19" fmla="*/ 570769 w 863649"/>
              <a:gd name="connsiteY19" fmla="*/ 238376 h 602513"/>
              <a:gd name="connsiteX20" fmla="*/ 327882 w 863649"/>
              <a:gd name="connsiteY20" fmla="*/ 173288 h 602513"/>
              <a:gd name="connsiteX21" fmla="*/ 221519 w 863649"/>
              <a:gd name="connsiteY21" fmla="*/ 443164 h 602513"/>
              <a:gd name="connsiteX22" fmla="*/ 362014 w 863649"/>
              <a:gd name="connsiteY22" fmla="*/ 586039 h 602513"/>
              <a:gd name="connsiteX0" fmla="*/ 362014 w 863649"/>
              <a:gd name="connsiteY0" fmla="*/ 586039 h 604336"/>
              <a:gd name="connsiteX1" fmla="*/ 158019 w 863649"/>
              <a:gd name="connsiteY1" fmla="*/ 600326 h 604336"/>
              <a:gd name="connsiteX2" fmla="*/ 100869 w 863649"/>
              <a:gd name="connsiteY2" fmla="*/ 593976 h 604336"/>
              <a:gd name="connsiteX3" fmla="*/ 46894 w 863649"/>
              <a:gd name="connsiteY3" fmla="*/ 571751 h 604336"/>
              <a:gd name="connsiteX4" fmla="*/ 15144 w 863649"/>
              <a:gd name="connsiteY4" fmla="*/ 527301 h 604336"/>
              <a:gd name="connsiteX5" fmla="*/ 2444 w 863649"/>
              <a:gd name="connsiteY5" fmla="*/ 473326 h 604336"/>
              <a:gd name="connsiteX6" fmla="*/ 2444 w 863649"/>
              <a:gd name="connsiteY6" fmla="*/ 390776 h 604336"/>
              <a:gd name="connsiteX7" fmla="*/ 27844 w 863649"/>
              <a:gd name="connsiteY7" fmla="*/ 327276 h 604336"/>
              <a:gd name="connsiteX8" fmla="*/ 42925 w 863649"/>
              <a:gd name="connsiteY8" fmla="*/ 239964 h 604336"/>
              <a:gd name="connsiteX9" fmla="*/ 162782 w 863649"/>
              <a:gd name="connsiteY9" fmla="*/ 108201 h 604336"/>
              <a:gd name="connsiteX10" fmla="*/ 302482 w 863649"/>
              <a:gd name="connsiteY10" fmla="*/ 6601 h 604336"/>
              <a:gd name="connsiteX11" fmla="*/ 523938 w 863649"/>
              <a:gd name="connsiteY11" fmla="*/ 13745 h 604336"/>
              <a:gd name="connsiteX12" fmla="*/ 583469 w 863649"/>
              <a:gd name="connsiteY12" fmla="*/ 44701 h 604336"/>
              <a:gd name="connsiteX13" fmla="*/ 729519 w 863649"/>
              <a:gd name="connsiteY13" fmla="*/ 127251 h 604336"/>
              <a:gd name="connsiteX14" fmla="*/ 773969 w 863649"/>
              <a:gd name="connsiteY14" fmla="*/ 235201 h 604336"/>
              <a:gd name="connsiteX15" fmla="*/ 846994 w 863649"/>
              <a:gd name="connsiteY15" fmla="*/ 384426 h 604336"/>
              <a:gd name="connsiteX16" fmla="*/ 848581 w 863649"/>
              <a:gd name="connsiteY16" fmla="*/ 479676 h 604336"/>
              <a:gd name="connsiteX17" fmla="*/ 831119 w 863649"/>
              <a:gd name="connsiteY17" fmla="*/ 559051 h 604336"/>
              <a:gd name="connsiteX18" fmla="*/ 471551 w 863649"/>
              <a:gd name="connsiteY18" fmla="*/ 560639 h 604336"/>
              <a:gd name="connsiteX19" fmla="*/ 570769 w 863649"/>
              <a:gd name="connsiteY19" fmla="*/ 238376 h 604336"/>
              <a:gd name="connsiteX20" fmla="*/ 327882 w 863649"/>
              <a:gd name="connsiteY20" fmla="*/ 173288 h 604336"/>
              <a:gd name="connsiteX21" fmla="*/ 235806 w 863649"/>
              <a:gd name="connsiteY21" fmla="*/ 414589 h 604336"/>
              <a:gd name="connsiteX22" fmla="*/ 362014 w 863649"/>
              <a:gd name="connsiteY22" fmla="*/ 586039 h 604336"/>
              <a:gd name="connsiteX0" fmla="*/ 362014 w 878887"/>
              <a:gd name="connsiteY0" fmla="*/ 586039 h 604336"/>
              <a:gd name="connsiteX1" fmla="*/ 158019 w 878887"/>
              <a:gd name="connsiteY1" fmla="*/ 600326 h 604336"/>
              <a:gd name="connsiteX2" fmla="*/ 100869 w 878887"/>
              <a:gd name="connsiteY2" fmla="*/ 593976 h 604336"/>
              <a:gd name="connsiteX3" fmla="*/ 46894 w 878887"/>
              <a:gd name="connsiteY3" fmla="*/ 571751 h 604336"/>
              <a:gd name="connsiteX4" fmla="*/ 15144 w 878887"/>
              <a:gd name="connsiteY4" fmla="*/ 527301 h 604336"/>
              <a:gd name="connsiteX5" fmla="*/ 2444 w 878887"/>
              <a:gd name="connsiteY5" fmla="*/ 473326 h 604336"/>
              <a:gd name="connsiteX6" fmla="*/ 2444 w 878887"/>
              <a:gd name="connsiteY6" fmla="*/ 390776 h 604336"/>
              <a:gd name="connsiteX7" fmla="*/ 27844 w 878887"/>
              <a:gd name="connsiteY7" fmla="*/ 327276 h 604336"/>
              <a:gd name="connsiteX8" fmla="*/ 42925 w 878887"/>
              <a:gd name="connsiteY8" fmla="*/ 239964 h 604336"/>
              <a:gd name="connsiteX9" fmla="*/ 162782 w 878887"/>
              <a:gd name="connsiteY9" fmla="*/ 108201 h 604336"/>
              <a:gd name="connsiteX10" fmla="*/ 302482 w 878887"/>
              <a:gd name="connsiteY10" fmla="*/ 6601 h 604336"/>
              <a:gd name="connsiteX11" fmla="*/ 523938 w 878887"/>
              <a:gd name="connsiteY11" fmla="*/ 13745 h 604336"/>
              <a:gd name="connsiteX12" fmla="*/ 583469 w 878887"/>
              <a:gd name="connsiteY12" fmla="*/ 44701 h 604336"/>
              <a:gd name="connsiteX13" fmla="*/ 729519 w 878887"/>
              <a:gd name="connsiteY13" fmla="*/ 127251 h 604336"/>
              <a:gd name="connsiteX14" fmla="*/ 773969 w 878887"/>
              <a:gd name="connsiteY14" fmla="*/ 235201 h 604336"/>
              <a:gd name="connsiteX15" fmla="*/ 846994 w 878887"/>
              <a:gd name="connsiteY15" fmla="*/ 384426 h 604336"/>
              <a:gd name="connsiteX16" fmla="*/ 848581 w 878887"/>
              <a:gd name="connsiteY16" fmla="*/ 479676 h 604336"/>
              <a:gd name="connsiteX17" fmla="*/ 471551 w 878887"/>
              <a:gd name="connsiteY17" fmla="*/ 560639 h 604336"/>
              <a:gd name="connsiteX18" fmla="*/ 570769 w 878887"/>
              <a:gd name="connsiteY18" fmla="*/ 238376 h 604336"/>
              <a:gd name="connsiteX19" fmla="*/ 327882 w 878887"/>
              <a:gd name="connsiteY19" fmla="*/ 173288 h 604336"/>
              <a:gd name="connsiteX20" fmla="*/ 235806 w 878887"/>
              <a:gd name="connsiteY20" fmla="*/ 414589 h 604336"/>
              <a:gd name="connsiteX21" fmla="*/ 362014 w 878887"/>
              <a:gd name="connsiteY21" fmla="*/ 586039 h 604336"/>
              <a:gd name="connsiteX0" fmla="*/ 362014 w 862114"/>
              <a:gd name="connsiteY0" fmla="*/ 586039 h 604336"/>
              <a:gd name="connsiteX1" fmla="*/ 158019 w 862114"/>
              <a:gd name="connsiteY1" fmla="*/ 600326 h 604336"/>
              <a:gd name="connsiteX2" fmla="*/ 100869 w 862114"/>
              <a:gd name="connsiteY2" fmla="*/ 593976 h 604336"/>
              <a:gd name="connsiteX3" fmla="*/ 46894 w 862114"/>
              <a:gd name="connsiteY3" fmla="*/ 571751 h 604336"/>
              <a:gd name="connsiteX4" fmla="*/ 15144 w 862114"/>
              <a:gd name="connsiteY4" fmla="*/ 527301 h 604336"/>
              <a:gd name="connsiteX5" fmla="*/ 2444 w 862114"/>
              <a:gd name="connsiteY5" fmla="*/ 473326 h 604336"/>
              <a:gd name="connsiteX6" fmla="*/ 2444 w 862114"/>
              <a:gd name="connsiteY6" fmla="*/ 390776 h 604336"/>
              <a:gd name="connsiteX7" fmla="*/ 27844 w 862114"/>
              <a:gd name="connsiteY7" fmla="*/ 327276 h 604336"/>
              <a:gd name="connsiteX8" fmla="*/ 42925 w 862114"/>
              <a:gd name="connsiteY8" fmla="*/ 239964 h 604336"/>
              <a:gd name="connsiteX9" fmla="*/ 162782 w 862114"/>
              <a:gd name="connsiteY9" fmla="*/ 108201 h 604336"/>
              <a:gd name="connsiteX10" fmla="*/ 302482 w 862114"/>
              <a:gd name="connsiteY10" fmla="*/ 6601 h 604336"/>
              <a:gd name="connsiteX11" fmla="*/ 523938 w 862114"/>
              <a:gd name="connsiteY11" fmla="*/ 13745 h 604336"/>
              <a:gd name="connsiteX12" fmla="*/ 583469 w 862114"/>
              <a:gd name="connsiteY12" fmla="*/ 44701 h 604336"/>
              <a:gd name="connsiteX13" fmla="*/ 729519 w 862114"/>
              <a:gd name="connsiteY13" fmla="*/ 127251 h 604336"/>
              <a:gd name="connsiteX14" fmla="*/ 773969 w 862114"/>
              <a:gd name="connsiteY14" fmla="*/ 235201 h 604336"/>
              <a:gd name="connsiteX15" fmla="*/ 848581 w 862114"/>
              <a:gd name="connsiteY15" fmla="*/ 479676 h 604336"/>
              <a:gd name="connsiteX16" fmla="*/ 471551 w 862114"/>
              <a:gd name="connsiteY16" fmla="*/ 560639 h 604336"/>
              <a:gd name="connsiteX17" fmla="*/ 570769 w 862114"/>
              <a:gd name="connsiteY17" fmla="*/ 238376 h 604336"/>
              <a:gd name="connsiteX18" fmla="*/ 327882 w 862114"/>
              <a:gd name="connsiteY18" fmla="*/ 173288 h 604336"/>
              <a:gd name="connsiteX19" fmla="*/ 235806 w 862114"/>
              <a:gd name="connsiteY19" fmla="*/ 414589 h 604336"/>
              <a:gd name="connsiteX20" fmla="*/ 362014 w 862114"/>
              <a:gd name="connsiteY20" fmla="*/ 586039 h 604336"/>
              <a:gd name="connsiteX0" fmla="*/ 362014 w 862536"/>
              <a:gd name="connsiteY0" fmla="*/ 586039 h 604336"/>
              <a:gd name="connsiteX1" fmla="*/ 158019 w 862536"/>
              <a:gd name="connsiteY1" fmla="*/ 600326 h 604336"/>
              <a:gd name="connsiteX2" fmla="*/ 100869 w 862536"/>
              <a:gd name="connsiteY2" fmla="*/ 593976 h 604336"/>
              <a:gd name="connsiteX3" fmla="*/ 46894 w 862536"/>
              <a:gd name="connsiteY3" fmla="*/ 571751 h 604336"/>
              <a:gd name="connsiteX4" fmla="*/ 15144 w 862536"/>
              <a:gd name="connsiteY4" fmla="*/ 527301 h 604336"/>
              <a:gd name="connsiteX5" fmla="*/ 2444 w 862536"/>
              <a:gd name="connsiteY5" fmla="*/ 473326 h 604336"/>
              <a:gd name="connsiteX6" fmla="*/ 2444 w 862536"/>
              <a:gd name="connsiteY6" fmla="*/ 390776 h 604336"/>
              <a:gd name="connsiteX7" fmla="*/ 27844 w 862536"/>
              <a:gd name="connsiteY7" fmla="*/ 327276 h 604336"/>
              <a:gd name="connsiteX8" fmla="*/ 42925 w 862536"/>
              <a:gd name="connsiteY8" fmla="*/ 239964 h 604336"/>
              <a:gd name="connsiteX9" fmla="*/ 162782 w 862536"/>
              <a:gd name="connsiteY9" fmla="*/ 108201 h 604336"/>
              <a:gd name="connsiteX10" fmla="*/ 302482 w 862536"/>
              <a:gd name="connsiteY10" fmla="*/ 6601 h 604336"/>
              <a:gd name="connsiteX11" fmla="*/ 523938 w 862536"/>
              <a:gd name="connsiteY11" fmla="*/ 13745 h 604336"/>
              <a:gd name="connsiteX12" fmla="*/ 583469 w 862536"/>
              <a:gd name="connsiteY12" fmla="*/ 44701 h 604336"/>
              <a:gd name="connsiteX13" fmla="*/ 729519 w 862536"/>
              <a:gd name="connsiteY13" fmla="*/ 127251 h 604336"/>
              <a:gd name="connsiteX14" fmla="*/ 773969 w 862536"/>
              <a:gd name="connsiteY14" fmla="*/ 235201 h 604336"/>
              <a:gd name="connsiteX15" fmla="*/ 780793 w 862536"/>
              <a:gd name="connsiteY15" fmla="*/ 242887 h 604336"/>
              <a:gd name="connsiteX16" fmla="*/ 848581 w 862536"/>
              <a:gd name="connsiteY16" fmla="*/ 479676 h 604336"/>
              <a:gd name="connsiteX17" fmla="*/ 471551 w 862536"/>
              <a:gd name="connsiteY17" fmla="*/ 560639 h 604336"/>
              <a:gd name="connsiteX18" fmla="*/ 570769 w 862536"/>
              <a:gd name="connsiteY18" fmla="*/ 238376 h 604336"/>
              <a:gd name="connsiteX19" fmla="*/ 327882 w 862536"/>
              <a:gd name="connsiteY19" fmla="*/ 173288 h 604336"/>
              <a:gd name="connsiteX20" fmla="*/ 235806 w 862536"/>
              <a:gd name="connsiteY20" fmla="*/ 414589 h 604336"/>
              <a:gd name="connsiteX21" fmla="*/ 362014 w 862536"/>
              <a:gd name="connsiteY21" fmla="*/ 586039 h 604336"/>
              <a:gd name="connsiteX0" fmla="*/ 362014 w 862536"/>
              <a:gd name="connsiteY0" fmla="*/ 586039 h 604336"/>
              <a:gd name="connsiteX1" fmla="*/ 158019 w 862536"/>
              <a:gd name="connsiteY1" fmla="*/ 600326 h 604336"/>
              <a:gd name="connsiteX2" fmla="*/ 100869 w 862536"/>
              <a:gd name="connsiteY2" fmla="*/ 593976 h 604336"/>
              <a:gd name="connsiteX3" fmla="*/ 46894 w 862536"/>
              <a:gd name="connsiteY3" fmla="*/ 571751 h 604336"/>
              <a:gd name="connsiteX4" fmla="*/ 15144 w 862536"/>
              <a:gd name="connsiteY4" fmla="*/ 527301 h 604336"/>
              <a:gd name="connsiteX5" fmla="*/ 2444 w 862536"/>
              <a:gd name="connsiteY5" fmla="*/ 473326 h 604336"/>
              <a:gd name="connsiteX6" fmla="*/ 2444 w 862536"/>
              <a:gd name="connsiteY6" fmla="*/ 390776 h 604336"/>
              <a:gd name="connsiteX7" fmla="*/ 27844 w 862536"/>
              <a:gd name="connsiteY7" fmla="*/ 327276 h 604336"/>
              <a:gd name="connsiteX8" fmla="*/ 42925 w 862536"/>
              <a:gd name="connsiteY8" fmla="*/ 239964 h 604336"/>
              <a:gd name="connsiteX9" fmla="*/ 162782 w 862536"/>
              <a:gd name="connsiteY9" fmla="*/ 108201 h 604336"/>
              <a:gd name="connsiteX10" fmla="*/ 302482 w 862536"/>
              <a:gd name="connsiteY10" fmla="*/ 6601 h 604336"/>
              <a:gd name="connsiteX11" fmla="*/ 523938 w 862536"/>
              <a:gd name="connsiteY11" fmla="*/ 13745 h 604336"/>
              <a:gd name="connsiteX12" fmla="*/ 583469 w 862536"/>
              <a:gd name="connsiteY12" fmla="*/ 44701 h 604336"/>
              <a:gd name="connsiteX13" fmla="*/ 773969 w 862536"/>
              <a:gd name="connsiteY13" fmla="*/ 235201 h 604336"/>
              <a:gd name="connsiteX14" fmla="*/ 780793 w 862536"/>
              <a:gd name="connsiteY14" fmla="*/ 242887 h 604336"/>
              <a:gd name="connsiteX15" fmla="*/ 848581 w 862536"/>
              <a:gd name="connsiteY15" fmla="*/ 479676 h 604336"/>
              <a:gd name="connsiteX16" fmla="*/ 471551 w 862536"/>
              <a:gd name="connsiteY16" fmla="*/ 560639 h 604336"/>
              <a:gd name="connsiteX17" fmla="*/ 570769 w 862536"/>
              <a:gd name="connsiteY17" fmla="*/ 238376 h 604336"/>
              <a:gd name="connsiteX18" fmla="*/ 327882 w 862536"/>
              <a:gd name="connsiteY18" fmla="*/ 173288 h 604336"/>
              <a:gd name="connsiteX19" fmla="*/ 235806 w 862536"/>
              <a:gd name="connsiteY19" fmla="*/ 414589 h 604336"/>
              <a:gd name="connsiteX20" fmla="*/ 362014 w 862536"/>
              <a:gd name="connsiteY20" fmla="*/ 586039 h 604336"/>
              <a:gd name="connsiteX0" fmla="*/ 362014 w 862536"/>
              <a:gd name="connsiteY0" fmla="*/ 596167 h 614464"/>
              <a:gd name="connsiteX1" fmla="*/ 158019 w 862536"/>
              <a:gd name="connsiteY1" fmla="*/ 610454 h 614464"/>
              <a:gd name="connsiteX2" fmla="*/ 100869 w 862536"/>
              <a:gd name="connsiteY2" fmla="*/ 604104 h 614464"/>
              <a:gd name="connsiteX3" fmla="*/ 46894 w 862536"/>
              <a:gd name="connsiteY3" fmla="*/ 581879 h 614464"/>
              <a:gd name="connsiteX4" fmla="*/ 15144 w 862536"/>
              <a:gd name="connsiteY4" fmla="*/ 537429 h 614464"/>
              <a:gd name="connsiteX5" fmla="*/ 2444 w 862536"/>
              <a:gd name="connsiteY5" fmla="*/ 483454 h 614464"/>
              <a:gd name="connsiteX6" fmla="*/ 2444 w 862536"/>
              <a:gd name="connsiteY6" fmla="*/ 400904 h 614464"/>
              <a:gd name="connsiteX7" fmla="*/ 27844 w 862536"/>
              <a:gd name="connsiteY7" fmla="*/ 337404 h 614464"/>
              <a:gd name="connsiteX8" fmla="*/ 42925 w 862536"/>
              <a:gd name="connsiteY8" fmla="*/ 250092 h 614464"/>
              <a:gd name="connsiteX9" fmla="*/ 162782 w 862536"/>
              <a:gd name="connsiteY9" fmla="*/ 118329 h 614464"/>
              <a:gd name="connsiteX10" fmla="*/ 302482 w 862536"/>
              <a:gd name="connsiteY10" fmla="*/ 16729 h 614464"/>
              <a:gd name="connsiteX11" fmla="*/ 523938 w 862536"/>
              <a:gd name="connsiteY11" fmla="*/ 23873 h 614464"/>
              <a:gd name="connsiteX12" fmla="*/ 773969 w 862536"/>
              <a:gd name="connsiteY12" fmla="*/ 245329 h 614464"/>
              <a:gd name="connsiteX13" fmla="*/ 780793 w 862536"/>
              <a:gd name="connsiteY13" fmla="*/ 253015 h 614464"/>
              <a:gd name="connsiteX14" fmla="*/ 848581 w 862536"/>
              <a:gd name="connsiteY14" fmla="*/ 489804 h 614464"/>
              <a:gd name="connsiteX15" fmla="*/ 471551 w 862536"/>
              <a:gd name="connsiteY15" fmla="*/ 570767 h 614464"/>
              <a:gd name="connsiteX16" fmla="*/ 570769 w 862536"/>
              <a:gd name="connsiteY16" fmla="*/ 248504 h 614464"/>
              <a:gd name="connsiteX17" fmla="*/ 327882 w 862536"/>
              <a:gd name="connsiteY17" fmla="*/ 183416 h 614464"/>
              <a:gd name="connsiteX18" fmla="*/ 235806 w 862536"/>
              <a:gd name="connsiteY18" fmla="*/ 424717 h 614464"/>
              <a:gd name="connsiteX19" fmla="*/ 362014 w 862536"/>
              <a:gd name="connsiteY19" fmla="*/ 596167 h 614464"/>
              <a:gd name="connsiteX0" fmla="*/ 359938 w 860460"/>
              <a:gd name="connsiteY0" fmla="*/ 596167 h 614464"/>
              <a:gd name="connsiteX1" fmla="*/ 155943 w 860460"/>
              <a:gd name="connsiteY1" fmla="*/ 610454 h 614464"/>
              <a:gd name="connsiteX2" fmla="*/ 98793 w 860460"/>
              <a:gd name="connsiteY2" fmla="*/ 604104 h 614464"/>
              <a:gd name="connsiteX3" fmla="*/ 44818 w 860460"/>
              <a:gd name="connsiteY3" fmla="*/ 581879 h 614464"/>
              <a:gd name="connsiteX4" fmla="*/ 13068 w 860460"/>
              <a:gd name="connsiteY4" fmla="*/ 537429 h 614464"/>
              <a:gd name="connsiteX5" fmla="*/ 368 w 860460"/>
              <a:gd name="connsiteY5" fmla="*/ 483454 h 614464"/>
              <a:gd name="connsiteX6" fmla="*/ 25768 w 860460"/>
              <a:gd name="connsiteY6" fmla="*/ 337404 h 614464"/>
              <a:gd name="connsiteX7" fmla="*/ 40849 w 860460"/>
              <a:gd name="connsiteY7" fmla="*/ 250092 h 614464"/>
              <a:gd name="connsiteX8" fmla="*/ 160706 w 860460"/>
              <a:gd name="connsiteY8" fmla="*/ 118329 h 614464"/>
              <a:gd name="connsiteX9" fmla="*/ 300406 w 860460"/>
              <a:gd name="connsiteY9" fmla="*/ 16729 h 614464"/>
              <a:gd name="connsiteX10" fmla="*/ 521862 w 860460"/>
              <a:gd name="connsiteY10" fmla="*/ 23873 h 614464"/>
              <a:gd name="connsiteX11" fmla="*/ 771893 w 860460"/>
              <a:gd name="connsiteY11" fmla="*/ 245329 h 614464"/>
              <a:gd name="connsiteX12" fmla="*/ 778717 w 860460"/>
              <a:gd name="connsiteY12" fmla="*/ 253015 h 614464"/>
              <a:gd name="connsiteX13" fmla="*/ 846505 w 860460"/>
              <a:gd name="connsiteY13" fmla="*/ 489804 h 614464"/>
              <a:gd name="connsiteX14" fmla="*/ 469475 w 860460"/>
              <a:gd name="connsiteY14" fmla="*/ 570767 h 614464"/>
              <a:gd name="connsiteX15" fmla="*/ 568693 w 860460"/>
              <a:gd name="connsiteY15" fmla="*/ 248504 h 614464"/>
              <a:gd name="connsiteX16" fmla="*/ 325806 w 860460"/>
              <a:gd name="connsiteY16" fmla="*/ 183416 h 614464"/>
              <a:gd name="connsiteX17" fmla="*/ 233730 w 860460"/>
              <a:gd name="connsiteY17" fmla="*/ 424717 h 614464"/>
              <a:gd name="connsiteX18" fmla="*/ 359938 w 860460"/>
              <a:gd name="connsiteY18" fmla="*/ 596167 h 614464"/>
              <a:gd name="connsiteX0" fmla="*/ 360755 w 861277"/>
              <a:gd name="connsiteY0" fmla="*/ 596167 h 614464"/>
              <a:gd name="connsiteX1" fmla="*/ 156760 w 861277"/>
              <a:gd name="connsiteY1" fmla="*/ 610454 h 614464"/>
              <a:gd name="connsiteX2" fmla="*/ 99610 w 861277"/>
              <a:gd name="connsiteY2" fmla="*/ 604104 h 614464"/>
              <a:gd name="connsiteX3" fmla="*/ 45635 w 861277"/>
              <a:gd name="connsiteY3" fmla="*/ 581879 h 614464"/>
              <a:gd name="connsiteX4" fmla="*/ 13885 w 861277"/>
              <a:gd name="connsiteY4" fmla="*/ 537429 h 614464"/>
              <a:gd name="connsiteX5" fmla="*/ 1185 w 861277"/>
              <a:gd name="connsiteY5" fmla="*/ 483454 h 614464"/>
              <a:gd name="connsiteX6" fmla="*/ 41666 w 861277"/>
              <a:gd name="connsiteY6" fmla="*/ 250092 h 614464"/>
              <a:gd name="connsiteX7" fmla="*/ 161523 w 861277"/>
              <a:gd name="connsiteY7" fmla="*/ 118329 h 614464"/>
              <a:gd name="connsiteX8" fmla="*/ 301223 w 861277"/>
              <a:gd name="connsiteY8" fmla="*/ 16729 h 614464"/>
              <a:gd name="connsiteX9" fmla="*/ 522679 w 861277"/>
              <a:gd name="connsiteY9" fmla="*/ 23873 h 614464"/>
              <a:gd name="connsiteX10" fmla="*/ 772710 w 861277"/>
              <a:gd name="connsiteY10" fmla="*/ 245329 h 614464"/>
              <a:gd name="connsiteX11" fmla="*/ 779534 w 861277"/>
              <a:gd name="connsiteY11" fmla="*/ 253015 h 614464"/>
              <a:gd name="connsiteX12" fmla="*/ 847322 w 861277"/>
              <a:gd name="connsiteY12" fmla="*/ 489804 h 614464"/>
              <a:gd name="connsiteX13" fmla="*/ 470292 w 861277"/>
              <a:gd name="connsiteY13" fmla="*/ 570767 h 614464"/>
              <a:gd name="connsiteX14" fmla="*/ 569510 w 861277"/>
              <a:gd name="connsiteY14" fmla="*/ 248504 h 614464"/>
              <a:gd name="connsiteX15" fmla="*/ 326623 w 861277"/>
              <a:gd name="connsiteY15" fmla="*/ 183416 h 614464"/>
              <a:gd name="connsiteX16" fmla="*/ 234547 w 861277"/>
              <a:gd name="connsiteY16" fmla="*/ 424717 h 614464"/>
              <a:gd name="connsiteX17" fmla="*/ 360755 w 861277"/>
              <a:gd name="connsiteY17" fmla="*/ 596167 h 614464"/>
              <a:gd name="connsiteX0" fmla="*/ 359592 w 860114"/>
              <a:gd name="connsiteY0" fmla="*/ 596167 h 614464"/>
              <a:gd name="connsiteX1" fmla="*/ 155597 w 860114"/>
              <a:gd name="connsiteY1" fmla="*/ 610454 h 614464"/>
              <a:gd name="connsiteX2" fmla="*/ 98447 w 860114"/>
              <a:gd name="connsiteY2" fmla="*/ 604104 h 614464"/>
              <a:gd name="connsiteX3" fmla="*/ 44472 w 860114"/>
              <a:gd name="connsiteY3" fmla="*/ 581879 h 614464"/>
              <a:gd name="connsiteX4" fmla="*/ 22 w 860114"/>
              <a:gd name="connsiteY4" fmla="*/ 483454 h 614464"/>
              <a:gd name="connsiteX5" fmla="*/ 40503 w 860114"/>
              <a:gd name="connsiteY5" fmla="*/ 250092 h 614464"/>
              <a:gd name="connsiteX6" fmla="*/ 160360 w 860114"/>
              <a:gd name="connsiteY6" fmla="*/ 118329 h 614464"/>
              <a:gd name="connsiteX7" fmla="*/ 300060 w 860114"/>
              <a:gd name="connsiteY7" fmla="*/ 16729 h 614464"/>
              <a:gd name="connsiteX8" fmla="*/ 521516 w 860114"/>
              <a:gd name="connsiteY8" fmla="*/ 23873 h 614464"/>
              <a:gd name="connsiteX9" fmla="*/ 771547 w 860114"/>
              <a:gd name="connsiteY9" fmla="*/ 245329 h 614464"/>
              <a:gd name="connsiteX10" fmla="*/ 778371 w 860114"/>
              <a:gd name="connsiteY10" fmla="*/ 253015 h 614464"/>
              <a:gd name="connsiteX11" fmla="*/ 846159 w 860114"/>
              <a:gd name="connsiteY11" fmla="*/ 489804 h 614464"/>
              <a:gd name="connsiteX12" fmla="*/ 469129 w 860114"/>
              <a:gd name="connsiteY12" fmla="*/ 570767 h 614464"/>
              <a:gd name="connsiteX13" fmla="*/ 568347 w 860114"/>
              <a:gd name="connsiteY13" fmla="*/ 248504 h 614464"/>
              <a:gd name="connsiteX14" fmla="*/ 325460 w 860114"/>
              <a:gd name="connsiteY14" fmla="*/ 183416 h 614464"/>
              <a:gd name="connsiteX15" fmla="*/ 233384 w 860114"/>
              <a:gd name="connsiteY15" fmla="*/ 424717 h 614464"/>
              <a:gd name="connsiteX16" fmla="*/ 359592 w 860114"/>
              <a:gd name="connsiteY16" fmla="*/ 596167 h 614464"/>
              <a:gd name="connsiteX0" fmla="*/ 328870 w 829392"/>
              <a:gd name="connsiteY0" fmla="*/ 596167 h 614464"/>
              <a:gd name="connsiteX1" fmla="*/ 124875 w 829392"/>
              <a:gd name="connsiteY1" fmla="*/ 610454 h 614464"/>
              <a:gd name="connsiteX2" fmla="*/ 67725 w 829392"/>
              <a:gd name="connsiteY2" fmla="*/ 604104 h 614464"/>
              <a:gd name="connsiteX3" fmla="*/ 13750 w 829392"/>
              <a:gd name="connsiteY3" fmla="*/ 581879 h 614464"/>
              <a:gd name="connsiteX4" fmla="*/ 9781 w 829392"/>
              <a:gd name="connsiteY4" fmla="*/ 250092 h 614464"/>
              <a:gd name="connsiteX5" fmla="*/ 129638 w 829392"/>
              <a:gd name="connsiteY5" fmla="*/ 118329 h 614464"/>
              <a:gd name="connsiteX6" fmla="*/ 269338 w 829392"/>
              <a:gd name="connsiteY6" fmla="*/ 16729 h 614464"/>
              <a:gd name="connsiteX7" fmla="*/ 490794 w 829392"/>
              <a:gd name="connsiteY7" fmla="*/ 23873 h 614464"/>
              <a:gd name="connsiteX8" fmla="*/ 740825 w 829392"/>
              <a:gd name="connsiteY8" fmla="*/ 245329 h 614464"/>
              <a:gd name="connsiteX9" fmla="*/ 747649 w 829392"/>
              <a:gd name="connsiteY9" fmla="*/ 253015 h 614464"/>
              <a:gd name="connsiteX10" fmla="*/ 815437 w 829392"/>
              <a:gd name="connsiteY10" fmla="*/ 489804 h 614464"/>
              <a:gd name="connsiteX11" fmla="*/ 438407 w 829392"/>
              <a:gd name="connsiteY11" fmla="*/ 570767 h 614464"/>
              <a:gd name="connsiteX12" fmla="*/ 537625 w 829392"/>
              <a:gd name="connsiteY12" fmla="*/ 248504 h 614464"/>
              <a:gd name="connsiteX13" fmla="*/ 294738 w 829392"/>
              <a:gd name="connsiteY13" fmla="*/ 183416 h 614464"/>
              <a:gd name="connsiteX14" fmla="*/ 202662 w 829392"/>
              <a:gd name="connsiteY14" fmla="*/ 424717 h 614464"/>
              <a:gd name="connsiteX15" fmla="*/ 328870 w 829392"/>
              <a:gd name="connsiteY15" fmla="*/ 596167 h 614464"/>
              <a:gd name="connsiteX0" fmla="*/ 320499 w 821021"/>
              <a:gd name="connsiteY0" fmla="*/ 596167 h 632879"/>
              <a:gd name="connsiteX1" fmla="*/ 116504 w 821021"/>
              <a:gd name="connsiteY1" fmla="*/ 610454 h 632879"/>
              <a:gd name="connsiteX2" fmla="*/ 59354 w 821021"/>
              <a:gd name="connsiteY2" fmla="*/ 604104 h 632879"/>
              <a:gd name="connsiteX3" fmla="*/ 1410 w 821021"/>
              <a:gd name="connsiteY3" fmla="*/ 250092 h 632879"/>
              <a:gd name="connsiteX4" fmla="*/ 121267 w 821021"/>
              <a:gd name="connsiteY4" fmla="*/ 118329 h 632879"/>
              <a:gd name="connsiteX5" fmla="*/ 260967 w 821021"/>
              <a:gd name="connsiteY5" fmla="*/ 16729 h 632879"/>
              <a:gd name="connsiteX6" fmla="*/ 482423 w 821021"/>
              <a:gd name="connsiteY6" fmla="*/ 23873 h 632879"/>
              <a:gd name="connsiteX7" fmla="*/ 732454 w 821021"/>
              <a:gd name="connsiteY7" fmla="*/ 245329 h 632879"/>
              <a:gd name="connsiteX8" fmla="*/ 739278 w 821021"/>
              <a:gd name="connsiteY8" fmla="*/ 253015 h 632879"/>
              <a:gd name="connsiteX9" fmla="*/ 807066 w 821021"/>
              <a:gd name="connsiteY9" fmla="*/ 489804 h 632879"/>
              <a:gd name="connsiteX10" fmla="*/ 430036 w 821021"/>
              <a:gd name="connsiteY10" fmla="*/ 570767 h 632879"/>
              <a:gd name="connsiteX11" fmla="*/ 529254 w 821021"/>
              <a:gd name="connsiteY11" fmla="*/ 248504 h 632879"/>
              <a:gd name="connsiteX12" fmla="*/ 286367 w 821021"/>
              <a:gd name="connsiteY12" fmla="*/ 183416 h 632879"/>
              <a:gd name="connsiteX13" fmla="*/ 194291 w 821021"/>
              <a:gd name="connsiteY13" fmla="*/ 424717 h 632879"/>
              <a:gd name="connsiteX14" fmla="*/ 320499 w 821021"/>
              <a:gd name="connsiteY14" fmla="*/ 596167 h 632879"/>
              <a:gd name="connsiteX0" fmla="*/ 319097 w 819619"/>
              <a:gd name="connsiteY0" fmla="*/ 596167 h 639457"/>
              <a:gd name="connsiteX1" fmla="*/ 115102 w 819619"/>
              <a:gd name="connsiteY1" fmla="*/ 610454 h 639457"/>
              <a:gd name="connsiteX2" fmla="*/ 8 w 819619"/>
              <a:gd name="connsiteY2" fmla="*/ 250092 h 639457"/>
              <a:gd name="connsiteX3" fmla="*/ 119865 w 819619"/>
              <a:gd name="connsiteY3" fmla="*/ 118329 h 639457"/>
              <a:gd name="connsiteX4" fmla="*/ 259565 w 819619"/>
              <a:gd name="connsiteY4" fmla="*/ 16729 h 639457"/>
              <a:gd name="connsiteX5" fmla="*/ 481021 w 819619"/>
              <a:gd name="connsiteY5" fmla="*/ 23873 h 639457"/>
              <a:gd name="connsiteX6" fmla="*/ 731052 w 819619"/>
              <a:gd name="connsiteY6" fmla="*/ 245329 h 639457"/>
              <a:gd name="connsiteX7" fmla="*/ 737876 w 819619"/>
              <a:gd name="connsiteY7" fmla="*/ 253015 h 639457"/>
              <a:gd name="connsiteX8" fmla="*/ 805664 w 819619"/>
              <a:gd name="connsiteY8" fmla="*/ 489804 h 639457"/>
              <a:gd name="connsiteX9" fmla="*/ 428634 w 819619"/>
              <a:gd name="connsiteY9" fmla="*/ 570767 h 639457"/>
              <a:gd name="connsiteX10" fmla="*/ 527852 w 819619"/>
              <a:gd name="connsiteY10" fmla="*/ 248504 h 639457"/>
              <a:gd name="connsiteX11" fmla="*/ 284965 w 819619"/>
              <a:gd name="connsiteY11" fmla="*/ 183416 h 639457"/>
              <a:gd name="connsiteX12" fmla="*/ 192889 w 819619"/>
              <a:gd name="connsiteY12" fmla="*/ 424717 h 639457"/>
              <a:gd name="connsiteX13" fmla="*/ 319097 w 819619"/>
              <a:gd name="connsiteY13" fmla="*/ 596167 h 639457"/>
              <a:gd name="connsiteX0" fmla="*/ 319089 w 819611"/>
              <a:gd name="connsiteY0" fmla="*/ 596167 h 603385"/>
              <a:gd name="connsiteX1" fmla="*/ 119856 w 819611"/>
              <a:gd name="connsiteY1" fmla="*/ 539017 h 603385"/>
              <a:gd name="connsiteX2" fmla="*/ 0 w 819611"/>
              <a:gd name="connsiteY2" fmla="*/ 250092 h 603385"/>
              <a:gd name="connsiteX3" fmla="*/ 119857 w 819611"/>
              <a:gd name="connsiteY3" fmla="*/ 118329 h 603385"/>
              <a:gd name="connsiteX4" fmla="*/ 259557 w 819611"/>
              <a:gd name="connsiteY4" fmla="*/ 16729 h 603385"/>
              <a:gd name="connsiteX5" fmla="*/ 481013 w 819611"/>
              <a:gd name="connsiteY5" fmla="*/ 23873 h 603385"/>
              <a:gd name="connsiteX6" fmla="*/ 731044 w 819611"/>
              <a:gd name="connsiteY6" fmla="*/ 245329 h 603385"/>
              <a:gd name="connsiteX7" fmla="*/ 737868 w 819611"/>
              <a:gd name="connsiteY7" fmla="*/ 253015 h 603385"/>
              <a:gd name="connsiteX8" fmla="*/ 805656 w 819611"/>
              <a:gd name="connsiteY8" fmla="*/ 489804 h 603385"/>
              <a:gd name="connsiteX9" fmla="*/ 428626 w 819611"/>
              <a:gd name="connsiteY9" fmla="*/ 570767 h 603385"/>
              <a:gd name="connsiteX10" fmla="*/ 527844 w 819611"/>
              <a:gd name="connsiteY10" fmla="*/ 248504 h 603385"/>
              <a:gd name="connsiteX11" fmla="*/ 284957 w 819611"/>
              <a:gd name="connsiteY11" fmla="*/ 183416 h 603385"/>
              <a:gd name="connsiteX12" fmla="*/ 192881 w 819611"/>
              <a:gd name="connsiteY12" fmla="*/ 424717 h 603385"/>
              <a:gd name="connsiteX13" fmla="*/ 319089 w 819611"/>
              <a:gd name="connsiteY13" fmla="*/ 596167 h 603385"/>
              <a:gd name="connsiteX0" fmla="*/ 247651 w 748173"/>
              <a:gd name="connsiteY0" fmla="*/ 596167 h 602900"/>
              <a:gd name="connsiteX1" fmla="*/ 48418 w 748173"/>
              <a:gd name="connsiteY1" fmla="*/ 539017 h 602900"/>
              <a:gd name="connsiteX2" fmla="*/ 0 w 748173"/>
              <a:gd name="connsiteY2" fmla="*/ 271523 h 602900"/>
              <a:gd name="connsiteX3" fmla="*/ 48419 w 748173"/>
              <a:gd name="connsiteY3" fmla="*/ 118329 h 602900"/>
              <a:gd name="connsiteX4" fmla="*/ 188119 w 748173"/>
              <a:gd name="connsiteY4" fmla="*/ 16729 h 602900"/>
              <a:gd name="connsiteX5" fmla="*/ 409575 w 748173"/>
              <a:gd name="connsiteY5" fmla="*/ 23873 h 602900"/>
              <a:gd name="connsiteX6" fmla="*/ 659606 w 748173"/>
              <a:gd name="connsiteY6" fmla="*/ 245329 h 602900"/>
              <a:gd name="connsiteX7" fmla="*/ 666430 w 748173"/>
              <a:gd name="connsiteY7" fmla="*/ 253015 h 602900"/>
              <a:gd name="connsiteX8" fmla="*/ 734218 w 748173"/>
              <a:gd name="connsiteY8" fmla="*/ 489804 h 602900"/>
              <a:gd name="connsiteX9" fmla="*/ 357188 w 748173"/>
              <a:gd name="connsiteY9" fmla="*/ 570767 h 602900"/>
              <a:gd name="connsiteX10" fmla="*/ 456406 w 748173"/>
              <a:gd name="connsiteY10" fmla="*/ 248504 h 602900"/>
              <a:gd name="connsiteX11" fmla="*/ 213519 w 748173"/>
              <a:gd name="connsiteY11" fmla="*/ 183416 h 602900"/>
              <a:gd name="connsiteX12" fmla="*/ 121443 w 748173"/>
              <a:gd name="connsiteY12" fmla="*/ 424717 h 602900"/>
              <a:gd name="connsiteX13" fmla="*/ 247651 w 748173"/>
              <a:gd name="connsiteY13" fmla="*/ 596167 h 602900"/>
              <a:gd name="connsiteX0" fmla="*/ 247651 w 751455"/>
              <a:gd name="connsiteY0" fmla="*/ 596167 h 602900"/>
              <a:gd name="connsiteX1" fmla="*/ 48418 w 751455"/>
              <a:gd name="connsiteY1" fmla="*/ 539017 h 602900"/>
              <a:gd name="connsiteX2" fmla="*/ 0 w 751455"/>
              <a:gd name="connsiteY2" fmla="*/ 271523 h 602900"/>
              <a:gd name="connsiteX3" fmla="*/ 48419 w 751455"/>
              <a:gd name="connsiteY3" fmla="*/ 118329 h 602900"/>
              <a:gd name="connsiteX4" fmla="*/ 188119 w 751455"/>
              <a:gd name="connsiteY4" fmla="*/ 16729 h 602900"/>
              <a:gd name="connsiteX5" fmla="*/ 409575 w 751455"/>
              <a:gd name="connsiteY5" fmla="*/ 23873 h 602900"/>
              <a:gd name="connsiteX6" fmla="*/ 659606 w 751455"/>
              <a:gd name="connsiteY6" fmla="*/ 245329 h 602900"/>
              <a:gd name="connsiteX7" fmla="*/ 734218 w 751455"/>
              <a:gd name="connsiteY7" fmla="*/ 489804 h 602900"/>
              <a:gd name="connsiteX8" fmla="*/ 357188 w 751455"/>
              <a:gd name="connsiteY8" fmla="*/ 570767 h 602900"/>
              <a:gd name="connsiteX9" fmla="*/ 456406 w 751455"/>
              <a:gd name="connsiteY9" fmla="*/ 248504 h 602900"/>
              <a:gd name="connsiteX10" fmla="*/ 213519 w 751455"/>
              <a:gd name="connsiteY10" fmla="*/ 183416 h 602900"/>
              <a:gd name="connsiteX11" fmla="*/ 121443 w 751455"/>
              <a:gd name="connsiteY11" fmla="*/ 424717 h 602900"/>
              <a:gd name="connsiteX12" fmla="*/ 247651 w 751455"/>
              <a:gd name="connsiteY12" fmla="*/ 596167 h 602900"/>
              <a:gd name="connsiteX0" fmla="*/ 247651 w 666371"/>
              <a:gd name="connsiteY0" fmla="*/ 596167 h 614000"/>
              <a:gd name="connsiteX1" fmla="*/ 48418 w 666371"/>
              <a:gd name="connsiteY1" fmla="*/ 539017 h 614000"/>
              <a:gd name="connsiteX2" fmla="*/ 0 w 666371"/>
              <a:gd name="connsiteY2" fmla="*/ 271523 h 614000"/>
              <a:gd name="connsiteX3" fmla="*/ 48419 w 666371"/>
              <a:gd name="connsiteY3" fmla="*/ 118329 h 614000"/>
              <a:gd name="connsiteX4" fmla="*/ 188119 w 666371"/>
              <a:gd name="connsiteY4" fmla="*/ 16729 h 614000"/>
              <a:gd name="connsiteX5" fmla="*/ 409575 w 666371"/>
              <a:gd name="connsiteY5" fmla="*/ 23873 h 614000"/>
              <a:gd name="connsiteX6" fmla="*/ 659606 w 666371"/>
              <a:gd name="connsiteY6" fmla="*/ 245329 h 614000"/>
              <a:gd name="connsiteX7" fmla="*/ 574674 w 666371"/>
              <a:gd name="connsiteY7" fmla="*/ 575529 h 614000"/>
              <a:gd name="connsiteX8" fmla="*/ 357188 w 666371"/>
              <a:gd name="connsiteY8" fmla="*/ 570767 h 614000"/>
              <a:gd name="connsiteX9" fmla="*/ 456406 w 666371"/>
              <a:gd name="connsiteY9" fmla="*/ 248504 h 614000"/>
              <a:gd name="connsiteX10" fmla="*/ 213519 w 666371"/>
              <a:gd name="connsiteY10" fmla="*/ 183416 h 614000"/>
              <a:gd name="connsiteX11" fmla="*/ 121443 w 666371"/>
              <a:gd name="connsiteY11" fmla="*/ 424717 h 614000"/>
              <a:gd name="connsiteX12" fmla="*/ 247651 w 666371"/>
              <a:gd name="connsiteY12" fmla="*/ 596167 h 614000"/>
              <a:gd name="connsiteX0" fmla="*/ 247651 w 666371"/>
              <a:gd name="connsiteY0" fmla="*/ 589042 h 606875"/>
              <a:gd name="connsiteX1" fmla="*/ 48418 w 666371"/>
              <a:gd name="connsiteY1" fmla="*/ 531892 h 606875"/>
              <a:gd name="connsiteX2" fmla="*/ 0 w 666371"/>
              <a:gd name="connsiteY2" fmla="*/ 264398 h 606875"/>
              <a:gd name="connsiteX3" fmla="*/ 48419 w 666371"/>
              <a:gd name="connsiteY3" fmla="*/ 111204 h 606875"/>
              <a:gd name="connsiteX4" fmla="*/ 188119 w 666371"/>
              <a:gd name="connsiteY4" fmla="*/ 26273 h 606875"/>
              <a:gd name="connsiteX5" fmla="*/ 409575 w 666371"/>
              <a:gd name="connsiteY5" fmla="*/ 16748 h 606875"/>
              <a:gd name="connsiteX6" fmla="*/ 659606 w 666371"/>
              <a:gd name="connsiteY6" fmla="*/ 238204 h 606875"/>
              <a:gd name="connsiteX7" fmla="*/ 574674 w 666371"/>
              <a:gd name="connsiteY7" fmla="*/ 568404 h 606875"/>
              <a:gd name="connsiteX8" fmla="*/ 357188 w 666371"/>
              <a:gd name="connsiteY8" fmla="*/ 563642 h 606875"/>
              <a:gd name="connsiteX9" fmla="*/ 456406 w 666371"/>
              <a:gd name="connsiteY9" fmla="*/ 241379 h 606875"/>
              <a:gd name="connsiteX10" fmla="*/ 213519 w 666371"/>
              <a:gd name="connsiteY10" fmla="*/ 176291 h 606875"/>
              <a:gd name="connsiteX11" fmla="*/ 121443 w 666371"/>
              <a:gd name="connsiteY11" fmla="*/ 417592 h 606875"/>
              <a:gd name="connsiteX12" fmla="*/ 247651 w 666371"/>
              <a:gd name="connsiteY12" fmla="*/ 589042 h 606875"/>
              <a:gd name="connsiteX0" fmla="*/ 247651 w 666371"/>
              <a:gd name="connsiteY0" fmla="*/ 577428 h 595261"/>
              <a:gd name="connsiteX1" fmla="*/ 48418 w 666371"/>
              <a:gd name="connsiteY1" fmla="*/ 520278 h 595261"/>
              <a:gd name="connsiteX2" fmla="*/ 0 w 666371"/>
              <a:gd name="connsiteY2" fmla="*/ 252784 h 595261"/>
              <a:gd name="connsiteX3" fmla="*/ 48419 w 666371"/>
              <a:gd name="connsiteY3" fmla="*/ 99590 h 595261"/>
              <a:gd name="connsiteX4" fmla="*/ 188119 w 666371"/>
              <a:gd name="connsiteY4" fmla="*/ 14659 h 595261"/>
              <a:gd name="connsiteX5" fmla="*/ 409575 w 666371"/>
              <a:gd name="connsiteY5" fmla="*/ 21803 h 595261"/>
              <a:gd name="connsiteX6" fmla="*/ 659606 w 666371"/>
              <a:gd name="connsiteY6" fmla="*/ 226590 h 595261"/>
              <a:gd name="connsiteX7" fmla="*/ 574674 w 666371"/>
              <a:gd name="connsiteY7" fmla="*/ 556790 h 595261"/>
              <a:gd name="connsiteX8" fmla="*/ 357188 w 666371"/>
              <a:gd name="connsiteY8" fmla="*/ 552028 h 595261"/>
              <a:gd name="connsiteX9" fmla="*/ 456406 w 666371"/>
              <a:gd name="connsiteY9" fmla="*/ 229765 h 595261"/>
              <a:gd name="connsiteX10" fmla="*/ 213519 w 666371"/>
              <a:gd name="connsiteY10" fmla="*/ 164677 h 595261"/>
              <a:gd name="connsiteX11" fmla="*/ 121443 w 666371"/>
              <a:gd name="connsiteY11" fmla="*/ 405978 h 595261"/>
              <a:gd name="connsiteX12" fmla="*/ 247651 w 666371"/>
              <a:gd name="connsiteY12" fmla="*/ 577428 h 595261"/>
              <a:gd name="connsiteX0" fmla="*/ 258575 w 677295"/>
              <a:gd name="connsiteY0" fmla="*/ 577428 h 595261"/>
              <a:gd name="connsiteX1" fmla="*/ 59342 w 677295"/>
              <a:gd name="connsiteY1" fmla="*/ 520278 h 595261"/>
              <a:gd name="connsiteX2" fmla="*/ 10924 w 677295"/>
              <a:gd name="connsiteY2" fmla="*/ 252784 h 595261"/>
              <a:gd name="connsiteX3" fmla="*/ 59343 w 677295"/>
              <a:gd name="connsiteY3" fmla="*/ 99590 h 595261"/>
              <a:gd name="connsiteX4" fmla="*/ 199043 w 677295"/>
              <a:gd name="connsiteY4" fmla="*/ 14659 h 595261"/>
              <a:gd name="connsiteX5" fmla="*/ 420499 w 677295"/>
              <a:gd name="connsiteY5" fmla="*/ 21803 h 595261"/>
              <a:gd name="connsiteX6" fmla="*/ 670530 w 677295"/>
              <a:gd name="connsiteY6" fmla="*/ 226590 h 595261"/>
              <a:gd name="connsiteX7" fmla="*/ 585598 w 677295"/>
              <a:gd name="connsiteY7" fmla="*/ 556790 h 595261"/>
              <a:gd name="connsiteX8" fmla="*/ 368112 w 677295"/>
              <a:gd name="connsiteY8" fmla="*/ 552028 h 595261"/>
              <a:gd name="connsiteX9" fmla="*/ 467330 w 677295"/>
              <a:gd name="connsiteY9" fmla="*/ 229765 h 595261"/>
              <a:gd name="connsiteX10" fmla="*/ 224443 w 677295"/>
              <a:gd name="connsiteY10" fmla="*/ 164677 h 595261"/>
              <a:gd name="connsiteX11" fmla="*/ 132367 w 677295"/>
              <a:gd name="connsiteY11" fmla="*/ 405978 h 595261"/>
              <a:gd name="connsiteX12" fmla="*/ 258575 w 677295"/>
              <a:gd name="connsiteY12" fmla="*/ 577428 h 59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7295" h="595261">
                <a:moveTo>
                  <a:pt x="258575" y="577428"/>
                </a:moveTo>
                <a:cubicBezTo>
                  <a:pt x="246404" y="596478"/>
                  <a:pt x="153005" y="614866"/>
                  <a:pt x="59342" y="520278"/>
                </a:cubicBezTo>
                <a:cubicBezTo>
                  <a:pt x="-34321" y="425690"/>
                  <a:pt x="10924" y="322899"/>
                  <a:pt x="10924" y="252784"/>
                </a:cubicBezTo>
                <a:cubicBezTo>
                  <a:pt x="10924" y="182669"/>
                  <a:pt x="27990" y="139277"/>
                  <a:pt x="59343" y="99590"/>
                </a:cubicBezTo>
                <a:cubicBezTo>
                  <a:pt x="90696" y="59903"/>
                  <a:pt x="138850" y="27623"/>
                  <a:pt x="199043" y="14659"/>
                </a:cubicBezTo>
                <a:cubicBezTo>
                  <a:pt x="259236" y="1695"/>
                  <a:pt x="341918" y="-13519"/>
                  <a:pt x="420499" y="21803"/>
                </a:cubicBezTo>
                <a:cubicBezTo>
                  <a:pt x="499080" y="57125"/>
                  <a:pt x="643014" y="137426"/>
                  <a:pt x="670530" y="226590"/>
                </a:cubicBezTo>
                <a:cubicBezTo>
                  <a:pt x="698046" y="315754"/>
                  <a:pt x="636001" y="502550"/>
                  <a:pt x="585598" y="556790"/>
                </a:cubicBezTo>
                <a:cubicBezTo>
                  <a:pt x="535195" y="611030"/>
                  <a:pt x="387823" y="606532"/>
                  <a:pt x="368112" y="552028"/>
                </a:cubicBezTo>
                <a:cubicBezTo>
                  <a:pt x="348401" y="497524"/>
                  <a:pt x="491275" y="294324"/>
                  <a:pt x="467330" y="229765"/>
                </a:cubicBezTo>
                <a:cubicBezTo>
                  <a:pt x="443385" y="165206"/>
                  <a:pt x="280270" y="135308"/>
                  <a:pt x="224443" y="164677"/>
                </a:cubicBezTo>
                <a:cubicBezTo>
                  <a:pt x="168616" y="194046"/>
                  <a:pt x="126678" y="337186"/>
                  <a:pt x="132367" y="405978"/>
                </a:cubicBezTo>
                <a:cubicBezTo>
                  <a:pt x="138056" y="474770"/>
                  <a:pt x="270746" y="558378"/>
                  <a:pt x="258575" y="577428"/>
                </a:cubicBezTo>
                <a:close/>
              </a:path>
            </a:pathLst>
          </a:custGeom>
          <a:ln w="3175">
            <a:solidFill>
              <a:schemeClr val="tx1"/>
            </a:solidFill>
            <a:headEnd type="none"/>
            <a:tailEnd type="stealth"/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2600" y="992735"/>
            <a:ext cx="67056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latin typeface="Book Antiqua" panose="02040602050305030304" pitchFamily="18" charset="0"/>
              </a:rPr>
              <a:t>as well as newly created differences.</a:t>
            </a:r>
          </a:p>
        </p:txBody>
      </p:sp>
    </p:spTree>
    <p:extLst>
      <p:ext uri="{BB962C8B-B14F-4D97-AF65-F5344CB8AC3E}">
        <p14:creationId xmlns:p14="http://schemas.microsoft.com/office/powerpoint/2010/main" val="30718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58025E-6 L 0.12865 0.3395 " pathEditMode="relative" rAng="0" ptsTypes="AA">
                                      <p:cBhvr>
                                        <p:cTn id="43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1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602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133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2022-04-25T02:18:08Z</dcterms:modified>
</cp:coreProperties>
</file>