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81" r:id="rId2"/>
    <p:sldId id="300" r:id="rId3"/>
    <p:sldId id="301" r:id="rId4"/>
    <p:sldId id="314" r:id="rId5"/>
    <p:sldId id="316" r:id="rId6"/>
    <p:sldId id="315" r:id="rId7"/>
    <p:sldId id="317" r:id="rId8"/>
    <p:sldId id="382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CDBC0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 autoAdjust="0"/>
    <p:restoredTop sz="94660"/>
  </p:normalViewPr>
  <p:slideViewPr>
    <p:cSldViewPr>
      <p:cViewPr varScale="1">
        <p:scale>
          <a:sx n="143" d="100"/>
          <a:sy n="143" d="100"/>
        </p:scale>
        <p:origin x="666" y="108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>
            <a:fillRect/>
          </a:stretch>
        </p:blipFill>
        <p:spPr bwMode="auto">
          <a:xfrm>
            <a:off x="-6350" y="0"/>
            <a:ext cx="915035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5" y="1974850"/>
            <a:ext cx="585787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34EA2"/>
                </a:solidFill>
                <a:latin typeface="Bookman Old Style" pitchFamily="18" charset="0"/>
              </a:rPr>
              <a:t>Heredity and Evolution </a:t>
            </a:r>
            <a:endParaRPr lang="en-US" altLang="en-US" sz="3600" b="1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15975" y="3140075"/>
            <a:ext cx="52038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pt-BR" alt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Asexual reproduction</a:t>
            </a:r>
          </a:p>
          <a:p>
            <a:pPr eaLnBrk="1" hangingPunct="1">
              <a:buFont typeface="Arial" charset="0"/>
              <a:buChar char="•"/>
            </a:pPr>
            <a:r>
              <a:rPr lang="pt-BR" alt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Inheritance</a:t>
            </a:r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9518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066800" y="361950"/>
            <a:ext cx="6096001" cy="3767138"/>
            <a:chOff x="685800" y="842794"/>
            <a:chExt cx="6096165" cy="3767306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685800" y="1809750"/>
              <a:ext cx="2895600" cy="2800350"/>
              <a:chOff x="304800" y="-633984"/>
              <a:chExt cx="2895600" cy="280035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800" y="-633984"/>
                <a:ext cx="2800350" cy="2800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Oval 5"/>
              <p:cNvSpPr/>
              <p:nvPr/>
            </p:nvSpPr>
            <p:spPr>
              <a:xfrm>
                <a:off x="1319240" y="-634109"/>
                <a:ext cx="1881238" cy="14002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4" name="Cloud Callout 3"/>
            <p:cNvSpPr/>
            <p:nvPr/>
          </p:nvSpPr>
          <p:spPr>
            <a:xfrm>
              <a:off x="1905034" y="842794"/>
              <a:ext cx="4876931" cy="2699120"/>
            </a:xfrm>
            <a:prstGeom prst="cloudCallout">
              <a:avLst>
                <a:gd name="adj1" fmla="val -52993"/>
                <a:gd name="adj2" fmla="val 55936"/>
              </a:avLst>
            </a:prstGeom>
            <a:solidFill>
              <a:srgbClr val="92D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 smtClean="0">
                  <a:solidFill>
                    <a:srgbClr val="002060"/>
                  </a:solidFill>
                  <a:latin typeface="Bookman Old Style" pitchFamily="18" charset="0"/>
                </a:rPr>
                <a:t>What happens when a single individual reproduces as in asexual reproduction</a:t>
              </a:r>
              <a:endParaRPr lang="en-US" sz="3600" b="1" i="1" dirty="0">
                <a:solidFill>
                  <a:srgbClr val="FF0066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377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5254">
            <a:off x="932316" y="1293403"/>
            <a:ext cx="1126797" cy="11267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5254">
            <a:off x="932316" y="1293403"/>
            <a:ext cx="1126797" cy="112679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3360" y="742950"/>
            <a:ext cx="2225040" cy="2203791"/>
            <a:chOff x="914400" y="1867079"/>
            <a:chExt cx="2225040" cy="220379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1867079"/>
              <a:ext cx="2095500" cy="2095500"/>
            </a:xfrm>
            <a:prstGeom prst="rect">
              <a:avLst/>
            </a:prstGeom>
          </p:spPr>
        </p:pic>
        <p:sp>
          <p:nvSpPr>
            <p:cNvPr id="4" name="Freeform 3"/>
            <p:cNvSpPr/>
            <p:nvPr/>
          </p:nvSpPr>
          <p:spPr>
            <a:xfrm>
              <a:off x="1078393" y="3509010"/>
              <a:ext cx="2061047" cy="561860"/>
            </a:xfrm>
            <a:custGeom>
              <a:avLst/>
              <a:gdLst>
                <a:gd name="connsiteX0" fmla="*/ 0 w 2061047"/>
                <a:gd name="connsiteY0" fmla="*/ 55084 h 561860"/>
                <a:gd name="connsiteX1" fmla="*/ 209320 w 2061047"/>
                <a:gd name="connsiteY1" fmla="*/ 33051 h 561860"/>
                <a:gd name="connsiteX2" fmla="*/ 638978 w 2061047"/>
                <a:gd name="connsiteY2" fmla="*/ 22034 h 561860"/>
                <a:gd name="connsiteX3" fmla="*/ 716096 w 2061047"/>
                <a:gd name="connsiteY3" fmla="*/ 0 h 561860"/>
                <a:gd name="connsiteX4" fmla="*/ 936434 w 2061047"/>
                <a:gd name="connsiteY4" fmla="*/ 11017 h 561860"/>
                <a:gd name="connsiteX5" fmla="*/ 1013552 w 2061047"/>
                <a:gd name="connsiteY5" fmla="*/ 55084 h 561860"/>
                <a:gd name="connsiteX6" fmla="*/ 1046602 w 2061047"/>
                <a:gd name="connsiteY6" fmla="*/ 77118 h 561860"/>
                <a:gd name="connsiteX7" fmla="*/ 1123720 w 2061047"/>
                <a:gd name="connsiteY7" fmla="*/ 99152 h 561860"/>
                <a:gd name="connsiteX8" fmla="*/ 1189821 w 2061047"/>
                <a:gd name="connsiteY8" fmla="*/ 121186 h 561860"/>
                <a:gd name="connsiteX9" fmla="*/ 1233889 w 2061047"/>
                <a:gd name="connsiteY9" fmla="*/ 132202 h 561860"/>
                <a:gd name="connsiteX10" fmla="*/ 1266940 w 2061047"/>
                <a:gd name="connsiteY10" fmla="*/ 143219 h 561860"/>
                <a:gd name="connsiteX11" fmla="*/ 1344058 w 2061047"/>
                <a:gd name="connsiteY11" fmla="*/ 154236 h 561860"/>
                <a:gd name="connsiteX12" fmla="*/ 1410159 w 2061047"/>
                <a:gd name="connsiteY12" fmla="*/ 176270 h 561860"/>
                <a:gd name="connsiteX13" fmla="*/ 1509311 w 2061047"/>
                <a:gd name="connsiteY13" fmla="*/ 143219 h 561860"/>
                <a:gd name="connsiteX14" fmla="*/ 1542361 w 2061047"/>
                <a:gd name="connsiteY14" fmla="*/ 132202 h 561860"/>
                <a:gd name="connsiteX15" fmla="*/ 1586429 w 2061047"/>
                <a:gd name="connsiteY15" fmla="*/ 77118 h 561860"/>
                <a:gd name="connsiteX16" fmla="*/ 1652530 w 2061047"/>
                <a:gd name="connsiteY16" fmla="*/ 11017 h 561860"/>
                <a:gd name="connsiteX17" fmla="*/ 1872867 w 2061047"/>
                <a:gd name="connsiteY17" fmla="*/ 33051 h 561860"/>
                <a:gd name="connsiteX18" fmla="*/ 1972019 w 2061047"/>
                <a:gd name="connsiteY18" fmla="*/ 66101 h 561860"/>
                <a:gd name="connsiteX19" fmla="*/ 2005070 w 2061047"/>
                <a:gd name="connsiteY19" fmla="*/ 88135 h 561860"/>
                <a:gd name="connsiteX20" fmla="*/ 2016087 w 2061047"/>
                <a:gd name="connsiteY20" fmla="*/ 121186 h 561860"/>
                <a:gd name="connsiteX21" fmla="*/ 2038120 w 2061047"/>
                <a:gd name="connsiteY21" fmla="*/ 154236 h 561860"/>
                <a:gd name="connsiteX22" fmla="*/ 2060154 w 2061047"/>
                <a:gd name="connsiteY22" fmla="*/ 242371 h 561860"/>
                <a:gd name="connsiteX23" fmla="*/ 2049137 w 2061047"/>
                <a:gd name="connsiteY23" fmla="*/ 418641 h 561860"/>
                <a:gd name="connsiteX24" fmla="*/ 1927952 w 2061047"/>
                <a:gd name="connsiteY24" fmla="*/ 528810 h 561860"/>
                <a:gd name="connsiteX25" fmla="*/ 1872867 w 2061047"/>
                <a:gd name="connsiteY25" fmla="*/ 550843 h 561860"/>
                <a:gd name="connsiteX26" fmla="*/ 1663547 w 2061047"/>
                <a:gd name="connsiteY26" fmla="*/ 561860 h 561860"/>
                <a:gd name="connsiteX27" fmla="*/ 561860 w 2061047"/>
                <a:gd name="connsiteY27" fmla="*/ 550843 h 561860"/>
                <a:gd name="connsiteX28" fmla="*/ 495759 w 2061047"/>
                <a:gd name="connsiteY28" fmla="*/ 528810 h 561860"/>
                <a:gd name="connsiteX29" fmla="*/ 462708 w 2061047"/>
                <a:gd name="connsiteY29" fmla="*/ 495759 h 561860"/>
                <a:gd name="connsiteX30" fmla="*/ 363556 w 2061047"/>
                <a:gd name="connsiteY30" fmla="*/ 462708 h 561860"/>
                <a:gd name="connsiteX31" fmla="*/ 330506 w 2061047"/>
                <a:gd name="connsiteY31" fmla="*/ 451692 h 561860"/>
                <a:gd name="connsiteX32" fmla="*/ 297455 w 2061047"/>
                <a:gd name="connsiteY32" fmla="*/ 418641 h 561860"/>
                <a:gd name="connsiteX33" fmla="*/ 264405 w 2061047"/>
                <a:gd name="connsiteY33" fmla="*/ 363557 h 561860"/>
                <a:gd name="connsiteX34" fmla="*/ 231354 w 2061047"/>
                <a:gd name="connsiteY34" fmla="*/ 341523 h 561860"/>
                <a:gd name="connsiteX35" fmla="*/ 209320 w 2061047"/>
                <a:gd name="connsiteY35" fmla="*/ 297455 h 561860"/>
                <a:gd name="connsiteX36" fmla="*/ 132202 w 2061047"/>
                <a:gd name="connsiteY36" fmla="*/ 242371 h 561860"/>
                <a:gd name="connsiteX37" fmla="*/ 110168 w 2061047"/>
                <a:gd name="connsiteY37" fmla="*/ 209320 h 561860"/>
                <a:gd name="connsiteX38" fmla="*/ 77118 w 2061047"/>
                <a:gd name="connsiteY38" fmla="*/ 187287 h 561860"/>
                <a:gd name="connsiteX39" fmla="*/ 44067 w 2061047"/>
                <a:gd name="connsiteY39" fmla="*/ 154236 h 561860"/>
                <a:gd name="connsiteX40" fmla="*/ 55084 w 2061047"/>
                <a:gd name="connsiteY40" fmla="*/ 66101 h 561860"/>
                <a:gd name="connsiteX41" fmla="*/ 77118 w 2061047"/>
                <a:gd name="connsiteY41" fmla="*/ 33051 h 561860"/>
                <a:gd name="connsiteX42" fmla="*/ 88135 w 2061047"/>
                <a:gd name="connsiteY42" fmla="*/ 11017 h 56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061047" h="561860">
                  <a:moveTo>
                    <a:pt x="0" y="55084"/>
                  </a:moveTo>
                  <a:cubicBezTo>
                    <a:pt x="62523" y="47269"/>
                    <a:pt x="148878" y="35469"/>
                    <a:pt x="209320" y="33051"/>
                  </a:cubicBezTo>
                  <a:cubicBezTo>
                    <a:pt x="352472" y="27325"/>
                    <a:pt x="495759" y="25706"/>
                    <a:pt x="638978" y="22034"/>
                  </a:cubicBezTo>
                  <a:cubicBezTo>
                    <a:pt x="654563" y="16839"/>
                    <a:pt x="702264" y="0"/>
                    <a:pt x="716096" y="0"/>
                  </a:cubicBezTo>
                  <a:cubicBezTo>
                    <a:pt x="789634" y="0"/>
                    <a:pt x="862988" y="7345"/>
                    <a:pt x="936434" y="11017"/>
                  </a:cubicBezTo>
                  <a:cubicBezTo>
                    <a:pt x="1016955" y="64699"/>
                    <a:pt x="915709" y="-826"/>
                    <a:pt x="1013552" y="55084"/>
                  </a:cubicBezTo>
                  <a:cubicBezTo>
                    <a:pt x="1025048" y="61653"/>
                    <a:pt x="1034759" y="71197"/>
                    <a:pt x="1046602" y="77118"/>
                  </a:cubicBezTo>
                  <a:cubicBezTo>
                    <a:pt x="1065113" y="86374"/>
                    <a:pt x="1106073" y="93858"/>
                    <a:pt x="1123720" y="99152"/>
                  </a:cubicBezTo>
                  <a:cubicBezTo>
                    <a:pt x="1145966" y="105826"/>
                    <a:pt x="1167289" y="115553"/>
                    <a:pt x="1189821" y="121186"/>
                  </a:cubicBezTo>
                  <a:cubicBezTo>
                    <a:pt x="1204510" y="124858"/>
                    <a:pt x="1219330" y="128043"/>
                    <a:pt x="1233889" y="132202"/>
                  </a:cubicBezTo>
                  <a:cubicBezTo>
                    <a:pt x="1245055" y="135392"/>
                    <a:pt x="1255553" y="140941"/>
                    <a:pt x="1266940" y="143219"/>
                  </a:cubicBezTo>
                  <a:cubicBezTo>
                    <a:pt x="1292403" y="148312"/>
                    <a:pt x="1318352" y="150564"/>
                    <a:pt x="1344058" y="154236"/>
                  </a:cubicBezTo>
                  <a:cubicBezTo>
                    <a:pt x="1366092" y="161581"/>
                    <a:pt x="1387014" y="174341"/>
                    <a:pt x="1410159" y="176270"/>
                  </a:cubicBezTo>
                  <a:cubicBezTo>
                    <a:pt x="1480282" y="182114"/>
                    <a:pt x="1463032" y="166359"/>
                    <a:pt x="1509311" y="143219"/>
                  </a:cubicBezTo>
                  <a:cubicBezTo>
                    <a:pt x="1519698" y="138026"/>
                    <a:pt x="1531344" y="135874"/>
                    <a:pt x="1542361" y="132202"/>
                  </a:cubicBezTo>
                  <a:cubicBezTo>
                    <a:pt x="1563809" y="67860"/>
                    <a:pt x="1536597" y="126950"/>
                    <a:pt x="1586429" y="77118"/>
                  </a:cubicBezTo>
                  <a:cubicBezTo>
                    <a:pt x="1668419" y="-4872"/>
                    <a:pt x="1574638" y="62945"/>
                    <a:pt x="1652530" y="11017"/>
                  </a:cubicBezTo>
                  <a:cubicBezTo>
                    <a:pt x="1675471" y="12546"/>
                    <a:pt x="1818255" y="14847"/>
                    <a:pt x="1872867" y="33051"/>
                  </a:cubicBezTo>
                  <a:cubicBezTo>
                    <a:pt x="2009702" y="78662"/>
                    <a:pt x="1814157" y="34528"/>
                    <a:pt x="1972019" y="66101"/>
                  </a:cubicBezTo>
                  <a:cubicBezTo>
                    <a:pt x="1983036" y="73446"/>
                    <a:pt x="1996799" y="77796"/>
                    <a:pt x="2005070" y="88135"/>
                  </a:cubicBezTo>
                  <a:cubicBezTo>
                    <a:pt x="2012325" y="97203"/>
                    <a:pt x="2010894" y="110799"/>
                    <a:pt x="2016087" y="121186"/>
                  </a:cubicBezTo>
                  <a:cubicBezTo>
                    <a:pt x="2022008" y="133029"/>
                    <a:pt x="2032199" y="142393"/>
                    <a:pt x="2038120" y="154236"/>
                  </a:cubicBezTo>
                  <a:cubicBezTo>
                    <a:pt x="2049412" y="176821"/>
                    <a:pt x="2055964" y="221419"/>
                    <a:pt x="2060154" y="242371"/>
                  </a:cubicBezTo>
                  <a:cubicBezTo>
                    <a:pt x="2056482" y="301128"/>
                    <a:pt x="2069808" y="363518"/>
                    <a:pt x="2049137" y="418641"/>
                  </a:cubicBezTo>
                  <a:cubicBezTo>
                    <a:pt x="2042961" y="435109"/>
                    <a:pt x="1966468" y="509552"/>
                    <a:pt x="1927952" y="528810"/>
                  </a:cubicBezTo>
                  <a:cubicBezTo>
                    <a:pt x="1910264" y="537654"/>
                    <a:pt x="1892490" y="548390"/>
                    <a:pt x="1872867" y="550843"/>
                  </a:cubicBezTo>
                  <a:cubicBezTo>
                    <a:pt x="1803537" y="559509"/>
                    <a:pt x="1733320" y="558188"/>
                    <a:pt x="1663547" y="561860"/>
                  </a:cubicBezTo>
                  <a:lnTo>
                    <a:pt x="561860" y="550843"/>
                  </a:lnTo>
                  <a:cubicBezTo>
                    <a:pt x="538644" y="550186"/>
                    <a:pt x="495759" y="528810"/>
                    <a:pt x="495759" y="528810"/>
                  </a:cubicBezTo>
                  <a:cubicBezTo>
                    <a:pt x="484742" y="517793"/>
                    <a:pt x="475920" y="504017"/>
                    <a:pt x="462708" y="495759"/>
                  </a:cubicBezTo>
                  <a:cubicBezTo>
                    <a:pt x="430722" y="475768"/>
                    <a:pt x="398360" y="472652"/>
                    <a:pt x="363556" y="462708"/>
                  </a:cubicBezTo>
                  <a:cubicBezTo>
                    <a:pt x="352390" y="459518"/>
                    <a:pt x="341523" y="455364"/>
                    <a:pt x="330506" y="451692"/>
                  </a:cubicBezTo>
                  <a:cubicBezTo>
                    <a:pt x="319489" y="440675"/>
                    <a:pt x="306803" y="431105"/>
                    <a:pt x="297455" y="418641"/>
                  </a:cubicBezTo>
                  <a:cubicBezTo>
                    <a:pt x="284607" y="401511"/>
                    <a:pt x="278340" y="379815"/>
                    <a:pt x="264405" y="363557"/>
                  </a:cubicBezTo>
                  <a:cubicBezTo>
                    <a:pt x="255788" y="353504"/>
                    <a:pt x="242371" y="348868"/>
                    <a:pt x="231354" y="341523"/>
                  </a:cubicBezTo>
                  <a:cubicBezTo>
                    <a:pt x="224009" y="326834"/>
                    <a:pt x="218866" y="310819"/>
                    <a:pt x="209320" y="297455"/>
                  </a:cubicBezTo>
                  <a:cubicBezTo>
                    <a:pt x="184507" y="262717"/>
                    <a:pt x="169280" y="260910"/>
                    <a:pt x="132202" y="242371"/>
                  </a:cubicBezTo>
                  <a:cubicBezTo>
                    <a:pt x="124857" y="231354"/>
                    <a:pt x="119531" y="218683"/>
                    <a:pt x="110168" y="209320"/>
                  </a:cubicBezTo>
                  <a:cubicBezTo>
                    <a:pt x="100806" y="199958"/>
                    <a:pt x="87290" y="195763"/>
                    <a:pt x="77118" y="187287"/>
                  </a:cubicBezTo>
                  <a:cubicBezTo>
                    <a:pt x="65149" y="177313"/>
                    <a:pt x="55084" y="165253"/>
                    <a:pt x="44067" y="154236"/>
                  </a:cubicBezTo>
                  <a:cubicBezTo>
                    <a:pt x="47739" y="124858"/>
                    <a:pt x="47294" y="94665"/>
                    <a:pt x="55084" y="66101"/>
                  </a:cubicBezTo>
                  <a:cubicBezTo>
                    <a:pt x="58568" y="53327"/>
                    <a:pt x="70306" y="44405"/>
                    <a:pt x="77118" y="33051"/>
                  </a:cubicBezTo>
                  <a:cubicBezTo>
                    <a:pt x="81343" y="26010"/>
                    <a:pt x="84463" y="18362"/>
                    <a:pt x="88135" y="1101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481566" y="250388"/>
            <a:ext cx="63764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There </a:t>
            </a:r>
            <a:r>
              <a:rPr lang="en-US" dirty="0">
                <a:latin typeface="Book Antiqua" panose="02040602050305030304" pitchFamily="18" charset="0"/>
              </a:rPr>
              <a:t>would be only very minor differences between them, generated due to small inaccuracies in DNA copying.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791120" y="896719"/>
            <a:ext cx="995340" cy="764403"/>
            <a:chOff x="914400" y="1867079"/>
            <a:chExt cx="2133600" cy="218093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1867079"/>
              <a:ext cx="2095500" cy="2095500"/>
            </a:xfrm>
            <a:prstGeom prst="rect">
              <a:avLst/>
            </a:prstGeom>
          </p:spPr>
        </p:pic>
        <p:sp>
          <p:nvSpPr>
            <p:cNvPr id="14" name="Freeform 13"/>
            <p:cNvSpPr/>
            <p:nvPr/>
          </p:nvSpPr>
          <p:spPr>
            <a:xfrm>
              <a:off x="986953" y="3486150"/>
              <a:ext cx="2061047" cy="561860"/>
            </a:xfrm>
            <a:custGeom>
              <a:avLst/>
              <a:gdLst>
                <a:gd name="connsiteX0" fmla="*/ 0 w 2061047"/>
                <a:gd name="connsiteY0" fmla="*/ 55084 h 561860"/>
                <a:gd name="connsiteX1" fmla="*/ 209320 w 2061047"/>
                <a:gd name="connsiteY1" fmla="*/ 33051 h 561860"/>
                <a:gd name="connsiteX2" fmla="*/ 638978 w 2061047"/>
                <a:gd name="connsiteY2" fmla="*/ 22034 h 561860"/>
                <a:gd name="connsiteX3" fmla="*/ 716096 w 2061047"/>
                <a:gd name="connsiteY3" fmla="*/ 0 h 561860"/>
                <a:gd name="connsiteX4" fmla="*/ 936434 w 2061047"/>
                <a:gd name="connsiteY4" fmla="*/ 11017 h 561860"/>
                <a:gd name="connsiteX5" fmla="*/ 1013552 w 2061047"/>
                <a:gd name="connsiteY5" fmla="*/ 55084 h 561860"/>
                <a:gd name="connsiteX6" fmla="*/ 1046602 w 2061047"/>
                <a:gd name="connsiteY6" fmla="*/ 77118 h 561860"/>
                <a:gd name="connsiteX7" fmla="*/ 1123720 w 2061047"/>
                <a:gd name="connsiteY7" fmla="*/ 99152 h 561860"/>
                <a:gd name="connsiteX8" fmla="*/ 1189821 w 2061047"/>
                <a:gd name="connsiteY8" fmla="*/ 121186 h 561860"/>
                <a:gd name="connsiteX9" fmla="*/ 1233889 w 2061047"/>
                <a:gd name="connsiteY9" fmla="*/ 132202 h 561860"/>
                <a:gd name="connsiteX10" fmla="*/ 1266940 w 2061047"/>
                <a:gd name="connsiteY10" fmla="*/ 143219 h 561860"/>
                <a:gd name="connsiteX11" fmla="*/ 1344058 w 2061047"/>
                <a:gd name="connsiteY11" fmla="*/ 154236 h 561860"/>
                <a:gd name="connsiteX12" fmla="*/ 1410159 w 2061047"/>
                <a:gd name="connsiteY12" fmla="*/ 176270 h 561860"/>
                <a:gd name="connsiteX13" fmla="*/ 1509311 w 2061047"/>
                <a:gd name="connsiteY13" fmla="*/ 143219 h 561860"/>
                <a:gd name="connsiteX14" fmla="*/ 1542361 w 2061047"/>
                <a:gd name="connsiteY14" fmla="*/ 132202 h 561860"/>
                <a:gd name="connsiteX15" fmla="*/ 1586429 w 2061047"/>
                <a:gd name="connsiteY15" fmla="*/ 77118 h 561860"/>
                <a:gd name="connsiteX16" fmla="*/ 1652530 w 2061047"/>
                <a:gd name="connsiteY16" fmla="*/ 11017 h 561860"/>
                <a:gd name="connsiteX17" fmla="*/ 1872867 w 2061047"/>
                <a:gd name="connsiteY17" fmla="*/ 33051 h 561860"/>
                <a:gd name="connsiteX18" fmla="*/ 1972019 w 2061047"/>
                <a:gd name="connsiteY18" fmla="*/ 66101 h 561860"/>
                <a:gd name="connsiteX19" fmla="*/ 2005070 w 2061047"/>
                <a:gd name="connsiteY19" fmla="*/ 88135 h 561860"/>
                <a:gd name="connsiteX20" fmla="*/ 2016087 w 2061047"/>
                <a:gd name="connsiteY20" fmla="*/ 121186 h 561860"/>
                <a:gd name="connsiteX21" fmla="*/ 2038120 w 2061047"/>
                <a:gd name="connsiteY21" fmla="*/ 154236 h 561860"/>
                <a:gd name="connsiteX22" fmla="*/ 2060154 w 2061047"/>
                <a:gd name="connsiteY22" fmla="*/ 242371 h 561860"/>
                <a:gd name="connsiteX23" fmla="*/ 2049137 w 2061047"/>
                <a:gd name="connsiteY23" fmla="*/ 418641 h 561860"/>
                <a:gd name="connsiteX24" fmla="*/ 1927952 w 2061047"/>
                <a:gd name="connsiteY24" fmla="*/ 528810 h 561860"/>
                <a:gd name="connsiteX25" fmla="*/ 1872867 w 2061047"/>
                <a:gd name="connsiteY25" fmla="*/ 550843 h 561860"/>
                <a:gd name="connsiteX26" fmla="*/ 1663547 w 2061047"/>
                <a:gd name="connsiteY26" fmla="*/ 561860 h 561860"/>
                <a:gd name="connsiteX27" fmla="*/ 561860 w 2061047"/>
                <a:gd name="connsiteY27" fmla="*/ 550843 h 561860"/>
                <a:gd name="connsiteX28" fmla="*/ 495759 w 2061047"/>
                <a:gd name="connsiteY28" fmla="*/ 528810 h 561860"/>
                <a:gd name="connsiteX29" fmla="*/ 462708 w 2061047"/>
                <a:gd name="connsiteY29" fmla="*/ 495759 h 561860"/>
                <a:gd name="connsiteX30" fmla="*/ 363556 w 2061047"/>
                <a:gd name="connsiteY30" fmla="*/ 462708 h 561860"/>
                <a:gd name="connsiteX31" fmla="*/ 330506 w 2061047"/>
                <a:gd name="connsiteY31" fmla="*/ 451692 h 561860"/>
                <a:gd name="connsiteX32" fmla="*/ 297455 w 2061047"/>
                <a:gd name="connsiteY32" fmla="*/ 418641 h 561860"/>
                <a:gd name="connsiteX33" fmla="*/ 264405 w 2061047"/>
                <a:gd name="connsiteY33" fmla="*/ 363557 h 561860"/>
                <a:gd name="connsiteX34" fmla="*/ 231354 w 2061047"/>
                <a:gd name="connsiteY34" fmla="*/ 341523 h 561860"/>
                <a:gd name="connsiteX35" fmla="*/ 209320 w 2061047"/>
                <a:gd name="connsiteY35" fmla="*/ 297455 h 561860"/>
                <a:gd name="connsiteX36" fmla="*/ 132202 w 2061047"/>
                <a:gd name="connsiteY36" fmla="*/ 242371 h 561860"/>
                <a:gd name="connsiteX37" fmla="*/ 110168 w 2061047"/>
                <a:gd name="connsiteY37" fmla="*/ 209320 h 561860"/>
                <a:gd name="connsiteX38" fmla="*/ 77118 w 2061047"/>
                <a:gd name="connsiteY38" fmla="*/ 187287 h 561860"/>
                <a:gd name="connsiteX39" fmla="*/ 44067 w 2061047"/>
                <a:gd name="connsiteY39" fmla="*/ 154236 h 561860"/>
                <a:gd name="connsiteX40" fmla="*/ 55084 w 2061047"/>
                <a:gd name="connsiteY40" fmla="*/ 66101 h 561860"/>
                <a:gd name="connsiteX41" fmla="*/ 77118 w 2061047"/>
                <a:gd name="connsiteY41" fmla="*/ 33051 h 561860"/>
                <a:gd name="connsiteX42" fmla="*/ 88135 w 2061047"/>
                <a:gd name="connsiteY42" fmla="*/ 11017 h 56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061047" h="561860">
                  <a:moveTo>
                    <a:pt x="0" y="55084"/>
                  </a:moveTo>
                  <a:cubicBezTo>
                    <a:pt x="62523" y="47269"/>
                    <a:pt x="148878" y="35469"/>
                    <a:pt x="209320" y="33051"/>
                  </a:cubicBezTo>
                  <a:cubicBezTo>
                    <a:pt x="352472" y="27325"/>
                    <a:pt x="495759" y="25706"/>
                    <a:pt x="638978" y="22034"/>
                  </a:cubicBezTo>
                  <a:cubicBezTo>
                    <a:pt x="654563" y="16839"/>
                    <a:pt x="702264" y="0"/>
                    <a:pt x="716096" y="0"/>
                  </a:cubicBezTo>
                  <a:cubicBezTo>
                    <a:pt x="789634" y="0"/>
                    <a:pt x="862988" y="7345"/>
                    <a:pt x="936434" y="11017"/>
                  </a:cubicBezTo>
                  <a:cubicBezTo>
                    <a:pt x="1016955" y="64699"/>
                    <a:pt x="915709" y="-826"/>
                    <a:pt x="1013552" y="55084"/>
                  </a:cubicBezTo>
                  <a:cubicBezTo>
                    <a:pt x="1025048" y="61653"/>
                    <a:pt x="1034759" y="71197"/>
                    <a:pt x="1046602" y="77118"/>
                  </a:cubicBezTo>
                  <a:cubicBezTo>
                    <a:pt x="1065113" y="86374"/>
                    <a:pt x="1106073" y="93858"/>
                    <a:pt x="1123720" y="99152"/>
                  </a:cubicBezTo>
                  <a:cubicBezTo>
                    <a:pt x="1145966" y="105826"/>
                    <a:pt x="1167289" y="115553"/>
                    <a:pt x="1189821" y="121186"/>
                  </a:cubicBezTo>
                  <a:cubicBezTo>
                    <a:pt x="1204510" y="124858"/>
                    <a:pt x="1219330" y="128043"/>
                    <a:pt x="1233889" y="132202"/>
                  </a:cubicBezTo>
                  <a:cubicBezTo>
                    <a:pt x="1245055" y="135392"/>
                    <a:pt x="1255553" y="140941"/>
                    <a:pt x="1266940" y="143219"/>
                  </a:cubicBezTo>
                  <a:cubicBezTo>
                    <a:pt x="1292403" y="148312"/>
                    <a:pt x="1318352" y="150564"/>
                    <a:pt x="1344058" y="154236"/>
                  </a:cubicBezTo>
                  <a:cubicBezTo>
                    <a:pt x="1366092" y="161581"/>
                    <a:pt x="1387014" y="174341"/>
                    <a:pt x="1410159" y="176270"/>
                  </a:cubicBezTo>
                  <a:cubicBezTo>
                    <a:pt x="1480282" y="182114"/>
                    <a:pt x="1463032" y="166359"/>
                    <a:pt x="1509311" y="143219"/>
                  </a:cubicBezTo>
                  <a:cubicBezTo>
                    <a:pt x="1519698" y="138026"/>
                    <a:pt x="1531344" y="135874"/>
                    <a:pt x="1542361" y="132202"/>
                  </a:cubicBezTo>
                  <a:cubicBezTo>
                    <a:pt x="1563809" y="67860"/>
                    <a:pt x="1536597" y="126950"/>
                    <a:pt x="1586429" y="77118"/>
                  </a:cubicBezTo>
                  <a:cubicBezTo>
                    <a:pt x="1668419" y="-4872"/>
                    <a:pt x="1574638" y="62945"/>
                    <a:pt x="1652530" y="11017"/>
                  </a:cubicBezTo>
                  <a:cubicBezTo>
                    <a:pt x="1675471" y="12546"/>
                    <a:pt x="1818255" y="14847"/>
                    <a:pt x="1872867" y="33051"/>
                  </a:cubicBezTo>
                  <a:cubicBezTo>
                    <a:pt x="2009702" y="78662"/>
                    <a:pt x="1814157" y="34528"/>
                    <a:pt x="1972019" y="66101"/>
                  </a:cubicBezTo>
                  <a:cubicBezTo>
                    <a:pt x="1983036" y="73446"/>
                    <a:pt x="1996799" y="77796"/>
                    <a:pt x="2005070" y="88135"/>
                  </a:cubicBezTo>
                  <a:cubicBezTo>
                    <a:pt x="2012325" y="97203"/>
                    <a:pt x="2010894" y="110799"/>
                    <a:pt x="2016087" y="121186"/>
                  </a:cubicBezTo>
                  <a:cubicBezTo>
                    <a:pt x="2022008" y="133029"/>
                    <a:pt x="2032199" y="142393"/>
                    <a:pt x="2038120" y="154236"/>
                  </a:cubicBezTo>
                  <a:cubicBezTo>
                    <a:pt x="2049412" y="176821"/>
                    <a:pt x="2055964" y="221419"/>
                    <a:pt x="2060154" y="242371"/>
                  </a:cubicBezTo>
                  <a:cubicBezTo>
                    <a:pt x="2056482" y="301128"/>
                    <a:pt x="2069808" y="363518"/>
                    <a:pt x="2049137" y="418641"/>
                  </a:cubicBezTo>
                  <a:cubicBezTo>
                    <a:pt x="2042961" y="435109"/>
                    <a:pt x="1966468" y="509552"/>
                    <a:pt x="1927952" y="528810"/>
                  </a:cubicBezTo>
                  <a:cubicBezTo>
                    <a:pt x="1910264" y="537654"/>
                    <a:pt x="1892490" y="548390"/>
                    <a:pt x="1872867" y="550843"/>
                  </a:cubicBezTo>
                  <a:cubicBezTo>
                    <a:pt x="1803537" y="559509"/>
                    <a:pt x="1733320" y="558188"/>
                    <a:pt x="1663547" y="561860"/>
                  </a:cubicBezTo>
                  <a:lnTo>
                    <a:pt x="561860" y="550843"/>
                  </a:lnTo>
                  <a:cubicBezTo>
                    <a:pt x="538644" y="550186"/>
                    <a:pt x="495759" y="528810"/>
                    <a:pt x="495759" y="528810"/>
                  </a:cubicBezTo>
                  <a:cubicBezTo>
                    <a:pt x="484742" y="517793"/>
                    <a:pt x="475920" y="504017"/>
                    <a:pt x="462708" y="495759"/>
                  </a:cubicBezTo>
                  <a:cubicBezTo>
                    <a:pt x="430722" y="475768"/>
                    <a:pt x="398360" y="472652"/>
                    <a:pt x="363556" y="462708"/>
                  </a:cubicBezTo>
                  <a:cubicBezTo>
                    <a:pt x="352390" y="459518"/>
                    <a:pt x="341523" y="455364"/>
                    <a:pt x="330506" y="451692"/>
                  </a:cubicBezTo>
                  <a:cubicBezTo>
                    <a:pt x="319489" y="440675"/>
                    <a:pt x="306803" y="431105"/>
                    <a:pt x="297455" y="418641"/>
                  </a:cubicBezTo>
                  <a:cubicBezTo>
                    <a:pt x="284607" y="401511"/>
                    <a:pt x="278340" y="379815"/>
                    <a:pt x="264405" y="363557"/>
                  </a:cubicBezTo>
                  <a:cubicBezTo>
                    <a:pt x="255788" y="353504"/>
                    <a:pt x="242371" y="348868"/>
                    <a:pt x="231354" y="341523"/>
                  </a:cubicBezTo>
                  <a:cubicBezTo>
                    <a:pt x="224009" y="326834"/>
                    <a:pt x="218866" y="310819"/>
                    <a:pt x="209320" y="297455"/>
                  </a:cubicBezTo>
                  <a:cubicBezTo>
                    <a:pt x="184507" y="262717"/>
                    <a:pt x="169280" y="260910"/>
                    <a:pt x="132202" y="242371"/>
                  </a:cubicBezTo>
                  <a:cubicBezTo>
                    <a:pt x="124857" y="231354"/>
                    <a:pt x="119531" y="218683"/>
                    <a:pt x="110168" y="209320"/>
                  </a:cubicBezTo>
                  <a:cubicBezTo>
                    <a:pt x="100806" y="199958"/>
                    <a:pt x="87290" y="195763"/>
                    <a:pt x="77118" y="187287"/>
                  </a:cubicBezTo>
                  <a:cubicBezTo>
                    <a:pt x="65149" y="177313"/>
                    <a:pt x="55084" y="165253"/>
                    <a:pt x="44067" y="154236"/>
                  </a:cubicBezTo>
                  <a:cubicBezTo>
                    <a:pt x="47739" y="124858"/>
                    <a:pt x="47294" y="94665"/>
                    <a:pt x="55084" y="66101"/>
                  </a:cubicBezTo>
                  <a:cubicBezTo>
                    <a:pt x="58568" y="53327"/>
                    <a:pt x="70306" y="44405"/>
                    <a:pt x="77118" y="33051"/>
                  </a:cubicBezTo>
                  <a:cubicBezTo>
                    <a:pt x="81343" y="26010"/>
                    <a:pt x="84463" y="18362"/>
                    <a:pt x="88135" y="1101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938860" y="896719"/>
            <a:ext cx="995340" cy="764403"/>
            <a:chOff x="914400" y="1867079"/>
            <a:chExt cx="2133600" cy="2180931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1867079"/>
              <a:ext cx="2095500" cy="2095500"/>
            </a:xfrm>
            <a:prstGeom prst="rect">
              <a:avLst/>
            </a:prstGeom>
          </p:spPr>
        </p:pic>
        <p:sp>
          <p:nvSpPr>
            <p:cNvPr id="17" name="Freeform 16"/>
            <p:cNvSpPr/>
            <p:nvPr/>
          </p:nvSpPr>
          <p:spPr>
            <a:xfrm>
              <a:off x="986953" y="3486150"/>
              <a:ext cx="2061047" cy="561860"/>
            </a:xfrm>
            <a:custGeom>
              <a:avLst/>
              <a:gdLst>
                <a:gd name="connsiteX0" fmla="*/ 0 w 2061047"/>
                <a:gd name="connsiteY0" fmla="*/ 55084 h 561860"/>
                <a:gd name="connsiteX1" fmla="*/ 209320 w 2061047"/>
                <a:gd name="connsiteY1" fmla="*/ 33051 h 561860"/>
                <a:gd name="connsiteX2" fmla="*/ 638978 w 2061047"/>
                <a:gd name="connsiteY2" fmla="*/ 22034 h 561860"/>
                <a:gd name="connsiteX3" fmla="*/ 716096 w 2061047"/>
                <a:gd name="connsiteY3" fmla="*/ 0 h 561860"/>
                <a:gd name="connsiteX4" fmla="*/ 936434 w 2061047"/>
                <a:gd name="connsiteY4" fmla="*/ 11017 h 561860"/>
                <a:gd name="connsiteX5" fmla="*/ 1013552 w 2061047"/>
                <a:gd name="connsiteY5" fmla="*/ 55084 h 561860"/>
                <a:gd name="connsiteX6" fmla="*/ 1046602 w 2061047"/>
                <a:gd name="connsiteY6" fmla="*/ 77118 h 561860"/>
                <a:gd name="connsiteX7" fmla="*/ 1123720 w 2061047"/>
                <a:gd name="connsiteY7" fmla="*/ 99152 h 561860"/>
                <a:gd name="connsiteX8" fmla="*/ 1189821 w 2061047"/>
                <a:gd name="connsiteY8" fmla="*/ 121186 h 561860"/>
                <a:gd name="connsiteX9" fmla="*/ 1233889 w 2061047"/>
                <a:gd name="connsiteY9" fmla="*/ 132202 h 561860"/>
                <a:gd name="connsiteX10" fmla="*/ 1266940 w 2061047"/>
                <a:gd name="connsiteY10" fmla="*/ 143219 h 561860"/>
                <a:gd name="connsiteX11" fmla="*/ 1344058 w 2061047"/>
                <a:gd name="connsiteY11" fmla="*/ 154236 h 561860"/>
                <a:gd name="connsiteX12" fmla="*/ 1410159 w 2061047"/>
                <a:gd name="connsiteY12" fmla="*/ 176270 h 561860"/>
                <a:gd name="connsiteX13" fmla="*/ 1509311 w 2061047"/>
                <a:gd name="connsiteY13" fmla="*/ 143219 h 561860"/>
                <a:gd name="connsiteX14" fmla="*/ 1542361 w 2061047"/>
                <a:gd name="connsiteY14" fmla="*/ 132202 h 561860"/>
                <a:gd name="connsiteX15" fmla="*/ 1586429 w 2061047"/>
                <a:gd name="connsiteY15" fmla="*/ 77118 h 561860"/>
                <a:gd name="connsiteX16" fmla="*/ 1652530 w 2061047"/>
                <a:gd name="connsiteY16" fmla="*/ 11017 h 561860"/>
                <a:gd name="connsiteX17" fmla="*/ 1872867 w 2061047"/>
                <a:gd name="connsiteY17" fmla="*/ 33051 h 561860"/>
                <a:gd name="connsiteX18" fmla="*/ 1972019 w 2061047"/>
                <a:gd name="connsiteY18" fmla="*/ 66101 h 561860"/>
                <a:gd name="connsiteX19" fmla="*/ 2005070 w 2061047"/>
                <a:gd name="connsiteY19" fmla="*/ 88135 h 561860"/>
                <a:gd name="connsiteX20" fmla="*/ 2016087 w 2061047"/>
                <a:gd name="connsiteY20" fmla="*/ 121186 h 561860"/>
                <a:gd name="connsiteX21" fmla="*/ 2038120 w 2061047"/>
                <a:gd name="connsiteY21" fmla="*/ 154236 h 561860"/>
                <a:gd name="connsiteX22" fmla="*/ 2060154 w 2061047"/>
                <a:gd name="connsiteY22" fmla="*/ 242371 h 561860"/>
                <a:gd name="connsiteX23" fmla="*/ 2049137 w 2061047"/>
                <a:gd name="connsiteY23" fmla="*/ 418641 h 561860"/>
                <a:gd name="connsiteX24" fmla="*/ 1927952 w 2061047"/>
                <a:gd name="connsiteY24" fmla="*/ 528810 h 561860"/>
                <a:gd name="connsiteX25" fmla="*/ 1872867 w 2061047"/>
                <a:gd name="connsiteY25" fmla="*/ 550843 h 561860"/>
                <a:gd name="connsiteX26" fmla="*/ 1663547 w 2061047"/>
                <a:gd name="connsiteY26" fmla="*/ 561860 h 561860"/>
                <a:gd name="connsiteX27" fmla="*/ 561860 w 2061047"/>
                <a:gd name="connsiteY27" fmla="*/ 550843 h 561860"/>
                <a:gd name="connsiteX28" fmla="*/ 495759 w 2061047"/>
                <a:gd name="connsiteY28" fmla="*/ 528810 h 561860"/>
                <a:gd name="connsiteX29" fmla="*/ 462708 w 2061047"/>
                <a:gd name="connsiteY29" fmla="*/ 495759 h 561860"/>
                <a:gd name="connsiteX30" fmla="*/ 363556 w 2061047"/>
                <a:gd name="connsiteY30" fmla="*/ 462708 h 561860"/>
                <a:gd name="connsiteX31" fmla="*/ 330506 w 2061047"/>
                <a:gd name="connsiteY31" fmla="*/ 451692 h 561860"/>
                <a:gd name="connsiteX32" fmla="*/ 297455 w 2061047"/>
                <a:gd name="connsiteY32" fmla="*/ 418641 h 561860"/>
                <a:gd name="connsiteX33" fmla="*/ 264405 w 2061047"/>
                <a:gd name="connsiteY33" fmla="*/ 363557 h 561860"/>
                <a:gd name="connsiteX34" fmla="*/ 231354 w 2061047"/>
                <a:gd name="connsiteY34" fmla="*/ 341523 h 561860"/>
                <a:gd name="connsiteX35" fmla="*/ 209320 w 2061047"/>
                <a:gd name="connsiteY35" fmla="*/ 297455 h 561860"/>
                <a:gd name="connsiteX36" fmla="*/ 132202 w 2061047"/>
                <a:gd name="connsiteY36" fmla="*/ 242371 h 561860"/>
                <a:gd name="connsiteX37" fmla="*/ 110168 w 2061047"/>
                <a:gd name="connsiteY37" fmla="*/ 209320 h 561860"/>
                <a:gd name="connsiteX38" fmla="*/ 77118 w 2061047"/>
                <a:gd name="connsiteY38" fmla="*/ 187287 h 561860"/>
                <a:gd name="connsiteX39" fmla="*/ 44067 w 2061047"/>
                <a:gd name="connsiteY39" fmla="*/ 154236 h 561860"/>
                <a:gd name="connsiteX40" fmla="*/ 55084 w 2061047"/>
                <a:gd name="connsiteY40" fmla="*/ 66101 h 561860"/>
                <a:gd name="connsiteX41" fmla="*/ 77118 w 2061047"/>
                <a:gd name="connsiteY41" fmla="*/ 33051 h 561860"/>
                <a:gd name="connsiteX42" fmla="*/ 88135 w 2061047"/>
                <a:gd name="connsiteY42" fmla="*/ 11017 h 56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061047" h="561860">
                  <a:moveTo>
                    <a:pt x="0" y="55084"/>
                  </a:moveTo>
                  <a:cubicBezTo>
                    <a:pt x="62523" y="47269"/>
                    <a:pt x="148878" y="35469"/>
                    <a:pt x="209320" y="33051"/>
                  </a:cubicBezTo>
                  <a:cubicBezTo>
                    <a:pt x="352472" y="27325"/>
                    <a:pt x="495759" y="25706"/>
                    <a:pt x="638978" y="22034"/>
                  </a:cubicBezTo>
                  <a:cubicBezTo>
                    <a:pt x="654563" y="16839"/>
                    <a:pt x="702264" y="0"/>
                    <a:pt x="716096" y="0"/>
                  </a:cubicBezTo>
                  <a:cubicBezTo>
                    <a:pt x="789634" y="0"/>
                    <a:pt x="862988" y="7345"/>
                    <a:pt x="936434" y="11017"/>
                  </a:cubicBezTo>
                  <a:cubicBezTo>
                    <a:pt x="1016955" y="64699"/>
                    <a:pt x="915709" y="-826"/>
                    <a:pt x="1013552" y="55084"/>
                  </a:cubicBezTo>
                  <a:cubicBezTo>
                    <a:pt x="1025048" y="61653"/>
                    <a:pt x="1034759" y="71197"/>
                    <a:pt x="1046602" y="77118"/>
                  </a:cubicBezTo>
                  <a:cubicBezTo>
                    <a:pt x="1065113" y="86374"/>
                    <a:pt x="1106073" y="93858"/>
                    <a:pt x="1123720" y="99152"/>
                  </a:cubicBezTo>
                  <a:cubicBezTo>
                    <a:pt x="1145966" y="105826"/>
                    <a:pt x="1167289" y="115553"/>
                    <a:pt x="1189821" y="121186"/>
                  </a:cubicBezTo>
                  <a:cubicBezTo>
                    <a:pt x="1204510" y="124858"/>
                    <a:pt x="1219330" y="128043"/>
                    <a:pt x="1233889" y="132202"/>
                  </a:cubicBezTo>
                  <a:cubicBezTo>
                    <a:pt x="1245055" y="135392"/>
                    <a:pt x="1255553" y="140941"/>
                    <a:pt x="1266940" y="143219"/>
                  </a:cubicBezTo>
                  <a:cubicBezTo>
                    <a:pt x="1292403" y="148312"/>
                    <a:pt x="1318352" y="150564"/>
                    <a:pt x="1344058" y="154236"/>
                  </a:cubicBezTo>
                  <a:cubicBezTo>
                    <a:pt x="1366092" y="161581"/>
                    <a:pt x="1387014" y="174341"/>
                    <a:pt x="1410159" y="176270"/>
                  </a:cubicBezTo>
                  <a:cubicBezTo>
                    <a:pt x="1480282" y="182114"/>
                    <a:pt x="1463032" y="166359"/>
                    <a:pt x="1509311" y="143219"/>
                  </a:cubicBezTo>
                  <a:cubicBezTo>
                    <a:pt x="1519698" y="138026"/>
                    <a:pt x="1531344" y="135874"/>
                    <a:pt x="1542361" y="132202"/>
                  </a:cubicBezTo>
                  <a:cubicBezTo>
                    <a:pt x="1563809" y="67860"/>
                    <a:pt x="1536597" y="126950"/>
                    <a:pt x="1586429" y="77118"/>
                  </a:cubicBezTo>
                  <a:cubicBezTo>
                    <a:pt x="1668419" y="-4872"/>
                    <a:pt x="1574638" y="62945"/>
                    <a:pt x="1652530" y="11017"/>
                  </a:cubicBezTo>
                  <a:cubicBezTo>
                    <a:pt x="1675471" y="12546"/>
                    <a:pt x="1818255" y="14847"/>
                    <a:pt x="1872867" y="33051"/>
                  </a:cubicBezTo>
                  <a:cubicBezTo>
                    <a:pt x="2009702" y="78662"/>
                    <a:pt x="1814157" y="34528"/>
                    <a:pt x="1972019" y="66101"/>
                  </a:cubicBezTo>
                  <a:cubicBezTo>
                    <a:pt x="1983036" y="73446"/>
                    <a:pt x="1996799" y="77796"/>
                    <a:pt x="2005070" y="88135"/>
                  </a:cubicBezTo>
                  <a:cubicBezTo>
                    <a:pt x="2012325" y="97203"/>
                    <a:pt x="2010894" y="110799"/>
                    <a:pt x="2016087" y="121186"/>
                  </a:cubicBezTo>
                  <a:cubicBezTo>
                    <a:pt x="2022008" y="133029"/>
                    <a:pt x="2032199" y="142393"/>
                    <a:pt x="2038120" y="154236"/>
                  </a:cubicBezTo>
                  <a:cubicBezTo>
                    <a:pt x="2049412" y="176821"/>
                    <a:pt x="2055964" y="221419"/>
                    <a:pt x="2060154" y="242371"/>
                  </a:cubicBezTo>
                  <a:cubicBezTo>
                    <a:pt x="2056482" y="301128"/>
                    <a:pt x="2069808" y="363518"/>
                    <a:pt x="2049137" y="418641"/>
                  </a:cubicBezTo>
                  <a:cubicBezTo>
                    <a:pt x="2042961" y="435109"/>
                    <a:pt x="1966468" y="509552"/>
                    <a:pt x="1927952" y="528810"/>
                  </a:cubicBezTo>
                  <a:cubicBezTo>
                    <a:pt x="1910264" y="537654"/>
                    <a:pt x="1892490" y="548390"/>
                    <a:pt x="1872867" y="550843"/>
                  </a:cubicBezTo>
                  <a:cubicBezTo>
                    <a:pt x="1803537" y="559509"/>
                    <a:pt x="1733320" y="558188"/>
                    <a:pt x="1663547" y="561860"/>
                  </a:cubicBezTo>
                  <a:lnTo>
                    <a:pt x="561860" y="550843"/>
                  </a:lnTo>
                  <a:cubicBezTo>
                    <a:pt x="538644" y="550186"/>
                    <a:pt x="495759" y="528810"/>
                    <a:pt x="495759" y="528810"/>
                  </a:cubicBezTo>
                  <a:cubicBezTo>
                    <a:pt x="484742" y="517793"/>
                    <a:pt x="475920" y="504017"/>
                    <a:pt x="462708" y="495759"/>
                  </a:cubicBezTo>
                  <a:cubicBezTo>
                    <a:pt x="430722" y="475768"/>
                    <a:pt x="398360" y="472652"/>
                    <a:pt x="363556" y="462708"/>
                  </a:cubicBezTo>
                  <a:cubicBezTo>
                    <a:pt x="352390" y="459518"/>
                    <a:pt x="341523" y="455364"/>
                    <a:pt x="330506" y="451692"/>
                  </a:cubicBezTo>
                  <a:cubicBezTo>
                    <a:pt x="319489" y="440675"/>
                    <a:pt x="306803" y="431105"/>
                    <a:pt x="297455" y="418641"/>
                  </a:cubicBezTo>
                  <a:cubicBezTo>
                    <a:pt x="284607" y="401511"/>
                    <a:pt x="278340" y="379815"/>
                    <a:pt x="264405" y="363557"/>
                  </a:cubicBezTo>
                  <a:cubicBezTo>
                    <a:pt x="255788" y="353504"/>
                    <a:pt x="242371" y="348868"/>
                    <a:pt x="231354" y="341523"/>
                  </a:cubicBezTo>
                  <a:cubicBezTo>
                    <a:pt x="224009" y="326834"/>
                    <a:pt x="218866" y="310819"/>
                    <a:pt x="209320" y="297455"/>
                  </a:cubicBezTo>
                  <a:cubicBezTo>
                    <a:pt x="184507" y="262717"/>
                    <a:pt x="169280" y="260910"/>
                    <a:pt x="132202" y="242371"/>
                  </a:cubicBezTo>
                  <a:cubicBezTo>
                    <a:pt x="124857" y="231354"/>
                    <a:pt x="119531" y="218683"/>
                    <a:pt x="110168" y="209320"/>
                  </a:cubicBezTo>
                  <a:cubicBezTo>
                    <a:pt x="100806" y="199958"/>
                    <a:pt x="87290" y="195763"/>
                    <a:pt x="77118" y="187287"/>
                  </a:cubicBezTo>
                  <a:cubicBezTo>
                    <a:pt x="65149" y="177313"/>
                    <a:pt x="55084" y="165253"/>
                    <a:pt x="44067" y="154236"/>
                  </a:cubicBezTo>
                  <a:cubicBezTo>
                    <a:pt x="47739" y="124858"/>
                    <a:pt x="47294" y="94665"/>
                    <a:pt x="55084" y="66101"/>
                  </a:cubicBezTo>
                  <a:cubicBezTo>
                    <a:pt x="58568" y="53327"/>
                    <a:pt x="70306" y="44405"/>
                    <a:pt x="77118" y="33051"/>
                  </a:cubicBezTo>
                  <a:cubicBezTo>
                    <a:pt x="81343" y="26010"/>
                    <a:pt x="84463" y="18362"/>
                    <a:pt x="88135" y="1101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791120" y="2112147"/>
            <a:ext cx="995340" cy="764403"/>
            <a:chOff x="914400" y="1867079"/>
            <a:chExt cx="2133600" cy="2180931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1867079"/>
              <a:ext cx="2095500" cy="2095500"/>
            </a:xfrm>
            <a:prstGeom prst="rect">
              <a:avLst/>
            </a:prstGeom>
          </p:spPr>
        </p:pic>
        <p:sp>
          <p:nvSpPr>
            <p:cNvPr id="33" name="Freeform 32"/>
            <p:cNvSpPr/>
            <p:nvPr/>
          </p:nvSpPr>
          <p:spPr>
            <a:xfrm>
              <a:off x="986953" y="3486150"/>
              <a:ext cx="2061047" cy="561860"/>
            </a:xfrm>
            <a:custGeom>
              <a:avLst/>
              <a:gdLst>
                <a:gd name="connsiteX0" fmla="*/ 0 w 2061047"/>
                <a:gd name="connsiteY0" fmla="*/ 55084 h 561860"/>
                <a:gd name="connsiteX1" fmla="*/ 209320 w 2061047"/>
                <a:gd name="connsiteY1" fmla="*/ 33051 h 561860"/>
                <a:gd name="connsiteX2" fmla="*/ 638978 w 2061047"/>
                <a:gd name="connsiteY2" fmla="*/ 22034 h 561860"/>
                <a:gd name="connsiteX3" fmla="*/ 716096 w 2061047"/>
                <a:gd name="connsiteY3" fmla="*/ 0 h 561860"/>
                <a:gd name="connsiteX4" fmla="*/ 936434 w 2061047"/>
                <a:gd name="connsiteY4" fmla="*/ 11017 h 561860"/>
                <a:gd name="connsiteX5" fmla="*/ 1013552 w 2061047"/>
                <a:gd name="connsiteY5" fmla="*/ 55084 h 561860"/>
                <a:gd name="connsiteX6" fmla="*/ 1046602 w 2061047"/>
                <a:gd name="connsiteY6" fmla="*/ 77118 h 561860"/>
                <a:gd name="connsiteX7" fmla="*/ 1123720 w 2061047"/>
                <a:gd name="connsiteY7" fmla="*/ 99152 h 561860"/>
                <a:gd name="connsiteX8" fmla="*/ 1189821 w 2061047"/>
                <a:gd name="connsiteY8" fmla="*/ 121186 h 561860"/>
                <a:gd name="connsiteX9" fmla="*/ 1233889 w 2061047"/>
                <a:gd name="connsiteY9" fmla="*/ 132202 h 561860"/>
                <a:gd name="connsiteX10" fmla="*/ 1266940 w 2061047"/>
                <a:gd name="connsiteY10" fmla="*/ 143219 h 561860"/>
                <a:gd name="connsiteX11" fmla="*/ 1344058 w 2061047"/>
                <a:gd name="connsiteY11" fmla="*/ 154236 h 561860"/>
                <a:gd name="connsiteX12" fmla="*/ 1410159 w 2061047"/>
                <a:gd name="connsiteY12" fmla="*/ 176270 h 561860"/>
                <a:gd name="connsiteX13" fmla="*/ 1509311 w 2061047"/>
                <a:gd name="connsiteY13" fmla="*/ 143219 h 561860"/>
                <a:gd name="connsiteX14" fmla="*/ 1542361 w 2061047"/>
                <a:gd name="connsiteY14" fmla="*/ 132202 h 561860"/>
                <a:gd name="connsiteX15" fmla="*/ 1586429 w 2061047"/>
                <a:gd name="connsiteY15" fmla="*/ 77118 h 561860"/>
                <a:gd name="connsiteX16" fmla="*/ 1652530 w 2061047"/>
                <a:gd name="connsiteY16" fmla="*/ 11017 h 561860"/>
                <a:gd name="connsiteX17" fmla="*/ 1872867 w 2061047"/>
                <a:gd name="connsiteY17" fmla="*/ 33051 h 561860"/>
                <a:gd name="connsiteX18" fmla="*/ 1972019 w 2061047"/>
                <a:gd name="connsiteY18" fmla="*/ 66101 h 561860"/>
                <a:gd name="connsiteX19" fmla="*/ 2005070 w 2061047"/>
                <a:gd name="connsiteY19" fmla="*/ 88135 h 561860"/>
                <a:gd name="connsiteX20" fmla="*/ 2016087 w 2061047"/>
                <a:gd name="connsiteY20" fmla="*/ 121186 h 561860"/>
                <a:gd name="connsiteX21" fmla="*/ 2038120 w 2061047"/>
                <a:gd name="connsiteY21" fmla="*/ 154236 h 561860"/>
                <a:gd name="connsiteX22" fmla="*/ 2060154 w 2061047"/>
                <a:gd name="connsiteY22" fmla="*/ 242371 h 561860"/>
                <a:gd name="connsiteX23" fmla="*/ 2049137 w 2061047"/>
                <a:gd name="connsiteY23" fmla="*/ 418641 h 561860"/>
                <a:gd name="connsiteX24" fmla="*/ 1927952 w 2061047"/>
                <a:gd name="connsiteY24" fmla="*/ 528810 h 561860"/>
                <a:gd name="connsiteX25" fmla="*/ 1872867 w 2061047"/>
                <a:gd name="connsiteY25" fmla="*/ 550843 h 561860"/>
                <a:gd name="connsiteX26" fmla="*/ 1663547 w 2061047"/>
                <a:gd name="connsiteY26" fmla="*/ 561860 h 561860"/>
                <a:gd name="connsiteX27" fmla="*/ 561860 w 2061047"/>
                <a:gd name="connsiteY27" fmla="*/ 550843 h 561860"/>
                <a:gd name="connsiteX28" fmla="*/ 495759 w 2061047"/>
                <a:gd name="connsiteY28" fmla="*/ 528810 h 561860"/>
                <a:gd name="connsiteX29" fmla="*/ 462708 w 2061047"/>
                <a:gd name="connsiteY29" fmla="*/ 495759 h 561860"/>
                <a:gd name="connsiteX30" fmla="*/ 363556 w 2061047"/>
                <a:gd name="connsiteY30" fmla="*/ 462708 h 561860"/>
                <a:gd name="connsiteX31" fmla="*/ 330506 w 2061047"/>
                <a:gd name="connsiteY31" fmla="*/ 451692 h 561860"/>
                <a:gd name="connsiteX32" fmla="*/ 297455 w 2061047"/>
                <a:gd name="connsiteY32" fmla="*/ 418641 h 561860"/>
                <a:gd name="connsiteX33" fmla="*/ 264405 w 2061047"/>
                <a:gd name="connsiteY33" fmla="*/ 363557 h 561860"/>
                <a:gd name="connsiteX34" fmla="*/ 231354 w 2061047"/>
                <a:gd name="connsiteY34" fmla="*/ 341523 h 561860"/>
                <a:gd name="connsiteX35" fmla="*/ 209320 w 2061047"/>
                <a:gd name="connsiteY35" fmla="*/ 297455 h 561860"/>
                <a:gd name="connsiteX36" fmla="*/ 132202 w 2061047"/>
                <a:gd name="connsiteY36" fmla="*/ 242371 h 561860"/>
                <a:gd name="connsiteX37" fmla="*/ 110168 w 2061047"/>
                <a:gd name="connsiteY37" fmla="*/ 209320 h 561860"/>
                <a:gd name="connsiteX38" fmla="*/ 77118 w 2061047"/>
                <a:gd name="connsiteY38" fmla="*/ 187287 h 561860"/>
                <a:gd name="connsiteX39" fmla="*/ 44067 w 2061047"/>
                <a:gd name="connsiteY39" fmla="*/ 154236 h 561860"/>
                <a:gd name="connsiteX40" fmla="*/ 55084 w 2061047"/>
                <a:gd name="connsiteY40" fmla="*/ 66101 h 561860"/>
                <a:gd name="connsiteX41" fmla="*/ 77118 w 2061047"/>
                <a:gd name="connsiteY41" fmla="*/ 33051 h 561860"/>
                <a:gd name="connsiteX42" fmla="*/ 88135 w 2061047"/>
                <a:gd name="connsiteY42" fmla="*/ 11017 h 56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061047" h="561860">
                  <a:moveTo>
                    <a:pt x="0" y="55084"/>
                  </a:moveTo>
                  <a:cubicBezTo>
                    <a:pt x="62523" y="47269"/>
                    <a:pt x="148878" y="35469"/>
                    <a:pt x="209320" y="33051"/>
                  </a:cubicBezTo>
                  <a:cubicBezTo>
                    <a:pt x="352472" y="27325"/>
                    <a:pt x="495759" y="25706"/>
                    <a:pt x="638978" y="22034"/>
                  </a:cubicBezTo>
                  <a:cubicBezTo>
                    <a:pt x="654563" y="16839"/>
                    <a:pt x="702264" y="0"/>
                    <a:pt x="716096" y="0"/>
                  </a:cubicBezTo>
                  <a:cubicBezTo>
                    <a:pt x="789634" y="0"/>
                    <a:pt x="862988" y="7345"/>
                    <a:pt x="936434" y="11017"/>
                  </a:cubicBezTo>
                  <a:cubicBezTo>
                    <a:pt x="1016955" y="64699"/>
                    <a:pt x="915709" y="-826"/>
                    <a:pt x="1013552" y="55084"/>
                  </a:cubicBezTo>
                  <a:cubicBezTo>
                    <a:pt x="1025048" y="61653"/>
                    <a:pt x="1034759" y="71197"/>
                    <a:pt x="1046602" y="77118"/>
                  </a:cubicBezTo>
                  <a:cubicBezTo>
                    <a:pt x="1065113" y="86374"/>
                    <a:pt x="1106073" y="93858"/>
                    <a:pt x="1123720" y="99152"/>
                  </a:cubicBezTo>
                  <a:cubicBezTo>
                    <a:pt x="1145966" y="105826"/>
                    <a:pt x="1167289" y="115553"/>
                    <a:pt x="1189821" y="121186"/>
                  </a:cubicBezTo>
                  <a:cubicBezTo>
                    <a:pt x="1204510" y="124858"/>
                    <a:pt x="1219330" y="128043"/>
                    <a:pt x="1233889" y="132202"/>
                  </a:cubicBezTo>
                  <a:cubicBezTo>
                    <a:pt x="1245055" y="135392"/>
                    <a:pt x="1255553" y="140941"/>
                    <a:pt x="1266940" y="143219"/>
                  </a:cubicBezTo>
                  <a:cubicBezTo>
                    <a:pt x="1292403" y="148312"/>
                    <a:pt x="1318352" y="150564"/>
                    <a:pt x="1344058" y="154236"/>
                  </a:cubicBezTo>
                  <a:cubicBezTo>
                    <a:pt x="1366092" y="161581"/>
                    <a:pt x="1387014" y="174341"/>
                    <a:pt x="1410159" y="176270"/>
                  </a:cubicBezTo>
                  <a:cubicBezTo>
                    <a:pt x="1480282" y="182114"/>
                    <a:pt x="1463032" y="166359"/>
                    <a:pt x="1509311" y="143219"/>
                  </a:cubicBezTo>
                  <a:cubicBezTo>
                    <a:pt x="1519698" y="138026"/>
                    <a:pt x="1531344" y="135874"/>
                    <a:pt x="1542361" y="132202"/>
                  </a:cubicBezTo>
                  <a:cubicBezTo>
                    <a:pt x="1563809" y="67860"/>
                    <a:pt x="1536597" y="126950"/>
                    <a:pt x="1586429" y="77118"/>
                  </a:cubicBezTo>
                  <a:cubicBezTo>
                    <a:pt x="1668419" y="-4872"/>
                    <a:pt x="1574638" y="62945"/>
                    <a:pt x="1652530" y="11017"/>
                  </a:cubicBezTo>
                  <a:cubicBezTo>
                    <a:pt x="1675471" y="12546"/>
                    <a:pt x="1818255" y="14847"/>
                    <a:pt x="1872867" y="33051"/>
                  </a:cubicBezTo>
                  <a:cubicBezTo>
                    <a:pt x="2009702" y="78662"/>
                    <a:pt x="1814157" y="34528"/>
                    <a:pt x="1972019" y="66101"/>
                  </a:cubicBezTo>
                  <a:cubicBezTo>
                    <a:pt x="1983036" y="73446"/>
                    <a:pt x="1996799" y="77796"/>
                    <a:pt x="2005070" y="88135"/>
                  </a:cubicBezTo>
                  <a:cubicBezTo>
                    <a:pt x="2012325" y="97203"/>
                    <a:pt x="2010894" y="110799"/>
                    <a:pt x="2016087" y="121186"/>
                  </a:cubicBezTo>
                  <a:cubicBezTo>
                    <a:pt x="2022008" y="133029"/>
                    <a:pt x="2032199" y="142393"/>
                    <a:pt x="2038120" y="154236"/>
                  </a:cubicBezTo>
                  <a:cubicBezTo>
                    <a:pt x="2049412" y="176821"/>
                    <a:pt x="2055964" y="221419"/>
                    <a:pt x="2060154" y="242371"/>
                  </a:cubicBezTo>
                  <a:cubicBezTo>
                    <a:pt x="2056482" y="301128"/>
                    <a:pt x="2069808" y="363518"/>
                    <a:pt x="2049137" y="418641"/>
                  </a:cubicBezTo>
                  <a:cubicBezTo>
                    <a:pt x="2042961" y="435109"/>
                    <a:pt x="1966468" y="509552"/>
                    <a:pt x="1927952" y="528810"/>
                  </a:cubicBezTo>
                  <a:cubicBezTo>
                    <a:pt x="1910264" y="537654"/>
                    <a:pt x="1892490" y="548390"/>
                    <a:pt x="1872867" y="550843"/>
                  </a:cubicBezTo>
                  <a:cubicBezTo>
                    <a:pt x="1803537" y="559509"/>
                    <a:pt x="1733320" y="558188"/>
                    <a:pt x="1663547" y="561860"/>
                  </a:cubicBezTo>
                  <a:lnTo>
                    <a:pt x="561860" y="550843"/>
                  </a:lnTo>
                  <a:cubicBezTo>
                    <a:pt x="538644" y="550186"/>
                    <a:pt x="495759" y="528810"/>
                    <a:pt x="495759" y="528810"/>
                  </a:cubicBezTo>
                  <a:cubicBezTo>
                    <a:pt x="484742" y="517793"/>
                    <a:pt x="475920" y="504017"/>
                    <a:pt x="462708" y="495759"/>
                  </a:cubicBezTo>
                  <a:cubicBezTo>
                    <a:pt x="430722" y="475768"/>
                    <a:pt x="398360" y="472652"/>
                    <a:pt x="363556" y="462708"/>
                  </a:cubicBezTo>
                  <a:cubicBezTo>
                    <a:pt x="352390" y="459518"/>
                    <a:pt x="341523" y="455364"/>
                    <a:pt x="330506" y="451692"/>
                  </a:cubicBezTo>
                  <a:cubicBezTo>
                    <a:pt x="319489" y="440675"/>
                    <a:pt x="306803" y="431105"/>
                    <a:pt x="297455" y="418641"/>
                  </a:cubicBezTo>
                  <a:cubicBezTo>
                    <a:pt x="284607" y="401511"/>
                    <a:pt x="278340" y="379815"/>
                    <a:pt x="264405" y="363557"/>
                  </a:cubicBezTo>
                  <a:cubicBezTo>
                    <a:pt x="255788" y="353504"/>
                    <a:pt x="242371" y="348868"/>
                    <a:pt x="231354" y="341523"/>
                  </a:cubicBezTo>
                  <a:cubicBezTo>
                    <a:pt x="224009" y="326834"/>
                    <a:pt x="218866" y="310819"/>
                    <a:pt x="209320" y="297455"/>
                  </a:cubicBezTo>
                  <a:cubicBezTo>
                    <a:pt x="184507" y="262717"/>
                    <a:pt x="169280" y="260910"/>
                    <a:pt x="132202" y="242371"/>
                  </a:cubicBezTo>
                  <a:cubicBezTo>
                    <a:pt x="124857" y="231354"/>
                    <a:pt x="119531" y="218683"/>
                    <a:pt x="110168" y="209320"/>
                  </a:cubicBezTo>
                  <a:cubicBezTo>
                    <a:pt x="100806" y="199958"/>
                    <a:pt x="87290" y="195763"/>
                    <a:pt x="77118" y="187287"/>
                  </a:cubicBezTo>
                  <a:cubicBezTo>
                    <a:pt x="65149" y="177313"/>
                    <a:pt x="55084" y="165253"/>
                    <a:pt x="44067" y="154236"/>
                  </a:cubicBezTo>
                  <a:cubicBezTo>
                    <a:pt x="47739" y="124858"/>
                    <a:pt x="47294" y="94665"/>
                    <a:pt x="55084" y="66101"/>
                  </a:cubicBezTo>
                  <a:cubicBezTo>
                    <a:pt x="58568" y="53327"/>
                    <a:pt x="70306" y="44405"/>
                    <a:pt x="77118" y="33051"/>
                  </a:cubicBezTo>
                  <a:cubicBezTo>
                    <a:pt x="81343" y="26010"/>
                    <a:pt x="84463" y="18362"/>
                    <a:pt x="88135" y="1101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938860" y="2112147"/>
            <a:ext cx="995340" cy="764403"/>
            <a:chOff x="914400" y="1867079"/>
            <a:chExt cx="2133600" cy="2180931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1867079"/>
              <a:ext cx="2095500" cy="2095500"/>
            </a:xfrm>
            <a:prstGeom prst="rect">
              <a:avLst/>
            </a:prstGeom>
          </p:spPr>
        </p:pic>
        <p:sp>
          <p:nvSpPr>
            <p:cNvPr id="36" name="Freeform 35"/>
            <p:cNvSpPr/>
            <p:nvPr/>
          </p:nvSpPr>
          <p:spPr>
            <a:xfrm>
              <a:off x="986953" y="3486150"/>
              <a:ext cx="2061047" cy="561860"/>
            </a:xfrm>
            <a:custGeom>
              <a:avLst/>
              <a:gdLst>
                <a:gd name="connsiteX0" fmla="*/ 0 w 2061047"/>
                <a:gd name="connsiteY0" fmla="*/ 55084 h 561860"/>
                <a:gd name="connsiteX1" fmla="*/ 209320 w 2061047"/>
                <a:gd name="connsiteY1" fmla="*/ 33051 h 561860"/>
                <a:gd name="connsiteX2" fmla="*/ 638978 w 2061047"/>
                <a:gd name="connsiteY2" fmla="*/ 22034 h 561860"/>
                <a:gd name="connsiteX3" fmla="*/ 716096 w 2061047"/>
                <a:gd name="connsiteY3" fmla="*/ 0 h 561860"/>
                <a:gd name="connsiteX4" fmla="*/ 936434 w 2061047"/>
                <a:gd name="connsiteY4" fmla="*/ 11017 h 561860"/>
                <a:gd name="connsiteX5" fmla="*/ 1013552 w 2061047"/>
                <a:gd name="connsiteY5" fmla="*/ 55084 h 561860"/>
                <a:gd name="connsiteX6" fmla="*/ 1046602 w 2061047"/>
                <a:gd name="connsiteY6" fmla="*/ 77118 h 561860"/>
                <a:gd name="connsiteX7" fmla="*/ 1123720 w 2061047"/>
                <a:gd name="connsiteY7" fmla="*/ 99152 h 561860"/>
                <a:gd name="connsiteX8" fmla="*/ 1189821 w 2061047"/>
                <a:gd name="connsiteY8" fmla="*/ 121186 h 561860"/>
                <a:gd name="connsiteX9" fmla="*/ 1233889 w 2061047"/>
                <a:gd name="connsiteY9" fmla="*/ 132202 h 561860"/>
                <a:gd name="connsiteX10" fmla="*/ 1266940 w 2061047"/>
                <a:gd name="connsiteY10" fmla="*/ 143219 h 561860"/>
                <a:gd name="connsiteX11" fmla="*/ 1344058 w 2061047"/>
                <a:gd name="connsiteY11" fmla="*/ 154236 h 561860"/>
                <a:gd name="connsiteX12" fmla="*/ 1410159 w 2061047"/>
                <a:gd name="connsiteY12" fmla="*/ 176270 h 561860"/>
                <a:gd name="connsiteX13" fmla="*/ 1509311 w 2061047"/>
                <a:gd name="connsiteY13" fmla="*/ 143219 h 561860"/>
                <a:gd name="connsiteX14" fmla="*/ 1542361 w 2061047"/>
                <a:gd name="connsiteY14" fmla="*/ 132202 h 561860"/>
                <a:gd name="connsiteX15" fmla="*/ 1586429 w 2061047"/>
                <a:gd name="connsiteY15" fmla="*/ 77118 h 561860"/>
                <a:gd name="connsiteX16" fmla="*/ 1652530 w 2061047"/>
                <a:gd name="connsiteY16" fmla="*/ 11017 h 561860"/>
                <a:gd name="connsiteX17" fmla="*/ 1872867 w 2061047"/>
                <a:gd name="connsiteY17" fmla="*/ 33051 h 561860"/>
                <a:gd name="connsiteX18" fmla="*/ 1972019 w 2061047"/>
                <a:gd name="connsiteY18" fmla="*/ 66101 h 561860"/>
                <a:gd name="connsiteX19" fmla="*/ 2005070 w 2061047"/>
                <a:gd name="connsiteY19" fmla="*/ 88135 h 561860"/>
                <a:gd name="connsiteX20" fmla="*/ 2016087 w 2061047"/>
                <a:gd name="connsiteY20" fmla="*/ 121186 h 561860"/>
                <a:gd name="connsiteX21" fmla="*/ 2038120 w 2061047"/>
                <a:gd name="connsiteY21" fmla="*/ 154236 h 561860"/>
                <a:gd name="connsiteX22" fmla="*/ 2060154 w 2061047"/>
                <a:gd name="connsiteY22" fmla="*/ 242371 h 561860"/>
                <a:gd name="connsiteX23" fmla="*/ 2049137 w 2061047"/>
                <a:gd name="connsiteY23" fmla="*/ 418641 h 561860"/>
                <a:gd name="connsiteX24" fmla="*/ 1927952 w 2061047"/>
                <a:gd name="connsiteY24" fmla="*/ 528810 h 561860"/>
                <a:gd name="connsiteX25" fmla="*/ 1872867 w 2061047"/>
                <a:gd name="connsiteY25" fmla="*/ 550843 h 561860"/>
                <a:gd name="connsiteX26" fmla="*/ 1663547 w 2061047"/>
                <a:gd name="connsiteY26" fmla="*/ 561860 h 561860"/>
                <a:gd name="connsiteX27" fmla="*/ 561860 w 2061047"/>
                <a:gd name="connsiteY27" fmla="*/ 550843 h 561860"/>
                <a:gd name="connsiteX28" fmla="*/ 495759 w 2061047"/>
                <a:gd name="connsiteY28" fmla="*/ 528810 h 561860"/>
                <a:gd name="connsiteX29" fmla="*/ 462708 w 2061047"/>
                <a:gd name="connsiteY29" fmla="*/ 495759 h 561860"/>
                <a:gd name="connsiteX30" fmla="*/ 363556 w 2061047"/>
                <a:gd name="connsiteY30" fmla="*/ 462708 h 561860"/>
                <a:gd name="connsiteX31" fmla="*/ 330506 w 2061047"/>
                <a:gd name="connsiteY31" fmla="*/ 451692 h 561860"/>
                <a:gd name="connsiteX32" fmla="*/ 297455 w 2061047"/>
                <a:gd name="connsiteY32" fmla="*/ 418641 h 561860"/>
                <a:gd name="connsiteX33" fmla="*/ 264405 w 2061047"/>
                <a:gd name="connsiteY33" fmla="*/ 363557 h 561860"/>
                <a:gd name="connsiteX34" fmla="*/ 231354 w 2061047"/>
                <a:gd name="connsiteY34" fmla="*/ 341523 h 561860"/>
                <a:gd name="connsiteX35" fmla="*/ 209320 w 2061047"/>
                <a:gd name="connsiteY35" fmla="*/ 297455 h 561860"/>
                <a:gd name="connsiteX36" fmla="*/ 132202 w 2061047"/>
                <a:gd name="connsiteY36" fmla="*/ 242371 h 561860"/>
                <a:gd name="connsiteX37" fmla="*/ 110168 w 2061047"/>
                <a:gd name="connsiteY37" fmla="*/ 209320 h 561860"/>
                <a:gd name="connsiteX38" fmla="*/ 77118 w 2061047"/>
                <a:gd name="connsiteY38" fmla="*/ 187287 h 561860"/>
                <a:gd name="connsiteX39" fmla="*/ 44067 w 2061047"/>
                <a:gd name="connsiteY39" fmla="*/ 154236 h 561860"/>
                <a:gd name="connsiteX40" fmla="*/ 55084 w 2061047"/>
                <a:gd name="connsiteY40" fmla="*/ 66101 h 561860"/>
                <a:gd name="connsiteX41" fmla="*/ 77118 w 2061047"/>
                <a:gd name="connsiteY41" fmla="*/ 33051 h 561860"/>
                <a:gd name="connsiteX42" fmla="*/ 88135 w 2061047"/>
                <a:gd name="connsiteY42" fmla="*/ 11017 h 56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061047" h="561860">
                  <a:moveTo>
                    <a:pt x="0" y="55084"/>
                  </a:moveTo>
                  <a:cubicBezTo>
                    <a:pt x="62523" y="47269"/>
                    <a:pt x="148878" y="35469"/>
                    <a:pt x="209320" y="33051"/>
                  </a:cubicBezTo>
                  <a:cubicBezTo>
                    <a:pt x="352472" y="27325"/>
                    <a:pt x="495759" y="25706"/>
                    <a:pt x="638978" y="22034"/>
                  </a:cubicBezTo>
                  <a:cubicBezTo>
                    <a:pt x="654563" y="16839"/>
                    <a:pt x="702264" y="0"/>
                    <a:pt x="716096" y="0"/>
                  </a:cubicBezTo>
                  <a:cubicBezTo>
                    <a:pt x="789634" y="0"/>
                    <a:pt x="862988" y="7345"/>
                    <a:pt x="936434" y="11017"/>
                  </a:cubicBezTo>
                  <a:cubicBezTo>
                    <a:pt x="1016955" y="64699"/>
                    <a:pt x="915709" y="-826"/>
                    <a:pt x="1013552" y="55084"/>
                  </a:cubicBezTo>
                  <a:cubicBezTo>
                    <a:pt x="1025048" y="61653"/>
                    <a:pt x="1034759" y="71197"/>
                    <a:pt x="1046602" y="77118"/>
                  </a:cubicBezTo>
                  <a:cubicBezTo>
                    <a:pt x="1065113" y="86374"/>
                    <a:pt x="1106073" y="93858"/>
                    <a:pt x="1123720" y="99152"/>
                  </a:cubicBezTo>
                  <a:cubicBezTo>
                    <a:pt x="1145966" y="105826"/>
                    <a:pt x="1167289" y="115553"/>
                    <a:pt x="1189821" y="121186"/>
                  </a:cubicBezTo>
                  <a:cubicBezTo>
                    <a:pt x="1204510" y="124858"/>
                    <a:pt x="1219330" y="128043"/>
                    <a:pt x="1233889" y="132202"/>
                  </a:cubicBezTo>
                  <a:cubicBezTo>
                    <a:pt x="1245055" y="135392"/>
                    <a:pt x="1255553" y="140941"/>
                    <a:pt x="1266940" y="143219"/>
                  </a:cubicBezTo>
                  <a:cubicBezTo>
                    <a:pt x="1292403" y="148312"/>
                    <a:pt x="1318352" y="150564"/>
                    <a:pt x="1344058" y="154236"/>
                  </a:cubicBezTo>
                  <a:cubicBezTo>
                    <a:pt x="1366092" y="161581"/>
                    <a:pt x="1387014" y="174341"/>
                    <a:pt x="1410159" y="176270"/>
                  </a:cubicBezTo>
                  <a:cubicBezTo>
                    <a:pt x="1480282" y="182114"/>
                    <a:pt x="1463032" y="166359"/>
                    <a:pt x="1509311" y="143219"/>
                  </a:cubicBezTo>
                  <a:cubicBezTo>
                    <a:pt x="1519698" y="138026"/>
                    <a:pt x="1531344" y="135874"/>
                    <a:pt x="1542361" y="132202"/>
                  </a:cubicBezTo>
                  <a:cubicBezTo>
                    <a:pt x="1563809" y="67860"/>
                    <a:pt x="1536597" y="126950"/>
                    <a:pt x="1586429" y="77118"/>
                  </a:cubicBezTo>
                  <a:cubicBezTo>
                    <a:pt x="1668419" y="-4872"/>
                    <a:pt x="1574638" y="62945"/>
                    <a:pt x="1652530" y="11017"/>
                  </a:cubicBezTo>
                  <a:cubicBezTo>
                    <a:pt x="1675471" y="12546"/>
                    <a:pt x="1818255" y="14847"/>
                    <a:pt x="1872867" y="33051"/>
                  </a:cubicBezTo>
                  <a:cubicBezTo>
                    <a:pt x="2009702" y="78662"/>
                    <a:pt x="1814157" y="34528"/>
                    <a:pt x="1972019" y="66101"/>
                  </a:cubicBezTo>
                  <a:cubicBezTo>
                    <a:pt x="1983036" y="73446"/>
                    <a:pt x="1996799" y="77796"/>
                    <a:pt x="2005070" y="88135"/>
                  </a:cubicBezTo>
                  <a:cubicBezTo>
                    <a:pt x="2012325" y="97203"/>
                    <a:pt x="2010894" y="110799"/>
                    <a:pt x="2016087" y="121186"/>
                  </a:cubicBezTo>
                  <a:cubicBezTo>
                    <a:pt x="2022008" y="133029"/>
                    <a:pt x="2032199" y="142393"/>
                    <a:pt x="2038120" y="154236"/>
                  </a:cubicBezTo>
                  <a:cubicBezTo>
                    <a:pt x="2049412" y="176821"/>
                    <a:pt x="2055964" y="221419"/>
                    <a:pt x="2060154" y="242371"/>
                  </a:cubicBezTo>
                  <a:cubicBezTo>
                    <a:pt x="2056482" y="301128"/>
                    <a:pt x="2069808" y="363518"/>
                    <a:pt x="2049137" y="418641"/>
                  </a:cubicBezTo>
                  <a:cubicBezTo>
                    <a:pt x="2042961" y="435109"/>
                    <a:pt x="1966468" y="509552"/>
                    <a:pt x="1927952" y="528810"/>
                  </a:cubicBezTo>
                  <a:cubicBezTo>
                    <a:pt x="1910264" y="537654"/>
                    <a:pt x="1892490" y="548390"/>
                    <a:pt x="1872867" y="550843"/>
                  </a:cubicBezTo>
                  <a:cubicBezTo>
                    <a:pt x="1803537" y="559509"/>
                    <a:pt x="1733320" y="558188"/>
                    <a:pt x="1663547" y="561860"/>
                  </a:cubicBezTo>
                  <a:lnTo>
                    <a:pt x="561860" y="550843"/>
                  </a:lnTo>
                  <a:cubicBezTo>
                    <a:pt x="538644" y="550186"/>
                    <a:pt x="495759" y="528810"/>
                    <a:pt x="495759" y="528810"/>
                  </a:cubicBezTo>
                  <a:cubicBezTo>
                    <a:pt x="484742" y="517793"/>
                    <a:pt x="475920" y="504017"/>
                    <a:pt x="462708" y="495759"/>
                  </a:cubicBezTo>
                  <a:cubicBezTo>
                    <a:pt x="430722" y="475768"/>
                    <a:pt x="398360" y="472652"/>
                    <a:pt x="363556" y="462708"/>
                  </a:cubicBezTo>
                  <a:cubicBezTo>
                    <a:pt x="352390" y="459518"/>
                    <a:pt x="341523" y="455364"/>
                    <a:pt x="330506" y="451692"/>
                  </a:cubicBezTo>
                  <a:cubicBezTo>
                    <a:pt x="319489" y="440675"/>
                    <a:pt x="306803" y="431105"/>
                    <a:pt x="297455" y="418641"/>
                  </a:cubicBezTo>
                  <a:cubicBezTo>
                    <a:pt x="284607" y="401511"/>
                    <a:pt x="278340" y="379815"/>
                    <a:pt x="264405" y="363557"/>
                  </a:cubicBezTo>
                  <a:cubicBezTo>
                    <a:pt x="255788" y="353504"/>
                    <a:pt x="242371" y="348868"/>
                    <a:pt x="231354" y="341523"/>
                  </a:cubicBezTo>
                  <a:cubicBezTo>
                    <a:pt x="224009" y="326834"/>
                    <a:pt x="218866" y="310819"/>
                    <a:pt x="209320" y="297455"/>
                  </a:cubicBezTo>
                  <a:cubicBezTo>
                    <a:pt x="184507" y="262717"/>
                    <a:pt x="169280" y="260910"/>
                    <a:pt x="132202" y="242371"/>
                  </a:cubicBezTo>
                  <a:cubicBezTo>
                    <a:pt x="124857" y="231354"/>
                    <a:pt x="119531" y="218683"/>
                    <a:pt x="110168" y="209320"/>
                  </a:cubicBezTo>
                  <a:cubicBezTo>
                    <a:pt x="100806" y="199958"/>
                    <a:pt x="87290" y="195763"/>
                    <a:pt x="77118" y="187287"/>
                  </a:cubicBezTo>
                  <a:cubicBezTo>
                    <a:pt x="65149" y="177313"/>
                    <a:pt x="55084" y="165253"/>
                    <a:pt x="44067" y="154236"/>
                  </a:cubicBezTo>
                  <a:cubicBezTo>
                    <a:pt x="47739" y="124858"/>
                    <a:pt x="47294" y="94665"/>
                    <a:pt x="55084" y="66101"/>
                  </a:cubicBezTo>
                  <a:cubicBezTo>
                    <a:pt x="58568" y="53327"/>
                    <a:pt x="70306" y="44405"/>
                    <a:pt x="77118" y="33051"/>
                  </a:cubicBezTo>
                  <a:cubicBezTo>
                    <a:pt x="81343" y="26010"/>
                    <a:pt x="84463" y="18362"/>
                    <a:pt x="88135" y="1101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ight Arrow 29"/>
          <p:cNvSpPr/>
          <p:nvPr/>
        </p:nvSpPr>
        <p:spPr>
          <a:xfrm>
            <a:off x="3945739" y="1081720"/>
            <a:ext cx="735093" cy="331011"/>
          </a:xfrm>
          <a:prstGeom prst="rightArrow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3945739" y="2359859"/>
            <a:ext cx="735093" cy="331011"/>
          </a:xfrm>
          <a:prstGeom prst="rightArrow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2105290" y="1661122"/>
            <a:ext cx="735093" cy="331011"/>
          </a:xfrm>
          <a:prstGeom prst="rightArrow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481566" y="3105150"/>
            <a:ext cx="5004834" cy="990600"/>
          </a:xfrm>
          <a:prstGeom prst="round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36651" y="3124864"/>
            <a:ext cx="2871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If one bacterium divides,</a:t>
            </a:r>
            <a:endParaRPr lang="en-US" dirty="0">
              <a:latin typeface="Bookman Old Style" panose="02050604050505020204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 rot="10800000" flipH="1">
            <a:off x="1201930" y="2674052"/>
            <a:ext cx="137160" cy="404996"/>
            <a:chOff x="3057054" y="2324750"/>
            <a:chExt cx="137160" cy="404996"/>
          </a:xfrm>
        </p:grpSpPr>
        <p:sp>
          <p:nvSpPr>
            <p:cNvPr id="43" name="Oval 42"/>
            <p:cNvSpPr/>
            <p:nvPr/>
          </p:nvSpPr>
          <p:spPr>
            <a:xfrm flipV="1">
              <a:off x="3057054" y="2324750"/>
              <a:ext cx="137160" cy="136326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 flipV="1">
              <a:off x="3070770" y="2499983"/>
              <a:ext cx="109728" cy="109061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 flipV="1">
              <a:off x="3084486" y="2647950"/>
              <a:ext cx="82296" cy="81796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3102391" y="3124864"/>
            <a:ext cx="2449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and then the </a:t>
            </a:r>
            <a:r>
              <a:rPr lang="en-US" dirty="0" smtClean="0">
                <a:latin typeface="Book Antiqua" panose="02040602050305030304" pitchFamily="18" charset="0"/>
              </a:rPr>
              <a:t>resultant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36651" y="3430686"/>
            <a:ext cx="2871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two </a:t>
            </a:r>
            <a:r>
              <a:rPr lang="en-US" dirty="0">
                <a:latin typeface="Book Antiqua" panose="02040602050305030304" pitchFamily="18" charset="0"/>
              </a:rPr>
              <a:t>bacteria divide again,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245215" y="3423458"/>
            <a:ext cx="22411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the four </a:t>
            </a:r>
            <a:r>
              <a:rPr lang="en-US" dirty="0" smtClean="0">
                <a:latin typeface="Book Antiqua" panose="02040602050305030304" pitchFamily="18" charset="0"/>
              </a:rPr>
              <a:t>individual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33400" y="3736784"/>
            <a:ext cx="4594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bacteria </a:t>
            </a:r>
            <a:r>
              <a:rPr lang="en-US" dirty="0">
                <a:latin typeface="Book Antiqua" panose="02040602050305030304" pitchFamily="18" charset="0"/>
              </a:rPr>
              <a:t>generated would be very similar.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7" name="Rounded Rectangular Callout 36"/>
          <p:cNvSpPr/>
          <p:nvPr/>
        </p:nvSpPr>
        <p:spPr>
          <a:xfrm>
            <a:off x="3710554" y="1062122"/>
            <a:ext cx="2833897" cy="1138113"/>
          </a:xfrm>
          <a:prstGeom prst="wedgeRoundRectCallout">
            <a:avLst>
              <a:gd name="adj1" fmla="val -57575"/>
              <a:gd name="adj2" fmla="val -73726"/>
              <a:gd name="adj3" fmla="val 16667"/>
            </a:avLst>
          </a:prstGeom>
          <a:solidFill>
            <a:srgbClr val="00B0F0">
              <a:alpha val="89000"/>
            </a:srgb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changes</a:t>
            </a:r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75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2527E-6 L 0.1901 -0.1064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97" y="-533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52731E-6 L 0.19479 0.1388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40" y="69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 animBg="1"/>
      <p:bldP spid="38" grpId="0" animBg="1"/>
      <p:bldP spid="39" grpId="0" animBg="1"/>
      <p:bldP spid="40" grpId="0" animBg="1"/>
      <p:bldP spid="41" grpId="0"/>
      <p:bldP spid="46" grpId="0"/>
      <p:bldP spid="47" grpId="0"/>
      <p:bldP spid="48" grpId="0"/>
      <p:bldP spid="49" grpId="0"/>
      <p:bldP spid="37" grpId="0" animBg="1"/>
      <p:bldP spid="3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066800" y="361950"/>
            <a:ext cx="6096000" cy="3767138"/>
            <a:chOff x="685800" y="842794"/>
            <a:chExt cx="6096164" cy="3767306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685800" y="1809750"/>
              <a:ext cx="2895600" cy="2800350"/>
              <a:chOff x="304800" y="-633984"/>
              <a:chExt cx="2895600" cy="280035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800" y="-633984"/>
                <a:ext cx="2800350" cy="2800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Oval 5"/>
              <p:cNvSpPr/>
              <p:nvPr/>
            </p:nvSpPr>
            <p:spPr>
              <a:xfrm>
                <a:off x="1319240" y="-634109"/>
                <a:ext cx="1881238" cy="14002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4" name="Cloud Callout 3"/>
            <p:cNvSpPr/>
            <p:nvPr/>
          </p:nvSpPr>
          <p:spPr>
            <a:xfrm>
              <a:off x="2085975" y="842794"/>
              <a:ext cx="4695989" cy="2699120"/>
            </a:xfrm>
            <a:prstGeom prst="cloudCallout">
              <a:avLst>
                <a:gd name="adj1" fmla="val -52993"/>
                <a:gd name="adj2" fmla="val 55936"/>
              </a:avLst>
            </a:prstGeom>
            <a:solidFill>
              <a:srgbClr val="92D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2060"/>
                  </a:solidFill>
                  <a:latin typeface="Bookman Old Style" pitchFamily="18" charset="0"/>
                </a:rPr>
                <a:t>The most obvious outcome of the reproductive process still remains the generation of individuals of similar design.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117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1566" y="250388"/>
            <a:ext cx="7062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Heredity determine the process by which traits and characteristics are reliably inherited. 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23925" y="742950"/>
            <a:ext cx="5995353" cy="4267201"/>
            <a:chOff x="45025" y="740395"/>
            <a:chExt cx="5995514" cy="426738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5025" y="2438393"/>
              <a:ext cx="2800350" cy="2569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Cloud Callout 4"/>
            <p:cNvSpPr/>
            <p:nvPr/>
          </p:nvSpPr>
          <p:spPr>
            <a:xfrm>
              <a:off x="2159557" y="740395"/>
              <a:ext cx="3880982" cy="2027888"/>
            </a:xfrm>
            <a:prstGeom prst="cloudCallout">
              <a:avLst>
                <a:gd name="adj1" fmla="val -56275"/>
                <a:gd name="adj2" fmla="val 51368"/>
              </a:avLst>
            </a:prstGeom>
            <a:solidFill>
              <a:srgbClr val="92D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2060"/>
                  </a:solidFill>
                  <a:latin typeface="Bookman Old Style" pitchFamily="18" charset="0"/>
                </a:rPr>
                <a:t>What are inherited traits / characters and how these characters are </a:t>
              </a:r>
              <a:r>
                <a:rPr lang="en-US" b="1" dirty="0">
                  <a:solidFill>
                    <a:srgbClr val="002060"/>
                  </a:solidFill>
                  <a:latin typeface="Bookman Old Style" pitchFamily="18" charset="0"/>
                </a:rPr>
                <a:t>inherited </a:t>
              </a:r>
              <a:r>
                <a:rPr lang="en-US" b="1" dirty="0" smtClean="0">
                  <a:solidFill>
                    <a:srgbClr val="002060"/>
                  </a:solidFill>
                  <a:latin typeface="Bookman Old Style" pitchFamily="18" charset="0"/>
                </a:rPr>
                <a:t>???</a:t>
              </a:r>
              <a:endParaRPr lang="en-US" b="1" dirty="0">
                <a:solidFill>
                  <a:srgbClr val="00206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53047" y="742949"/>
            <a:ext cx="5995353" cy="4267201"/>
            <a:chOff x="45025" y="740395"/>
            <a:chExt cx="5995514" cy="426738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5025" y="2438393"/>
              <a:ext cx="2800350" cy="2569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Cloud Callout 9"/>
            <p:cNvSpPr/>
            <p:nvPr/>
          </p:nvSpPr>
          <p:spPr>
            <a:xfrm>
              <a:off x="2159557" y="740395"/>
              <a:ext cx="3880982" cy="2027888"/>
            </a:xfrm>
            <a:prstGeom prst="cloudCallout">
              <a:avLst>
                <a:gd name="adj1" fmla="val -56275"/>
                <a:gd name="adj2" fmla="val 51368"/>
              </a:avLst>
            </a:prstGeom>
            <a:solidFill>
              <a:srgbClr val="92D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2060"/>
                  </a:solidFill>
                  <a:latin typeface="Bookman Old Style" pitchFamily="18" charset="0"/>
                </a:rPr>
                <a:t>Lets understand inherited traits  with an example.</a:t>
              </a:r>
              <a:endParaRPr lang="en-US" b="1" dirty="0">
                <a:solidFill>
                  <a:srgbClr val="002060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647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41989" y="895350"/>
            <a:ext cx="2010283" cy="2001971"/>
            <a:chOff x="6569104" y="2011627"/>
            <a:chExt cx="2010283" cy="2001971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840586" y="2377969"/>
              <a:ext cx="1467319" cy="16356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6569104" y="2011627"/>
              <a:ext cx="20102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66"/>
                  </a:solidFill>
                  <a:latin typeface="Book Antiqua" panose="02040602050305030304" pitchFamily="18" charset="0"/>
                </a:rPr>
                <a:t>Attached Ear lobe</a:t>
              </a:r>
              <a:endParaRPr lang="en-US" sz="1400" b="1" dirty="0" smtClean="0">
                <a:solidFill>
                  <a:srgbClr val="FF0066"/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99872" y="913790"/>
            <a:ext cx="2286000" cy="1983531"/>
            <a:chOff x="3276601" y="2030909"/>
            <a:chExt cx="2286000" cy="1983531"/>
          </a:xfrm>
        </p:grpSpPr>
        <p:sp>
          <p:nvSpPr>
            <p:cNvPr id="14" name="Rectangle 13"/>
            <p:cNvSpPr/>
            <p:nvPr/>
          </p:nvSpPr>
          <p:spPr>
            <a:xfrm>
              <a:off x="3276601" y="2030909"/>
              <a:ext cx="2286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66"/>
                  </a:solidFill>
                  <a:latin typeface="Book Antiqua" panose="02040602050305030304" pitchFamily="18" charset="0"/>
                </a:rPr>
                <a:t>Free </a:t>
              </a:r>
              <a:r>
                <a:rPr lang="en-US" sz="1400" b="1" dirty="0">
                  <a:solidFill>
                    <a:srgbClr val="FF0066"/>
                  </a:solidFill>
                  <a:latin typeface="Book Antiqua" panose="02040602050305030304" pitchFamily="18" charset="0"/>
                </a:rPr>
                <a:t>Ear </a:t>
              </a:r>
              <a:r>
                <a:rPr lang="en-US" sz="1400" b="1" dirty="0" smtClean="0">
                  <a:solidFill>
                    <a:srgbClr val="FF0066"/>
                  </a:solidFill>
                  <a:latin typeface="Book Antiqua" panose="02040602050305030304" pitchFamily="18" charset="0"/>
                </a:rPr>
                <a:t>lobe</a:t>
              </a:r>
            </a:p>
          </p:txBody>
        </p:sp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44" t="12136" b="18929"/>
            <a:stretch/>
          </p:blipFill>
          <p:spPr bwMode="auto">
            <a:xfrm>
              <a:off x="3686633" y="2395922"/>
              <a:ext cx="1465936" cy="16185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351917" y="3521640"/>
            <a:ext cx="2730651" cy="1336110"/>
            <a:chOff x="5337873" y="2828106"/>
            <a:chExt cx="2730651" cy="1336110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312"/>
            <a:stretch/>
          </p:blipFill>
          <p:spPr bwMode="auto">
            <a:xfrm>
              <a:off x="6841803" y="2828106"/>
              <a:ext cx="1226721" cy="1336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5337873" y="3402216"/>
              <a:ext cx="20102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66"/>
                  </a:solidFill>
                  <a:latin typeface="Book Antiqua" panose="02040602050305030304" pitchFamily="18" charset="0"/>
                </a:rPr>
                <a:t>Attached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81566" y="250388"/>
            <a:ext cx="4264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Book Antiqua" panose="02040602050305030304" pitchFamily="18" charset="0"/>
              </a:rPr>
              <a:t>Suppose a male with attached ear lobe</a:t>
            </a:r>
            <a:endParaRPr lang="en-US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19600" y="250388"/>
            <a:ext cx="4264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Book Antiqua" panose="02040602050305030304" pitchFamily="18" charset="0"/>
              </a:rPr>
              <a:t>marries a female with free</a:t>
            </a:r>
            <a:endParaRPr lang="en-US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566" y="622991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Book Antiqua" panose="02040602050305030304" pitchFamily="18" charset="0"/>
              </a:rPr>
              <a:t>ear lobe</a:t>
            </a:r>
            <a:endParaRPr lang="en-US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104694" y="1188593"/>
            <a:ext cx="4517870" cy="3549361"/>
            <a:chOff x="481566" y="1311026"/>
            <a:chExt cx="4517870" cy="354936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566" y="3028950"/>
              <a:ext cx="2219923" cy="1831437"/>
            </a:xfrm>
            <a:prstGeom prst="rect">
              <a:avLst/>
            </a:prstGeom>
          </p:spPr>
        </p:pic>
        <p:sp>
          <p:nvSpPr>
            <p:cNvPr id="23" name="Cloud Callout 22"/>
            <p:cNvSpPr/>
            <p:nvPr/>
          </p:nvSpPr>
          <p:spPr bwMode="auto">
            <a:xfrm>
              <a:off x="1929366" y="1311026"/>
              <a:ext cx="3070070" cy="1813133"/>
            </a:xfrm>
            <a:prstGeom prst="cloudCallout">
              <a:avLst>
                <a:gd name="adj1" fmla="val -54713"/>
                <a:gd name="adj2" fmla="val 67944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 smtClean="0">
                  <a:solidFill>
                    <a:srgbClr val="002060"/>
                  </a:solidFill>
                  <a:latin typeface="Bookman Old Style" pitchFamily="18" charset="0"/>
                </a:rPr>
                <a:t>What will be their child's ear lobe will look like???</a:t>
              </a:r>
              <a:endParaRPr lang="en-US" sz="2000" b="1" dirty="0">
                <a:solidFill>
                  <a:srgbClr val="00206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104694" y="1188593"/>
            <a:ext cx="4517870" cy="3549361"/>
            <a:chOff x="481566" y="1311026"/>
            <a:chExt cx="4517870" cy="3549361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566" y="3028950"/>
              <a:ext cx="2219923" cy="1831437"/>
            </a:xfrm>
            <a:prstGeom prst="rect">
              <a:avLst/>
            </a:prstGeom>
          </p:spPr>
        </p:pic>
        <p:sp>
          <p:nvSpPr>
            <p:cNvPr id="27" name="Cloud Callout 26"/>
            <p:cNvSpPr/>
            <p:nvPr/>
          </p:nvSpPr>
          <p:spPr bwMode="auto">
            <a:xfrm>
              <a:off x="1929366" y="1311026"/>
              <a:ext cx="3070070" cy="1813133"/>
            </a:xfrm>
            <a:prstGeom prst="cloudCallout">
              <a:avLst>
                <a:gd name="adj1" fmla="val -54713"/>
                <a:gd name="adj2" fmla="val 67944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 smtClean="0">
                  <a:solidFill>
                    <a:srgbClr val="002060"/>
                  </a:solidFill>
                  <a:latin typeface="Bookman Old Style" pitchFamily="18" charset="0"/>
                </a:rPr>
                <a:t>The ear lobe can be either attached or free</a:t>
              </a:r>
              <a:endParaRPr lang="en-US" sz="2000" b="1" dirty="0">
                <a:solidFill>
                  <a:srgbClr val="00206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536851" y="2911619"/>
            <a:ext cx="3176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Book Antiqua" panose="02040602050305030304" pitchFamily="18" charset="0"/>
              </a:rPr>
              <a:t>It is observed the child has attached ear lobe</a:t>
            </a:r>
            <a:endParaRPr lang="en-US" sz="160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385281" y="622992"/>
            <a:ext cx="5149119" cy="4114962"/>
            <a:chOff x="38253" y="-694828"/>
            <a:chExt cx="5149119" cy="4114962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53" y="1979881"/>
              <a:ext cx="1326276" cy="1440253"/>
            </a:xfrm>
            <a:prstGeom prst="rect">
              <a:avLst/>
            </a:prstGeom>
          </p:spPr>
        </p:pic>
        <p:sp>
          <p:nvSpPr>
            <p:cNvPr id="31" name="Cloud Callout 30"/>
            <p:cNvSpPr/>
            <p:nvPr/>
          </p:nvSpPr>
          <p:spPr bwMode="auto">
            <a:xfrm>
              <a:off x="1072572" y="-694828"/>
              <a:ext cx="4114800" cy="2389018"/>
            </a:xfrm>
            <a:prstGeom prst="cloudCallout">
              <a:avLst>
                <a:gd name="adj1" fmla="val -52910"/>
                <a:gd name="adj2" fmla="val 78441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 smtClean="0">
                  <a:solidFill>
                    <a:srgbClr val="FF0066"/>
                  </a:solidFill>
                  <a:latin typeface="Bookman Old Style" pitchFamily="18" charset="0"/>
                </a:rPr>
                <a:t>So we can say child has inherited the trait of attached ear lobe from his father</a:t>
              </a:r>
              <a:endParaRPr lang="en-US" sz="2000" b="1" dirty="0">
                <a:solidFill>
                  <a:srgbClr val="FF0066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4" name="Right Arrow 33"/>
          <p:cNvSpPr/>
          <p:nvPr/>
        </p:nvSpPr>
        <p:spPr>
          <a:xfrm rot="3869074">
            <a:off x="1366056" y="3000087"/>
            <a:ext cx="1135547" cy="440575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5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8" grpId="0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0" y="589989"/>
            <a:ext cx="5553521" cy="3447921"/>
            <a:chOff x="1828496" y="2633154"/>
            <a:chExt cx="5553521" cy="344792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76295">
              <a:off x="1828496" y="4249638"/>
              <a:ext cx="2219923" cy="1831437"/>
            </a:xfrm>
            <a:prstGeom prst="rect">
              <a:avLst/>
            </a:prstGeom>
          </p:spPr>
        </p:pic>
        <p:sp>
          <p:nvSpPr>
            <p:cNvPr id="4" name="Cloud Callout 3"/>
            <p:cNvSpPr/>
            <p:nvPr/>
          </p:nvSpPr>
          <p:spPr bwMode="auto">
            <a:xfrm>
              <a:off x="3267217" y="2633154"/>
              <a:ext cx="4114800" cy="2389018"/>
            </a:xfrm>
            <a:prstGeom prst="cloudCallout">
              <a:avLst>
                <a:gd name="adj1" fmla="val -52910"/>
                <a:gd name="adj2" fmla="val 78441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 smtClean="0">
                  <a:solidFill>
                    <a:srgbClr val="FF0066"/>
                  </a:solidFill>
                  <a:latin typeface="Bookman Old Style" pitchFamily="18" charset="0"/>
                </a:rPr>
                <a:t>But, why the free ear lobe trait from mother has not been inherited???</a:t>
              </a:r>
              <a:endParaRPr lang="en-US" sz="2000" b="1" dirty="0">
                <a:solidFill>
                  <a:srgbClr val="FF0066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471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76763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5556</TotalTime>
  <Words>196</Words>
  <Application>Microsoft Office PowerPoint</Application>
  <PresentationFormat>On-screen Show (16:9)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 Antiqua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285</cp:revision>
  <dcterms:created xsi:type="dcterms:W3CDTF">2013-07-31T12:47:49Z</dcterms:created>
  <dcterms:modified xsi:type="dcterms:W3CDTF">2022-04-25T02:18:23Z</dcterms:modified>
</cp:coreProperties>
</file>