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61"/>
    <a:srgbClr val="FFFFFF"/>
    <a:srgbClr val="203C64"/>
    <a:srgbClr val="57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9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E7CF8-B232-C2A9-1D7F-9F17EBF9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2293620" y="1254081"/>
            <a:ext cx="9601200" cy="6858000"/>
          </a:xfrm>
          <a:prstGeom prst="rect">
            <a:avLst/>
          </a:prstGeom>
          <a:solidFill>
            <a:srgbClr val="57C7E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733414" y="1980854"/>
            <a:ext cx="3852215" cy="4717473"/>
            <a:chOff x="4860843" y="1383147"/>
            <a:chExt cx="4356707" cy="54748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253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9</cp:revision>
  <dcterms:created xsi:type="dcterms:W3CDTF">2024-02-01T11:49:50Z</dcterms:created>
  <dcterms:modified xsi:type="dcterms:W3CDTF">2024-02-07T05:40:32Z</dcterms:modified>
</cp:coreProperties>
</file>