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15" r:id="rId16"/>
    <p:sldId id="270" r:id="rId17"/>
    <p:sldId id="296" r:id="rId18"/>
    <p:sldId id="272" r:id="rId19"/>
    <p:sldId id="274" r:id="rId20"/>
    <p:sldId id="276" r:id="rId21"/>
    <p:sldId id="275" r:id="rId22"/>
    <p:sldId id="279" r:id="rId23"/>
    <p:sldId id="278" r:id="rId24"/>
    <p:sldId id="277" r:id="rId25"/>
    <p:sldId id="295" r:id="rId26"/>
    <p:sldId id="297" r:id="rId27"/>
    <p:sldId id="298" r:id="rId28"/>
    <p:sldId id="283" r:id="rId29"/>
    <p:sldId id="284" r:id="rId30"/>
    <p:sldId id="299" r:id="rId31"/>
    <p:sldId id="300" r:id="rId32"/>
    <p:sldId id="301" r:id="rId33"/>
    <p:sldId id="287" r:id="rId34"/>
    <p:sldId id="302" r:id="rId35"/>
    <p:sldId id="303" r:id="rId36"/>
    <p:sldId id="304" r:id="rId37"/>
    <p:sldId id="305" r:id="rId38"/>
    <p:sldId id="306" r:id="rId39"/>
    <p:sldId id="308" r:id="rId40"/>
    <p:sldId id="309" r:id="rId41"/>
    <p:sldId id="307" r:id="rId42"/>
    <p:sldId id="310" r:id="rId43"/>
    <p:sldId id="311" r:id="rId44"/>
    <p:sldId id="312" r:id="rId45"/>
    <p:sldId id="313" r:id="rId46"/>
    <p:sldId id="314" r:id="rId47"/>
    <p:sldId id="316" r:id="rId48"/>
    <p:sldId id="317" r:id="rId49"/>
    <p:sldId id="318" r:id="rId50"/>
  </p:sldIdLst>
  <p:sldSz cx="9906000" cy="6858000" type="A4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FF8C52"/>
    <a:srgbClr val="00AA3C"/>
    <a:srgbClr val="003CAA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02" y="7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2466-FFC0-4375-BD1B-F0F2DD7AD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0770B-0948-4467-8F4A-F614E08A1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1A7F2-297C-4133-9D49-B9C3B6B2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24165-213B-4E73-9AF7-42D89E0E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260CA-69F4-433C-A9A7-F6FDEE81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596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AED1-30C6-4A67-A48B-97BBE5E4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6E115-19C9-4E01-84F8-BEB8A68BA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D63DD-F4EA-43A7-AA5A-AF5DF52B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846C-A86E-41C5-8A0B-71A2A5E2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379B6-229C-46AF-9129-80CE5BBC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59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42224D-F92B-42E0-8A11-6EA3C226E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C4997-EF57-4712-8F94-BA5860C2F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7F0CD-6435-48CF-BAD3-51A3DA71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045BD-D03D-4E30-8140-D2F97BCC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A2571-7CE1-4123-978E-8A63CA76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676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CB75-8E27-4CFA-AA59-D6822CE7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27A4-8F34-4646-8A0C-29E213739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EEDA0-AC60-41F7-9F33-0E754EF5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6E070-9CBB-49E9-BCA7-9F523CE8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EA2A2-95C8-4197-86A0-291AA676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937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AE66-3E0F-42CE-B7C3-77E71294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41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4A500-0E00-4342-B057-62108D305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6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2422D-44A6-4D09-9CF1-8174BD26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6B7FB-B03E-473A-AB12-CB2F1363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047E5-3778-4CFF-AB81-9BB49CBD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886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FAFA-CA39-47AA-8C26-11BC60E2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1C3F5-2903-4EC7-A477-512B00912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A7E6C-DE1B-4292-8448-B0FD35DDD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F4977-25E4-4EF4-9127-B21209CD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87B0C-5D4E-4070-B2C2-1BF96C48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0CB31-71FA-455B-9E6D-A34625C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252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E719-8CBD-4B75-82E2-93FBC989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365128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48C01-CEC5-4CE8-8092-43887C92E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E7110-92AB-4F81-91A2-0C97342A3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F13B0-1770-46F6-83A0-55F35D8F2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E5429-C6D9-4384-A765-01CBF0C9B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394202-8CF4-4A13-82E9-7590057E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D2C27-CC67-4147-B23D-C580BF01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21231-500E-4FE3-9D03-52C3258B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461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2A76-FAC4-4AB2-86D0-BB0066AA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E0FD1B-7CC0-4349-B8D8-401630DA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30E9D-5564-430E-AA12-82C468D0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3CCF9-2EC2-4FA9-A43F-C0F56DA0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158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E2337-92AC-4BE6-9311-E537EDC2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50A82-7DCD-4997-A417-10EF23E6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66F1C-787B-4DD3-808A-C92EE181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28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F1FB-78EF-4869-8741-F10D1BD1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A1ECA-DDDD-4F7D-824A-AFB998E22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1" y="987428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898CB-DF23-4BFA-8776-6788F07E1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8EA7A-F1CF-4092-9BEE-530036A5C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4E601-C3B2-4750-AFB4-F3225A60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A5823-5C80-4B1B-9901-8EB3F03A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855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85FA-4390-45E7-8EF9-14E0DC21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5A572-665B-4B4B-8A76-120A78E89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1" y="987428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129D1-F9DC-4E2D-B738-805BD09BD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C589F-DCB9-400B-B3FB-6CF19B55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CBC00-358B-41A5-BD06-6F579167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419AB-DD6C-4113-835A-C6D49415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97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55121-0109-451B-A672-DDD4B590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A993E-7A26-4ECF-8000-927F95C80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3656C-AD37-4D14-AE2C-AE7A9B533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7FAE-548B-4FEF-9F31-F6393F0C4E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A2622-6BA8-467B-8F27-F3B505F16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08A9B-3044-405B-9119-6781D161E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549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emf"/><Relationship Id="rId4" Type="http://schemas.openxmlformats.org/officeDocument/2006/relationships/image" Target="../media/image22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0" y="2143128"/>
            <a:ext cx="990600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  <a:latin typeface="Oxygen" panose="02000503000000000000" pitchFamily="2" charset="0"/>
              </a:rPr>
              <a:t>NO UNSOLICITED GUARDIANS/COHORTS BEYOND THIS POINT</a:t>
            </a:r>
          </a:p>
          <a:p>
            <a:pPr algn="ctr"/>
            <a:endParaRPr lang="en-US" sz="1600" b="1" dirty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3200" b="1" dirty="0">
                <a:solidFill>
                  <a:srgbClr val="003CAA"/>
                </a:solidFill>
                <a:latin typeface="Oxygen" panose="02000503000000000000" pitchFamily="2" charset="0"/>
              </a:rPr>
              <a:t>Call 9073700094 / 9163685448</a:t>
            </a:r>
          </a:p>
          <a:p>
            <a:pPr algn="ctr"/>
            <a:endParaRPr lang="en-US" sz="300" b="1" dirty="0">
              <a:solidFill>
                <a:srgbClr val="003CAA"/>
              </a:solidFill>
              <a:latin typeface="Oxygen" panose="02000503000000000000" pitchFamily="2" charset="0"/>
            </a:endParaRPr>
          </a:p>
          <a:p>
            <a:pPr algn="ctr"/>
            <a:r>
              <a:rPr lang="en-AU" sz="3200" b="1" dirty="0">
                <a:solidFill>
                  <a:srgbClr val="003CAA"/>
                </a:solidFill>
                <a:latin typeface="Oxygen" panose="02000503000000000000" pitchFamily="2" charset="0"/>
              </a:rPr>
              <a:t>Serious learning upstairs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00A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Oxygen" panose="02000503000000000000" pitchFamily="2" charset="0"/>
              </a:rPr>
              <a:t>STUDENTS’ DROP-OFF/PICK-UP</a:t>
            </a:r>
          </a:p>
        </p:txBody>
      </p:sp>
    </p:spTree>
    <p:extLst>
      <p:ext uri="{BB962C8B-B14F-4D97-AF65-F5344CB8AC3E}">
        <p14:creationId xmlns:p14="http://schemas.microsoft.com/office/powerpoint/2010/main" val="190999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AE2A6F6-32AF-40BB-8075-B1101A517FB3}"/>
              </a:ext>
            </a:extLst>
          </p:cNvPr>
          <p:cNvSpPr/>
          <p:nvPr/>
        </p:nvSpPr>
        <p:spPr>
          <a:xfrm>
            <a:off x="832189" y="532259"/>
            <a:ext cx="8105060" cy="3998020"/>
          </a:xfrm>
          <a:custGeom>
            <a:avLst/>
            <a:gdLst/>
            <a:ahLst/>
            <a:cxnLst/>
            <a:rect l="l" t="t" r="r" b="b"/>
            <a:pathLst>
              <a:path w="9975459" h="4556494">
                <a:moveTo>
                  <a:pt x="9401469" y="3900388"/>
                </a:moveTo>
                <a:cubicBezTo>
                  <a:pt x="9385950" y="3900388"/>
                  <a:pt x="9370954" y="3905879"/>
                  <a:pt x="9356478" y="3916862"/>
                </a:cubicBezTo>
                <a:cubicBezTo>
                  <a:pt x="9342002" y="3927844"/>
                  <a:pt x="9332208" y="3940856"/>
                  <a:pt x="9327098" y="3955896"/>
                </a:cubicBezTo>
                <a:cubicBezTo>
                  <a:pt x="9322066" y="3970699"/>
                  <a:pt x="9323095" y="3983472"/>
                  <a:pt x="9330187" y="3994215"/>
                </a:cubicBezTo>
                <a:cubicBezTo>
                  <a:pt x="9337278" y="4004959"/>
                  <a:pt x="9348583" y="4010330"/>
                  <a:pt x="9364102" y="4010330"/>
                </a:cubicBezTo>
                <a:cubicBezTo>
                  <a:pt x="9379382" y="4010330"/>
                  <a:pt x="9394159" y="4004959"/>
                  <a:pt x="9408436" y="3994215"/>
                </a:cubicBezTo>
                <a:cubicBezTo>
                  <a:pt x="9422711" y="3983472"/>
                  <a:pt x="9432366" y="3970699"/>
                  <a:pt x="9437398" y="3955896"/>
                </a:cubicBezTo>
                <a:cubicBezTo>
                  <a:pt x="9442508" y="3940856"/>
                  <a:pt x="9441618" y="3927844"/>
                  <a:pt x="9434726" y="3916862"/>
                </a:cubicBezTo>
                <a:cubicBezTo>
                  <a:pt x="9427834" y="3905879"/>
                  <a:pt x="9416748" y="3900388"/>
                  <a:pt x="9401469" y="3900388"/>
                </a:cubicBezTo>
                <a:close/>
                <a:moveTo>
                  <a:pt x="5017752" y="3815514"/>
                </a:moveTo>
                <a:lnTo>
                  <a:pt x="4991950" y="3891435"/>
                </a:lnTo>
                <a:cubicBezTo>
                  <a:pt x="4979994" y="3906237"/>
                  <a:pt x="4964194" y="3918831"/>
                  <a:pt x="4944550" y="3929217"/>
                </a:cubicBezTo>
                <a:cubicBezTo>
                  <a:pt x="4924906" y="3939602"/>
                  <a:pt x="4904221" y="3944795"/>
                  <a:pt x="4882495" y="3944795"/>
                </a:cubicBezTo>
                <a:cubicBezTo>
                  <a:pt x="4864350" y="3944795"/>
                  <a:pt x="4851905" y="3940318"/>
                  <a:pt x="4845159" y="3931365"/>
                </a:cubicBezTo>
                <a:cubicBezTo>
                  <a:pt x="4838412" y="3922412"/>
                  <a:pt x="4837880" y="3909580"/>
                  <a:pt x="4843561" y="3892868"/>
                </a:cubicBezTo>
                <a:cubicBezTo>
                  <a:pt x="4851835" y="3868516"/>
                  <a:pt x="4866672" y="3850849"/>
                  <a:pt x="4888071" y="3839866"/>
                </a:cubicBezTo>
                <a:cubicBezTo>
                  <a:pt x="4909471" y="3828884"/>
                  <a:pt x="4939720" y="3821722"/>
                  <a:pt x="4978818" y="3818379"/>
                </a:cubicBezTo>
                <a:cubicBezTo>
                  <a:pt x="4979772" y="3818379"/>
                  <a:pt x="4986321" y="3817902"/>
                  <a:pt x="4998463" y="3816947"/>
                </a:cubicBezTo>
                <a:cubicBezTo>
                  <a:pt x="5010606" y="3815992"/>
                  <a:pt x="5017035" y="3815514"/>
                  <a:pt x="5017752" y="3815514"/>
                </a:cubicBezTo>
                <a:close/>
                <a:moveTo>
                  <a:pt x="2293602" y="3815514"/>
                </a:moveTo>
                <a:lnTo>
                  <a:pt x="2267801" y="3891435"/>
                </a:lnTo>
                <a:cubicBezTo>
                  <a:pt x="2255846" y="3906237"/>
                  <a:pt x="2240046" y="3918831"/>
                  <a:pt x="2220401" y="3929217"/>
                </a:cubicBezTo>
                <a:cubicBezTo>
                  <a:pt x="2200757" y="3939602"/>
                  <a:pt x="2180072" y="3944795"/>
                  <a:pt x="2158346" y="3944795"/>
                </a:cubicBezTo>
                <a:cubicBezTo>
                  <a:pt x="2140201" y="3944795"/>
                  <a:pt x="2127756" y="3940318"/>
                  <a:pt x="2121010" y="3931365"/>
                </a:cubicBezTo>
                <a:cubicBezTo>
                  <a:pt x="2114263" y="3922412"/>
                  <a:pt x="2113731" y="3909580"/>
                  <a:pt x="2119412" y="3892868"/>
                </a:cubicBezTo>
                <a:cubicBezTo>
                  <a:pt x="2127686" y="3868516"/>
                  <a:pt x="2142523" y="3850849"/>
                  <a:pt x="2163922" y="3839866"/>
                </a:cubicBezTo>
                <a:cubicBezTo>
                  <a:pt x="2185321" y="3828884"/>
                  <a:pt x="2215570" y="3821722"/>
                  <a:pt x="2254669" y="3818379"/>
                </a:cubicBezTo>
                <a:cubicBezTo>
                  <a:pt x="2255624" y="3818379"/>
                  <a:pt x="2262172" y="3817902"/>
                  <a:pt x="2274315" y="3816947"/>
                </a:cubicBezTo>
                <a:cubicBezTo>
                  <a:pt x="2286457" y="3815992"/>
                  <a:pt x="2292887" y="3815514"/>
                  <a:pt x="2293602" y="3815514"/>
                </a:cubicBezTo>
                <a:close/>
                <a:moveTo>
                  <a:pt x="7214209" y="3672267"/>
                </a:moveTo>
                <a:cubicBezTo>
                  <a:pt x="7244448" y="3672506"/>
                  <a:pt x="7263834" y="3683249"/>
                  <a:pt x="7272370" y="3704498"/>
                </a:cubicBezTo>
                <a:cubicBezTo>
                  <a:pt x="7280904" y="3725746"/>
                  <a:pt x="7278799" y="3755828"/>
                  <a:pt x="7266052" y="3794743"/>
                </a:cubicBezTo>
                <a:lnTo>
                  <a:pt x="7261430" y="3808352"/>
                </a:lnTo>
                <a:cubicBezTo>
                  <a:pt x="7231259" y="3895016"/>
                  <a:pt x="7183823" y="3938349"/>
                  <a:pt x="7119123" y="3938349"/>
                </a:cubicBezTo>
                <a:cubicBezTo>
                  <a:pt x="7088086" y="3938349"/>
                  <a:pt x="7068097" y="3925337"/>
                  <a:pt x="7059155" y="3899314"/>
                </a:cubicBezTo>
                <a:cubicBezTo>
                  <a:pt x="7050213" y="3873291"/>
                  <a:pt x="7052274" y="3841060"/>
                  <a:pt x="7065338" y="3802622"/>
                </a:cubicBezTo>
                <a:cubicBezTo>
                  <a:pt x="7078887" y="3762752"/>
                  <a:pt x="7098491" y="3731058"/>
                  <a:pt x="7124151" y="3707542"/>
                </a:cubicBezTo>
                <a:cubicBezTo>
                  <a:pt x="7149810" y="3684025"/>
                  <a:pt x="7179830" y="3672267"/>
                  <a:pt x="7214209" y="3672267"/>
                </a:cubicBezTo>
                <a:close/>
                <a:moveTo>
                  <a:pt x="1060558" y="3672267"/>
                </a:moveTo>
                <a:cubicBezTo>
                  <a:pt x="1092788" y="3672267"/>
                  <a:pt x="1113247" y="3683369"/>
                  <a:pt x="1121935" y="3705572"/>
                </a:cubicBezTo>
                <a:cubicBezTo>
                  <a:pt x="1130624" y="3727775"/>
                  <a:pt x="1126733" y="3763110"/>
                  <a:pt x="1110263" y="3811575"/>
                </a:cubicBezTo>
                <a:cubicBezTo>
                  <a:pt x="1080181" y="3897285"/>
                  <a:pt x="1033626" y="3940139"/>
                  <a:pt x="970597" y="3940139"/>
                </a:cubicBezTo>
                <a:cubicBezTo>
                  <a:pt x="941709" y="3940139"/>
                  <a:pt x="922744" y="3928680"/>
                  <a:pt x="913701" y="3905760"/>
                </a:cubicBezTo>
                <a:cubicBezTo>
                  <a:pt x="904659" y="3882840"/>
                  <a:pt x="907561" y="3849535"/>
                  <a:pt x="922408" y="3805845"/>
                </a:cubicBezTo>
                <a:cubicBezTo>
                  <a:pt x="937337" y="3761916"/>
                  <a:pt x="957051" y="3728671"/>
                  <a:pt x="981550" y="3706109"/>
                </a:cubicBezTo>
                <a:cubicBezTo>
                  <a:pt x="1006050" y="3683548"/>
                  <a:pt x="1032385" y="3672267"/>
                  <a:pt x="1060558" y="3672267"/>
                </a:cubicBezTo>
                <a:close/>
                <a:moveTo>
                  <a:pt x="3178572" y="3671551"/>
                </a:moveTo>
                <a:cubicBezTo>
                  <a:pt x="3210802" y="3671551"/>
                  <a:pt x="3231021" y="3683011"/>
                  <a:pt x="3239228" y="3705930"/>
                </a:cubicBezTo>
                <a:cubicBezTo>
                  <a:pt x="3247435" y="3728850"/>
                  <a:pt x="3244114" y="3762155"/>
                  <a:pt x="3229267" y="3805845"/>
                </a:cubicBezTo>
                <a:cubicBezTo>
                  <a:pt x="3214581" y="3849058"/>
                  <a:pt x="3195305" y="3882243"/>
                  <a:pt x="3171440" y="3905402"/>
                </a:cubicBezTo>
                <a:cubicBezTo>
                  <a:pt x="3147574" y="3928560"/>
                  <a:pt x="3119766" y="3940139"/>
                  <a:pt x="3088013" y="3940139"/>
                </a:cubicBezTo>
                <a:cubicBezTo>
                  <a:pt x="3056020" y="3940139"/>
                  <a:pt x="3035842" y="3928560"/>
                  <a:pt x="3027477" y="3905402"/>
                </a:cubicBezTo>
                <a:cubicBezTo>
                  <a:pt x="3019111" y="3882243"/>
                  <a:pt x="3022231" y="3849177"/>
                  <a:pt x="3036835" y="3806203"/>
                </a:cubicBezTo>
                <a:cubicBezTo>
                  <a:pt x="3051682" y="3762513"/>
                  <a:pt x="3071078" y="3729148"/>
                  <a:pt x="3095024" y="3706109"/>
                </a:cubicBezTo>
                <a:cubicBezTo>
                  <a:pt x="3118969" y="3683070"/>
                  <a:pt x="3146819" y="3671551"/>
                  <a:pt x="3178572" y="3671551"/>
                </a:cubicBezTo>
                <a:close/>
                <a:moveTo>
                  <a:pt x="8396026" y="3667612"/>
                </a:moveTo>
                <a:cubicBezTo>
                  <a:pt x="8421810" y="3667612"/>
                  <a:pt x="8439064" y="3676206"/>
                  <a:pt x="8447785" y="3693396"/>
                </a:cubicBezTo>
                <a:cubicBezTo>
                  <a:pt x="8456507" y="3710586"/>
                  <a:pt x="8455432" y="3735177"/>
                  <a:pt x="8444562" y="3767168"/>
                </a:cubicBezTo>
                <a:lnTo>
                  <a:pt x="8272666" y="3767168"/>
                </a:lnTo>
                <a:cubicBezTo>
                  <a:pt x="8286248" y="3734222"/>
                  <a:pt x="8304176" y="3709392"/>
                  <a:pt x="8326448" y="3692680"/>
                </a:cubicBezTo>
                <a:cubicBezTo>
                  <a:pt x="8348720" y="3675968"/>
                  <a:pt x="8371913" y="3667612"/>
                  <a:pt x="8396026" y="3667612"/>
                </a:cubicBezTo>
                <a:close/>
                <a:moveTo>
                  <a:pt x="5918384" y="3661830"/>
                </a:moveTo>
                <a:cubicBezTo>
                  <a:pt x="5943833" y="3661830"/>
                  <a:pt x="5960862" y="3670313"/>
                  <a:pt x="5969471" y="3687279"/>
                </a:cubicBezTo>
                <a:cubicBezTo>
                  <a:pt x="5978079" y="3704246"/>
                  <a:pt x="5977019" y="3728517"/>
                  <a:pt x="5966290" y="3760094"/>
                </a:cubicBezTo>
                <a:lnTo>
                  <a:pt x="5796626" y="3760094"/>
                </a:lnTo>
                <a:cubicBezTo>
                  <a:pt x="5810032" y="3727575"/>
                  <a:pt x="5827726" y="3703068"/>
                  <a:pt x="5849709" y="3686572"/>
                </a:cubicBezTo>
                <a:cubicBezTo>
                  <a:pt x="5871692" y="3670077"/>
                  <a:pt x="5894584" y="3661830"/>
                  <a:pt x="5918384" y="3661830"/>
                </a:cubicBezTo>
                <a:close/>
                <a:moveTo>
                  <a:pt x="6869282" y="3610313"/>
                </a:moveTo>
                <a:lnTo>
                  <a:pt x="6735530" y="4003884"/>
                </a:lnTo>
                <a:lnTo>
                  <a:pt x="6829357" y="4003884"/>
                </a:lnTo>
                <a:lnTo>
                  <a:pt x="6963108" y="3610313"/>
                </a:lnTo>
                <a:close/>
                <a:moveTo>
                  <a:pt x="2840208" y="3610313"/>
                </a:moveTo>
                <a:lnTo>
                  <a:pt x="2706457" y="4003884"/>
                </a:lnTo>
                <a:lnTo>
                  <a:pt x="2800284" y="4003884"/>
                </a:lnTo>
                <a:lnTo>
                  <a:pt x="2934035" y="3610313"/>
                </a:lnTo>
                <a:close/>
                <a:moveTo>
                  <a:pt x="1352015" y="3610313"/>
                </a:moveTo>
                <a:lnTo>
                  <a:pt x="1266945" y="3860637"/>
                </a:lnTo>
                <a:cubicBezTo>
                  <a:pt x="1250151" y="3910057"/>
                  <a:pt x="1252990" y="3947540"/>
                  <a:pt x="1275464" y="3973086"/>
                </a:cubicBezTo>
                <a:cubicBezTo>
                  <a:pt x="1297938" y="3998632"/>
                  <a:pt x="1334721" y="4011405"/>
                  <a:pt x="1385812" y="4011405"/>
                </a:cubicBezTo>
                <a:cubicBezTo>
                  <a:pt x="1436904" y="4011405"/>
                  <a:pt x="1482448" y="3998572"/>
                  <a:pt x="1522445" y="3972907"/>
                </a:cubicBezTo>
                <a:cubicBezTo>
                  <a:pt x="1562446" y="3947242"/>
                  <a:pt x="1590803" y="3909819"/>
                  <a:pt x="1607516" y="3860637"/>
                </a:cubicBezTo>
                <a:lnTo>
                  <a:pt x="1692585" y="3610313"/>
                </a:lnTo>
                <a:lnTo>
                  <a:pt x="1598758" y="3610313"/>
                </a:lnTo>
                <a:lnTo>
                  <a:pt x="1514908" y="3857056"/>
                </a:lnTo>
                <a:cubicBezTo>
                  <a:pt x="1504847" y="3886660"/>
                  <a:pt x="1491577" y="3907968"/>
                  <a:pt x="1475098" y="3920980"/>
                </a:cubicBezTo>
                <a:cubicBezTo>
                  <a:pt x="1458620" y="3933992"/>
                  <a:pt x="1437249" y="3940497"/>
                  <a:pt x="1410987" y="3940497"/>
                </a:cubicBezTo>
                <a:cubicBezTo>
                  <a:pt x="1384247" y="3940497"/>
                  <a:pt x="1366960" y="3933932"/>
                  <a:pt x="1359127" y="3920801"/>
                </a:cubicBezTo>
                <a:cubicBezTo>
                  <a:pt x="1351293" y="3907670"/>
                  <a:pt x="1352367" y="3886422"/>
                  <a:pt x="1362350" y="3857056"/>
                </a:cubicBezTo>
                <a:lnTo>
                  <a:pt x="1446200" y="3610313"/>
                </a:lnTo>
                <a:close/>
                <a:moveTo>
                  <a:pt x="9253333" y="3600644"/>
                </a:moveTo>
                <a:cubicBezTo>
                  <a:pt x="9207017" y="3600644"/>
                  <a:pt x="9167661" y="3610193"/>
                  <a:pt x="9135267" y="3629293"/>
                </a:cubicBezTo>
                <a:cubicBezTo>
                  <a:pt x="9102872" y="3648393"/>
                  <a:pt x="9080588" y="3675848"/>
                  <a:pt x="9068416" y="3711660"/>
                </a:cubicBezTo>
                <a:cubicBezTo>
                  <a:pt x="9058355" y="3741265"/>
                  <a:pt x="9058381" y="3764721"/>
                  <a:pt x="9068495" y="3782030"/>
                </a:cubicBezTo>
                <a:cubicBezTo>
                  <a:pt x="9078607" y="3799339"/>
                  <a:pt x="9099415" y="3815037"/>
                  <a:pt x="9130919" y="3829123"/>
                </a:cubicBezTo>
                <a:cubicBezTo>
                  <a:pt x="9133616" y="3830316"/>
                  <a:pt x="9139568" y="3832823"/>
                  <a:pt x="9148775" y="3836643"/>
                </a:cubicBezTo>
                <a:cubicBezTo>
                  <a:pt x="9175360" y="3848342"/>
                  <a:pt x="9192746" y="3858130"/>
                  <a:pt x="9200931" y="3866009"/>
                </a:cubicBezTo>
                <a:cubicBezTo>
                  <a:pt x="9209115" y="3873887"/>
                  <a:pt x="9210895" y="3884631"/>
                  <a:pt x="9206269" y="3898240"/>
                </a:cubicBezTo>
                <a:cubicBezTo>
                  <a:pt x="9200920" y="3913280"/>
                  <a:pt x="9191137" y="3924681"/>
                  <a:pt x="9176920" y="3932440"/>
                </a:cubicBezTo>
                <a:cubicBezTo>
                  <a:pt x="9162703" y="3940199"/>
                  <a:pt x="9145210" y="3944079"/>
                  <a:pt x="9124439" y="3944079"/>
                </a:cubicBezTo>
                <a:cubicBezTo>
                  <a:pt x="9104384" y="3944079"/>
                  <a:pt x="9083337" y="3940676"/>
                  <a:pt x="9061299" y="3933872"/>
                </a:cubicBezTo>
                <a:cubicBezTo>
                  <a:pt x="9039259" y="3927068"/>
                  <a:pt x="9021822" y="3919368"/>
                  <a:pt x="9008986" y="3910774"/>
                </a:cubicBezTo>
                <a:lnTo>
                  <a:pt x="8975339" y="3981323"/>
                </a:lnTo>
                <a:cubicBezTo>
                  <a:pt x="9003463" y="4001139"/>
                  <a:pt x="9046532" y="4011047"/>
                  <a:pt x="9104547" y="4011047"/>
                </a:cubicBezTo>
                <a:cubicBezTo>
                  <a:pt x="9153251" y="4011047"/>
                  <a:pt x="9194504" y="4000303"/>
                  <a:pt x="9228308" y="3978816"/>
                </a:cubicBezTo>
                <a:cubicBezTo>
                  <a:pt x="9262110" y="3957329"/>
                  <a:pt x="9285825" y="3926889"/>
                  <a:pt x="9299453" y="3887496"/>
                </a:cubicBezTo>
                <a:cubicBezTo>
                  <a:pt x="9309431" y="3858130"/>
                  <a:pt x="9309049" y="3834315"/>
                  <a:pt x="9298305" y="3816051"/>
                </a:cubicBezTo>
                <a:cubicBezTo>
                  <a:pt x="9287562" y="3797787"/>
                  <a:pt x="9266395" y="3782090"/>
                  <a:pt x="9234807" y="3768959"/>
                </a:cubicBezTo>
                <a:cubicBezTo>
                  <a:pt x="9232348" y="3767765"/>
                  <a:pt x="9228817" y="3766213"/>
                  <a:pt x="9224214" y="3764303"/>
                </a:cubicBezTo>
                <a:cubicBezTo>
                  <a:pt x="9219610" y="3762393"/>
                  <a:pt x="9216873" y="3761319"/>
                  <a:pt x="9216000" y="3761080"/>
                </a:cubicBezTo>
                <a:cubicBezTo>
                  <a:pt x="9189887" y="3750098"/>
                  <a:pt x="9172853" y="3741205"/>
                  <a:pt x="9164901" y="3734401"/>
                </a:cubicBezTo>
                <a:cubicBezTo>
                  <a:pt x="9156947" y="3727596"/>
                  <a:pt x="9155039" y="3718106"/>
                  <a:pt x="9159176" y="3705930"/>
                </a:cubicBezTo>
                <a:cubicBezTo>
                  <a:pt x="9163559" y="3693038"/>
                  <a:pt x="9172137" y="3683429"/>
                  <a:pt x="9184911" y="3677102"/>
                </a:cubicBezTo>
                <a:cubicBezTo>
                  <a:pt x="9197683" y="3670775"/>
                  <a:pt x="9213500" y="3667612"/>
                  <a:pt x="9232361" y="3667612"/>
                </a:cubicBezTo>
                <a:cubicBezTo>
                  <a:pt x="9266263" y="3667612"/>
                  <a:pt x="9298995" y="3676326"/>
                  <a:pt x="9330558" y="3693754"/>
                </a:cubicBezTo>
                <a:lnTo>
                  <a:pt x="9375860" y="3628935"/>
                </a:lnTo>
                <a:cubicBezTo>
                  <a:pt x="9344312" y="3610074"/>
                  <a:pt x="9303470" y="3600644"/>
                  <a:pt x="9253333" y="3600644"/>
                </a:cubicBezTo>
                <a:close/>
                <a:moveTo>
                  <a:pt x="8890174" y="3600644"/>
                </a:moveTo>
                <a:cubicBezTo>
                  <a:pt x="8841231" y="3600644"/>
                  <a:pt x="8789970" y="3620459"/>
                  <a:pt x="8736391" y="3660091"/>
                </a:cubicBezTo>
                <a:lnTo>
                  <a:pt x="8742921" y="3610313"/>
                </a:lnTo>
                <a:lnTo>
                  <a:pt x="8667358" y="3610313"/>
                </a:lnTo>
                <a:lnTo>
                  <a:pt x="8533606" y="4003884"/>
                </a:lnTo>
                <a:lnTo>
                  <a:pt x="8627433" y="4003884"/>
                </a:lnTo>
                <a:lnTo>
                  <a:pt x="8692544" y="3812291"/>
                </a:lnTo>
                <a:cubicBezTo>
                  <a:pt x="8705689" y="3773614"/>
                  <a:pt x="8717694" y="3744965"/>
                  <a:pt x="8728557" y="3726343"/>
                </a:cubicBezTo>
                <a:cubicBezTo>
                  <a:pt x="8741554" y="3710586"/>
                  <a:pt x="8758232" y="3697514"/>
                  <a:pt x="8778593" y="3687129"/>
                </a:cubicBezTo>
                <a:cubicBezTo>
                  <a:pt x="8798953" y="3676744"/>
                  <a:pt x="8819280" y="3671551"/>
                  <a:pt x="8839573" y="3671551"/>
                </a:cubicBezTo>
                <a:cubicBezTo>
                  <a:pt x="8865597" y="3671551"/>
                  <a:pt x="8880945" y="3679430"/>
                  <a:pt x="8885617" y="3695187"/>
                </a:cubicBezTo>
                <a:cubicBezTo>
                  <a:pt x="8890289" y="3710944"/>
                  <a:pt x="8887349" y="3734699"/>
                  <a:pt x="8876795" y="3766452"/>
                </a:cubicBezTo>
                <a:lnTo>
                  <a:pt x="8796107" y="4003884"/>
                </a:lnTo>
                <a:lnTo>
                  <a:pt x="8890292" y="4003884"/>
                </a:lnTo>
                <a:lnTo>
                  <a:pt x="8974875" y="3754992"/>
                </a:lnTo>
                <a:cubicBezTo>
                  <a:pt x="8991914" y="3704856"/>
                  <a:pt x="8993518" y="3666597"/>
                  <a:pt x="8979684" y="3640216"/>
                </a:cubicBezTo>
                <a:cubicBezTo>
                  <a:pt x="8965850" y="3613834"/>
                  <a:pt x="8936013" y="3600644"/>
                  <a:pt x="8890174" y="3600644"/>
                </a:cubicBezTo>
                <a:close/>
                <a:moveTo>
                  <a:pt x="8418430" y="3600644"/>
                </a:moveTo>
                <a:cubicBezTo>
                  <a:pt x="8361050" y="3600882"/>
                  <a:pt x="8309478" y="3619504"/>
                  <a:pt x="8263716" y="3656510"/>
                </a:cubicBezTo>
                <a:cubicBezTo>
                  <a:pt x="8217953" y="3693515"/>
                  <a:pt x="8184444" y="3743294"/>
                  <a:pt x="8163188" y="3805845"/>
                </a:cubicBezTo>
                <a:cubicBezTo>
                  <a:pt x="8141361" y="3870067"/>
                  <a:pt x="8141868" y="3920383"/>
                  <a:pt x="8164710" y="3956792"/>
                </a:cubicBezTo>
                <a:cubicBezTo>
                  <a:pt x="8187551" y="3993200"/>
                  <a:pt x="8230606" y="4011405"/>
                  <a:pt x="8293873" y="4011405"/>
                </a:cubicBezTo>
                <a:cubicBezTo>
                  <a:pt x="8348306" y="4011405"/>
                  <a:pt x="8399360" y="3999229"/>
                  <a:pt x="8447030" y="3974877"/>
                </a:cubicBezTo>
                <a:lnTo>
                  <a:pt x="8456414" y="3908267"/>
                </a:lnTo>
                <a:cubicBezTo>
                  <a:pt x="8409157" y="3930709"/>
                  <a:pt x="8364041" y="3941930"/>
                  <a:pt x="8321067" y="3941930"/>
                </a:cubicBezTo>
                <a:cubicBezTo>
                  <a:pt x="8287404" y="3941930"/>
                  <a:pt x="8264392" y="3931843"/>
                  <a:pt x="8252029" y="3911669"/>
                </a:cubicBezTo>
                <a:cubicBezTo>
                  <a:pt x="8239667" y="3891495"/>
                  <a:pt x="8239254" y="3863025"/>
                  <a:pt x="8250792" y="3826258"/>
                </a:cubicBezTo>
                <a:lnTo>
                  <a:pt x="8512576" y="3826258"/>
                </a:lnTo>
                <a:cubicBezTo>
                  <a:pt x="8514039" y="3821960"/>
                  <a:pt x="8516372" y="3815275"/>
                  <a:pt x="8519574" y="3806203"/>
                </a:cubicBezTo>
                <a:cubicBezTo>
                  <a:pt x="8522776" y="3797131"/>
                  <a:pt x="8525066" y="3790565"/>
                  <a:pt x="8526442" y="3786507"/>
                </a:cubicBezTo>
                <a:cubicBezTo>
                  <a:pt x="8545512" y="3730402"/>
                  <a:pt x="8545826" y="3685398"/>
                  <a:pt x="8527386" y="3651496"/>
                </a:cubicBezTo>
                <a:cubicBezTo>
                  <a:pt x="8508944" y="3617595"/>
                  <a:pt x="8472626" y="3600644"/>
                  <a:pt x="8418430" y="3600644"/>
                </a:cubicBezTo>
                <a:close/>
                <a:moveTo>
                  <a:pt x="7214198" y="3600644"/>
                </a:moveTo>
                <a:cubicBezTo>
                  <a:pt x="7190562" y="3600644"/>
                  <a:pt x="7166777" y="3605120"/>
                  <a:pt x="7142843" y="3614073"/>
                </a:cubicBezTo>
                <a:cubicBezTo>
                  <a:pt x="7118909" y="3623026"/>
                  <a:pt x="7096104" y="3635859"/>
                  <a:pt x="7074428" y="3652571"/>
                </a:cubicBezTo>
                <a:cubicBezTo>
                  <a:pt x="7052752" y="3669283"/>
                  <a:pt x="7032859" y="3690591"/>
                  <a:pt x="7014746" y="3716495"/>
                </a:cubicBezTo>
                <a:cubicBezTo>
                  <a:pt x="6996633" y="3742399"/>
                  <a:pt x="6982222" y="3771108"/>
                  <a:pt x="6971511" y="3802622"/>
                </a:cubicBezTo>
                <a:cubicBezTo>
                  <a:pt x="6951390" y="3861831"/>
                  <a:pt x="6951731" y="3910177"/>
                  <a:pt x="6972536" y="3947660"/>
                </a:cubicBezTo>
                <a:cubicBezTo>
                  <a:pt x="6993340" y="3985143"/>
                  <a:pt x="7029765" y="4003884"/>
                  <a:pt x="7081812" y="4003884"/>
                </a:cubicBezTo>
                <a:cubicBezTo>
                  <a:pt x="7096853" y="4003884"/>
                  <a:pt x="7110748" y="4002511"/>
                  <a:pt x="7123499" y="3999766"/>
                </a:cubicBezTo>
                <a:cubicBezTo>
                  <a:pt x="7136249" y="3997020"/>
                  <a:pt x="7147796" y="3992902"/>
                  <a:pt x="7158138" y="3987411"/>
                </a:cubicBezTo>
                <a:cubicBezTo>
                  <a:pt x="7168481" y="3981920"/>
                  <a:pt x="7177410" y="3976369"/>
                  <a:pt x="7184927" y="3970758"/>
                </a:cubicBezTo>
                <a:cubicBezTo>
                  <a:pt x="7192444" y="3965148"/>
                  <a:pt x="7200767" y="3958045"/>
                  <a:pt x="7209895" y="3949450"/>
                </a:cubicBezTo>
                <a:cubicBezTo>
                  <a:pt x="7205000" y="3968072"/>
                  <a:pt x="7199834" y="3985381"/>
                  <a:pt x="7194395" y="4001377"/>
                </a:cubicBezTo>
                <a:cubicBezTo>
                  <a:pt x="7181089" y="4040532"/>
                  <a:pt x="7160958" y="4067450"/>
                  <a:pt x="7134005" y="4082133"/>
                </a:cubicBezTo>
                <a:cubicBezTo>
                  <a:pt x="7107051" y="4096816"/>
                  <a:pt x="7065999" y="4104157"/>
                  <a:pt x="7010848" y="4104157"/>
                </a:cubicBezTo>
                <a:lnTo>
                  <a:pt x="6963219" y="4104157"/>
                </a:lnTo>
                <a:lnTo>
                  <a:pt x="6942789" y="4180078"/>
                </a:lnTo>
                <a:lnTo>
                  <a:pt x="6996865" y="4180078"/>
                </a:lnTo>
                <a:cubicBezTo>
                  <a:pt x="7023127" y="4180078"/>
                  <a:pt x="7047270" y="4178586"/>
                  <a:pt x="7069294" y="4175602"/>
                </a:cubicBezTo>
                <a:cubicBezTo>
                  <a:pt x="7091319" y="4172617"/>
                  <a:pt x="7111222" y="4168320"/>
                  <a:pt x="7129005" y="4162709"/>
                </a:cubicBezTo>
                <a:cubicBezTo>
                  <a:pt x="7146788" y="4157099"/>
                  <a:pt x="7163029" y="4149877"/>
                  <a:pt x="7177728" y="4141043"/>
                </a:cubicBezTo>
                <a:cubicBezTo>
                  <a:pt x="7192428" y="4132210"/>
                  <a:pt x="7205484" y="4122421"/>
                  <a:pt x="7216895" y="4111678"/>
                </a:cubicBezTo>
                <a:cubicBezTo>
                  <a:pt x="7228306" y="4100934"/>
                  <a:pt x="7238853" y="4088340"/>
                  <a:pt x="7248538" y="4073896"/>
                </a:cubicBezTo>
                <a:cubicBezTo>
                  <a:pt x="7258222" y="4059452"/>
                  <a:pt x="7266676" y="4044411"/>
                  <a:pt x="7273900" y="4028773"/>
                </a:cubicBezTo>
                <a:cubicBezTo>
                  <a:pt x="7281124" y="4013136"/>
                  <a:pt x="7288063" y="3995528"/>
                  <a:pt x="7294718" y="3975951"/>
                </a:cubicBezTo>
                <a:lnTo>
                  <a:pt x="7418974" y="3610313"/>
                </a:lnTo>
                <a:lnTo>
                  <a:pt x="7335175" y="3610313"/>
                </a:lnTo>
                <a:lnTo>
                  <a:pt x="7312423" y="3658301"/>
                </a:lnTo>
                <a:cubicBezTo>
                  <a:pt x="7299702" y="3619863"/>
                  <a:pt x="7266960" y="3600644"/>
                  <a:pt x="7214198" y="3600644"/>
                </a:cubicBezTo>
                <a:close/>
                <a:moveTo>
                  <a:pt x="6394624" y="3600644"/>
                </a:moveTo>
                <a:cubicBezTo>
                  <a:pt x="6345681" y="3600644"/>
                  <a:pt x="6294420" y="3620459"/>
                  <a:pt x="6240841" y="3660091"/>
                </a:cubicBezTo>
                <a:lnTo>
                  <a:pt x="6247371" y="3610313"/>
                </a:lnTo>
                <a:lnTo>
                  <a:pt x="6171808" y="3610313"/>
                </a:lnTo>
                <a:lnTo>
                  <a:pt x="6038057" y="4003884"/>
                </a:lnTo>
                <a:lnTo>
                  <a:pt x="6131883" y="4003884"/>
                </a:lnTo>
                <a:lnTo>
                  <a:pt x="6196994" y="3812291"/>
                </a:lnTo>
                <a:cubicBezTo>
                  <a:pt x="6210139" y="3773614"/>
                  <a:pt x="6222144" y="3744965"/>
                  <a:pt x="6233007" y="3726343"/>
                </a:cubicBezTo>
                <a:cubicBezTo>
                  <a:pt x="6246004" y="3710586"/>
                  <a:pt x="6262682" y="3697514"/>
                  <a:pt x="6283043" y="3687129"/>
                </a:cubicBezTo>
                <a:cubicBezTo>
                  <a:pt x="6303403" y="3676744"/>
                  <a:pt x="6323730" y="3671551"/>
                  <a:pt x="6344023" y="3671551"/>
                </a:cubicBezTo>
                <a:cubicBezTo>
                  <a:pt x="6370047" y="3671551"/>
                  <a:pt x="6385395" y="3679430"/>
                  <a:pt x="6390067" y="3695187"/>
                </a:cubicBezTo>
                <a:cubicBezTo>
                  <a:pt x="6394740" y="3710944"/>
                  <a:pt x="6391799" y="3734699"/>
                  <a:pt x="6381246" y="3766452"/>
                </a:cubicBezTo>
                <a:lnTo>
                  <a:pt x="6300557" y="4003884"/>
                </a:lnTo>
                <a:lnTo>
                  <a:pt x="6394742" y="4003884"/>
                </a:lnTo>
                <a:lnTo>
                  <a:pt x="6479325" y="3754992"/>
                </a:lnTo>
                <a:cubicBezTo>
                  <a:pt x="6496365" y="3704856"/>
                  <a:pt x="6497968" y="3666597"/>
                  <a:pt x="6484135" y="3640216"/>
                </a:cubicBezTo>
                <a:cubicBezTo>
                  <a:pt x="6470300" y="3613834"/>
                  <a:pt x="6440464" y="3600644"/>
                  <a:pt x="6394624" y="3600644"/>
                </a:cubicBezTo>
                <a:close/>
                <a:moveTo>
                  <a:pt x="5032759" y="3600644"/>
                </a:moveTo>
                <a:cubicBezTo>
                  <a:pt x="4978802" y="3600644"/>
                  <a:pt x="4925297" y="3610552"/>
                  <a:pt x="4872244" y="3630367"/>
                </a:cubicBezTo>
                <a:cubicBezTo>
                  <a:pt x="4872323" y="3630845"/>
                  <a:pt x="4872612" y="3641588"/>
                  <a:pt x="4873111" y="3662598"/>
                </a:cubicBezTo>
                <a:cubicBezTo>
                  <a:pt x="4873611" y="3683608"/>
                  <a:pt x="4873859" y="3694470"/>
                  <a:pt x="4873856" y="3695187"/>
                </a:cubicBezTo>
                <a:cubicBezTo>
                  <a:pt x="4926973" y="3677281"/>
                  <a:pt x="4969527" y="3668328"/>
                  <a:pt x="5001519" y="3668328"/>
                </a:cubicBezTo>
                <a:cubicBezTo>
                  <a:pt x="5023961" y="3668328"/>
                  <a:pt x="5038827" y="3673759"/>
                  <a:pt x="5046118" y="3684622"/>
                </a:cubicBezTo>
                <a:cubicBezTo>
                  <a:pt x="5053410" y="3695485"/>
                  <a:pt x="5052998" y="3712854"/>
                  <a:pt x="5044884" y="3736728"/>
                </a:cubicBezTo>
                <a:lnTo>
                  <a:pt x="5037823" y="3757499"/>
                </a:lnTo>
                <a:cubicBezTo>
                  <a:pt x="5031373" y="3758215"/>
                  <a:pt x="5022614" y="3759051"/>
                  <a:pt x="5011546" y="3760006"/>
                </a:cubicBezTo>
                <a:cubicBezTo>
                  <a:pt x="5000478" y="3760961"/>
                  <a:pt x="4990484" y="3761916"/>
                  <a:pt x="4981565" y="3762871"/>
                </a:cubicBezTo>
                <a:cubicBezTo>
                  <a:pt x="4972646" y="3763826"/>
                  <a:pt x="4964323" y="3764781"/>
                  <a:pt x="4956597" y="3765736"/>
                </a:cubicBezTo>
                <a:cubicBezTo>
                  <a:pt x="4900854" y="3770988"/>
                  <a:pt x="4856267" y="3783463"/>
                  <a:pt x="4822835" y="3803159"/>
                </a:cubicBezTo>
                <a:cubicBezTo>
                  <a:pt x="4789403" y="3822856"/>
                  <a:pt x="4765749" y="3853117"/>
                  <a:pt x="4751872" y="3893942"/>
                </a:cubicBezTo>
                <a:cubicBezTo>
                  <a:pt x="4738972" y="3931903"/>
                  <a:pt x="4740375" y="3960970"/>
                  <a:pt x="4756080" y="3981144"/>
                </a:cubicBezTo>
                <a:cubicBezTo>
                  <a:pt x="4771785" y="4001318"/>
                  <a:pt x="4797901" y="4011405"/>
                  <a:pt x="4834429" y="4011405"/>
                </a:cubicBezTo>
                <a:cubicBezTo>
                  <a:pt x="4861168" y="4011405"/>
                  <a:pt x="4885431" y="4006928"/>
                  <a:pt x="4907216" y="3997975"/>
                </a:cubicBezTo>
                <a:cubicBezTo>
                  <a:pt x="4929002" y="3989022"/>
                  <a:pt x="4952929" y="3974996"/>
                  <a:pt x="4978997" y="3955896"/>
                </a:cubicBezTo>
                <a:cubicBezTo>
                  <a:pt x="4978672" y="3956851"/>
                  <a:pt x="4978460" y="3964849"/>
                  <a:pt x="4978362" y="3979890"/>
                </a:cubicBezTo>
                <a:cubicBezTo>
                  <a:pt x="4978263" y="3994931"/>
                  <a:pt x="4978170" y="4002929"/>
                  <a:pt x="4978084" y="4003884"/>
                </a:cubicBezTo>
                <a:lnTo>
                  <a:pt x="5047559" y="4003884"/>
                </a:lnTo>
                <a:lnTo>
                  <a:pt x="5134822" y="3747114"/>
                </a:lnTo>
                <a:cubicBezTo>
                  <a:pt x="5152348" y="3695545"/>
                  <a:pt x="5152969" y="3658241"/>
                  <a:pt x="5136686" y="3635202"/>
                </a:cubicBezTo>
                <a:cubicBezTo>
                  <a:pt x="5120402" y="3612163"/>
                  <a:pt x="5085760" y="3600644"/>
                  <a:pt x="5032759" y="3600644"/>
                </a:cubicBezTo>
                <a:close/>
                <a:moveTo>
                  <a:pt x="3689525" y="3600644"/>
                </a:moveTo>
                <a:cubicBezTo>
                  <a:pt x="3640582" y="3600644"/>
                  <a:pt x="3589321" y="3620459"/>
                  <a:pt x="3535741" y="3660091"/>
                </a:cubicBezTo>
                <a:lnTo>
                  <a:pt x="3542271" y="3610313"/>
                </a:lnTo>
                <a:lnTo>
                  <a:pt x="3466710" y="3610313"/>
                </a:lnTo>
                <a:lnTo>
                  <a:pt x="3332958" y="4003884"/>
                </a:lnTo>
                <a:lnTo>
                  <a:pt x="3426785" y="4003884"/>
                </a:lnTo>
                <a:lnTo>
                  <a:pt x="3491895" y="3812291"/>
                </a:lnTo>
                <a:cubicBezTo>
                  <a:pt x="3505041" y="3773614"/>
                  <a:pt x="3517045" y="3744965"/>
                  <a:pt x="3527907" y="3726343"/>
                </a:cubicBezTo>
                <a:cubicBezTo>
                  <a:pt x="3540904" y="3710586"/>
                  <a:pt x="3557583" y="3697514"/>
                  <a:pt x="3577943" y="3687129"/>
                </a:cubicBezTo>
                <a:cubicBezTo>
                  <a:pt x="3598303" y="3676744"/>
                  <a:pt x="3618630" y="3671551"/>
                  <a:pt x="3638924" y="3671551"/>
                </a:cubicBezTo>
                <a:cubicBezTo>
                  <a:pt x="3664947" y="3671551"/>
                  <a:pt x="3680295" y="3679430"/>
                  <a:pt x="3684967" y="3695187"/>
                </a:cubicBezTo>
                <a:cubicBezTo>
                  <a:pt x="3689639" y="3710944"/>
                  <a:pt x="3686699" y="3734699"/>
                  <a:pt x="3676145" y="3766452"/>
                </a:cubicBezTo>
                <a:lnTo>
                  <a:pt x="3595457" y="4003884"/>
                </a:lnTo>
                <a:lnTo>
                  <a:pt x="3689642" y="4003884"/>
                </a:lnTo>
                <a:lnTo>
                  <a:pt x="3774225" y="3754992"/>
                </a:lnTo>
                <a:cubicBezTo>
                  <a:pt x="3791266" y="3704856"/>
                  <a:pt x="3792869" y="3666597"/>
                  <a:pt x="3779034" y="3640216"/>
                </a:cubicBezTo>
                <a:cubicBezTo>
                  <a:pt x="3765200" y="3613834"/>
                  <a:pt x="3735364" y="3600644"/>
                  <a:pt x="3689525" y="3600644"/>
                </a:cubicBezTo>
                <a:close/>
                <a:moveTo>
                  <a:pt x="3204821" y="3600644"/>
                </a:moveTo>
                <a:cubicBezTo>
                  <a:pt x="3143941" y="3600644"/>
                  <a:pt x="3090560" y="3618967"/>
                  <a:pt x="3044681" y="3655615"/>
                </a:cubicBezTo>
                <a:cubicBezTo>
                  <a:pt x="2998800" y="3692262"/>
                  <a:pt x="2965070" y="3742339"/>
                  <a:pt x="2943490" y="3805845"/>
                </a:cubicBezTo>
                <a:cubicBezTo>
                  <a:pt x="2922555" y="3867441"/>
                  <a:pt x="2922390" y="3917100"/>
                  <a:pt x="2942994" y="3954822"/>
                </a:cubicBezTo>
                <a:cubicBezTo>
                  <a:pt x="2963599" y="3992544"/>
                  <a:pt x="3003029" y="4011405"/>
                  <a:pt x="3061283" y="4011405"/>
                </a:cubicBezTo>
                <a:cubicBezTo>
                  <a:pt x="3121924" y="4011405"/>
                  <a:pt x="3175385" y="3992842"/>
                  <a:pt x="3221666" y="3955717"/>
                </a:cubicBezTo>
                <a:cubicBezTo>
                  <a:pt x="3267947" y="3918593"/>
                  <a:pt x="3301757" y="3868635"/>
                  <a:pt x="3323094" y="3805845"/>
                </a:cubicBezTo>
                <a:cubicBezTo>
                  <a:pt x="3344189" y="3743771"/>
                  <a:pt x="3344434" y="3694053"/>
                  <a:pt x="3323828" y="3656689"/>
                </a:cubicBezTo>
                <a:cubicBezTo>
                  <a:pt x="3303221" y="3619325"/>
                  <a:pt x="3263552" y="3600644"/>
                  <a:pt x="3204821" y="3600644"/>
                </a:cubicBezTo>
                <a:close/>
                <a:moveTo>
                  <a:pt x="2308610" y="3600644"/>
                </a:moveTo>
                <a:cubicBezTo>
                  <a:pt x="2254654" y="3600644"/>
                  <a:pt x="2201149" y="3610552"/>
                  <a:pt x="2148095" y="3630367"/>
                </a:cubicBezTo>
                <a:cubicBezTo>
                  <a:pt x="2148174" y="3630845"/>
                  <a:pt x="2148462" y="3641588"/>
                  <a:pt x="2148962" y="3662598"/>
                </a:cubicBezTo>
                <a:cubicBezTo>
                  <a:pt x="2149462" y="3683608"/>
                  <a:pt x="2149710" y="3694470"/>
                  <a:pt x="2149707" y="3695187"/>
                </a:cubicBezTo>
                <a:cubicBezTo>
                  <a:pt x="2202824" y="3677281"/>
                  <a:pt x="2245378" y="3668328"/>
                  <a:pt x="2277370" y="3668328"/>
                </a:cubicBezTo>
                <a:cubicBezTo>
                  <a:pt x="2299812" y="3668328"/>
                  <a:pt x="2314679" y="3673759"/>
                  <a:pt x="2321969" y="3684622"/>
                </a:cubicBezTo>
                <a:cubicBezTo>
                  <a:pt x="2329261" y="3695485"/>
                  <a:pt x="2328849" y="3712854"/>
                  <a:pt x="2320736" y="3736728"/>
                </a:cubicBezTo>
                <a:lnTo>
                  <a:pt x="2313674" y="3757499"/>
                </a:lnTo>
                <a:cubicBezTo>
                  <a:pt x="2307224" y="3758215"/>
                  <a:pt x="2298465" y="3759051"/>
                  <a:pt x="2287397" y="3760006"/>
                </a:cubicBezTo>
                <a:cubicBezTo>
                  <a:pt x="2276329" y="3760961"/>
                  <a:pt x="2266335" y="3761916"/>
                  <a:pt x="2257416" y="3762871"/>
                </a:cubicBezTo>
                <a:cubicBezTo>
                  <a:pt x="2248496" y="3763826"/>
                  <a:pt x="2240174" y="3764781"/>
                  <a:pt x="2232449" y="3765736"/>
                </a:cubicBezTo>
                <a:cubicBezTo>
                  <a:pt x="2176705" y="3770988"/>
                  <a:pt x="2132117" y="3783463"/>
                  <a:pt x="2098686" y="3803159"/>
                </a:cubicBezTo>
                <a:cubicBezTo>
                  <a:pt x="2065254" y="3822856"/>
                  <a:pt x="2041600" y="3853117"/>
                  <a:pt x="2027722" y="3893942"/>
                </a:cubicBezTo>
                <a:cubicBezTo>
                  <a:pt x="2014823" y="3931903"/>
                  <a:pt x="2016225" y="3960970"/>
                  <a:pt x="2031930" y="3981144"/>
                </a:cubicBezTo>
                <a:cubicBezTo>
                  <a:pt x="2047636" y="4001318"/>
                  <a:pt x="2073752" y="4011405"/>
                  <a:pt x="2110280" y="4011405"/>
                </a:cubicBezTo>
                <a:cubicBezTo>
                  <a:pt x="2137019" y="4011405"/>
                  <a:pt x="2161282" y="4006928"/>
                  <a:pt x="2183067" y="3997975"/>
                </a:cubicBezTo>
                <a:cubicBezTo>
                  <a:pt x="2204853" y="3989022"/>
                  <a:pt x="2228780" y="3974996"/>
                  <a:pt x="2254848" y="3955896"/>
                </a:cubicBezTo>
                <a:cubicBezTo>
                  <a:pt x="2254523" y="3956851"/>
                  <a:pt x="2254311" y="3964849"/>
                  <a:pt x="2254212" y="3979890"/>
                </a:cubicBezTo>
                <a:cubicBezTo>
                  <a:pt x="2254114" y="3994931"/>
                  <a:pt x="2254021" y="4002929"/>
                  <a:pt x="2253936" y="4003884"/>
                </a:cubicBezTo>
                <a:lnTo>
                  <a:pt x="2323410" y="4003884"/>
                </a:lnTo>
                <a:lnTo>
                  <a:pt x="2410673" y="3747114"/>
                </a:lnTo>
                <a:cubicBezTo>
                  <a:pt x="2428199" y="3695545"/>
                  <a:pt x="2428820" y="3658241"/>
                  <a:pt x="2412537" y="3635202"/>
                </a:cubicBezTo>
                <a:cubicBezTo>
                  <a:pt x="2396254" y="3612163"/>
                  <a:pt x="2361612" y="3600644"/>
                  <a:pt x="2308610" y="3600644"/>
                </a:cubicBezTo>
                <a:close/>
                <a:moveTo>
                  <a:pt x="1957403" y="3600644"/>
                </a:moveTo>
                <a:cubicBezTo>
                  <a:pt x="1899866" y="3600644"/>
                  <a:pt x="1847445" y="3618430"/>
                  <a:pt x="1800140" y="3654003"/>
                </a:cubicBezTo>
                <a:cubicBezTo>
                  <a:pt x="1752835" y="3689576"/>
                  <a:pt x="1718229" y="3739593"/>
                  <a:pt x="1696325" y="3804055"/>
                </a:cubicBezTo>
                <a:cubicBezTo>
                  <a:pt x="1673685" y="3870664"/>
                  <a:pt x="1673051" y="3921875"/>
                  <a:pt x="1694425" y="3957687"/>
                </a:cubicBezTo>
                <a:cubicBezTo>
                  <a:pt x="1715798" y="3993499"/>
                  <a:pt x="1756567" y="4011405"/>
                  <a:pt x="1816731" y="4011405"/>
                </a:cubicBezTo>
                <a:cubicBezTo>
                  <a:pt x="1841082" y="4011405"/>
                  <a:pt x="1862903" y="4009017"/>
                  <a:pt x="1882193" y="4004242"/>
                </a:cubicBezTo>
                <a:cubicBezTo>
                  <a:pt x="1901483" y="3999467"/>
                  <a:pt x="1921231" y="3991589"/>
                  <a:pt x="1941439" y="3980607"/>
                </a:cubicBezTo>
                <a:lnTo>
                  <a:pt x="1956704" y="3909341"/>
                </a:lnTo>
                <a:cubicBezTo>
                  <a:pt x="1918053" y="3929634"/>
                  <a:pt x="1881538" y="3939781"/>
                  <a:pt x="1847159" y="3939781"/>
                </a:cubicBezTo>
                <a:cubicBezTo>
                  <a:pt x="1814212" y="3939781"/>
                  <a:pt x="1792621" y="3928321"/>
                  <a:pt x="1782384" y="3905402"/>
                </a:cubicBezTo>
                <a:cubicBezTo>
                  <a:pt x="1772149" y="3882482"/>
                  <a:pt x="1774495" y="3849058"/>
                  <a:pt x="1789424" y="3805129"/>
                </a:cubicBezTo>
                <a:cubicBezTo>
                  <a:pt x="1804193" y="3761677"/>
                  <a:pt x="1824562" y="3728611"/>
                  <a:pt x="1850533" y="3705930"/>
                </a:cubicBezTo>
                <a:cubicBezTo>
                  <a:pt x="1876504" y="3683249"/>
                  <a:pt x="1905366" y="3671909"/>
                  <a:pt x="1937119" y="3671909"/>
                </a:cubicBezTo>
                <a:cubicBezTo>
                  <a:pt x="1965053" y="3671909"/>
                  <a:pt x="1992374" y="3680385"/>
                  <a:pt x="2019084" y="3697335"/>
                </a:cubicBezTo>
                <a:lnTo>
                  <a:pt x="2064044" y="3630367"/>
                </a:lnTo>
                <a:cubicBezTo>
                  <a:pt x="2039028" y="3610552"/>
                  <a:pt x="2003481" y="3600644"/>
                  <a:pt x="1957403" y="3600644"/>
                </a:cubicBezTo>
                <a:close/>
                <a:moveTo>
                  <a:pt x="5940498" y="3595732"/>
                </a:moveTo>
                <a:cubicBezTo>
                  <a:pt x="5883862" y="3595967"/>
                  <a:pt x="5832960" y="3614347"/>
                  <a:pt x="5787792" y="3650872"/>
                </a:cubicBezTo>
                <a:cubicBezTo>
                  <a:pt x="5742623" y="3687397"/>
                  <a:pt x="5709549" y="3736529"/>
                  <a:pt x="5688570" y="3798268"/>
                </a:cubicBezTo>
                <a:cubicBezTo>
                  <a:pt x="5667027" y="3861656"/>
                  <a:pt x="5667527" y="3911318"/>
                  <a:pt x="5690072" y="3947254"/>
                </a:cubicBezTo>
                <a:cubicBezTo>
                  <a:pt x="5712617" y="3983190"/>
                  <a:pt x="5755112" y="4001158"/>
                  <a:pt x="5817557" y="4001158"/>
                </a:cubicBezTo>
                <a:cubicBezTo>
                  <a:pt x="5871284" y="4001158"/>
                  <a:pt x="5921674" y="3989140"/>
                  <a:pt x="5968725" y="3965104"/>
                </a:cubicBezTo>
                <a:lnTo>
                  <a:pt x="5977987" y="3899360"/>
                </a:lnTo>
                <a:cubicBezTo>
                  <a:pt x="5931344" y="3921510"/>
                  <a:pt x="5886815" y="3932585"/>
                  <a:pt x="5844399" y="3932585"/>
                </a:cubicBezTo>
                <a:cubicBezTo>
                  <a:pt x="5811173" y="3932585"/>
                  <a:pt x="5788459" y="3922629"/>
                  <a:pt x="5776257" y="3902717"/>
                </a:cubicBezTo>
                <a:cubicBezTo>
                  <a:pt x="5764055" y="3882805"/>
                  <a:pt x="5763648" y="3854705"/>
                  <a:pt x="5775037" y="3818416"/>
                </a:cubicBezTo>
                <a:lnTo>
                  <a:pt x="6033421" y="3818416"/>
                </a:lnTo>
                <a:cubicBezTo>
                  <a:pt x="6034864" y="3814174"/>
                  <a:pt x="6037166" y="3807576"/>
                  <a:pt x="6040327" y="3798621"/>
                </a:cubicBezTo>
                <a:cubicBezTo>
                  <a:pt x="6043488" y="3789667"/>
                  <a:pt x="6045748" y="3783187"/>
                  <a:pt x="6047107" y="3779181"/>
                </a:cubicBezTo>
                <a:cubicBezTo>
                  <a:pt x="6065929" y="3723804"/>
                  <a:pt x="6066239" y="3679385"/>
                  <a:pt x="6048037" y="3645924"/>
                </a:cubicBezTo>
                <a:cubicBezTo>
                  <a:pt x="6029835" y="3612462"/>
                  <a:pt x="5993989" y="3595732"/>
                  <a:pt x="5940498" y="3595732"/>
                </a:cubicBezTo>
                <a:close/>
                <a:moveTo>
                  <a:pt x="8113857" y="3503236"/>
                </a:moveTo>
                <a:lnTo>
                  <a:pt x="8056435" y="3503594"/>
                </a:lnTo>
                <a:lnTo>
                  <a:pt x="7990082" y="3610313"/>
                </a:lnTo>
                <a:lnTo>
                  <a:pt x="7920692" y="3616401"/>
                </a:lnTo>
                <a:lnTo>
                  <a:pt x="7899826" y="3667254"/>
                </a:lnTo>
                <a:lnTo>
                  <a:pt x="7964287" y="3667254"/>
                </a:lnTo>
                <a:lnTo>
                  <a:pt x="7901124" y="3853117"/>
                </a:lnTo>
                <a:cubicBezTo>
                  <a:pt x="7891873" y="3880334"/>
                  <a:pt x="7886192" y="3903193"/>
                  <a:pt x="7884082" y="3921696"/>
                </a:cubicBezTo>
                <a:cubicBezTo>
                  <a:pt x="7881973" y="3940199"/>
                  <a:pt x="7883620" y="3956255"/>
                  <a:pt x="7889024" y="3969863"/>
                </a:cubicBezTo>
                <a:cubicBezTo>
                  <a:pt x="7894428" y="3983472"/>
                  <a:pt x="7904947" y="3993439"/>
                  <a:pt x="7920583" y="3999766"/>
                </a:cubicBezTo>
                <a:cubicBezTo>
                  <a:pt x="7936219" y="4006093"/>
                  <a:pt x="7957406" y="4009256"/>
                  <a:pt x="7984146" y="4009256"/>
                </a:cubicBezTo>
                <a:cubicBezTo>
                  <a:pt x="7990831" y="4009256"/>
                  <a:pt x="7998114" y="4008898"/>
                  <a:pt x="8005997" y="4008182"/>
                </a:cubicBezTo>
                <a:cubicBezTo>
                  <a:pt x="8013880" y="4007465"/>
                  <a:pt x="8020410" y="4006689"/>
                  <a:pt x="8025587" y="4005854"/>
                </a:cubicBezTo>
                <a:cubicBezTo>
                  <a:pt x="8030764" y="4005018"/>
                  <a:pt x="8036222" y="4004063"/>
                  <a:pt x="8041959" y="4002989"/>
                </a:cubicBezTo>
                <a:cubicBezTo>
                  <a:pt x="8047697" y="4001915"/>
                  <a:pt x="8050804" y="4001377"/>
                  <a:pt x="8051282" y="4001377"/>
                </a:cubicBezTo>
                <a:lnTo>
                  <a:pt x="8071655" y="3934051"/>
                </a:lnTo>
                <a:cubicBezTo>
                  <a:pt x="8055328" y="3936439"/>
                  <a:pt x="8040359" y="3937632"/>
                  <a:pt x="8026750" y="3937632"/>
                </a:cubicBezTo>
                <a:cubicBezTo>
                  <a:pt x="8003592" y="3937632"/>
                  <a:pt x="7989866" y="3931306"/>
                  <a:pt x="7985570" y="3918652"/>
                </a:cubicBezTo>
                <a:cubicBezTo>
                  <a:pt x="7981274" y="3905999"/>
                  <a:pt x="7984198" y="3884750"/>
                  <a:pt x="7994341" y="3854907"/>
                </a:cubicBezTo>
                <a:lnTo>
                  <a:pt x="8058114" y="3667254"/>
                </a:lnTo>
                <a:lnTo>
                  <a:pt x="8155880" y="3667254"/>
                </a:lnTo>
                <a:lnTo>
                  <a:pt x="8175230" y="3610313"/>
                </a:lnTo>
                <a:lnTo>
                  <a:pt x="8077464" y="3610313"/>
                </a:lnTo>
                <a:close/>
                <a:moveTo>
                  <a:pt x="5427807" y="3503236"/>
                </a:moveTo>
                <a:lnTo>
                  <a:pt x="5370386" y="3503594"/>
                </a:lnTo>
                <a:lnTo>
                  <a:pt x="5304033" y="3610313"/>
                </a:lnTo>
                <a:lnTo>
                  <a:pt x="5234642" y="3616401"/>
                </a:lnTo>
                <a:lnTo>
                  <a:pt x="5213776" y="3667254"/>
                </a:lnTo>
                <a:lnTo>
                  <a:pt x="5278237" y="3667254"/>
                </a:lnTo>
                <a:lnTo>
                  <a:pt x="5215074" y="3853117"/>
                </a:lnTo>
                <a:cubicBezTo>
                  <a:pt x="5205823" y="3880334"/>
                  <a:pt x="5200143" y="3903193"/>
                  <a:pt x="5198034" y="3921696"/>
                </a:cubicBezTo>
                <a:cubicBezTo>
                  <a:pt x="5195924" y="3940199"/>
                  <a:pt x="5197571" y="3956255"/>
                  <a:pt x="5202974" y="3969863"/>
                </a:cubicBezTo>
                <a:cubicBezTo>
                  <a:pt x="5208378" y="3983472"/>
                  <a:pt x="5218897" y="3993439"/>
                  <a:pt x="5234533" y="3999766"/>
                </a:cubicBezTo>
                <a:cubicBezTo>
                  <a:pt x="5250169" y="4006093"/>
                  <a:pt x="5271356" y="4009256"/>
                  <a:pt x="5298096" y="4009256"/>
                </a:cubicBezTo>
                <a:cubicBezTo>
                  <a:pt x="5304781" y="4009256"/>
                  <a:pt x="5312064" y="4008898"/>
                  <a:pt x="5319947" y="4008182"/>
                </a:cubicBezTo>
                <a:cubicBezTo>
                  <a:pt x="5327830" y="4007465"/>
                  <a:pt x="5334360" y="4006689"/>
                  <a:pt x="5339537" y="4005854"/>
                </a:cubicBezTo>
                <a:cubicBezTo>
                  <a:pt x="5344715" y="4005018"/>
                  <a:pt x="5350172" y="4004063"/>
                  <a:pt x="5355910" y="4002989"/>
                </a:cubicBezTo>
                <a:cubicBezTo>
                  <a:pt x="5361647" y="4001915"/>
                  <a:pt x="5364755" y="4001377"/>
                  <a:pt x="5365232" y="4001377"/>
                </a:cubicBezTo>
                <a:lnTo>
                  <a:pt x="5385606" y="3934051"/>
                </a:lnTo>
                <a:cubicBezTo>
                  <a:pt x="5369278" y="3936439"/>
                  <a:pt x="5354309" y="3937632"/>
                  <a:pt x="5340701" y="3937632"/>
                </a:cubicBezTo>
                <a:cubicBezTo>
                  <a:pt x="5317543" y="3937632"/>
                  <a:pt x="5303816" y="3931306"/>
                  <a:pt x="5299520" y="3918652"/>
                </a:cubicBezTo>
                <a:cubicBezTo>
                  <a:pt x="5295225" y="3905999"/>
                  <a:pt x="5298148" y="3884750"/>
                  <a:pt x="5308291" y="3854907"/>
                </a:cubicBezTo>
                <a:lnTo>
                  <a:pt x="5372064" y="3667254"/>
                </a:lnTo>
                <a:lnTo>
                  <a:pt x="5469830" y="3667254"/>
                </a:lnTo>
                <a:lnTo>
                  <a:pt x="5489180" y="3610313"/>
                </a:lnTo>
                <a:lnTo>
                  <a:pt x="5391414" y="3610313"/>
                </a:lnTo>
                <a:close/>
                <a:moveTo>
                  <a:pt x="4284808" y="3503236"/>
                </a:moveTo>
                <a:lnTo>
                  <a:pt x="4227386" y="3503594"/>
                </a:lnTo>
                <a:lnTo>
                  <a:pt x="4161034" y="3610313"/>
                </a:lnTo>
                <a:lnTo>
                  <a:pt x="4091643" y="3616401"/>
                </a:lnTo>
                <a:lnTo>
                  <a:pt x="4070777" y="3667254"/>
                </a:lnTo>
                <a:lnTo>
                  <a:pt x="4135238" y="3667254"/>
                </a:lnTo>
                <a:lnTo>
                  <a:pt x="4072075" y="3853117"/>
                </a:lnTo>
                <a:cubicBezTo>
                  <a:pt x="4062824" y="3880334"/>
                  <a:pt x="4057143" y="3903193"/>
                  <a:pt x="4055033" y="3921696"/>
                </a:cubicBezTo>
                <a:cubicBezTo>
                  <a:pt x="4052924" y="3940199"/>
                  <a:pt x="4054571" y="3956255"/>
                  <a:pt x="4059974" y="3969863"/>
                </a:cubicBezTo>
                <a:cubicBezTo>
                  <a:pt x="4065378" y="3983472"/>
                  <a:pt x="4075898" y="3993439"/>
                  <a:pt x="4091533" y="3999766"/>
                </a:cubicBezTo>
                <a:cubicBezTo>
                  <a:pt x="4107169" y="4006093"/>
                  <a:pt x="4128357" y="4009256"/>
                  <a:pt x="4155096" y="4009256"/>
                </a:cubicBezTo>
                <a:cubicBezTo>
                  <a:pt x="4161781" y="4009256"/>
                  <a:pt x="4169065" y="4008898"/>
                  <a:pt x="4176947" y="4008182"/>
                </a:cubicBezTo>
                <a:cubicBezTo>
                  <a:pt x="4184830" y="4007465"/>
                  <a:pt x="4191360" y="4006689"/>
                  <a:pt x="4196538" y="4005854"/>
                </a:cubicBezTo>
                <a:cubicBezTo>
                  <a:pt x="4201715" y="4005018"/>
                  <a:pt x="4207173" y="4004063"/>
                  <a:pt x="4212910" y="4002989"/>
                </a:cubicBezTo>
                <a:cubicBezTo>
                  <a:pt x="4218647" y="4001915"/>
                  <a:pt x="4221755" y="4001377"/>
                  <a:pt x="4222232" y="4001377"/>
                </a:cubicBezTo>
                <a:lnTo>
                  <a:pt x="4242606" y="3934051"/>
                </a:lnTo>
                <a:cubicBezTo>
                  <a:pt x="4226278" y="3936439"/>
                  <a:pt x="4211310" y="3937632"/>
                  <a:pt x="4197701" y="3937632"/>
                </a:cubicBezTo>
                <a:cubicBezTo>
                  <a:pt x="4174543" y="3937632"/>
                  <a:pt x="4160816" y="3931306"/>
                  <a:pt x="4156521" y="3918652"/>
                </a:cubicBezTo>
                <a:cubicBezTo>
                  <a:pt x="4152225" y="3905999"/>
                  <a:pt x="4155149" y="3884750"/>
                  <a:pt x="4165292" y="3854907"/>
                </a:cubicBezTo>
                <a:lnTo>
                  <a:pt x="4229065" y="3667254"/>
                </a:lnTo>
                <a:lnTo>
                  <a:pt x="4326830" y="3667254"/>
                </a:lnTo>
                <a:lnTo>
                  <a:pt x="4346180" y="3610313"/>
                </a:lnTo>
                <a:lnTo>
                  <a:pt x="4248414" y="3610313"/>
                </a:lnTo>
                <a:close/>
                <a:moveTo>
                  <a:pt x="2703658" y="3503236"/>
                </a:moveTo>
                <a:lnTo>
                  <a:pt x="2646237" y="3503594"/>
                </a:lnTo>
                <a:lnTo>
                  <a:pt x="2579885" y="3610313"/>
                </a:lnTo>
                <a:lnTo>
                  <a:pt x="2510494" y="3616401"/>
                </a:lnTo>
                <a:lnTo>
                  <a:pt x="2489627" y="3667254"/>
                </a:lnTo>
                <a:lnTo>
                  <a:pt x="2554088" y="3667254"/>
                </a:lnTo>
                <a:lnTo>
                  <a:pt x="2490926" y="3853117"/>
                </a:lnTo>
                <a:cubicBezTo>
                  <a:pt x="2481674" y="3880334"/>
                  <a:pt x="2475994" y="3903193"/>
                  <a:pt x="2473884" y="3921696"/>
                </a:cubicBezTo>
                <a:cubicBezTo>
                  <a:pt x="2471775" y="3940199"/>
                  <a:pt x="2473422" y="3956255"/>
                  <a:pt x="2478825" y="3969863"/>
                </a:cubicBezTo>
                <a:cubicBezTo>
                  <a:pt x="2484229" y="3983472"/>
                  <a:pt x="2494748" y="3993439"/>
                  <a:pt x="2510385" y="3999766"/>
                </a:cubicBezTo>
                <a:cubicBezTo>
                  <a:pt x="2526021" y="4006093"/>
                  <a:pt x="2547208" y="4009256"/>
                  <a:pt x="2573948" y="4009256"/>
                </a:cubicBezTo>
                <a:cubicBezTo>
                  <a:pt x="2580632" y="4009256"/>
                  <a:pt x="2587916" y="4008898"/>
                  <a:pt x="2595798" y="4008182"/>
                </a:cubicBezTo>
                <a:cubicBezTo>
                  <a:pt x="2603681" y="4007465"/>
                  <a:pt x="2610211" y="4006689"/>
                  <a:pt x="2615389" y="4005854"/>
                </a:cubicBezTo>
                <a:cubicBezTo>
                  <a:pt x="2620566" y="4005018"/>
                  <a:pt x="2626024" y="4004063"/>
                  <a:pt x="2631761" y="4002989"/>
                </a:cubicBezTo>
                <a:cubicBezTo>
                  <a:pt x="2637499" y="4001915"/>
                  <a:pt x="2640606" y="4001377"/>
                  <a:pt x="2641084" y="4001377"/>
                </a:cubicBezTo>
                <a:lnTo>
                  <a:pt x="2661457" y="3934051"/>
                </a:lnTo>
                <a:cubicBezTo>
                  <a:pt x="2645129" y="3936439"/>
                  <a:pt x="2630161" y="3937632"/>
                  <a:pt x="2616553" y="3937632"/>
                </a:cubicBezTo>
                <a:cubicBezTo>
                  <a:pt x="2593394" y="3937632"/>
                  <a:pt x="2579667" y="3931306"/>
                  <a:pt x="2575372" y="3918652"/>
                </a:cubicBezTo>
                <a:cubicBezTo>
                  <a:pt x="2571076" y="3905999"/>
                  <a:pt x="2574000" y="3884750"/>
                  <a:pt x="2584143" y="3854907"/>
                </a:cubicBezTo>
                <a:lnTo>
                  <a:pt x="2647915" y="3667254"/>
                </a:lnTo>
                <a:lnTo>
                  <a:pt x="2745682" y="3667254"/>
                </a:lnTo>
                <a:lnTo>
                  <a:pt x="2765031" y="3610313"/>
                </a:lnTo>
                <a:lnTo>
                  <a:pt x="2667265" y="3610313"/>
                </a:lnTo>
                <a:close/>
                <a:moveTo>
                  <a:pt x="9502201" y="3481749"/>
                </a:moveTo>
                <a:lnTo>
                  <a:pt x="9466176" y="3587751"/>
                </a:lnTo>
                <a:lnTo>
                  <a:pt x="9409840" y="3843089"/>
                </a:lnTo>
                <a:lnTo>
                  <a:pt x="9433476" y="3843089"/>
                </a:lnTo>
                <a:lnTo>
                  <a:pt x="9552483" y="3587751"/>
                </a:lnTo>
                <a:lnTo>
                  <a:pt x="9588507" y="3481749"/>
                </a:lnTo>
                <a:close/>
                <a:moveTo>
                  <a:pt x="557934" y="3479242"/>
                </a:moveTo>
                <a:lnTo>
                  <a:pt x="379635" y="4003884"/>
                </a:lnTo>
                <a:lnTo>
                  <a:pt x="698360" y="4003884"/>
                </a:lnTo>
                <a:lnTo>
                  <a:pt x="727871" y="3926531"/>
                </a:lnTo>
                <a:lnTo>
                  <a:pt x="502973" y="3926531"/>
                </a:lnTo>
                <a:lnTo>
                  <a:pt x="556646" y="3768601"/>
                </a:lnTo>
                <a:lnTo>
                  <a:pt x="762922" y="3768601"/>
                </a:lnTo>
                <a:lnTo>
                  <a:pt x="789087" y="3691606"/>
                </a:lnTo>
                <a:lnTo>
                  <a:pt x="582811" y="3691606"/>
                </a:lnTo>
                <a:lnTo>
                  <a:pt x="628818" y="3556237"/>
                </a:lnTo>
                <a:lnTo>
                  <a:pt x="845837" y="3556237"/>
                </a:lnTo>
                <a:lnTo>
                  <a:pt x="875942" y="3479242"/>
                </a:lnTo>
                <a:close/>
                <a:moveTo>
                  <a:pt x="6916016" y="3472796"/>
                </a:moveTo>
                <a:lnTo>
                  <a:pt x="6888754" y="3553014"/>
                </a:lnTo>
                <a:lnTo>
                  <a:pt x="6982939" y="3553014"/>
                </a:lnTo>
                <a:lnTo>
                  <a:pt x="7010201" y="3472796"/>
                </a:lnTo>
                <a:close/>
                <a:moveTo>
                  <a:pt x="2886942" y="3472796"/>
                </a:moveTo>
                <a:lnTo>
                  <a:pt x="2859681" y="3553014"/>
                </a:lnTo>
                <a:lnTo>
                  <a:pt x="2953866" y="3553014"/>
                </a:lnTo>
                <a:lnTo>
                  <a:pt x="2981127" y="3472796"/>
                </a:lnTo>
                <a:close/>
                <a:moveTo>
                  <a:pt x="7660022" y="3459187"/>
                </a:moveTo>
                <a:lnTo>
                  <a:pt x="7564124" y="3465275"/>
                </a:lnTo>
                <a:lnTo>
                  <a:pt x="7381082" y="4003884"/>
                </a:lnTo>
                <a:lnTo>
                  <a:pt x="7474908" y="4003884"/>
                </a:lnTo>
                <a:lnTo>
                  <a:pt x="7539291" y="3814440"/>
                </a:lnTo>
                <a:cubicBezTo>
                  <a:pt x="7551299" y="3779106"/>
                  <a:pt x="7563901" y="3750456"/>
                  <a:pt x="7577095" y="3728492"/>
                </a:cubicBezTo>
                <a:cubicBezTo>
                  <a:pt x="7590890" y="3711779"/>
                  <a:pt x="7607710" y="3698111"/>
                  <a:pt x="7627556" y="3687487"/>
                </a:cubicBezTo>
                <a:cubicBezTo>
                  <a:pt x="7647402" y="3676863"/>
                  <a:pt x="7667829" y="3671551"/>
                  <a:pt x="7688838" y="3671551"/>
                </a:cubicBezTo>
                <a:cubicBezTo>
                  <a:pt x="7713430" y="3671551"/>
                  <a:pt x="7728302" y="3679071"/>
                  <a:pt x="7733458" y="3694112"/>
                </a:cubicBezTo>
                <a:cubicBezTo>
                  <a:pt x="7738613" y="3709153"/>
                  <a:pt x="7735712" y="3732789"/>
                  <a:pt x="7724756" y="3765020"/>
                </a:cubicBezTo>
                <a:lnTo>
                  <a:pt x="7643582" y="4003884"/>
                </a:lnTo>
                <a:lnTo>
                  <a:pt x="7737408" y="4003884"/>
                </a:lnTo>
                <a:lnTo>
                  <a:pt x="7822114" y="3754634"/>
                </a:lnTo>
                <a:cubicBezTo>
                  <a:pt x="7839882" y="3702349"/>
                  <a:pt x="7840930" y="3663613"/>
                  <a:pt x="7825259" y="3638425"/>
                </a:cubicBezTo>
                <a:cubicBezTo>
                  <a:pt x="7809588" y="3613237"/>
                  <a:pt x="7779788" y="3600644"/>
                  <a:pt x="7735858" y="3600644"/>
                </a:cubicBezTo>
                <a:cubicBezTo>
                  <a:pt x="7683096" y="3600644"/>
                  <a:pt x="7634748" y="3619266"/>
                  <a:pt x="7590815" y="3656510"/>
                </a:cubicBezTo>
                <a:cubicBezTo>
                  <a:pt x="7590976" y="3656033"/>
                  <a:pt x="7595654" y="3643319"/>
                  <a:pt x="7604849" y="3618370"/>
                </a:cubicBezTo>
                <a:cubicBezTo>
                  <a:pt x="7614045" y="3593422"/>
                  <a:pt x="7619575" y="3578202"/>
                  <a:pt x="7621440" y="3572710"/>
                </a:cubicBezTo>
                <a:close/>
                <a:moveTo>
                  <a:pt x="6765747" y="3459187"/>
                </a:moveTo>
                <a:lnTo>
                  <a:pt x="6669849" y="3465275"/>
                </a:lnTo>
                <a:lnTo>
                  <a:pt x="6539506" y="3848819"/>
                </a:lnTo>
                <a:cubicBezTo>
                  <a:pt x="6529851" y="3877230"/>
                  <a:pt x="6523808" y="3900985"/>
                  <a:pt x="6521376" y="3920085"/>
                </a:cubicBezTo>
                <a:cubicBezTo>
                  <a:pt x="6518943" y="3939184"/>
                  <a:pt x="6520507" y="3955658"/>
                  <a:pt x="6526068" y="3969505"/>
                </a:cubicBezTo>
                <a:cubicBezTo>
                  <a:pt x="6531628" y="3983352"/>
                  <a:pt x="6542226" y="3993439"/>
                  <a:pt x="6557862" y="3999766"/>
                </a:cubicBezTo>
                <a:cubicBezTo>
                  <a:pt x="6573497" y="4006093"/>
                  <a:pt x="6594805" y="4009256"/>
                  <a:pt x="6621783" y="4009256"/>
                </a:cubicBezTo>
                <a:cubicBezTo>
                  <a:pt x="6628468" y="4009256"/>
                  <a:pt x="6635891" y="4008838"/>
                  <a:pt x="6644053" y="4008003"/>
                </a:cubicBezTo>
                <a:cubicBezTo>
                  <a:pt x="6652215" y="4007167"/>
                  <a:pt x="6659005" y="4006331"/>
                  <a:pt x="6664421" y="4005496"/>
                </a:cubicBezTo>
                <a:cubicBezTo>
                  <a:pt x="6669838" y="4004660"/>
                  <a:pt x="6675554" y="4003645"/>
                  <a:pt x="6681572" y="4002452"/>
                </a:cubicBezTo>
                <a:cubicBezTo>
                  <a:pt x="6687589" y="4001258"/>
                  <a:pt x="6690716" y="4000661"/>
                  <a:pt x="6690956" y="4000661"/>
                </a:cubicBezTo>
                <a:lnTo>
                  <a:pt x="6711206" y="3933693"/>
                </a:lnTo>
                <a:cubicBezTo>
                  <a:pt x="6691931" y="3936319"/>
                  <a:pt x="6676325" y="3937632"/>
                  <a:pt x="6664388" y="3937632"/>
                </a:cubicBezTo>
                <a:cubicBezTo>
                  <a:pt x="6640275" y="3937632"/>
                  <a:pt x="6626170" y="3931365"/>
                  <a:pt x="6622074" y="3918831"/>
                </a:cubicBezTo>
                <a:cubicBezTo>
                  <a:pt x="6617978" y="3906297"/>
                  <a:pt x="6621934" y="3882363"/>
                  <a:pt x="6633942" y="3847029"/>
                </a:cubicBezTo>
                <a:close/>
                <a:moveTo>
                  <a:pt x="4564397" y="3459187"/>
                </a:moveTo>
                <a:lnTo>
                  <a:pt x="4468500" y="3465275"/>
                </a:lnTo>
                <a:lnTo>
                  <a:pt x="4285457" y="4003884"/>
                </a:lnTo>
                <a:lnTo>
                  <a:pt x="4379284" y="4003884"/>
                </a:lnTo>
                <a:lnTo>
                  <a:pt x="4443666" y="3814440"/>
                </a:lnTo>
                <a:cubicBezTo>
                  <a:pt x="4455675" y="3779106"/>
                  <a:pt x="4468276" y="3750456"/>
                  <a:pt x="4481470" y="3728492"/>
                </a:cubicBezTo>
                <a:cubicBezTo>
                  <a:pt x="4495266" y="3711779"/>
                  <a:pt x="4512086" y="3698111"/>
                  <a:pt x="4531932" y="3687487"/>
                </a:cubicBezTo>
                <a:cubicBezTo>
                  <a:pt x="4551777" y="3676863"/>
                  <a:pt x="4572205" y="3671551"/>
                  <a:pt x="4593214" y="3671551"/>
                </a:cubicBezTo>
                <a:cubicBezTo>
                  <a:pt x="4617805" y="3671551"/>
                  <a:pt x="4632678" y="3679071"/>
                  <a:pt x="4637833" y="3694112"/>
                </a:cubicBezTo>
                <a:cubicBezTo>
                  <a:pt x="4642989" y="3709153"/>
                  <a:pt x="4640089" y="3732789"/>
                  <a:pt x="4629132" y="3765020"/>
                </a:cubicBezTo>
                <a:lnTo>
                  <a:pt x="4547957" y="4003884"/>
                </a:lnTo>
                <a:lnTo>
                  <a:pt x="4641784" y="4003884"/>
                </a:lnTo>
                <a:lnTo>
                  <a:pt x="4726490" y="3754634"/>
                </a:lnTo>
                <a:cubicBezTo>
                  <a:pt x="4744258" y="3702349"/>
                  <a:pt x="4745307" y="3663613"/>
                  <a:pt x="4729635" y="3638425"/>
                </a:cubicBezTo>
                <a:cubicBezTo>
                  <a:pt x="4713964" y="3613237"/>
                  <a:pt x="4684163" y="3600644"/>
                  <a:pt x="4640234" y="3600644"/>
                </a:cubicBezTo>
                <a:cubicBezTo>
                  <a:pt x="4587471" y="3600644"/>
                  <a:pt x="4539124" y="3619266"/>
                  <a:pt x="4495191" y="3656510"/>
                </a:cubicBezTo>
                <a:cubicBezTo>
                  <a:pt x="4495351" y="3656033"/>
                  <a:pt x="4500029" y="3643319"/>
                  <a:pt x="4509224" y="3618370"/>
                </a:cubicBezTo>
                <a:cubicBezTo>
                  <a:pt x="4518420" y="3593422"/>
                  <a:pt x="4523950" y="3578202"/>
                  <a:pt x="4525815" y="3572710"/>
                </a:cubicBezTo>
                <a:close/>
                <a:moveTo>
                  <a:pt x="1320265" y="3459187"/>
                </a:moveTo>
                <a:lnTo>
                  <a:pt x="1224368" y="3465275"/>
                </a:lnTo>
                <a:lnTo>
                  <a:pt x="1181165" y="3592407"/>
                </a:lnTo>
                <a:cubicBezTo>
                  <a:pt x="1173782" y="3614133"/>
                  <a:pt x="1167308" y="3636694"/>
                  <a:pt x="1161742" y="3660091"/>
                </a:cubicBezTo>
                <a:cubicBezTo>
                  <a:pt x="1152054" y="3620459"/>
                  <a:pt x="1119278" y="3600644"/>
                  <a:pt x="1063411" y="3600644"/>
                </a:cubicBezTo>
                <a:cubicBezTo>
                  <a:pt x="1012081" y="3600644"/>
                  <a:pt x="965484" y="3619206"/>
                  <a:pt x="923619" y="3656331"/>
                </a:cubicBezTo>
                <a:cubicBezTo>
                  <a:pt x="881755" y="3693456"/>
                  <a:pt x="850437" y="3742578"/>
                  <a:pt x="829667" y="3803696"/>
                </a:cubicBezTo>
                <a:cubicBezTo>
                  <a:pt x="808247" y="3866725"/>
                  <a:pt x="805810" y="3917100"/>
                  <a:pt x="822356" y="3954822"/>
                </a:cubicBezTo>
                <a:cubicBezTo>
                  <a:pt x="838902" y="3992544"/>
                  <a:pt x="872840" y="4011405"/>
                  <a:pt x="924170" y="4011405"/>
                </a:cubicBezTo>
                <a:cubicBezTo>
                  <a:pt x="938495" y="4011405"/>
                  <a:pt x="952034" y="4010032"/>
                  <a:pt x="964786" y="4007286"/>
                </a:cubicBezTo>
                <a:cubicBezTo>
                  <a:pt x="977538" y="4004541"/>
                  <a:pt x="988423" y="4001318"/>
                  <a:pt x="997439" y="3997617"/>
                </a:cubicBezTo>
                <a:cubicBezTo>
                  <a:pt x="1006456" y="3993917"/>
                  <a:pt x="1015340" y="3989022"/>
                  <a:pt x="1024094" y="3982934"/>
                </a:cubicBezTo>
                <a:cubicBezTo>
                  <a:pt x="1032847" y="3976846"/>
                  <a:pt x="1039745" y="3971475"/>
                  <a:pt x="1044789" y="3966819"/>
                </a:cubicBezTo>
                <a:cubicBezTo>
                  <a:pt x="1049832" y="3962164"/>
                  <a:pt x="1055480" y="3956613"/>
                  <a:pt x="1061732" y="3950167"/>
                </a:cubicBezTo>
                <a:lnTo>
                  <a:pt x="1053860" y="4003884"/>
                </a:lnTo>
                <a:lnTo>
                  <a:pt x="1135152" y="4003884"/>
                </a:lnTo>
                <a:close/>
                <a:moveTo>
                  <a:pt x="7540581" y="2387897"/>
                </a:moveTo>
                <a:lnTo>
                  <a:pt x="7540581" y="2569318"/>
                </a:lnTo>
                <a:cubicBezTo>
                  <a:pt x="7524036" y="2604690"/>
                  <a:pt x="7496509" y="2634784"/>
                  <a:pt x="7458000" y="2659601"/>
                </a:cubicBezTo>
                <a:cubicBezTo>
                  <a:pt x="7419491" y="2684418"/>
                  <a:pt x="7374278" y="2696827"/>
                  <a:pt x="7322361" y="2696827"/>
                </a:cubicBezTo>
                <a:cubicBezTo>
                  <a:pt x="7279003" y="2696827"/>
                  <a:pt x="7245628" y="2686130"/>
                  <a:pt x="7222237" y="2664736"/>
                </a:cubicBezTo>
                <a:cubicBezTo>
                  <a:pt x="7198847" y="2643342"/>
                  <a:pt x="7187151" y="2612677"/>
                  <a:pt x="7187151" y="2572741"/>
                </a:cubicBezTo>
                <a:cubicBezTo>
                  <a:pt x="7187151" y="2514549"/>
                  <a:pt x="7208260" y="2472332"/>
                  <a:pt x="7250477" y="2446089"/>
                </a:cubicBezTo>
                <a:cubicBezTo>
                  <a:pt x="7292695" y="2419845"/>
                  <a:pt x="7359159" y="2402730"/>
                  <a:pt x="7449870" y="2394743"/>
                </a:cubicBezTo>
                <a:cubicBezTo>
                  <a:pt x="7452152" y="2394743"/>
                  <a:pt x="7467413" y="2393602"/>
                  <a:pt x="7495653" y="2391320"/>
                </a:cubicBezTo>
                <a:cubicBezTo>
                  <a:pt x="7523893" y="2389038"/>
                  <a:pt x="7538869" y="2387897"/>
                  <a:pt x="7540581" y="2387897"/>
                </a:cubicBezTo>
                <a:close/>
                <a:moveTo>
                  <a:pt x="5870878" y="2045592"/>
                </a:moveTo>
                <a:cubicBezTo>
                  <a:pt x="5947897" y="2045592"/>
                  <a:pt x="6005803" y="2072122"/>
                  <a:pt x="6044598" y="2125178"/>
                </a:cubicBezTo>
                <a:cubicBezTo>
                  <a:pt x="6083392" y="2178235"/>
                  <a:pt x="6102789" y="2262670"/>
                  <a:pt x="6102789" y="2378484"/>
                </a:cubicBezTo>
                <a:cubicBezTo>
                  <a:pt x="6100507" y="2583296"/>
                  <a:pt x="6024059" y="2685702"/>
                  <a:pt x="5873445" y="2685702"/>
                </a:cubicBezTo>
                <a:cubicBezTo>
                  <a:pt x="5804414" y="2685702"/>
                  <a:pt x="5749788" y="2658317"/>
                  <a:pt x="5709567" y="2603549"/>
                </a:cubicBezTo>
                <a:cubicBezTo>
                  <a:pt x="5669346" y="2548780"/>
                  <a:pt x="5649236" y="2469194"/>
                  <a:pt x="5649236" y="2364791"/>
                </a:cubicBezTo>
                <a:cubicBezTo>
                  <a:pt x="5649236" y="2259819"/>
                  <a:pt x="5669346" y="2180374"/>
                  <a:pt x="5709567" y="2126462"/>
                </a:cubicBezTo>
                <a:cubicBezTo>
                  <a:pt x="5749788" y="2072548"/>
                  <a:pt x="5803558" y="2045592"/>
                  <a:pt x="5870878" y="2045592"/>
                </a:cubicBezTo>
                <a:close/>
                <a:moveTo>
                  <a:pt x="4830830" y="2043881"/>
                </a:moveTo>
                <a:cubicBezTo>
                  <a:pt x="4907849" y="2043881"/>
                  <a:pt x="4965470" y="2071266"/>
                  <a:pt x="5003694" y="2126033"/>
                </a:cubicBezTo>
                <a:cubicBezTo>
                  <a:pt x="5041918" y="2180803"/>
                  <a:pt x="5061030" y="2260388"/>
                  <a:pt x="5061030" y="2364791"/>
                </a:cubicBezTo>
                <a:cubicBezTo>
                  <a:pt x="5061030" y="2468053"/>
                  <a:pt x="5041918" y="2547354"/>
                  <a:pt x="5003694" y="2602694"/>
                </a:cubicBezTo>
                <a:cubicBezTo>
                  <a:pt x="4965470" y="2658032"/>
                  <a:pt x="4908419" y="2685702"/>
                  <a:pt x="4832542" y="2685702"/>
                </a:cubicBezTo>
                <a:cubicBezTo>
                  <a:pt x="4756093" y="2685702"/>
                  <a:pt x="4698472" y="2658032"/>
                  <a:pt x="4659678" y="2602694"/>
                </a:cubicBezTo>
                <a:cubicBezTo>
                  <a:pt x="4620883" y="2547354"/>
                  <a:pt x="4601486" y="2468339"/>
                  <a:pt x="4601486" y="2365647"/>
                </a:cubicBezTo>
                <a:cubicBezTo>
                  <a:pt x="4601486" y="2261244"/>
                  <a:pt x="4620741" y="2181516"/>
                  <a:pt x="4659250" y="2126462"/>
                </a:cubicBezTo>
                <a:cubicBezTo>
                  <a:pt x="4697759" y="2071407"/>
                  <a:pt x="4754952" y="2043881"/>
                  <a:pt x="4830830" y="2043881"/>
                </a:cubicBezTo>
                <a:close/>
                <a:moveTo>
                  <a:pt x="6551841" y="1897545"/>
                </a:moveTo>
                <a:lnTo>
                  <a:pt x="6551841" y="2838027"/>
                </a:lnTo>
                <a:lnTo>
                  <a:pt x="6776051" y="2838027"/>
                </a:lnTo>
                <a:lnTo>
                  <a:pt x="6776051" y="1897545"/>
                </a:lnTo>
                <a:close/>
                <a:moveTo>
                  <a:pt x="8512242" y="1874440"/>
                </a:moveTo>
                <a:cubicBezTo>
                  <a:pt x="8477440" y="1874440"/>
                  <a:pt x="8444779" y="1877578"/>
                  <a:pt x="8414257" y="1883853"/>
                </a:cubicBezTo>
                <a:cubicBezTo>
                  <a:pt x="8383734" y="1890130"/>
                  <a:pt x="8358062" y="1897831"/>
                  <a:pt x="8337238" y="1906960"/>
                </a:cubicBezTo>
                <a:cubicBezTo>
                  <a:pt x="8316415" y="1916087"/>
                  <a:pt x="8296732" y="1927641"/>
                  <a:pt x="8278191" y="1941617"/>
                </a:cubicBezTo>
                <a:cubicBezTo>
                  <a:pt x="8259649" y="1955595"/>
                  <a:pt x="8245101" y="1968146"/>
                  <a:pt x="8234547" y="1979270"/>
                </a:cubicBezTo>
                <a:cubicBezTo>
                  <a:pt x="8223992" y="1990395"/>
                  <a:pt x="8213010" y="2003089"/>
                  <a:pt x="8201600" y="2017352"/>
                </a:cubicBezTo>
                <a:lnTo>
                  <a:pt x="8175928" y="1897545"/>
                </a:lnTo>
                <a:lnTo>
                  <a:pt x="7994506" y="1897545"/>
                </a:lnTo>
                <a:lnTo>
                  <a:pt x="7994506" y="2838027"/>
                </a:lnTo>
                <a:lnTo>
                  <a:pt x="8218716" y="2838027"/>
                </a:lnTo>
                <a:lnTo>
                  <a:pt x="8218716" y="2381907"/>
                </a:lnTo>
                <a:cubicBezTo>
                  <a:pt x="8218716" y="2301465"/>
                  <a:pt x="8225276" y="2232433"/>
                  <a:pt x="8238398" y="2174813"/>
                </a:cubicBezTo>
                <a:cubicBezTo>
                  <a:pt x="8256084" y="2136018"/>
                  <a:pt x="8282042" y="2104639"/>
                  <a:pt x="8316272" y="2080678"/>
                </a:cubicBezTo>
                <a:cubicBezTo>
                  <a:pt x="8350503" y="2056717"/>
                  <a:pt x="8391294" y="2044736"/>
                  <a:pt x="8438646" y="2044736"/>
                </a:cubicBezTo>
                <a:cubicBezTo>
                  <a:pt x="8496838" y="2044736"/>
                  <a:pt x="8537059" y="2065274"/>
                  <a:pt x="8559309" y="2106352"/>
                </a:cubicBezTo>
                <a:cubicBezTo>
                  <a:pt x="8581558" y="2147428"/>
                  <a:pt x="8592684" y="2209898"/>
                  <a:pt x="8592684" y="2293763"/>
                </a:cubicBezTo>
                <a:lnTo>
                  <a:pt x="8592684" y="2838027"/>
                </a:lnTo>
                <a:lnTo>
                  <a:pt x="8816893" y="2838027"/>
                </a:lnTo>
                <a:lnTo>
                  <a:pt x="8816893" y="2287773"/>
                </a:lnTo>
                <a:cubicBezTo>
                  <a:pt x="8822598" y="2238709"/>
                  <a:pt x="8833438" y="2196778"/>
                  <a:pt x="8849412" y="2161977"/>
                </a:cubicBezTo>
                <a:cubicBezTo>
                  <a:pt x="8887636" y="2083247"/>
                  <a:pt x="8950392" y="2043881"/>
                  <a:pt x="9037680" y="2043881"/>
                </a:cubicBezTo>
                <a:cubicBezTo>
                  <a:pt x="9094730" y="2043881"/>
                  <a:pt x="9133382" y="2064277"/>
                  <a:pt x="9153636" y="2105067"/>
                </a:cubicBezTo>
                <a:cubicBezTo>
                  <a:pt x="9173888" y="2145859"/>
                  <a:pt x="9184015" y="2212180"/>
                  <a:pt x="9184015" y="2304032"/>
                </a:cubicBezTo>
                <a:lnTo>
                  <a:pt x="9184015" y="2838027"/>
                </a:lnTo>
                <a:lnTo>
                  <a:pt x="9409080" y="2838027"/>
                </a:lnTo>
                <a:lnTo>
                  <a:pt x="9409080" y="2237283"/>
                </a:lnTo>
                <a:cubicBezTo>
                  <a:pt x="9409080" y="2117477"/>
                  <a:pt x="9383835" y="2027052"/>
                  <a:pt x="9333346" y="1966006"/>
                </a:cubicBezTo>
                <a:cubicBezTo>
                  <a:pt x="9282856" y="1904962"/>
                  <a:pt x="9203698" y="1874440"/>
                  <a:pt x="9095872" y="1874440"/>
                </a:cubicBezTo>
                <a:cubicBezTo>
                  <a:pt x="9030262" y="1874440"/>
                  <a:pt x="8970644" y="1887561"/>
                  <a:pt x="8917017" y="1913805"/>
                </a:cubicBezTo>
                <a:cubicBezTo>
                  <a:pt x="8863389" y="1940048"/>
                  <a:pt x="8819745" y="1977416"/>
                  <a:pt x="8786086" y="2025910"/>
                </a:cubicBezTo>
                <a:cubicBezTo>
                  <a:pt x="8767829" y="1985403"/>
                  <a:pt x="8736308" y="1950032"/>
                  <a:pt x="8691524" y="1919795"/>
                </a:cubicBezTo>
                <a:cubicBezTo>
                  <a:pt x="8646739" y="1889558"/>
                  <a:pt x="8586978" y="1874440"/>
                  <a:pt x="8512242" y="1874440"/>
                </a:cubicBezTo>
                <a:close/>
                <a:moveTo>
                  <a:pt x="7401947" y="1874440"/>
                </a:moveTo>
                <a:cubicBezTo>
                  <a:pt x="7273013" y="1874440"/>
                  <a:pt x="7153206" y="1898116"/>
                  <a:pt x="7042527" y="1945468"/>
                </a:cubicBezTo>
                <a:cubicBezTo>
                  <a:pt x="7043098" y="1946610"/>
                  <a:pt x="7052511" y="1972282"/>
                  <a:pt x="7070768" y="2022486"/>
                </a:cubicBezTo>
                <a:cubicBezTo>
                  <a:pt x="7089024" y="2072691"/>
                  <a:pt x="7098437" y="2098649"/>
                  <a:pt x="7099008" y="2100362"/>
                </a:cubicBezTo>
                <a:cubicBezTo>
                  <a:pt x="7211398" y="2057572"/>
                  <a:pt x="7305817" y="2036178"/>
                  <a:pt x="7382265" y="2036178"/>
                </a:cubicBezTo>
                <a:cubicBezTo>
                  <a:pt x="7435893" y="2036178"/>
                  <a:pt x="7475828" y="2049158"/>
                  <a:pt x="7502072" y="2075117"/>
                </a:cubicBezTo>
                <a:cubicBezTo>
                  <a:pt x="7528315" y="2101074"/>
                  <a:pt x="7541437" y="2142578"/>
                  <a:pt x="7541437" y="2199629"/>
                </a:cubicBezTo>
                <a:lnTo>
                  <a:pt x="7541437" y="2249263"/>
                </a:lnTo>
                <a:cubicBezTo>
                  <a:pt x="7526603" y="2250975"/>
                  <a:pt x="7506350" y="2252972"/>
                  <a:pt x="7480678" y="2255253"/>
                </a:cubicBezTo>
                <a:cubicBezTo>
                  <a:pt x="7455005" y="2257536"/>
                  <a:pt x="7431899" y="2259819"/>
                  <a:pt x="7411361" y="2262100"/>
                </a:cubicBezTo>
                <a:cubicBezTo>
                  <a:pt x="7390823" y="2264383"/>
                  <a:pt x="7371711" y="2266664"/>
                  <a:pt x="7354025" y="2268946"/>
                </a:cubicBezTo>
                <a:cubicBezTo>
                  <a:pt x="7225090" y="2281498"/>
                  <a:pt x="7128674" y="2311306"/>
                  <a:pt x="7064777" y="2358373"/>
                </a:cubicBezTo>
                <a:cubicBezTo>
                  <a:pt x="7000881" y="2405440"/>
                  <a:pt x="6968932" y="2477752"/>
                  <a:pt x="6968932" y="2575308"/>
                </a:cubicBezTo>
                <a:cubicBezTo>
                  <a:pt x="6968932" y="2666019"/>
                  <a:pt x="6995888" y="2735479"/>
                  <a:pt x="7049801" y="2783687"/>
                </a:cubicBezTo>
                <a:cubicBezTo>
                  <a:pt x="7103714" y="2831895"/>
                  <a:pt x="7174315" y="2855998"/>
                  <a:pt x="7261602" y="2855998"/>
                </a:cubicBezTo>
                <a:cubicBezTo>
                  <a:pt x="7325499" y="2855998"/>
                  <a:pt x="7379840" y="2845301"/>
                  <a:pt x="7424625" y="2823907"/>
                </a:cubicBezTo>
                <a:cubicBezTo>
                  <a:pt x="7469410" y="2802513"/>
                  <a:pt x="7515193" y="2768996"/>
                  <a:pt x="7561975" y="2723355"/>
                </a:cubicBezTo>
                <a:cubicBezTo>
                  <a:pt x="7561975" y="2725638"/>
                  <a:pt x="7567965" y="2744749"/>
                  <a:pt x="7579946" y="2780692"/>
                </a:cubicBezTo>
                <a:cubicBezTo>
                  <a:pt x="7591927" y="2816633"/>
                  <a:pt x="7598202" y="2835745"/>
                  <a:pt x="7598773" y="2838027"/>
                </a:cubicBezTo>
                <a:lnTo>
                  <a:pt x="7764790" y="2838027"/>
                </a:lnTo>
                <a:lnTo>
                  <a:pt x="7764790" y="2224447"/>
                </a:lnTo>
                <a:cubicBezTo>
                  <a:pt x="7764790" y="2101217"/>
                  <a:pt x="7735980" y="2012076"/>
                  <a:pt x="7678358" y="1957021"/>
                </a:cubicBezTo>
                <a:cubicBezTo>
                  <a:pt x="7620737" y="1901966"/>
                  <a:pt x="7528600" y="1874440"/>
                  <a:pt x="7401947" y="1874440"/>
                </a:cubicBezTo>
                <a:close/>
                <a:moveTo>
                  <a:pt x="4835965" y="1874440"/>
                </a:moveTo>
                <a:cubicBezTo>
                  <a:pt x="4690485" y="1874440"/>
                  <a:pt x="4577810" y="1918226"/>
                  <a:pt x="4497939" y="2005800"/>
                </a:cubicBezTo>
                <a:cubicBezTo>
                  <a:pt x="4418067" y="2093372"/>
                  <a:pt x="4378132" y="2213037"/>
                  <a:pt x="4378132" y="2364791"/>
                </a:cubicBezTo>
                <a:cubicBezTo>
                  <a:pt x="4378132" y="2511983"/>
                  <a:pt x="4418067" y="2630648"/>
                  <a:pt x="4497939" y="2720788"/>
                </a:cubicBezTo>
                <a:cubicBezTo>
                  <a:pt x="4577810" y="2810929"/>
                  <a:pt x="4687347" y="2855998"/>
                  <a:pt x="4826551" y="2855998"/>
                </a:cubicBezTo>
                <a:cubicBezTo>
                  <a:pt x="4971460" y="2855998"/>
                  <a:pt x="5084135" y="2811642"/>
                  <a:pt x="5164577" y="2722927"/>
                </a:cubicBezTo>
                <a:cubicBezTo>
                  <a:pt x="5245019" y="2634213"/>
                  <a:pt x="5285239" y="2514835"/>
                  <a:pt x="5285239" y="2364791"/>
                </a:cubicBezTo>
                <a:cubicBezTo>
                  <a:pt x="5285239" y="2216459"/>
                  <a:pt x="5245446" y="2097652"/>
                  <a:pt x="5165860" y="2008366"/>
                </a:cubicBezTo>
                <a:cubicBezTo>
                  <a:pt x="5086275" y="1919082"/>
                  <a:pt x="4976310" y="1874440"/>
                  <a:pt x="4835965" y="1874440"/>
                </a:cubicBezTo>
                <a:close/>
                <a:moveTo>
                  <a:pt x="3870889" y="1874440"/>
                </a:moveTo>
                <a:cubicBezTo>
                  <a:pt x="3753934" y="1874440"/>
                  <a:pt x="3647535" y="1921792"/>
                  <a:pt x="3551689" y="2016496"/>
                </a:cubicBezTo>
                <a:lnTo>
                  <a:pt x="3526872" y="1897545"/>
                </a:lnTo>
                <a:lnTo>
                  <a:pt x="3346308" y="1897545"/>
                </a:lnTo>
                <a:lnTo>
                  <a:pt x="3346308" y="2838027"/>
                </a:lnTo>
                <a:lnTo>
                  <a:pt x="3570516" y="2838027"/>
                </a:lnTo>
                <a:lnTo>
                  <a:pt x="3570516" y="2380195"/>
                </a:lnTo>
                <a:cubicBezTo>
                  <a:pt x="3570516" y="2287773"/>
                  <a:pt x="3575936" y="2219312"/>
                  <a:pt x="3586776" y="2174813"/>
                </a:cubicBezTo>
                <a:cubicBezTo>
                  <a:pt x="3605032" y="2137158"/>
                  <a:pt x="3634270" y="2105923"/>
                  <a:pt x="3674491" y="2081107"/>
                </a:cubicBezTo>
                <a:cubicBezTo>
                  <a:pt x="3714712" y="2056289"/>
                  <a:pt x="3759069" y="2043881"/>
                  <a:pt x="3807562" y="2043881"/>
                </a:cubicBezTo>
                <a:cubicBezTo>
                  <a:pt x="3869748" y="2043881"/>
                  <a:pt x="3912821" y="2062707"/>
                  <a:pt x="3936782" y="2100362"/>
                </a:cubicBezTo>
                <a:cubicBezTo>
                  <a:pt x="3960743" y="2138014"/>
                  <a:pt x="3973009" y="2194780"/>
                  <a:pt x="3973580" y="2270658"/>
                </a:cubicBezTo>
                <a:lnTo>
                  <a:pt x="3973580" y="2838027"/>
                </a:lnTo>
                <a:lnTo>
                  <a:pt x="4198645" y="2838027"/>
                </a:lnTo>
                <a:lnTo>
                  <a:pt x="4198645" y="2243273"/>
                </a:lnTo>
                <a:cubicBezTo>
                  <a:pt x="4198645" y="2123467"/>
                  <a:pt x="4171404" y="2032042"/>
                  <a:pt x="4116920" y="1969001"/>
                </a:cubicBezTo>
                <a:cubicBezTo>
                  <a:pt x="4062436" y="1905961"/>
                  <a:pt x="3980426" y="1874440"/>
                  <a:pt x="3870889" y="1874440"/>
                </a:cubicBezTo>
                <a:close/>
                <a:moveTo>
                  <a:pt x="6551841" y="1568933"/>
                </a:moveTo>
                <a:lnTo>
                  <a:pt x="6551841" y="1760624"/>
                </a:lnTo>
                <a:lnTo>
                  <a:pt x="6776906" y="1760624"/>
                </a:lnTo>
                <a:lnTo>
                  <a:pt x="6776906" y="1568933"/>
                </a:lnTo>
                <a:close/>
                <a:moveTo>
                  <a:pt x="6318441" y="1536414"/>
                </a:moveTo>
                <a:lnTo>
                  <a:pt x="6094232" y="1550962"/>
                </a:lnTo>
                <a:lnTo>
                  <a:pt x="6094232" y="1854757"/>
                </a:lnTo>
                <a:cubicBezTo>
                  <a:pt x="6094232" y="1906673"/>
                  <a:pt x="6097084" y="1960586"/>
                  <a:pt x="6102789" y="2016496"/>
                </a:cubicBezTo>
                <a:cubicBezTo>
                  <a:pt x="6047450" y="1921792"/>
                  <a:pt x="5953031" y="1874440"/>
                  <a:pt x="5819532" y="1874440"/>
                </a:cubicBezTo>
                <a:cubicBezTo>
                  <a:pt x="5696873" y="1874440"/>
                  <a:pt x="5600600" y="1918797"/>
                  <a:pt x="5530713" y="2007511"/>
                </a:cubicBezTo>
                <a:cubicBezTo>
                  <a:pt x="5460826" y="2096225"/>
                  <a:pt x="5425882" y="2213607"/>
                  <a:pt x="5425882" y="2359657"/>
                </a:cubicBezTo>
                <a:cubicBezTo>
                  <a:pt x="5425882" y="2510271"/>
                  <a:pt x="5460968" y="2630648"/>
                  <a:pt x="5531141" y="2720788"/>
                </a:cubicBezTo>
                <a:cubicBezTo>
                  <a:pt x="5601313" y="2810929"/>
                  <a:pt x="5697729" y="2855998"/>
                  <a:pt x="5820388" y="2855998"/>
                </a:cubicBezTo>
                <a:cubicBezTo>
                  <a:pt x="5854619" y="2855998"/>
                  <a:pt x="5885854" y="2852718"/>
                  <a:pt x="5914094" y="2846157"/>
                </a:cubicBezTo>
                <a:cubicBezTo>
                  <a:pt x="5942334" y="2839596"/>
                  <a:pt x="5965725" y="2831895"/>
                  <a:pt x="5984266" y="2823052"/>
                </a:cubicBezTo>
                <a:cubicBezTo>
                  <a:pt x="6002808" y="2814208"/>
                  <a:pt x="6020066" y="2802513"/>
                  <a:pt x="6036040" y="2787966"/>
                </a:cubicBezTo>
                <a:cubicBezTo>
                  <a:pt x="6052014" y="2773417"/>
                  <a:pt x="6064137" y="2760581"/>
                  <a:pt x="6072410" y="2749456"/>
                </a:cubicBezTo>
                <a:cubicBezTo>
                  <a:pt x="6080682" y="2738331"/>
                  <a:pt x="6089668" y="2725067"/>
                  <a:pt x="6099366" y="2709663"/>
                </a:cubicBezTo>
                <a:lnTo>
                  <a:pt x="6124183" y="2838027"/>
                </a:lnTo>
                <a:lnTo>
                  <a:pt x="6318441" y="2838027"/>
                </a:lnTo>
                <a:close/>
                <a:moveTo>
                  <a:pt x="1843217" y="628640"/>
                </a:moveTo>
                <a:cubicBezTo>
                  <a:pt x="1121491" y="628640"/>
                  <a:pt x="536417" y="1213714"/>
                  <a:pt x="536417" y="1935441"/>
                </a:cubicBezTo>
                <a:cubicBezTo>
                  <a:pt x="536417" y="2657166"/>
                  <a:pt x="1121491" y="3242239"/>
                  <a:pt x="1843217" y="3242239"/>
                </a:cubicBezTo>
                <a:cubicBezTo>
                  <a:pt x="1888326" y="3242239"/>
                  <a:pt x="1932900" y="3239953"/>
                  <a:pt x="1976831" y="3235492"/>
                </a:cubicBezTo>
                <a:lnTo>
                  <a:pt x="2070129" y="3221253"/>
                </a:lnTo>
                <a:lnTo>
                  <a:pt x="2116977" y="3215681"/>
                </a:lnTo>
                <a:lnTo>
                  <a:pt x="2135992" y="3208128"/>
                </a:lnTo>
                <a:lnTo>
                  <a:pt x="2201633" y="3191250"/>
                </a:lnTo>
                <a:lnTo>
                  <a:pt x="2199519" y="3182895"/>
                </a:lnTo>
                <a:lnTo>
                  <a:pt x="2228327" y="3171452"/>
                </a:lnTo>
                <a:lnTo>
                  <a:pt x="2246085" y="3158772"/>
                </a:lnTo>
                <a:lnTo>
                  <a:pt x="2314589" y="3117209"/>
                </a:lnTo>
                <a:cubicBezTo>
                  <a:pt x="2387197" y="3057287"/>
                  <a:pt x="2433477" y="2966604"/>
                  <a:pt x="2433477" y="2865111"/>
                </a:cubicBezTo>
                <a:cubicBezTo>
                  <a:pt x="2433477" y="2684680"/>
                  <a:pt x="2287209" y="2538412"/>
                  <a:pt x="2106777" y="2538412"/>
                </a:cubicBezTo>
                <a:lnTo>
                  <a:pt x="2082111" y="2540898"/>
                </a:lnTo>
                <a:lnTo>
                  <a:pt x="2076960" y="2542709"/>
                </a:lnTo>
                <a:cubicBezTo>
                  <a:pt x="2056297" y="2548655"/>
                  <a:pt x="2034217" y="2553777"/>
                  <a:pt x="2010983" y="2557963"/>
                </a:cubicBezTo>
                <a:lnTo>
                  <a:pt x="1994871" y="2559348"/>
                </a:lnTo>
                <a:lnTo>
                  <a:pt x="1979611" y="2564086"/>
                </a:lnTo>
                <a:lnTo>
                  <a:pt x="1954712" y="2577599"/>
                </a:lnTo>
                <a:lnTo>
                  <a:pt x="1843217" y="2588839"/>
                </a:lnTo>
                <a:cubicBezTo>
                  <a:pt x="1482355" y="2588839"/>
                  <a:pt x="1189817" y="2296302"/>
                  <a:pt x="1189817" y="1935441"/>
                </a:cubicBezTo>
                <a:cubicBezTo>
                  <a:pt x="1189817" y="1574577"/>
                  <a:pt x="1482355" y="1282040"/>
                  <a:pt x="1843217" y="1282040"/>
                </a:cubicBezTo>
                <a:cubicBezTo>
                  <a:pt x="2204081" y="1282040"/>
                  <a:pt x="2496618" y="1574577"/>
                  <a:pt x="2496618" y="1935441"/>
                </a:cubicBezTo>
                <a:lnTo>
                  <a:pt x="2495284" y="1948673"/>
                </a:lnTo>
                <a:lnTo>
                  <a:pt x="2496978" y="1948690"/>
                </a:lnTo>
                <a:lnTo>
                  <a:pt x="2496978" y="2705773"/>
                </a:lnTo>
                <a:lnTo>
                  <a:pt x="2503884" y="2705773"/>
                </a:lnTo>
                <a:lnTo>
                  <a:pt x="2501267" y="2732278"/>
                </a:lnTo>
                <a:cubicBezTo>
                  <a:pt x="2501267" y="2915240"/>
                  <a:pt x="2646494" y="3063562"/>
                  <a:pt x="2825642" y="3063562"/>
                </a:cubicBezTo>
                <a:cubicBezTo>
                  <a:pt x="3004790" y="3063562"/>
                  <a:pt x="3150018" y="2915240"/>
                  <a:pt x="3150018" y="2732278"/>
                </a:cubicBezTo>
                <a:lnTo>
                  <a:pt x="3147402" y="2705773"/>
                </a:lnTo>
                <a:lnTo>
                  <a:pt x="3150016" y="2705773"/>
                </a:lnTo>
                <a:lnTo>
                  <a:pt x="3150016" y="1935465"/>
                </a:lnTo>
                <a:lnTo>
                  <a:pt x="3150018" y="1935441"/>
                </a:lnTo>
                <a:lnTo>
                  <a:pt x="3150016" y="1935415"/>
                </a:lnTo>
                <a:lnTo>
                  <a:pt x="3150016" y="1864203"/>
                </a:lnTo>
                <a:lnTo>
                  <a:pt x="3146420" y="1864203"/>
                </a:lnTo>
                <a:lnTo>
                  <a:pt x="3143271" y="1801826"/>
                </a:lnTo>
                <a:cubicBezTo>
                  <a:pt x="3076349" y="1142864"/>
                  <a:pt x="2519836" y="628640"/>
                  <a:pt x="1843217" y="628640"/>
                </a:cubicBezTo>
                <a:close/>
                <a:moveTo>
                  <a:pt x="1800002" y="0"/>
                </a:moveTo>
                <a:cubicBezTo>
                  <a:pt x="2545586" y="0"/>
                  <a:pt x="3185294" y="440738"/>
                  <a:pt x="3458549" y="1068865"/>
                </a:cubicBezTo>
                <a:lnTo>
                  <a:pt x="3469273" y="1097354"/>
                </a:lnTo>
                <a:lnTo>
                  <a:pt x="9152195" y="1097354"/>
                </a:lnTo>
                <a:lnTo>
                  <a:pt x="9164874" y="1098597"/>
                </a:lnTo>
                <a:lnTo>
                  <a:pt x="9557098" y="1098597"/>
                </a:lnTo>
                <a:cubicBezTo>
                  <a:pt x="9788152" y="1098597"/>
                  <a:pt x="9975459" y="1280708"/>
                  <a:pt x="9975459" y="1505353"/>
                </a:cubicBezTo>
                <a:lnTo>
                  <a:pt x="9975459" y="4155406"/>
                </a:lnTo>
                <a:cubicBezTo>
                  <a:pt x="9975459" y="4376921"/>
                  <a:pt x="9795886" y="4556494"/>
                  <a:pt x="9574371" y="4556494"/>
                </a:cubicBezTo>
                <a:lnTo>
                  <a:pt x="396222" y="4556494"/>
                </a:lnTo>
                <a:cubicBezTo>
                  <a:pt x="202397" y="4556494"/>
                  <a:pt x="40683" y="4419009"/>
                  <a:pt x="3283" y="4236240"/>
                </a:cubicBezTo>
                <a:lnTo>
                  <a:pt x="0" y="4203676"/>
                </a:lnTo>
                <a:lnTo>
                  <a:pt x="0" y="2244341"/>
                </a:lnTo>
                <a:lnTo>
                  <a:pt x="0" y="2244340"/>
                </a:lnTo>
                <a:lnTo>
                  <a:pt x="0" y="1750071"/>
                </a:lnTo>
                <a:cubicBezTo>
                  <a:pt x="0" y="783533"/>
                  <a:pt x="805887" y="0"/>
                  <a:pt x="1800002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3D7DCBA-56C9-4458-A527-7A4AE85C62A7}"/>
              </a:ext>
            </a:extLst>
          </p:cNvPr>
          <p:cNvSpPr/>
          <p:nvPr/>
        </p:nvSpPr>
        <p:spPr>
          <a:xfrm>
            <a:off x="832189" y="5091050"/>
            <a:ext cx="8105060" cy="1410510"/>
          </a:xfrm>
          <a:prstGeom prst="roundRect">
            <a:avLst>
              <a:gd name="adj" fmla="val 29770"/>
            </a:avLst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7200" b="1" dirty="0">
                <a:latin typeface="Oxygen" panose="02000503000000000000" pitchFamily="2" charset="0"/>
              </a:rPr>
              <a:t>NOTICE BOARD</a:t>
            </a:r>
            <a:endParaRPr lang="en-AU" sz="7200" b="1" dirty="0">
              <a:latin typeface="Oxygen" panose="02000503000000000000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A40016-2052-43CE-AEC7-16779C4A64C5}"/>
              </a:ext>
            </a:extLst>
          </p:cNvPr>
          <p:cNvSpPr/>
          <p:nvPr/>
        </p:nvSpPr>
        <p:spPr>
          <a:xfrm>
            <a:off x="1249284" y="4126250"/>
            <a:ext cx="20475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B1D512-FE05-442F-97F4-3918E08FE90C}"/>
              </a:ext>
            </a:extLst>
          </p:cNvPr>
          <p:cNvSpPr/>
          <p:nvPr/>
        </p:nvSpPr>
        <p:spPr>
          <a:xfrm>
            <a:off x="1249284" y="5241689"/>
            <a:ext cx="20475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17D1B2-D109-40B9-A63A-87765D397AD8}"/>
              </a:ext>
            </a:extLst>
          </p:cNvPr>
          <p:cNvSpPr/>
          <p:nvPr/>
        </p:nvSpPr>
        <p:spPr>
          <a:xfrm>
            <a:off x="8312578" y="4126250"/>
            <a:ext cx="20475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E741D3-9F8E-4FB7-8D04-2565F20744CD}"/>
              </a:ext>
            </a:extLst>
          </p:cNvPr>
          <p:cNvSpPr/>
          <p:nvPr/>
        </p:nvSpPr>
        <p:spPr>
          <a:xfrm>
            <a:off x="8312578" y="5241689"/>
            <a:ext cx="20475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69910F-D348-4EAE-9499-47B0596CDAE6}"/>
              </a:ext>
            </a:extLst>
          </p:cNvPr>
          <p:cNvSpPr/>
          <p:nvPr/>
        </p:nvSpPr>
        <p:spPr>
          <a:xfrm>
            <a:off x="1279949" y="4502248"/>
            <a:ext cx="142544" cy="256257"/>
          </a:xfrm>
          <a:prstGeom prst="round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EF607F3-53D6-4E4D-87DA-947A350E68FF}"/>
              </a:ext>
            </a:extLst>
          </p:cNvPr>
          <p:cNvSpPr/>
          <p:nvPr/>
        </p:nvSpPr>
        <p:spPr>
          <a:xfrm>
            <a:off x="1279947" y="4865354"/>
            <a:ext cx="142544" cy="256257"/>
          </a:xfrm>
          <a:prstGeom prst="round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E9B2039-3D50-4565-82DE-4668635A73A6}"/>
              </a:ext>
            </a:extLst>
          </p:cNvPr>
          <p:cNvSpPr/>
          <p:nvPr/>
        </p:nvSpPr>
        <p:spPr>
          <a:xfrm>
            <a:off x="8370316" y="4327637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6EE2A00-7BC3-4E39-A6A4-36606273ADB5}"/>
              </a:ext>
            </a:extLst>
          </p:cNvPr>
          <p:cNvSpPr/>
          <p:nvPr/>
        </p:nvSpPr>
        <p:spPr>
          <a:xfrm>
            <a:off x="8369877" y="4693265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A8DB4E9-D1BA-45AC-A209-91C41C66D025}"/>
              </a:ext>
            </a:extLst>
          </p:cNvPr>
          <p:cNvSpPr/>
          <p:nvPr/>
        </p:nvSpPr>
        <p:spPr>
          <a:xfrm>
            <a:off x="8337974" y="4511773"/>
            <a:ext cx="142544" cy="256257"/>
          </a:xfrm>
          <a:prstGeom prst="round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9FC9F89-553B-4FAF-8753-699F716F0AC2}"/>
              </a:ext>
            </a:extLst>
          </p:cNvPr>
          <p:cNvSpPr/>
          <p:nvPr/>
        </p:nvSpPr>
        <p:spPr>
          <a:xfrm>
            <a:off x="8337972" y="4874879"/>
            <a:ext cx="142544" cy="256257"/>
          </a:xfrm>
          <a:prstGeom prst="round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24EF34-EA0E-409C-8923-59A113E72018}"/>
              </a:ext>
            </a:extLst>
          </p:cNvPr>
          <p:cNvSpPr/>
          <p:nvPr/>
        </p:nvSpPr>
        <p:spPr>
          <a:xfrm>
            <a:off x="1312291" y="4318112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4E989F-9616-4C92-BF0C-A5013E159615}"/>
              </a:ext>
            </a:extLst>
          </p:cNvPr>
          <p:cNvSpPr/>
          <p:nvPr/>
        </p:nvSpPr>
        <p:spPr>
          <a:xfrm>
            <a:off x="1311852" y="4683740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FD5FF4-B8A3-4DB7-8A1B-135AEAF98654}"/>
              </a:ext>
            </a:extLst>
          </p:cNvPr>
          <p:cNvSpPr/>
          <p:nvPr/>
        </p:nvSpPr>
        <p:spPr>
          <a:xfrm>
            <a:off x="1312291" y="5046967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688533-EC7A-4B55-8317-663E033A9016}"/>
              </a:ext>
            </a:extLst>
          </p:cNvPr>
          <p:cNvSpPr/>
          <p:nvPr/>
        </p:nvSpPr>
        <p:spPr>
          <a:xfrm>
            <a:off x="8370432" y="4326470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FFB70B4-7896-4653-89D7-62607D2F08E4}"/>
              </a:ext>
            </a:extLst>
          </p:cNvPr>
          <p:cNvSpPr/>
          <p:nvPr/>
        </p:nvSpPr>
        <p:spPr>
          <a:xfrm>
            <a:off x="8369992" y="4692098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29E2FD7-F878-4C3C-88E7-03706CBF7C2D}"/>
              </a:ext>
            </a:extLst>
          </p:cNvPr>
          <p:cNvSpPr/>
          <p:nvPr/>
        </p:nvSpPr>
        <p:spPr>
          <a:xfrm>
            <a:off x="8370316" y="5056492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213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3D7DCBA-56C9-4458-A527-7A4AE85C62A7}"/>
              </a:ext>
            </a:extLst>
          </p:cNvPr>
          <p:cNvSpPr/>
          <p:nvPr/>
        </p:nvSpPr>
        <p:spPr>
          <a:xfrm>
            <a:off x="-13647" y="-13645"/>
            <a:ext cx="4850000" cy="1059737"/>
          </a:xfrm>
          <a:prstGeom prst="roundRect">
            <a:avLst>
              <a:gd name="adj" fmla="val 29770"/>
            </a:avLst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6000" b="1" dirty="0">
              <a:latin typeface="Oxygen" panose="02000503000000000000" pitchFamily="2" charset="0"/>
            </a:endParaRPr>
          </a:p>
        </p:txBody>
      </p:sp>
      <p:sp>
        <p:nvSpPr>
          <p:cNvPr id="20" name="Freeform 21">
            <a:extLst>
              <a:ext uri="{FF2B5EF4-FFF2-40B4-BE49-F238E27FC236}">
                <a16:creationId xmlns:a16="http://schemas.microsoft.com/office/drawing/2014/main" id="{0C57DC93-B3AD-4851-AFE3-1CA5BB676BA2}"/>
              </a:ext>
            </a:extLst>
          </p:cNvPr>
          <p:cNvSpPr/>
          <p:nvPr/>
        </p:nvSpPr>
        <p:spPr>
          <a:xfrm>
            <a:off x="191070" y="204719"/>
            <a:ext cx="665188" cy="640612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4DEFB-8B6A-4138-932B-D9E72DDFB838}"/>
              </a:ext>
            </a:extLst>
          </p:cNvPr>
          <p:cNvSpPr txBox="1"/>
          <p:nvPr/>
        </p:nvSpPr>
        <p:spPr>
          <a:xfrm>
            <a:off x="801303" y="322110"/>
            <a:ext cx="4061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xygen" panose="02000503000000000000" pitchFamily="2" charset="0"/>
              </a:rPr>
              <a:t>nirban        hakrabarty</a:t>
            </a:r>
            <a:endParaRPr lang="en-AU" sz="28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6712B83-C929-48A4-986B-1A6DE95CBF62}"/>
              </a:ext>
            </a:extLst>
          </p:cNvPr>
          <p:cNvSpPr/>
          <p:nvPr/>
        </p:nvSpPr>
        <p:spPr>
          <a:xfrm rot="13678449" flipH="1">
            <a:off x="2104437" y="207106"/>
            <a:ext cx="668423" cy="648086"/>
          </a:xfrm>
          <a:custGeom>
            <a:avLst/>
            <a:gdLst>
              <a:gd name="connsiteX0" fmla="*/ 87394 w 1021856"/>
              <a:gd name="connsiteY0" fmla="*/ 753373 h 965772"/>
              <a:gd name="connsiteX1" fmla="*/ 511721 w 1021856"/>
              <a:gd name="connsiteY1" fmla="*/ 965772 h 965772"/>
              <a:gd name="connsiteX2" fmla="*/ 564043 w 1021856"/>
              <a:gd name="connsiteY2" fmla="*/ 963285 h 965772"/>
              <a:gd name="connsiteX3" fmla="*/ 600576 w 1021856"/>
              <a:gd name="connsiteY3" fmla="*/ 958036 h 965772"/>
              <a:gd name="connsiteX4" fmla="*/ 618921 w 1021856"/>
              <a:gd name="connsiteY4" fmla="*/ 955982 h 965772"/>
              <a:gd name="connsiteX5" fmla="*/ 626367 w 1021856"/>
              <a:gd name="connsiteY5" fmla="*/ 953197 h 965772"/>
              <a:gd name="connsiteX6" fmla="*/ 652072 w 1021856"/>
              <a:gd name="connsiteY6" fmla="*/ 946974 h 965772"/>
              <a:gd name="connsiteX7" fmla="*/ 651244 w 1021856"/>
              <a:gd name="connsiteY7" fmla="*/ 943895 h 965772"/>
              <a:gd name="connsiteX8" fmla="*/ 662524 w 1021856"/>
              <a:gd name="connsiteY8" fmla="*/ 939677 h 965772"/>
              <a:gd name="connsiteX9" fmla="*/ 669478 w 1021856"/>
              <a:gd name="connsiteY9" fmla="*/ 935002 h 965772"/>
              <a:gd name="connsiteX10" fmla="*/ 696303 w 1021856"/>
              <a:gd name="connsiteY10" fmla="*/ 919679 h 965772"/>
              <a:gd name="connsiteX11" fmla="*/ 742858 w 1021856"/>
              <a:gd name="connsiteY11" fmla="*/ 826745 h 965772"/>
              <a:gd name="connsiteX12" fmla="*/ 614928 w 1021856"/>
              <a:gd name="connsiteY12" fmla="*/ 706307 h 965772"/>
              <a:gd name="connsiteX13" fmla="*/ 605269 w 1021856"/>
              <a:gd name="connsiteY13" fmla="*/ 707223 h 965772"/>
              <a:gd name="connsiteX14" fmla="*/ 603251 w 1021856"/>
              <a:gd name="connsiteY14" fmla="*/ 707890 h 965772"/>
              <a:gd name="connsiteX15" fmla="*/ 577416 w 1021856"/>
              <a:gd name="connsiteY15" fmla="*/ 713515 h 965772"/>
              <a:gd name="connsiteX16" fmla="*/ 571107 w 1021856"/>
              <a:gd name="connsiteY16" fmla="*/ 714025 h 965772"/>
              <a:gd name="connsiteX17" fmla="*/ 565131 w 1021856"/>
              <a:gd name="connsiteY17" fmla="*/ 715771 h 965772"/>
              <a:gd name="connsiteX18" fmla="*/ 555381 w 1021856"/>
              <a:gd name="connsiteY18" fmla="*/ 720754 h 965772"/>
              <a:gd name="connsiteX19" fmla="*/ 511722 w 1021856"/>
              <a:gd name="connsiteY19" fmla="*/ 724897 h 965772"/>
              <a:gd name="connsiteX20" fmla="*/ 299558 w 1021856"/>
              <a:gd name="connsiteY20" fmla="*/ 618698 h 965772"/>
              <a:gd name="connsiteX21" fmla="*/ 281587 w 1021856"/>
              <a:gd name="connsiteY21" fmla="*/ 587528 h 965772"/>
              <a:gd name="connsiteX22" fmla="*/ 274624 w 1021856"/>
              <a:gd name="connsiteY22" fmla="*/ 569014 h 965772"/>
              <a:gd name="connsiteX23" fmla="*/ 266534 w 1021856"/>
              <a:gd name="connsiteY23" fmla="*/ 518633 h 965772"/>
              <a:gd name="connsiteX24" fmla="*/ 503223 w 1021856"/>
              <a:gd name="connsiteY24" fmla="*/ 252363 h 965772"/>
              <a:gd name="connsiteX25" fmla="*/ 769493 w 1021856"/>
              <a:gd name="connsiteY25" fmla="*/ 489052 h 965772"/>
              <a:gd name="connsiteX26" fmla="*/ 767691 w 1021856"/>
              <a:gd name="connsiteY26" fmla="*/ 532218 h 965772"/>
              <a:gd name="connsiteX27" fmla="*/ 763053 w 1021856"/>
              <a:gd name="connsiteY27" fmla="*/ 542107 h 965772"/>
              <a:gd name="connsiteX28" fmla="*/ 761575 w 1021856"/>
              <a:gd name="connsiteY28" fmla="*/ 548087 h 965772"/>
              <a:gd name="connsiteX29" fmla="*/ 761407 w 1021856"/>
              <a:gd name="connsiteY29" fmla="*/ 554320 h 965772"/>
              <a:gd name="connsiteX30" fmla="*/ 757028 w 1021856"/>
              <a:gd name="connsiteY30" fmla="*/ 580058 h 965772"/>
              <a:gd name="connsiteX31" fmla="*/ 756448 w 1021856"/>
              <a:gd name="connsiteY31" fmla="*/ 582082 h 965772"/>
              <a:gd name="connsiteX32" fmla="*/ 756050 w 1021856"/>
              <a:gd name="connsiteY32" fmla="*/ 591632 h 965772"/>
              <a:gd name="connsiteX33" fmla="*/ 889185 w 1021856"/>
              <a:gd name="connsiteY33" fmla="*/ 709976 h 965772"/>
              <a:gd name="connsiteX34" fmla="*/ 983521 w 1021856"/>
              <a:gd name="connsiteY34" fmla="*/ 658512 h 965772"/>
              <a:gd name="connsiteX35" fmla="*/ 997967 w 1021856"/>
              <a:gd name="connsiteY35" fmla="*/ 631205 h 965772"/>
              <a:gd name="connsiteX36" fmla="*/ 1002446 w 1021856"/>
              <a:gd name="connsiteY36" fmla="*/ 624083 h 965772"/>
              <a:gd name="connsiteX37" fmla="*/ 1006197 w 1021856"/>
              <a:gd name="connsiteY37" fmla="*/ 612738 h 965772"/>
              <a:gd name="connsiteX38" fmla="*/ 1009460 w 1021856"/>
              <a:gd name="connsiteY38" fmla="*/ 613362 h 965772"/>
              <a:gd name="connsiteX39" fmla="*/ 1014471 w 1021856"/>
              <a:gd name="connsiteY39" fmla="*/ 587715 h 965772"/>
              <a:gd name="connsiteX40" fmla="*/ 1016948 w 1021856"/>
              <a:gd name="connsiteY40" fmla="*/ 580226 h 965772"/>
              <a:gd name="connsiteX41" fmla="*/ 1018032 w 1021856"/>
              <a:gd name="connsiteY41" fmla="*/ 562069 h 965772"/>
              <a:gd name="connsiteX42" fmla="*/ 1021400 w 1021856"/>
              <a:gd name="connsiteY42" fmla="*/ 525839 h 965772"/>
              <a:gd name="connsiteX43" fmla="*/ 1020972 w 1021856"/>
              <a:gd name="connsiteY43" fmla="*/ 474261 h 965772"/>
              <a:gd name="connsiteX44" fmla="*/ 488432 w 1021856"/>
              <a:gd name="connsiteY44" fmla="*/ 884 h 965772"/>
              <a:gd name="connsiteX45" fmla="*/ 420418 w 1021856"/>
              <a:gd name="connsiteY45" fmla="*/ 10937 h 965772"/>
              <a:gd name="connsiteX46" fmla="*/ 408592 w 1021856"/>
              <a:gd name="connsiteY46" fmla="*/ 12059 h 965772"/>
              <a:gd name="connsiteX47" fmla="*/ 403844 w 1021856"/>
              <a:gd name="connsiteY47" fmla="*/ 13387 h 965772"/>
              <a:gd name="connsiteX48" fmla="*/ 399862 w 1021856"/>
              <a:gd name="connsiteY48" fmla="*/ 13976 h 965772"/>
              <a:gd name="connsiteX49" fmla="*/ 390258 w 1021856"/>
              <a:gd name="connsiteY49" fmla="*/ 17186 h 965772"/>
              <a:gd name="connsiteX50" fmla="*/ 324086 w 1021856"/>
              <a:gd name="connsiteY50" fmla="*/ 35688 h 965772"/>
              <a:gd name="connsiteX51" fmla="*/ 0 w 1021856"/>
              <a:gd name="connsiteY51" fmla="*/ 484022 h 965772"/>
              <a:gd name="connsiteX52" fmla="*/ 87394 w 1021856"/>
              <a:gd name="connsiteY52" fmla="*/ 753373 h 96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21856" h="965772">
                <a:moveTo>
                  <a:pt x="87394" y="753373"/>
                </a:moveTo>
                <a:cubicBezTo>
                  <a:pt x="179354" y="881519"/>
                  <a:pt x="335086" y="965772"/>
                  <a:pt x="511721" y="965772"/>
                </a:cubicBezTo>
                <a:cubicBezTo>
                  <a:pt x="529385" y="965772"/>
                  <a:pt x="546839" y="964930"/>
                  <a:pt x="564043" y="963285"/>
                </a:cubicBezTo>
                <a:lnTo>
                  <a:pt x="600576" y="958036"/>
                </a:lnTo>
                <a:lnTo>
                  <a:pt x="618921" y="955982"/>
                </a:lnTo>
                <a:lnTo>
                  <a:pt x="626367" y="953197"/>
                </a:lnTo>
                <a:lnTo>
                  <a:pt x="652072" y="946974"/>
                </a:lnTo>
                <a:lnTo>
                  <a:pt x="651244" y="943895"/>
                </a:lnTo>
                <a:lnTo>
                  <a:pt x="662524" y="939677"/>
                </a:lnTo>
                <a:lnTo>
                  <a:pt x="669478" y="935002"/>
                </a:lnTo>
                <a:lnTo>
                  <a:pt x="696303" y="919679"/>
                </a:lnTo>
                <a:cubicBezTo>
                  <a:pt x="724735" y="897590"/>
                  <a:pt x="742857" y="864159"/>
                  <a:pt x="742858" y="826745"/>
                </a:cubicBezTo>
                <a:cubicBezTo>
                  <a:pt x="742858" y="760229"/>
                  <a:pt x="685582" y="706307"/>
                  <a:pt x="614928" y="706307"/>
                </a:cubicBezTo>
                <a:lnTo>
                  <a:pt x="605269" y="707223"/>
                </a:lnTo>
                <a:lnTo>
                  <a:pt x="603251" y="707890"/>
                </a:lnTo>
                <a:cubicBezTo>
                  <a:pt x="595160" y="710083"/>
                  <a:pt x="586514" y="711971"/>
                  <a:pt x="577416" y="713515"/>
                </a:cubicBezTo>
                <a:lnTo>
                  <a:pt x="571107" y="714025"/>
                </a:lnTo>
                <a:lnTo>
                  <a:pt x="565131" y="715771"/>
                </a:lnTo>
                <a:lnTo>
                  <a:pt x="555381" y="720754"/>
                </a:lnTo>
                <a:lnTo>
                  <a:pt x="511722" y="724897"/>
                </a:lnTo>
                <a:cubicBezTo>
                  <a:pt x="423404" y="724897"/>
                  <a:pt x="345538" y="682771"/>
                  <a:pt x="299558" y="618698"/>
                </a:cubicBezTo>
                <a:lnTo>
                  <a:pt x="281587" y="587528"/>
                </a:lnTo>
                <a:lnTo>
                  <a:pt x="274624" y="569014"/>
                </a:lnTo>
                <a:cubicBezTo>
                  <a:pt x="270311" y="552840"/>
                  <a:pt x="267555" y="535994"/>
                  <a:pt x="266534" y="518633"/>
                </a:cubicBezTo>
                <a:cubicBezTo>
                  <a:pt x="258365" y="379744"/>
                  <a:pt x="364335" y="260531"/>
                  <a:pt x="503223" y="252363"/>
                </a:cubicBezTo>
                <a:cubicBezTo>
                  <a:pt x="642111" y="244194"/>
                  <a:pt x="761324" y="350163"/>
                  <a:pt x="769493" y="489052"/>
                </a:cubicBezTo>
                <a:lnTo>
                  <a:pt x="767691" y="532218"/>
                </a:lnTo>
                <a:lnTo>
                  <a:pt x="763053" y="542107"/>
                </a:lnTo>
                <a:lnTo>
                  <a:pt x="761575" y="548087"/>
                </a:lnTo>
                <a:lnTo>
                  <a:pt x="761407" y="554320"/>
                </a:lnTo>
                <a:cubicBezTo>
                  <a:pt x="760322" y="563357"/>
                  <a:pt x="758850" y="571970"/>
                  <a:pt x="757028" y="580058"/>
                </a:cubicBezTo>
                <a:lnTo>
                  <a:pt x="756448" y="582082"/>
                </a:lnTo>
                <a:lnTo>
                  <a:pt x="756050" y="591632"/>
                </a:lnTo>
                <a:cubicBezTo>
                  <a:pt x="760135" y="661076"/>
                  <a:pt x="819741" y="714060"/>
                  <a:pt x="889185" y="709976"/>
                </a:cubicBezTo>
                <a:cubicBezTo>
                  <a:pt x="928247" y="707678"/>
                  <a:pt x="962102" y="687814"/>
                  <a:pt x="983521" y="658512"/>
                </a:cubicBezTo>
                <a:lnTo>
                  <a:pt x="997967" y="631205"/>
                </a:lnTo>
                <a:lnTo>
                  <a:pt x="1002446" y="624083"/>
                </a:lnTo>
                <a:lnTo>
                  <a:pt x="1006197" y="612738"/>
                </a:lnTo>
                <a:lnTo>
                  <a:pt x="1009460" y="613362"/>
                </a:lnTo>
                <a:lnTo>
                  <a:pt x="1014471" y="587715"/>
                </a:lnTo>
                <a:lnTo>
                  <a:pt x="1016948" y="580226"/>
                </a:lnTo>
                <a:lnTo>
                  <a:pt x="1018032" y="562069"/>
                </a:lnTo>
                <a:lnTo>
                  <a:pt x="1021400" y="525839"/>
                </a:lnTo>
                <a:cubicBezTo>
                  <a:pt x="1022123" y="508829"/>
                  <a:pt x="1021993" y="491622"/>
                  <a:pt x="1020972" y="474261"/>
                </a:cubicBezTo>
                <a:cubicBezTo>
                  <a:pt x="1004635" y="196484"/>
                  <a:pt x="766209" y="-15454"/>
                  <a:pt x="488432" y="884"/>
                </a:cubicBezTo>
                <a:lnTo>
                  <a:pt x="420418" y="10937"/>
                </a:lnTo>
                <a:lnTo>
                  <a:pt x="408592" y="12059"/>
                </a:lnTo>
                <a:lnTo>
                  <a:pt x="403844" y="13387"/>
                </a:lnTo>
                <a:lnTo>
                  <a:pt x="399862" y="13976"/>
                </a:lnTo>
                <a:lnTo>
                  <a:pt x="390258" y="17186"/>
                </a:lnTo>
                <a:lnTo>
                  <a:pt x="324086" y="35688"/>
                </a:lnTo>
                <a:cubicBezTo>
                  <a:pt x="134298" y="106143"/>
                  <a:pt x="0" y="280317"/>
                  <a:pt x="0" y="484022"/>
                </a:cubicBezTo>
                <a:cubicBezTo>
                  <a:pt x="0" y="583796"/>
                  <a:pt x="32218" y="676486"/>
                  <a:pt x="87394" y="7533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11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4306235" y="2491399"/>
            <a:ext cx="53863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Oxygen" panose="02000503000000000000" pitchFamily="2" charset="0"/>
              </a:rPr>
              <a:t>LET US KNOW IF YOU DO NOT WANT YOUR VOICE TO BE RECORDED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Oxygen" panose="02000503000000000000" pitchFamily="2" charset="0"/>
              </a:rPr>
              <a:t>AUDIO &amp; VIDEO RECORDING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0" y="3100636"/>
            <a:ext cx="2180094" cy="2191530"/>
          </a:xfrm>
          <a:prstGeom prst="rect">
            <a:avLst/>
          </a:prstGeom>
        </p:spPr>
      </p:pic>
      <p:pic>
        <p:nvPicPr>
          <p:cNvPr id="5124" name="Picture 4" descr="Microphone - Free technology icons">
            <a:extLst>
              <a:ext uri="{FF2B5EF4-FFF2-40B4-BE49-F238E27FC236}">
                <a16:creationId xmlns:a16="http://schemas.microsoft.com/office/drawing/2014/main" id="{0CD57FD6-70F8-4C67-8374-E66CEE6F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993" y="3648647"/>
            <a:ext cx="948567" cy="116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AC297CF-E69B-4B56-886C-E03790D897E8}"/>
              </a:ext>
            </a:extLst>
          </p:cNvPr>
          <p:cNvSpPr/>
          <p:nvPr/>
        </p:nvSpPr>
        <p:spPr>
          <a:xfrm>
            <a:off x="2441674" y="3341593"/>
            <a:ext cx="1696500" cy="1725620"/>
          </a:xfrm>
          <a:prstGeom prst="ellipse">
            <a:avLst/>
          </a:prstGeom>
          <a:noFill/>
          <a:ln w="82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275A94-9870-4A4A-AB4A-E6B1DC7AB9FF}"/>
              </a:ext>
            </a:extLst>
          </p:cNvPr>
          <p:cNvSpPr/>
          <p:nvPr/>
        </p:nvSpPr>
        <p:spPr>
          <a:xfrm>
            <a:off x="3113032" y="3648646"/>
            <a:ext cx="336381" cy="78167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49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CF3F48-23A4-4E3F-9E66-83203695F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60142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EE6C906-A845-4651-B063-03FA22BE3987}"/>
              </a:ext>
            </a:extLst>
          </p:cNvPr>
          <p:cNvSpPr/>
          <p:nvPr/>
        </p:nvSpPr>
        <p:spPr>
          <a:xfrm>
            <a:off x="6601421" y="0"/>
            <a:ext cx="330458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D24F3D2-8BE6-4520-990B-7F54D0F8213D}"/>
              </a:ext>
            </a:extLst>
          </p:cNvPr>
          <p:cNvSpPr/>
          <p:nvPr/>
        </p:nvSpPr>
        <p:spPr>
          <a:xfrm>
            <a:off x="7848020" y="5600526"/>
            <a:ext cx="1763897" cy="850820"/>
          </a:xfrm>
          <a:custGeom>
            <a:avLst/>
            <a:gdLst/>
            <a:ahLst/>
            <a:cxnLst/>
            <a:rect l="l" t="t" r="r" b="b"/>
            <a:pathLst>
              <a:path w="9975459" h="4556494">
                <a:moveTo>
                  <a:pt x="9401469" y="3900388"/>
                </a:moveTo>
                <a:cubicBezTo>
                  <a:pt x="9385950" y="3900388"/>
                  <a:pt x="9370954" y="3905879"/>
                  <a:pt x="9356478" y="3916862"/>
                </a:cubicBezTo>
                <a:cubicBezTo>
                  <a:pt x="9342002" y="3927844"/>
                  <a:pt x="9332208" y="3940856"/>
                  <a:pt x="9327098" y="3955896"/>
                </a:cubicBezTo>
                <a:cubicBezTo>
                  <a:pt x="9322066" y="3970699"/>
                  <a:pt x="9323095" y="3983472"/>
                  <a:pt x="9330187" y="3994215"/>
                </a:cubicBezTo>
                <a:cubicBezTo>
                  <a:pt x="9337278" y="4004959"/>
                  <a:pt x="9348583" y="4010330"/>
                  <a:pt x="9364102" y="4010330"/>
                </a:cubicBezTo>
                <a:cubicBezTo>
                  <a:pt x="9379382" y="4010330"/>
                  <a:pt x="9394159" y="4004959"/>
                  <a:pt x="9408436" y="3994215"/>
                </a:cubicBezTo>
                <a:cubicBezTo>
                  <a:pt x="9422711" y="3983472"/>
                  <a:pt x="9432366" y="3970699"/>
                  <a:pt x="9437398" y="3955896"/>
                </a:cubicBezTo>
                <a:cubicBezTo>
                  <a:pt x="9442508" y="3940856"/>
                  <a:pt x="9441618" y="3927844"/>
                  <a:pt x="9434726" y="3916862"/>
                </a:cubicBezTo>
                <a:cubicBezTo>
                  <a:pt x="9427834" y="3905879"/>
                  <a:pt x="9416748" y="3900388"/>
                  <a:pt x="9401469" y="3900388"/>
                </a:cubicBezTo>
                <a:close/>
                <a:moveTo>
                  <a:pt x="5017752" y="3815514"/>
                </a:moveTo>
                <a:lnTo>
                  <a:pt x="4991950" y="3891435"/>
                </a:lnTo>
                <a:cubicBezTo>
                  <a:pt x="4979994" y="3906237"/>
                  <a:pt x="4964194" y="3918831"/>
                  <a:pt x="4944550" y="3929217"/>
                </a:cubicBezTo>
                <a:cubicBezTo>
                  <a:pt x="4924906" y="3939602"/>
                  <a:pt x="4904221" y="3944795"/>
                  <a:pt x="4882495" y="3944795"/>
                </a:cubicBezTo>
                <a:cubicBezTo>
                  <a:pt x="4864350" y="3944795"/>
                  <a:pt x="4851905" y="3940318"/>
                  <a:pt x="4845159" y="3931365"/>
                </a:cubicBezTo>
                <a:cubicBezTo>
                  <a:pt x="4838412" y="3922412"/>
                  <a:pt x="4837880" y="3909580"/>
                  <a:pt x="4843561" y="3892868"/>
                </a:cubicBezTo>
                <a:cubicBezTo>
                  <a:pt x="4851835" y="3868516"/>
                  <a:pt x="4866672" y="3850849"/>
                  <a:pt x="4888071" y="3839866"/>
                </a:cubicBezTo>
                <a:cubicBezTo>
                  <a:pt x="4909471" y="3828884"/>
                  <a:pt x="4939720" y="3821722"/>
                  <a:pt x="4978818" y="3818379"/>
                </a:cubicBezTo>
                <a:cubicBezTo>
                  <a:pt x="4979772" y="3818379"/>
                  <a:pt x="4986321" y="3817902"/>
                  <a:pt x="4998463" y="3816947"/>
                </a:cubicBezTo>
                <a:cubicBezTo>
                  <a:pt x="5010606" y="3815992"/>
                  <a:pt x="5017035" y="3815514"/>
                  <a:pt x="5017752" y="3815514"/>
                </a:cubicBezTo>
                <a:close/>
                <a:moveTo>
                  <a:pt x="2293602" y="3815514"/>
                </a:moveTo>
                <a:lnTo>
                  <a:pt x="2267801" y="3891435"/>
                </a:lnTo>
                <a:cubicBezTo>
                  <a:pt x="2255846" y="3906237"/>
                  <a:pt x="2240046" y="3918831"/>
                  <a:pt x="2220401" y="3929217"/>
                </a:cubicBezTo>
                <a:cubicBezTo>
                  <a:pt x="2200757" y="3939602"/>
                  <a:pt x="2180072" y="3944795"/>
                  <a:pt x="2158346" y="3944795"/>
                </a:cubicBezTo>
                <a:cubicBezTo>
                  <a:pt x="2140201" y="3944795"/>
                  <a:pt x="2127756" y="3940318"/>
                  <a:pt x="2121010" y="3931365"/>
                </a:cubicBezTo>
                <a:cubicBezTo>
                  <a:pt x="2114263" y="3922412"/>
                  <a:pt x="2113731" y="3909580"/>
                  <a:pt x="2119412" y="3892868"/>
                </a:cubicBezTo>
                <a:cubicBezTo>
                  <a:pt x="2127686" y="3868516"/>
                  <a:pt x="2142523" y="3850849"/>
                  <a:pt x="2163922" y="3839866"/>
                </a:cubicBezTo>
                <a:cubicBezTo>
                  <a:pt x="2185321" y="3828884"/>
                  <a:pt x="2215570" y="3821722"/>
                  <a:pt x="2254669" y="3818379"/>
                </a:cubicBezTo>
                <a:cubicBezTo>
                  <a:pt x="2255624" y="3818379"/>
                  <a:pt x="2262172" y="3817902"/>
                  <a:pt x="2274315" y="3816947"/>
                </a:cubicBezTo>
                <a:cubicBezTo>
                  <a:pt x="2286457" y="3815992"/>
                  <a:pt x="2292887" y="3815514"/>
                  <a:pt x="2293602" y="3815514"/>
                </a:cubicBezTo>
                <a:close/>
                <a:moveTo>
                  <a:pt x="7214209" y="3672267"/>
                </a:moveTo>
                <a:cubicBezTo>
                  <a:pt x="7244448" y="3672506"/>
                  <a:pt x="7263834" y="3683249"/>
                  <a:pt x="7272370" y="3704498"/>
                </a:cubicBezTo>
                <a:cubicBezTo>
                  <a:pt x="7280904" y="3725746"/>
                  <a:pt x="7278799" y="3755828"/>
                  <a:pt x="7266052" y="3794743"/>
                </a:cubicBezTo>
                <a:lnTo>
                  <a:pt x="7261430" y="3808352"/>
                </a:lnTo>
                <a:cubicBezTo>
                  <a:pt x="7231259" y="3895016"/>
                  <a:pt x="7183823" y="3938349"/>
                  <a:pt x="7119123" y="3938349"/>
                </a:cubicBezTo>
                <a:cubicBezTo>
                  <a:pt x="7088086" y="3938349"/>
                  <a:pt x="7068097" y="3925337"/>
                  <a:pt x="7059155" y="3899314"/>
                </a:cubicBezTo>
                <a:cubicBezTo>
                  <a:pt x="7050213" y="3873291"/>
                  <a:pt x="7052274" y="3841060"/>
                  <a:pt x="7065338" y="3802622"/>
                </a:cubicBezTo>
                <a:cubicBezTo>
                  <a:pt x="7078887" y="3762752"/>
                  <a:pt x="7098491" y="3731058"/>
                  <a:pt x="7124151" y="3707542"/>
                </a:cubicBezTo>
                <a:cubicBezTo>
                  <a:pt x="7149810" y="3684025"/>
                  <a:pt x="7179830" y="3672267"/>
                  <a:pt x="7214209" y="3672267"/>
                </a:cubicBezTo>
                <a:close/>
                <a:moveTo>
                  <a:pt x="1060558" y="3672267"/>
                </a:moveTo>
                <a:cubicBezTo>
                  <a:pt x="1092788" y="3672267"/>
                  <a:pt x="1113247" y="3683369"/>
                  <a:pt x="1121935" y="3705572"/>
                </a:cubicBezTo>
                <a:cubicBezTo>
                  <a:pt x="1130624" y="3727775"/>
                  <a:pt x="1126733" y="3763110"/>
                  <a:pt x="1110263" y="3811575"/>
                </a:cubicBezTo>
                <a:cubicBezTo>
                  <a:pt x="1080181" y="3897285"/>
                  <a:pt x="1033626" y="3940139"/>
                  <a:pt x="970597" y="3940139"/>
                </a:cubicBezTo>
                <a:cubicBezTo>
                  <a:pt x="941709" y="3940139"/>
                  <a:pt x="922744" y="3928680"/>
                  <a:pt x="913701" y="3905760"/>
                </a:cubicBezTo>
                <a:cubicBezTo>
                  <a:pt x="904659" y="3882840"/>
                  <a:pt x="907561" y="3849535"/>
                  <a:pt x="922408" y="3805845"/>
                </a:cubicBezTo>
                <a:cubicBezTo>
                  <a:pt x="937337" y="3761916"/>
                  <a:pt x="957051" y="3728671"/>
                  <a:pt x="981550" y="3706109"/>
                </a:cubicBezTo>
                <a:cubicBezTo>
                  <a:pt x="1006050" y="3683548"/>
                  <a:pt x="1032385" y="3672267"/>
                  <a:pt x="1060558" y="3672267"/>
                </a:cubicBezTo>
                <a:close/>
                <a:moveTo>
                  <a:pt x="3178572" y="3671551"/>
                </a:moveTo>
                <a:cubicBezTo>
                  <a:pt x="3210802" y="3671551"/>
                  <a:pt x="3231021" y="3683011"/>
                  <a:pt x="3239228" y="3705930"/>
                </a:cubicBezTo>
                <a:cubicBezTo>
                  <a:pt x="3247435" y="3728850"/>
                  <a:pt x="3244114" y="3762155"/>
                  <a:pt x="3229267" y="3805845"/>
                </a:cubicBezTo>
                <a:cubicBezTo>
                  <a:pt x="3214581" y="3849058"/>
                  <a:pt x="3195305" y="3882243"/>
                  <a:pt x="3171440" y="3905402"/>
                </a:cubicBezTo>
                <a:cubicBezTo>
                  <a:pt x="3147574" y="3928560"/>
                  <a:pt x="3119766" y="3940139"/>
                  <a:pt x="3088013" y="3940139"/>
                </a:cubicBezTo>
                <a:cubicBezTo>
                  <a:pt x="3056020" y="3940139"/>
                  <a:pt x="3035842" y="3928560"/>
                  <a:pt x="3027477" y="3905402"/>
                </a:cubicBezTo>
                <a:cubicBezTo>
                  <a:pt x="3019111" y="3882243"/>
                  <a:pt x="3022231" y="3849177"/>
                  <a:pt x="3036835" y="3806203"/>
                </a:cubicBezTo>
                <a:cubicBezTo>
                  <a:pt x="3051682" y="3762513"/>
                  <a:pt x="3071078" y="3729148"/>
                  <a:pt x="3095024" y="3706109"/>
                </a:cubicBezTo>
                <a:cubicBezTo>
                  <a:pt x="3118969" y="3683070"/>
                  <a:pt x="3146819" y="3671551"/>
                  <a:pt x="3178572" y="3671551"/>
                </a:cubicBezTo>
                <a:close/>
                <a:moveTo>
                  <a:pt x="8396026" y="3667612"/>
                </a:moveTo>
                <a:cubicBezTo>
                  <a:pt x="8421810" y="3667612"/>
                  <a:pt x="8439064" y="3676206"/>
                  <a:pt x="8447785" y="3693396"/>
                </a:cubicBezTo>
                <a:cubicBezTo>
                  <a:pt x="8456507" y="3710586"/>
                  <a:pt x="8455432" y="3735177"/>
                  <a:pt x="8444562" y="3767168"/>
                </a:cubicBezTo>
                <a:lnTo>
                  <a:pt x="8272666" y="3767168"/>
                </a:lnTo>
                <a:cubicBezTo>
                  <a:pt x="8286248" y="3734222"/>
                  <a:pt x="8304176" y="3709392"/>
                  <a:pt x="8326448" y="3692680"/>
                </a:cubicBezTo>
                <a:cubicBezTo>
                  <a:pt x="8348720" y="3675968"/>
                  <a:pt x="8371913" y="3667612"/>
                  <a:pt x="8396026" y="3667612"/>
                </a:cubicBezTo>
                <a:close/>
                <a:moveTo>
                  <a:pt x="5918384" y="3661830"/>
                </a:moveTo>
                <a:cubicBezTo>
                  <a:pt x="5943833" y="3661830"/>
                  <a:pt x="5960862" y="3670313"/>
                  <a:pt x="5969471" y="3687279"/>
                </a:cubicBezTo>
                <a:cubicBezTo>
                  <a:pt x="5978079" y="3704246"/>
                  <a:pt x="5977019" y="3728517"/>
                  <a:pt x="5966290" y="3760094"/>
                </a:cubicBezTo>
                <a:lnTo>
                  <a:pt x="5796626" y="3760094"/>
                </a:lnTo>
                <a:cubicBezTo>
                  <a:pt x="5810032" y="3727575"/>
                  <a:pt x="5827726" y="3703068"/>
                  <a:pt x="5849709" y="3686572"/>
                </a:cubicBezTo>
                <a:cubicBezTo>
                  <a:pt x="5871692" y="3670077"/>
                  <a:pt x="5894584" y="3661830"/>
                  <a:pt x="5918384" y="3661830"/>
                </a:cubicBezTo>
                <a:close/>
                <a:moveTo>
                  <a:pt x="6869282" y="3610313"/>
                </a:moveTo>
                <a:lnTo>
                  <a:pt x="6735530" y="4003884"/>
                </a:lnTo>
                <a:lnTo>
                  <a:pt x="6829357" y="4003884"/>
                </a:lnTo>
                <a:lnTo>
                  <a:pt x="6963108" y="3610313"/>
                </a:lnTo>
                <a:close/>
                <a:moveTo>
                  <a:pt x="2840208" y="3610313"/>
                </a:moveTo>
                <a:lnTo>
                  <a:pt x="2706457" y="4003884"/>
                </a:lnTo>
                <a:lnTo>
                  <a:pt x="2800284" y="4003884"/>
                </a:lnTo>
                <a:lnTo>
                  <a:pt x="2934035" y="3610313"/>
                </a:lnTo>
                <a:close/>
                <a:moveTo>
                  <a:pt x="1352015" y="3610313"/>
                </a:moveTo>
                <a:lnTo>
                  <a:pt x="1266945" y="3860637"/>
                </a:lnTo>
                <a:cubicBezTo>
                  <a:pt x="1250151" y="3910057"/>
                  <a:pt x="1252990" y="3947540"/>
                  <a:pt x="1275464" y="3973086"/>
                </a:cubicBezTo>
                <a:cubicBezTo>
                  <a:pt x="1297938" y="3998632"/>
                  <a:pt x="1334721" y="4011405"/>
                  <a:pt x="1385812" y="4011405"/>
                </a:cubicBezTo>
                <a:cubicBezTo>
                  <a:pt x="1436904" y="4011405"/>
                  <a:pt x="1482448" y="3998572"/>
                  <a:pt x="1522445" y="3972907"/>
                </a:cubicBezTo>
                <a:cubicBezTo>
                  <a:pt x="1562446" y="3947242"/>
                  <a:pt x="1590803" y="3909819"/>
                  <a:pt x="1607516" y="3860637"/>
                </a:cubicBezTo>
                <a:lnTo>
                  <a:pt x="1692585" y="3610313"/>
                </a:lnTo>
                <a:lnTo>
                  <a:pt x="1598758" y="3610313"/>
                </a:lnTo>
                <a:lnTo>
                  <a:pt x="1514908" y="3857056"/>
                </a:lnTo>
                <a:cubicBezTo>
                  <a:pt x="1504847" y="3886660"/>
                  <a:pt x="1491577" y="3907968"/>
                  <a:pt x="1475098" y="3920980"/>
                </a:cubicBezTo>
                <a:cubicBezTo>
                  <a:pt x="1458620" y="3933992"/>
                  <a:pt x="1437249" y="3940497"/>
                  <a:pt x="1410987" y="3940497"/>
                </a:cubicBezTo>
                <a:cubicBezTo>
                  <a:pt x="1384247" y="3940497"/>
                  <a:pt x="1366960" y="3933932"/>
                  <a:pt x="1359127" y="3920801"/>
                </a:cubicBezTo>
                <a:cubicBezTo>
                  <a:pt x="1351293" y="3907670"/>
                  <a:pt x="1352367" y="3886422"/>
                  <a:pt x="1362350" y="3857056"/>
                </a:cubicBezTo>
                <a:lnTo>
                  <a:pt x="1446200" y="3610313"/>
                </a:lnTo>
                <a:close/>
                <a:moveTo>
                  <a:pt x="9253333" y="3600644"/>
                </a:moveTo>
                <a:cubicBezTo>
                  <a:pt x="9207017" y="3600644"/>
                  <a:pt x="9167661" y="3610193"/>
                  <a:pt x="9135267" y="3629293"/>
                </a:cubicBezTo>
                <a:cubicBezTo>
                  <a:pt x="9102872" y="3648393"/>
                  <a:pt x="9080588" y="3675848"/>
                  <a:pt x="9068416" y="3711660"/>
                </a:cubicBezTo>
                <a:cubicBezTo>
                  <a:pt x="9058355" y="3741265"/>
                  <a:pt x="9058381" y="3764721"/>
                  <a:pt x="9068495" y="3782030"/>
                </a:cubicBezTo>
                <a:cubicBezTo>
                  <a:pt x="9078607" y="3799339"/>
                  <a:pt x="9099415" y="3815037"/>
                  <a:pt x="9130919" y="3829123"/>
                </a:cubicBezTo>
                <a:cubicBezTo>
                  <a:pt x="9133616" y="3830316"/>
                  <a:pt x="9139568" y="3832823"/>
                  <a:pt x="9148775" y="3836643"/>
                </a:cubicBezTo>
                <a:cubicBezTo>
                  <a:pt x="9175360" y="3848342"/>
                  <a:pt x="9192746" y="3858130"/>
                  <a:pt x="9200931" y="3866009"/>
                </a:cubicBezTo>
                <a:cubicBezTo>
                  <a:pt x="9209115" y="3873887"/>
                  <a:pt x="9210895" y="3884631"/>
                  <a:pt x="9206269" y="3898240"/>
                </a:cubicBezTo>
                <a:cubicBezTo>
                  <a:pt x="9200920" y="3913280"/>
                  <a:pt x="9191137" y="3924681"/>
                  <a:pt x="9176920" y="3932440"/>
                </a:cubicBezTo>
                <a:cubicBezTo>
                  <a:pt x="9162703" y="3940199"/>
                  <a:pt x="9145210" y="3944079"/>
                  <a:pt x="9124439" y="3944079"/>
                </a:cubicBezTo>
                <a:cubicBezTo>
                  <a:pt x="9104384" y="3944079"/>
                  <a:pt x="9083337" y="3940676"/>
                  <a:pt x="9061299" y="3933872"/>
                </a:cubicBezTo>
                <a:cubicBezTo>
                  <a:pt x="9039259" y="3927068"/>
                  <a:pt x="9021822" y="3919368"/>
                  <a:pt x="9008986" y="3910774"/>
                </a:cubicBezTo>
                <a:lnTo>
                  <a:pt x="8975339" y="3981323"/>
                </a:lnTo>
                <a:cubicBezTo>
                  <a:pt x="9003463" y="4001139"/>
                  <a:pt x="9046532" y="4011047"/>
                  <a:pt x="9104547" y="4011047"/>
                </a:cubicBezTo>
                <a:cubicBezTo>
                  <a:pt x="9153251" y="4011047"/>
                  <a:pt x="9194504" y="4000303"/>
                  <a:pt x="9228308" y="3978816"/>
                </a:cubicBezTo>
                <a:cubicBezTo>
                  <a:pt x="9262110" y="3957329"/>
                  <a:pt x="9285825" y="3926889"/>
                  <a:pt x="9299453" y="3887496"/>
                </a:cubicBezTo>
                <a:cubicBezTo>
                  <a:pt x="9309431" y="3858130"/>
                  <a:pt x="9309049" y="3834315"/>
                  <a:pt x="9298305" y="3816051"/>
                </a:cubicBezTo>
                <a:cubicBezTo>
                  <a:pt x="9287562" y="3797787"/>
                  <a:pt x="9266395" y="3782090"/>
                  <a:pt x="9234807" y="3768959"/>
                </a:cubicBezTo>
                <a:cubicBezTo>
                  <a:pt x="9232348" y="3767765"/>
                  <a:pt x="9228817" y="3766213"/>
                  <a:pt x="9224214" y="3764303"/>
                </a:cubicBezTo>
                <a:cubicBezTo>
                  <a:pt x="9219610" y="3762393"/>
                  <a:pt x="9216873" y="3761319"/>
                  <a:pt x="9216000" y="3761080"/>
                </a:cubicBezTo>
                <a:cubicBezTo>
                  <a:pt x="9189887" y="3750098"/>
                  <a:pt x="9172853" y="3741205"/>
                  <a:pt x="9164901" y="3734401"/>
                </a:cubicBezTo>
                <a:cubicBezTo>
                  <a:pt x="9156947" y="3727596"/>
                  <a:pt x="9155039" y="3718106"/>
                  <a:pt x="9159176" y="3705930"/>
                </a:cubicBezTo>
                <a:cubicBezTo>
                  <a:pt x="9163559" y="3693038"/>
                  <a:pt x="9172137" y="3683429"/>
                  <a:pt x="9184911" y="3677102"/>
                </a:cubicBezTo>
                <a:cubicBezTo>
                  <a:pt x="9197683" y="3670775"/>
                  <a:pt x="9213500" y="3667612"/>
                  <a:pt x="9232361" y="3667612"/>
                </a:cubicBezTo>
                <a:cubicBezTo>
                  <a:pt x="9266263" y="3667612"/>
                  <a:pt x="9298995" y="3676326"/>
                  <a:pt x="9330558" y="3693754"/>
                </a:cubicBezTo>
                <a:lnTo>
                  <a:pt x="9375860" y="3628935"/>
                </a:lnTo>
                <a:cubicBezTo>
                  <a:pt x="9344312" y="3610074"/>
                  <a:pt x="9303470" y="3600644"/>
                  <a:pt x="9253333" y="3600644"/>
                </a:cubicBezTo>
                <a:close/>
                <a:moveTo>
                  <a:pt x="8890174" y="3600644"/>
                </a:moveTo>
                <a:cubicBezTo>
                  <a:pt x="8841231" y="3600644"/>
                  <a:pt x="8789970" y="3620459"/>
                  <a:pt x="8736391" y="3660091"/>
                </a:cubicBezTo>
                <a:lnTo>
                  <a:pt x="8742921" y="3610313"/>
                </a:lnTo>
                <a:lnTo>
                  <a:pt x="8667358" y="3610313"/>
                </a:lnTo>
                <a:lnTo>
                  <a:pt x="8533606" y="4003884"/>
                </a:lnTo>
                <a:lnTo>
                  <a:pt x="8627433" y="4003884"/>
                </a:lnTo>
                <a:lnTo>
                  <a:pt x="8692544" y="3812291"/>
                </a:lnTo>
                <a:cubicBezTo>
                  <a:pt x="8705689" y="3773614"/>
                  <a:pt x="8717694" y="3744965"/>
                  <a:pt x="8728557" y="3726343"/>
                </a:cubicBezTo>
                <a:cubicBezTo>
                  <a:pt x="8741554" y="3710586"/>
                  <a:pt x="8758232" y="3697514"/>
                  <a:pt x="8778593" y="3687129"/>
                </a:cubicBezTo>
                <a:cubicBezTo>
                  <a:pt x="8798953" y="3676744"/>
                  <a:pt x="8819280" y="3671551"/>
                  <a:pt x="8839573" y="3671551"/>
                </a:cubicBezTo>
                <a:cubicBezTo>
                  <a:pt x="8865597" y="3671551"/>
                  <a:pt x="8880945" y="3679430"/>
                  <a:pt x="8885617" y="3695187"/>
                </a:cubicBezTo>
                <a:cubicBezTo>
                  <a:pt x="8890289" y="3710944"/>
                  <a:pt x="8887349" y="3734699"/>
                  <a:pt x="8876795" y="3766452"/>
                </a:cubicBezTo>
                <a:lnTo>
                  <a:pt x="8796107" y="4003884"/>
                </a:lnTo>
                <a:lnTo>
                  <a:pt x="8890292" y="4003884"/>
                </a:lnTo>
                <a:lnTo>
                  <a:pt x="8974875" y="3754992"/>
                </a:lnTo>
                <a:cubicBezTo>
                  <a:pt x="8991914" y="3704856"/>
                  <a:pt x="8993518" y="3666597"/>
                  <a:pt x="8979684" y="3640216"/>
                </a:cubicBezTo>
                <a:cubicBezTo>
                  <a:pt x="8965850" y="3613834"/>
                  <a:pt x="8936013" y="3600644"/>
                  <a:pt x="8890174" y="3600644"/>
                </a:cubicBezTo>
                <a:close/>
                <a:moveTo>
                  <a:pt x="8418430" y="3600644"/>
                </a:moveTo>
                <a:cubicBezTo>
                  <a:pt x="8361050" y="3600882"/>
                  <a:pt x="8309478" y="3619504"/>
                  <a:pt x="8263716" y="3656510"/>
                </a:cubicBezTo>
                <a:cubicBezTo>
                  <a:pt x="8217953" y="3693515"/>
                  <a:pt x="8184444" y="3743294"/>
                  <a:pt x="8163188" y="3805845"/>
                </a:cubicBezTo>
                <a:cubicBezTo>
                  <a:pt x="8141361" y="3870067"/>
                  <a:pt x="8141868" y="3920383"/>
                  <a:pt x="8164710" y="3956792"/>
                </a:cubicBezTo>
                <a:cubicBezTo>
                  <a:pt x="8187551" y="3993200"/>
                  <a:pt x="8230606" y="4011405"/>
                  <a:pt x="8293873" y="4011405"/>
                </a:cubicBezTo>
                <a:cubicBezTo>
                  <a:pt x="8348306" y="4011405"/>
                  <a:pt x="8399360" y="3999229"/>
                  <a:pt x="8447030" y="3974877"/>
                </a:cubicBezTo>
                <a:lnTo>
                  <a:pt x="8456414" y="3908267"/>
                </a:lnTo>
                <a:cubicBezTo>
                  <a:pt x="8409157" y="3930709"/>
                  <a:pt x="8364041" y="3941930"/>
                  <a:pt x="8321067" y="3941930"/>
                </a:cubicBezTo>
                <a:cubicBezTo>
                  <a:pt x="8287404" y="3941930"/>
                  <a:pt x="8264392" y="3931843"/>
                  <a:pt x="8252029" y="3911669"/>
                </a:cubicBezTo>
                <a:cubicBezTo>
                  <a:pt x="8239667" y="3891495"/>
                  <a:pt x="8239254" y="3863025"/>
                  <a:pt x="8250792" y="3826258"/>
                </a:cubicBezTo>
                <a:lnTo>
                  <a:pt x="8512576" y="3826258"/>
                </a:lnTo>
                <a:cubicBezTo>
                  <a:pt x="8514039" y="3821960"/>
                  <a:pt x="8516372" y="3815275"/>
                  <a:pt x="8519574" y="3806203"/>
                </a:cubicBezTo>
                <a:cubicBezTo>
                  <a:pt x="8522776" y="3797131"/>
                  <a:pt x="8525066" y="3790565"/>
                  <a:pt x="8526442" y="3786507"/>
                </a:cubicBezTo>
                <a:cubicBezTo>
                  <a:pt x="8545512" y="3730402"/>
                  <a:pt x="8545826" y="3685398"/>
                  <a:pt x="8527386" y="3651496"/>
                </a:cubicBezTo>
                <a:cubicBezTo>
                  <a:pt x="8508944" y="3617595"/>
                  <a:pt x="8472626" y="3600644"/>
                  <a:pt x="8418430" y="3600644"/>
                </a:cubicBezTo>
                <a:close/>
                <a:moveTo>
                  <a:pt x="7214198" y="3600644"/>
                </a:moveTo>
                <a:cubicBezTo>
                  <a:pt x="7190562" y="3600644"/>
                  <a:pt x="7166777" y="3605120"/>
                  <a:pt x="7142843" y="3614073"/>
                </a:cubicBezTo>
                <a:cubicBezTo>
                  <a:pt x="7118909" y="3623026"/>
                  <a:pt x="7096104" y="3635859"/>
                  <a:pt x="7074428" y="3652571"/>
                </a:cubicBezTo>
                <a:cubicBezTo>
                  <a:pt x="7052752" y="3669283"/>
                  <a:pt x="7032859" y="3690591"/>
                  <a:pt x="7014746" y="3716495"/>
                </a:cubicBezTo>
                <a:cubicBezTo>
                  <a:pt x="6996633" y="3742399"/>
                  <a:pt x="6982222" y="3771108"/>
                  <a:pt x="6971511" y="3802622"/>
                </a:cubicBezTo>
                <a:cubicBezTo>
                  <a:pt x="6951390" y="3861831"/>
                  <a:pt x="6951731" y="3910177"/>
                  <a:pt x="6972536" y="3947660"/>
                </a:cubicBezTo>
                <a:cubicBezTo>
                  <a:pt x="6993340" y="3985143"/>
                  <a:pt x="7029765" y="4003884"/>
                  <a:pt x="7081812" y="4003884"/>
                </a:cubicBezTo>
                <a:cubicBezTo>
                  <a:pt x="7096853" y="4003884"/>
                  <a:pt x="7110748" y="4002511"/>
                  <a:pt x="7123499" y="3999766"/>
                </a:cubicBezTo>
                <a:cubicBezTo>
                  <a:pt x="7136249" y="3997020"/>
                  <a:pt x="7147796" y="3992902"/>
                  <a:pt x="7158138" y="3987411"/>
                </a:cubicBezTo>
                <a:cubicBezTo>
                  <a:pt x="7168481" y="3981920"/>
                  <a:pt x="7177410" y="3976369"/>
                  <a:pt x="7184927" y="3970758"/>
                </a:cubicBezTo>
                <a:cubicBezTo>
                  <a:pt x="7192444" y="3965148"/>
                  <a:pt x="7200767" y="3958045"/>
                  <a:pt x="7209895" y="3949450"/>
                </a:cubicBezTo>
                <a:cubicBezTo>
                  <a:pt x="7205000" y="3968072"/>
                  <a:pt x="7199834" y="3985381"/>
                  <a:pt x="7194395" y="4001377"/>
                </a:cubicBezTo>
                <a:cubicBezTo>
                  <a:pt x="7181089" y="4040532"/>
                  <a:pt x="7160958" y="4067450"/>
                  <a:pt x="7134005" y="4082133"/>
                </a:cubicBezTo>
                <a:cubicBezTo>
                  <a:pt x="7107051" y="4096816"/>
                  <a:pt x="7065999" y="4104157"/>
                  <a:pt x="7010848" y="4104157"/>
                </a:cubicBezTo>
                <a:lnTo>
                  <a:pt x="6963219" y="4104157"/>
                </a:lnTo>
                <a:lnTo>
                  <a:pt x="6942789" y="4180078"/>
                </a:lnTo>
                <a:lnTo>
                  <a:pt x="6996865" y="4180078"/>
                </a:lnTo>
                <a:cubicBezTo>
                  <a:pt x="7023127" y="4180078"/>
                  <a:pt x="7047270" y="4178586"/>
                  <a:pt x="7069294" y="4175602"/>
                </a:cubicBezTo>
                <a:cubicBezTo>
                  <a:pt x="7091319" y="4172617"/>
                  <a:pt x="7111222" y="4168320"/>
                  <a:pt x="7129005" y="4162709"/>
                </a:cubicBezTo>
                <a:cubicBezTo>
                  <a:pt x="7146788" y="4157099"/>
                  <a:pt x="7163029" y="4149877"/>
                  <a:pt x="7177728" y="4141043"/>
                </a:cubicBezTo>
                <a:cubicBezTo>
                  <a:pt x="7192428" y="4132210"/>
                  <a:pt x="7205484" y="4122421"/>
                  <a:pt x="7216895" y="4111678"/>
                </a:cubicBezTo>
                <a:cubicBezTo>
                  <a:pt x="7228306" y="4100934"/>
                  <a:pt x="7238853" y="4088340"/>
                  <a:pt x="7248538" y="4073896"/>
                </a:cubicBezTo>
                <a:cubicBezTo>
                  <a:pt x="7258222" y="4059452"/>
                  <a:pt x="7266676" y="4044411"/>
                  <a:pt x="7273900" y="4028773"/>
                </a:cubicBezTo>
                <a:cubicBezTo>
                  <a:pt x="7281124" y="4013136"/>
                  <a:pt x="7288063" y="3995528"/>
                  <a:pt x="7294718" y="3975951"/>
                </a:cubicBezTo>
                <a:lnTo>
                  <a:pt x="7418974" y="3610313"/>
                </a:lnTo>
                <a:lnTo>
                  <a:pt x="7335175" y="3610313"/>
                </a:lnTo>
                <a:lnTo>
                  <a:pt x="7312423" y="3658301"/>
                </a:lnTo>
                <a:cubicBezTo>
                  <a:pt x="7299702" y="3619863"/>
                  <a:pt x="7266960" y="3600644"/>
                  <a:pt x="7214198" y="3600644"/>
                </a:cubicBezTo>
                <a:close/>
                <a:moveTo>
                  <a:pt x="6394624" y="3600644"/>
                </a:moveTo>
                <a:cubicBezTo>
                  <a:pt x="6345681" y="3600644"/>
                  <a:pt x="6294420" y="3620459"/>
                  <a:pt x="6240841" y="3660091"/>
                </a:cubicBezTo>
                <a:lnTo>
                  <a:pt x="6247371" y="3610313"/>
                </a:lnTo>
                <a:lnTo>
                  <a:pt x="6171808" y="3610313"/>
                </a:lnTo>
                <a:lnTo>
                  <a:pt x="6038057" y="4003884"/>
                </a:lnTo>
                <a:lnTo>
                  <a:pt x="6131883" y="4003884"/>
                </a:lnTo>
                <a:lnTo>
                  <a:pt x="6196994" y="3812291"/>
                </a:lnTo>
                <a:cubicBezTo>
                  <a:pt x="6210139" y="3773614"/>
                  <a:pt x="6222144" y="3744965"/>
                  <a:pt x="6233007" y="3726343"/>
                </a:cubicBezTo>
                <a:cubicBezTo>
                  <a:pt x="6246004" y="3710586"/>
                  <a:pt x="6262682" y="3697514"/>
                  <a:pt x="6283043" y="3687129"/>
                </a:cubicBezTo>
                <a:cubicBezTo>
                  <a:pt x="6303403" y="3676744"/>
                  <a:pt x="6323730" y="3671551"/>
                  <a:pt x="6344023" y="3671551"/>
                </a:cubicBezTo>
                <a:cubicBezTo>
                  <a:pt x="6370047" y="3671551"/>
                  <a:pt x="6385395" y="3679430"/>
                  <a:pt x="6390067" y="3695187"/>
                </a:cubicBezTo>
                <a:cubicBezTo>
                  <a:pt x="6394740" y="3710944"/>
                  <a:pt x="6391799" y="3734699"/>
                  <a:pt x="6381246" y="3766452"/>
                </a:cubicBezTo>
                <a:lnTo>
                  <a:pt x="6300557" y="4003884"/>
                </a:lnTo>
                <a:lnTo>
                  <a:pt x="6394742" y="4003884"/>
                </a:lnTo>
                <a:lnTo>
                  <a:pt x="6479325" y="3754992"/>
                </a:lnTo>
                <a:cubicBezTo>
                  <a:pt x="6496365" y="3704856"/>
                  <a:pt x="6497968" y="3666597"/>
                  <a:pt x="6484135" y="3640216"/>
                </a:cubicBezTo>
                <a:cubicBezTo>
                  <a:pt x="6470300" y="3613834"/>
                  <a:pt x="6440464" y="3600644"/>
                  <a:pt x="6394624" y="3600644"/>
                </a:cubicBezTo>
                <a:close/>
                <a:moveTo>
                  <a:pt x="5032759" y="3600644"/>
                </a:moveTo>
                <a:cubicBezTo>
                  <a:pt x="4978802" y="3600644"/>
                  <a:pt x="4925297" y="3610552"/>
                  <a:pt x="4872244" y="3630367"/>
                </a:cubicBezTo>
                <a:cubicBezTo>
                  <a:pt x="4872323" y="3630845"/>
                  <a:pt x="4872612" y="3641588"/>
                  <a:pt x="4873111" y="3662598"/>
                </a:cubicBezTo>
                <a:cubicBezTo>
                  <a:pt x="4873611" y="3683608"/>
                  <a:pt x="4873859" y="3694470"/>
                  <a:pt x="4873856" y="3695187"/>
                </a:cubicBezTo>
                <a:cubicBezTo>
                  <a:pt x="4926973" y="3677281"/>
                  <a:pt x="4969527" y="3668328"/>
                  <a:pt x="5001519" y="3668328"/>
                </a:cubicBezTo>
                <a:cubicBezTo>
                  <a:pt x="5023961" y="3668328"/>
                  <a:pt x="5038827" y="3673759"/>
                  <a:pt x="5046118" y="3684622"/>
                </a:cubicBezTo>
                <a:cubicBezTo>
                  <a:pt x="5053410" y="3695485"/>
                  <a:pt x="5052998" y="3712854"/>
                  <a:pt x="5044884" y="3736728"/>
                </a:cubicBezTo>
                <a:lnTo>
                  <a:pt x="5037823" y="3757499"/>
                </a:lnTo>
                <a:cubicBezTo>
                  <a:pt x="5031373" y="3758215"/>
                  <a:pt x="5022614" y="3759051"/>
                  <a:pt x="5011546" y="3760006"/>
                </a:cubicBezTo>
                <a:cubicBezTo>
                  <a:pt x="5000478" y="3760961"/>
                  <a:pt x="4990484" y="3761916"/>
                  <a:pt x="4981565" y="3762871"/>
                </a:cubicBezTo>
                <a:cubicBezTo>
                  <a:pt x="4972646" y="3763826"/>
                  <a:pt x="4964323" y="3764781"/>
                  <a:pt x="4956597" y="3765736"/>
                </a:cubicBezTo>
                <a:cubicBezTo>
                  <a:pt x="4900854" y="3770988"/>
                  <a:pt x="4856267" y="3783463"/>
                  <a:pt x="4822835" y="3803159"/>
                </a:cubicBezTo>
                <a:cubicBezTo>
                  <a:pt x="4789403" y="3822856"/>
                  <a:pt x="4765749" y="3853117"/>
                  <a:pt x="4751872" y="3893942"/>
                </a:cubicBezTo>
                <a:cubicBezTo>
                  <a:pt x="4738972" y="3931903"/>
                  <a:pt x="4740375" y="3960970"/>
                  <a:pt x="4756080" y="3981144"/>
                </a:cubicBezTo>
                <a:cubicBezTo>
                  <a:pt x="4771785" y="4001318"/>
                  <a:pt x="4797901" y="4011405"/>
                  <a:pt x="4834429" y="4011405"/>
                </a:cubicBezTo>
                <a:cubicBezTo>
                  <a:pt x="4861168" y="4011405"/>
                  <a:pt x="4885431" y="4006928"/>
                  <a:pt x="4907216" y="3997975"/>
                </a:cubicBezTo>
                <a:cubicBezTo>
                  <a:pt x="4929002" y="3989022"/>
                  <a:pt x="4952929" y="3974996"/>
                  <a:pt x="4978997" y="3955896"/>
                </a:cubicBezTo>
                <a:cubicBezTo>
                  <a:pt x="4978672" y="3956851"/>
                  <a:pt x="4978460" y="3964849"/>
                  <a:pt x="4978362" y="3979890"/>
                </a:cubicBezTo>
                <a:cubicBezTo>
                  <a:pt x="4978263" y="3994931"/>
                  <a:pt x="4978170" y="4002929"/>
                  <a:pt x="4978084" y="4003884"/>
                </a:cubicBezTo>
                <a:lnTo>
                  <a:pt x="5047559" y="4003884"/>
                </a:lnTo>
                <a:lnTo>
                  <a:pt x="5134822" y="3747114"/>
                </a:lnTo>
                <a:cubicBezTo>
                  <a:pt x="5152348" y="3695545"/>
                  <a:pt x="5152969" y="3658241"/>
                  <a:pt x="5136686" y="3635202"/>
                </a:cubicBezTo>
                <a:cubicBezTo>
                  <a:pt x="5120402" y="3612163"/>
                  <a:pt x="5085760" y="3600644"/>
                  <a:pt x="5032759" y="3600644"/>
                </a:cubicBezTo>
                <a:close/>
                <a:moveTo>
                  <a:pt x="3689525" y="3600644"/>
                </a:moveTo>
                <a:cubicBezTo>
                  <a:pt x="3640582" y="3600644"/>
                  <a:pt x="3589321" y="3620459"/>
                  <a:pt x="3535741" y="3660091"/>
                </a:cubicBezTo>
                <a:lnTo>
                  <a:pt x="3542271" y="3610313"/>
                </a:lnTo>
                <a:lnTo>
                  <a:pt x="3466710" y="3610313"/>
                </a:lnTo>
                <a:lnTo>
                  <a:pt x="3332958" y="4003884"/>
                </a:lnTo>
                <a:lnTo>
                  <a:pt x="3426785" y="4003884"/>
                </a:lnTo>
                <a:lnTo>
                  <a:pt x="3491895" y="3812291"/>
                </a:lnTo>
                <a:cubicBezTo>
                  <a:pt x="3505041" y="3773614"/>
                  <a:pt x="3517045" y="3744965"/>
                  <a:pt x="3527907" y="3726343"/>
                </a:cubicBezTo>
                <a:cubicBezTo>
                  <a:pt x="3540904" y="3710586"/>
                  <a:pt x="3557583" y="3697514"/>
                  <a:pt x="3577943" y="3687129"/>
                </a:cubicBezTo>
                <a:cubicBezTo>
                  <a:pt x="3598303" y="3676744"/>
                  <a:pt x="3618630" y="3671551"/>
                  <a:pt x="3638924" y="3671551"/>
                </a:cubicBezTo>
                <a:cubicBezTo>
                  <a:pt x="3664947" y="3671551"/>
                  <a:pt x="3680295" y="3679430"/>
                  <a:pt x="3684967" y="3695187"/>
                </a:cubicBezTo>
                <a:cubicBezTo>
                  <a:pt x="3689639" y="3710944"/>
                  <a:pt x="3686699" y="3734699"/>
                  <a:pt x="3676145" y="3766452"/>
                </a:cubicBezTo>
                <a:lnTo>
                  <a:pt x="3595457" y="4003884"/>
                </a:lnTo>
                <a:lnTo>
                  <a:pt x="3689642" y="4003884"/>
                </a:lnTo>
                <a:lnTo>
                  <a:pt x="3774225" y="3754992"/>
                </a:lnTo>
                <a:cubicBezTo>
                  <a:pt x="3791266" y="3704856"/>
                  <a:pt x="3792869" y="3666597"/>
                  <a:pt x="3779034" y="3640216"/>
                </a:cubicBezTo>
                <a:cubicBezTo>
                  <a:pt x="3765200" y="3613834"/>
                  <a:pt x="3735364" y="3600644"/>
                  <a:pt x="3689525" y="3600644"/>
                </a:cubicBezTo>
                <a:close/>
                <a:moveTo>
                  <a:pt x="3204821" y="3600644"/>
                </a:moveTo>
                <a:cubicBezTo>
                  <a:pt x="3143941" y="3600644"/>
                  <a:pt x="3090560" y="3618967"/>
                  <a:pt x="3044681" y="3655615"/>
                </a:cubicBezTo>
                <a:cubicBezTo>
                  <a:pt x="2998800" y="3692262"/>
                  <a:pt x="2965070" y="3742339"/>
                  <a:pt x="2943490" y="3805845"/>
                </a:cubicBezTo>
                <a:cubicBezTo>
                  <a:pt x="2922555" y="3867441"/>
                  <a:pt x="2922390" y="3917100"/>
                  <a:pt x="2942994" y="3954822"/>
                </a:cubicBezTo>
                <a:cubicBezTo>
                  <a:pt x="2963599" y="3992544"/>
                  <a:pt x="3003029" y="4011405"/>
                  <a:pt x="3061283" y="4011405"/>
                </a:cubicBezTo>
                <a:cubicBezTo>
                  <a:pt x="3121924" y="4011405"/>
                  <a:pt x="3175385" y="3992842"/>
                  <a:pt x="3221666" y="3955717"/>
                </a:cubicBezTo>
                <a:cubicBezTo>
                  <a:pt x="3267947" y="3918593"/>
                  <a:pt x="3301757" y="3868635"/>
                  <a:pt x="3323094" y="3805845"/>
                </a:cubicBezTo>
                <a:cubicBezTo>
                  <a:pt x="3344189" y="3743771"/>
                  <a:pt x="3344434" y="3694053"/>
                  <a:pt x="3323828" y="3656689"/>
                </a:cubicBezTo>
                <a:cubicBezTo>
                  <a:pt x="3303221" y="3619325"/>
                  <a:pt x="3263552" y="3600644"/>
                  <a:pt x="3204821" y="3600644"/>
                </a:cubicBezTo>
                <a:close/>
                <a:moveTo>
                  <a:pt x="2308610" y="3600644"/>
                </a:moveTo>
                <a:cubicBezTo>
                  <a:pt x="2254654" y="3600644"/>
                  <a:pt x="2201149" y="3610552"/>
                  <a:pt x="2148095" y="3630367"/>
                </a:cubicBezTo>
                <a:cubicBezTo>
                  <a:pt x="2148174" y="3630845"/>
                  <a:pt x="2148462" y="3641588"/>
                  <a:pt x="2148962" y="3662598"/>
                </a:cubicBezTo>
                <a:cubicBezTo>
                  <a:pt x="2149462" y="3683608"/>
                  <a:pt x="2149710" y="3694470"/>
                  <a:pt x="2149707" y="3695187"/>
                </a:cubicBezTo>
                <a:cubicBezTo>
                  <a:pt x="2202824" y="3677281"/>
                  <a:pt x="2245378" y="3668328"/>
                  <a:pt x="2277370" y="3668328"/>
                </a:cubicBezTo>
                <a:cubicBezTo>
                  <a:pt x="2299812" y="3668328"/>
                  <a:pt x="2314679" y="3673759"/>
                  <a:pt x="2321969" y="3684622"/>
                </a:cubicBezTo>
                <a:cubicBezTo>
                  <a:pt x="2329261" y="3695485"/>
                  <a:pt x="2328849" y="3712854"/>
                  <a:pt x="2320736" y="3736728"/>
                </a:cubicBezTo>
                <a:lnTo>
                  <a:pt x="2313674" y="3757499"/>
                </a:lnTo>
                <a:cubicBezTo>
                  <a:pt x="2307224" y="3758215"/>
                  <a:pt x="2298465" y="3759051"/>
                  <a:pt x="2287397" y="3760006"/>
                </a:cubicBezTo>
                <a:cubicBezTo>
                  <a:pt x="2276329" y="3760961"/>
                  <a:pt x="2266335" y="3761916"/>
                  <a:pt x="2257416" y="3762871"/>
                </a:cubicBezTo>
                <a:cubicBezTo>
                  <a:pt x="2248496" y="3763826"/>
                  <a:pt x="2240174" y="3764781"/>
                  <a:pt x="2232449" y="3765736"/>
                </a:cubicBezTo>
                <a:cubicBezTo>
                  <a:pt x="2176705" y="3770988"/>
                  <a:pt x="2132117" y="3783463"/>
                  <a:pt x="2098686" y="3803159"/>
                </a:cubicBezTo>
                <a:cubicBezTo>
                  <a:pt x="2065254" y="3822856"/>
                  <a:pt x="2041600" y="3853117"/>
                  <a:pt x="2027722" y="3893942"/>
                </a:cubicBezTo>
                <a:cubicBezTo>
                  <a:pt x="2014823" y="3931903"/>
                  <a:pt x="2016225" y="3960970"/>
                  <a:pt x="2031930" y="3981144"/>
                </a:cubicBezTo>
                <a:cubicBezTo>
                  <a:pt x="2047636" y="4001318"/>
                  <a:pt x="2073752" y="4011405"/>
                  <a:pt x="2110280" y="4011405"/>
                </a:cubicBezTo>
                <a:cubicBezTo>
                  <a:pt x="2137019" y="4011405"/>
                  <a:pt x="2161282" y="4006928"/>
                  <a:pt x="2183067" y="3997975"/>
                </a:cubicBezTo>
                <a:cubicBezTo>
                  <a:pt x="2204853" y="3989022"/>
                  <a:pt x="2228780" y="3974996"/>
                  <a:pt x="2254848" y="3955896"/>
                </a:cubicBezTo>
                <a:cubicBezTo>
                  <a:pt x="2254523" y="3956851"/>
                  <a:pt x="2254311" y="3964849"/>
                  <a:pt x="2254212" y="3979890"/>
                </a:cubicBezTo>
                <a:cubicBezTo>
                  <a:pt x="2254114" y="3994931"/>
                  <a:pt x="2254021" y="4002929"/>
                  <a:pt x="2253936" y="4003884"/>
                </a:cubicBezTo>
                <a:lnTo>
                  <a:pt x="2323410" y="4003884"/>
                </a:lnTo>
                <a:lnTo>
                  <a:pt x="2410673" y="3747114"/>
                </a:lnTo>
                <a:cubicBezTo>
                  <a:pt x="2428199" y="3695545"/>
                  <a:pt x="2428820" y="3658241"/>
                  <a:pt x="2412537" y="3635202"/>
                </a:cubicBezTo>
                <a:cubicBezTo>
                  <a:pt x="2396254" y="3612163"/>
                  <a:pt x="2361612" y="3600644"/>
                  <a:pt x="2308610" y="3600644"/>
                </a:cubicBezTo>
                <a:close/>
                <a:moveTo>
                  <a:pt x="1957403" y="3600644"/>
                </a:moveTo>
                <a:cubicBezTo>
                  <a:pt x="1899866" y="3600644"/>
                  <a:pt x="1847445" y="3618430"/>
                  <a:pt x="1800140" y="3654003"/>
                </a:cubicBezTo>
                <a:cubicBezTo>
                  <a:pt x="1752835" y="3689576"/>
                  <a:pt x="1718229" y="3739593"/>
                  <a:pt x="1696325" y="3804055"/>
                </a:cubicBezTo>
                <a:cubicBezTo>
                  <a:pt x="1673685" y="3870664"/>
                  <a:pt x="1673051" y="3921875"/>
                  <a:pt x="1694425" y="3957687"/>
                </a:cubicBezTo>
                <a:cubicBezTo>
                  <a:pt x="1715798" y="3993499"/>
                  <a:pt x="1756567" y="4011405"/>
                  <a:pt x="1816731" y="4011405"/>
                </a:cubicBezTo>
                <a:cubicBezTo>
                  <a:pt x="1841082" y="4011405"/>
                  <a:pt x="1862903" y="4009017"/>
                  <a:pt x="1882193" y="4004242"/>
                </a:cubicBezTo>
                <a:cubicBezTo>
                  <a:pt x="1901483" y="3999467"/>
                  <a:pt x="1921231" y="3991589"/>
                  <a:pt x="1941439" y="3980607"/>
                </a:cubicBezTo>
                <a:lnTo>
                  <a:pt x="1956704" y="3909341"/>
                </a:lnTo>
                <a:cubicBezTo>
                  <a:pt x="1918053" y="3929634"/>
                  <a:pt x="1881538" y="3939781"/>
                  <a:pt x="1847159" y="3939781"/>
                </a:cubicBezTo>
                <a:cubicBezTo>
                  <a:pt x="1814212" y="3939781"/>
                  <a:pt x="1792621" y="3928321"/>
                  <a:pt x="1782384" y="3905402"/>
                </a:cubicBezTo>
                <a:cubicBezTo>
                  <a:pt x="1772149" y="3882482"/>
                  <a:pt x="1774495" y="3849058"/>
                  <a:pt x="1789424" y="3805129"/>
                </a:cubicBezTo>
                <a:cubicBezTo>
                  <a:pt x="1804193" y="3761677"/>
                  <a:pt x="1824562" y="3728611"/>
                  <a:pt x="1850533" y="3705930"/>
                </a:cubicBezTo>
                <a:cubicBezTo>
                  <a:pt x="1876504" y="3683249"/>
                  <a:pt x="1905366" y="3671909"/>
                  <a:pt x="1937119" y="3671909"/>
                </a:cubicBezTo>
                <a:cubicBezTo>
                  <a:pt x="1965053" y="3671909"/>
                  <a:pt x="1992374" y="3680385"/>
                  <a:pt x="2019084" y="3697335"/>
                </a:cubicBezTo>
                <a:lnTo>
                  <a:pt x="2064044" y="3630367"/>
                </a:lnTo>
                <a:cubicBezTo>
                  <a:pt x="2039028" y="3610552"/>
                  <a:pt x="2003481" y="3600644"/>
                  <a:pt x="1957403" y="3600644"/>
                </a:cubicBezTo>
                <a:close/>
                <a:moveTo>
                  <a:pt x="5940498" y="3595732"/>
                </a:moveTo>
                <a:cubicBezTo>
                  <a:pt x="5883862" y="3595967"/>
                  <a:pt x="5832960" y="3614347"/>
                  <a:pt x="5787792" y="3650872"/>
                </a:cubicBezTo>
                <a:cubicBezTo>
                  <a:pt x="5742623" y="3687397"/>
                  <a:pt x="5709549" y="3736529"/>
                  <a:pt x="5688570" y="3798268"/>
                </a:cubicBezTo>
                <a:cubicBezTo>
                  <a:pt x="5667027" y="3861656"/>
                  <a:pt x="5667527" y="3911318"/>
                  <a:pt x="5690072" y="3947254"/>
                </a:cubicBezTo>
                <a:cubicBezTo>
                  <a:pt x="5712617" y="3983190"/>
                  <a:pt x="5755112" y="4001158"/>
                  <a:pt x="5817557" y="4001158"/>
                </a:cubicBezTo>
                <a:cubicBezTo>
                  <a:pt x="5871284" y="4001158"/>
                  <a:pt x="5921674" y="3989140"/>
                  <a:pt x="5968725" y="3965104"/>
                </a:cubicBezTo>
                <a:lnTo>
                  <a:pt x="5977987" y="3899360"/>
                </a:lnTo>
                <a:cubicBezTo>
                  <a:pt x="5931344" y="3921510"/>
                  <a:pt x="5886815" y="3932585"/>
                  <a:pt x="5844399" y="3932585"/>
                </a:cubicBezTo>
                <a:cubicBezTo>
                  <a:pt x="5811173" y="3932585"/>
                  <a:pt x="5788459" y="3922629"/>
                  <a:pt x="5776257" y="3902717"/>
                </a:cubicBezTo>
                <a:cubicBezTo>
                  <a:pt x="5764055" y="3882805"/>
                  <a:pt x="5763648" y="3854705"/>
                  <a:pt x="5775037" y="3818416"/>
                </a:cubicBezTo>
                <a:lnTo>
                  <a:pt x="6033421" y="3818416"/>
                </a:lnTo>
                <a:cubicBezTo>
                  <a:pt x="6034864" y="3814174"/>
                  <a:pt x="6037166" y="3807576"/>
                  <a:pt x="6040327" y="3798621"/>
                </a:cubicBezTo>
                <a:cubicBezTo>
                  <a:pt x="6043488" y="3789667"/>
                  <a:pt x="6045748" y="3783187"/>
                  <a:pt x="6047107" y="3779181"/>
                </a:cubicBezTo>
                <a:cubicBezTo>
                  <a:pt x="6065929" y="3723804"/>
                  <a:pt x="6066239" y="3679385"/>
                  <a:pt x="6048037" y="3645924"/>
                </a:cubicBezTo>
                <a:cubicBezTo>
                  <a:pt x="6029835" y="3612462"/>
                  <a:pt x="5993989" y="3595732"/>
                  <a:pt x="5940498" y="3595732"/>
                </a:cubicBezTo>
                <a:close/>
                <a:moveTo>
                  <a:pt x="8113857" y="3503236"/>
                </a:moveTo>
                <a:lnTo>
                  <a:pt x="8056435" y="3503594"/>
                </a:lnTo>
                <a:lnTo>
                  <a:pt x="7990082" y="3610313"/>
                </a:lnTo>
                <a:lnTo>
                  <a:pt x="7920692" y="3616401"/>
                </a:lnTo>
                <a:lnTo>
                  <a:pt x="7899826" y="3667254"/>
                </a:lnTo>
                <a:lnTo>
                  <a:pt x="7964287" y="3667254"/>
                </a:lnTo>
                <a:lnTo>
                  <a:pt x="7901124" y="3853117"/>
                </a:lnTo>
                <a:cubicBezTo>
                  <a:pt x="7891873" y="3880334"/>
                  <a:pt x="7886192" y="3903193"/>
                  <a:pt x="7884082" y="3921696"/>
                </a:cubicBezTo>
                <a:cubicBezTo>
                  <a:pt x="7881973" y="3940199"/>
                  <a:pt x="7883620" y="3956255"/>
                  <a:pt x="7889024" y="3969863"/>
                </a:cubicBezTo>
                <a:cubicBezTo>
                  <a:pt x="7894428" y="3983472"/>
                  <a:pt x="7904947" y="3993439"/>
                  <a:pt x="7920583" y="3999766"/>
                </a:cubicBezTo>
                <a:cubicBezTo>
                  <a:pt x="7936219" y="4006093"/>
                  <a:pt x="7957406" y="4009256"/>
                  <a:pt x="7984146" y="4009256"/>
                </a:cubicBezTo>
                <a:cubicBezTo>
                  <a:pt x="7990831" y="4009256"/>
                  <a:pt x="7998114" y="4008898"/>
                  <a:pt x="8005997" y="4008182"/>
                </a:cubicBezTo>
                <a:cubicBezTo>
                  <a:pt x="8013880" y="4007465"/>
                  <a:pt x="8020410" y="4006689"/>
                  <a:pt x="8025587" y="4005854"/>
                </a:cubicBezTo>
                <a:cubicBezTo>
                  <a:pt x="8030764" y="4005018"/>
                  <a:pt x="8036222" y="4004063"/>
                  <a:pt x="8041959" y="4002989"/>
                </a:cubicBezTo>
                <a:cubicBezTo>
                  <a:pt x="8047697" y="4001915"/>
                  <a:pt x="8050804" y="4001377"/>
                  <a:pt x="8051282" y="4001377"/>
                </a:cubicBezTo>
                <a:lnTo>
                  <a:pt x="8071655" y="3934051"/>
                </a:lnTo>
                <a:cubicBezTo>
                  <a:pt x="8055328" y="3936439"/>
                  <a:pt x="8040359" y="3937632"/>
                  <a:pt x="8026750" y="3937632"/>
                </a:cubicBezTo>
                <a:cubicBezTo>
                  <a:pt x="8003592" y="3937632"/>
                  <a:pt x="7989866" y="3931306"/>
                  <a:pt x="7985570" y="3918652"/>
                </a:cubicBezTo>
                <a:cubicBezTo>
                  <a:pt x="7981274" y="3905999"/>
                  <a:pt x="7984198" y="3884750"/>
                  <a:pt x="7994341" y="3854907"/>
                </a:cubicBezTo>
                <a:lnTo>
                  <a:pt x="8058114" y="3667254"/>
                </a:lnTo>
                <a:lnTo>
                  <a:pt x="8155880" y="3667254"/>
                </a:lnTo>
                <a:lnTo>
                  <a:pt x="8175230" y="3610313"/>
                </a:lnTo>
                <a:lnTo>
                  <a:pt x="8077464" y="3610313"/>
                </a:lnTo>
                <a:close/>
                <a:moveTo>
                  <a:pt x="5427807" y="3503236"/>
                </a:moveTo>
                <a:lnTo>
                  <a:pt x="5370386" y="3503594"/>
                </a:lnTo>
                <a:lnTo>
                  <a:pt x="5304033" y="3610313"/>
                </a:lnTo>
                <a:lnTo>
                  <a:pt x="5234642" y="3616401"/>
                </a:lnTo>
                <a:lnTo>
                  <a:pt x="5213776" y="3667254"/>
                </a:lnTo>
                <a:lnTo>
                  <a:pt x="5278237" y="3667254"/>
                </a:lnTo>
                <a:lnTo>
                  <a:pt x="5215074" y="3853117"/>
                </a:lnTo>
                <a:cubicBezTo>
                  <a:pt x="5205823" y="3880334"/>
                  <a:pt x="5200143" y="3903193"/>
                  <a:pt x="5198034" y="3921696"/>
                </a:cubicBezTo>
                <a:cubicBezTo>
                  <a:pt x="5195924" y="3940199"/>
                  <a:pt x="5197571" y="3956255"/>
                  <a:pt x="5202974" y="3969863"/>
                </a:cubicBezTo>
                <a:cubicBezTo>
                  <a:pt x="5208378" y="3983472"/>
                  <a:pt x="5218897" y="3993439"/>
                  <a:pt x="5234533" y="3999766"/>
                </a:cubicBezTo>
                <a:cubicBezTo>
                  <a:pt x="5250169" y="4006093"/>
                  <a:pt x="5271356" y="4009256"/>
                  <a:pt x="5298096" y="4009256"/>
                </a:cubicBezTo>
                <a:cubicBezTo>
                  <a:pt x="5304781" y="4009256"/>
                  <a:pt x="5312064" y="4008898"/>
                  <a:pt x="5319947" y="4008182"/>
                </a:cubicBezTo>
                <a:cubicBezTo>
                  <a:pt x="5327830" y="4007465"/>
                  <a:pt x="5334360" y="4006689"/>
                  <a:pt x="5339537" y="4005854"/>
                </a:cubicBezTo>
                <a:cubicBezTo>
                  <a:pt x="5344715" y="4005018"/>
                  <a:pt x="5350172" y="4004063"/>
                  <a:pt x="5355910" y="4002989"/>
                </a:cubicBezTo>
                <a:cubicBezTo>
                  <a:pt x="5361647" y="4001915"/>
                  <a:pt x="5364755" y="4001377"/>
                  <a:pt x="5365232" y="4001377"/>
                </a:cubicBezTo>
                <a:lnTo>
                  <a:pt x="5385606" y="3934051"/>
                </a:lnTo>
                <a:cubicBezTo>
                  <a:pt x="5369278" y="3936439"/>
                  <a:pt x="5354309" y="3937632"/>
                  <a:pt x="5340701" y="3937632"/>
                </a:cubicBezTo>
                <a:cubicBezTo>
                  <a:pt x="5317543" y="3937632"/>
                  <a:pt x="5303816" y="3931306"/>
                  <a:pt x="5299520" y="3918652"/>
                </a:cubicBezTo>
                <a:cubicBezTo>
                  <a:pt x="5295225" y="3905999"/>
                  <a:pt x="5298148" y="3884750"/>
                  <a:pt x="5308291" y="3854907"/>
                </a:cubicBezTo>
                <a:lnTo>
                  <a:pt x="5372064" y="3667254"/>
                </a:lnTo>
                <a:lnTo>
                  <a:pt x="5469830" y="3667254"/>
                </a:lnTo>
                <a:lnTo>
                  <a:pt x="5489180" y="3610313"/>
                </a:lnTo>
                <a:lnTo>
                  <a:pt x="5391414" y="3610313"/>
                </a:lnTo>
                <a:close/>
                <a:moveTo>
                  <a:pt x="4284808" y="3503236"/>
                </a:moveTo>
                <a:lnTo>
                  <a:pt x="4227386" y="3503594"/>
                </a:lnTo>
                <a:lnTo>
                  <a:pt x="4161034" y="3610313"/>
                </a:lnTo>
                <a:lnTo>
                  <a:pt x="4091643" y="3616401"/>
                </a:lnTo>
                <a:lnTo>
                  <a:pt x="4070777" y="3667254"/>
                </a:lnTo>
                <a:lnTo>
                  <a:pt x="4135238" y="3667254"/>
                </a:lnTo>
                <a:lnTo>
                  <a:pt x="4072075" y="3853117"/>
                </a:lnTo>
                <a:cubicBezTo>
                  <a:pt x="4062824" y="3880334"/>
                  <a:pt x="4057143" y="3903193"/>
                  <a:pt x="4055033" y="3921696"/>
                </a:cubicBezTo>
                <a:cubicBezTo>
                  <a:pt x="4052924" y="3940199"/>
                  <a:pt x="4054571" y="3956255"/>
                  <a:pt x="4059974" y="3969863"/>
                </a:cubicBezTo>
                <a:cubicBezTo>
                  <a:pt x="4065378" y="3983472"/>
                  <a:pt x="4075898" y="3993439"/>
                  <a:pt x="4091533" y="3999766"/>
                </a:cubicBezTo>
                <a:cubicBezTo>
                  <a:pt x="4107169" y="4006093"/>
                  <a:pt x="4128357" y="4009256"/>
                  <a:pt x="4155096" y="4009256"/>
                </a:cubicBezTo>
                <a:cubicBezTo>
                  <a:pt x="4161781" y="4009256"/>
                  <a:pt x="4169065" y="4008898"/>
                  <a:pt x="4176947" y="4008182"/>
                </a:cubicBezTo>
                <a:cubicBezTo>
                  <a:pt x="4184830" y="4007465"/>
                  <a:pt x="4191360" y="4006689"/>
                  <a:pt x="4196538" y="4005854"/>
                </a:cubicBezTo>
                <a:cubicBezTo>
                  <a:pt x="4201715" y="4005018"/>
                  <a:pt x="4207173" y="4004063"/>
                  <a:pt x="4212910" y="4002989"/>
                </a:cubicBezTo>
                <a:cubicBezTo>
                  <a:pt x="4218647" y="4001915"/>
                  <a:pt x="4221755" y="4001377"/>
                  <a:pt x="4222232" y="4001377"/>
                </a:cubicBezTo>
                <a:lnTo>
                  <a:pt x="4242606" y="3934051"/>
                </a:lnTo>
                <a:cubicBezTo>
                  <a:pt x="4226278" y="3936439"/>
                  <a:pt x="4211310" y="3937632"/>
                  <a:pt x="4197701" y="3937632"/>
                </a:cubicBezTo>
                <a:cubicBezTo>
                  <a:pt x="4174543" y="3937632"/>
                  <a:pt x="4160816" y="3931306"/>
                  <a:pt x="4156521" y="3918652"/>
                </a:cubicBezTo>
                <a:cubicBezTo>
                  <a:pt x="4152225" y="3905999"/>
                  <a:pt x="4155149" y="3884750"/>
                  <a:pt x="4165292" y="3854907"/>
                </a:cubicBezTo>
                <a:lnTo>
                  <a:pt x="4229065" y="3667254"/>
                </a:lnTo>
                <a:lnTo>
                  <a:pt x="4326830" y="3667254"/>
                </a:lnTo>
                <a:lnTo>
                  <a:pt x="4346180" y="3610313"/>
                </a:lnTo>
                <a:lnTo>
                  <a:pt x="4248414" y="3610313"/>
                </a:lnTo>
                <a:close/>
                <a:moveTo>
                  <a:pt x="2703658" y="3503236"/>
                </a:moveTo>
                <a:lnTo>
                  <a:pt x="2646237" y="3503594"/>
                </a:lnTo>
                <a:lnTo>
                  <a:pt x="2579885" y="3610313"/>
                </a:lnTo>
                <a:lnTo>
                  <a:pt x="2510494" y="3616401"/>
                </a:lnTo>
                <a:lnTo>
                  <a:pt x="2489627" y="3667254"/>
                </a:lnTo>
                <a:lnTo>
                  <a:pt x="2554088" y="3667254"/>
                </a:lnTo>
                <a:lnTo>
                  <a:pt x="2490926" y="3853117"/>
                </a:lnTo>
                <a:cubicBezTo>
                  <a:pt x="2481674" y="3880334"/>
                  <a:pt x="2475994" y="3903193"/>
                  <a:pt x="2473884" y="3921696"/>
                </a:cubicBezTo>
                <a:cubicBezTo>
                  <a:pt x="2471775" y="3940199"/>
                  <a:pt x="2473422" y="3956255"/>
                  <a:pt x="2478825" y="3969863"/>
                </a:cubicBezTo>
                <a:cubicBezTo>
                  <a:pt x="2484229" y="3983472"/>
                  <a:pt x="2494748" y="3993439"/>
                  <a:pt x="2510385" y="3999766"/>
                </a:cubicBezTo>
                <a:cubicBezTo>
                  <a:pt x="2526021" y="4006093"/>
                  <a:pt x="2547208" y="4009256"/>
                  <a:pt x="2573948" y="4009256"/>
                </a:cubicBezTo>
                <a:cubicBezTo>
                  <a:pt x="2580632" y="4009256"/>
                  <a:pt x="2587916" y="4008898"/>
                  <a:pt x="2595798" y="4008182"/>
                </a:cubicBezTo>
                <a:cubicBezTo>
                  <a:pt x="2603681" y="4007465"/>
                  <a:pt x="2610211" y="4006689"/>
                  <a:pt x="2615389" y="4005854"/>
                </a:cubicBezTo>
                <a:cubicBezTo>
                  <a:pt x="2620566" y="4005018"/>
                  <a:pt x="2626024" y="4004063"/>
                  <a:pt x="2631761" y="4002989"/>
                </a:cubicBezTo>
                <a:cubicBezTo>
                  <a:pt x="2637499" y="4001915"/>
                  <a:pt x="2640606" y="4001377"/>
                  <a:pt x="2641084" y="4001377"/>
                </a:cubicBezTo>
                <a:lnTo>
                  <a:pt x="2661457" y="3934051"/>
                </a:lnTo>
                <a:cubicBezTo>
                  <a:pt x="2645129" y="3936439"/>
                  <a:pt x="2630161" y="3937632"/>
                  <a:pt x="2616553" y="3937632"/>
                </a:cubicBezTo>
                <a:cubicBezTo>
                  <a:pt x="2593394" y="3937632"/>
                  <a:pt x="2579667" y="3931306"/>
                  <a:pt x="2575372" y="3918652"/>
                </a:cubicBezTo>
                <a:cubicBezTo>
                  <a:pt x="2571076" y="3905999"/>
                  <a:pt x="2574000" y="3884750"/>
                  <a:pt x="2584143" y="3854907"/>
                </a:cubicBezTo>
                <a:lnTo>
                  <a:pt x="2647915" y="3667254"/>
                </a:lnTo>
                <a:lnTo>
                  <a:pt x="2745682" y="3667254"/>
                </a:lnTo>
                <a:lnTo>
                  <a:pt x="2765031" y="3610313"/>
                </a:lnTo>
                <a:lnTo>
                  <a:pt x="2667265" y="3610313"/>
                </a:lnTo>
                <a:close/>
                <a:moveTo>
                  <a:pt x="9502201" y="3481749"/>
                </a:moveTo>
                <a:lnTo>
                  <a:pt x="9466176" y="3587751"/>
                </a:lnTo>
                <a:lnTo>
                  <a:pt x="9409840" y="3843089"/>
                </a:lnTo>
                <a:lnTo>
                  <a:pt x="9433476" y="3843089"/>
                </a:lnTo>
                <a:lnTo>
                  <a:pt x="9552483" y="3587751"/>
                </a:lnTo>
                <a:lnTo>
                  <a:pt x="9588507" y="3481749"/>
                </a:lnTo>
                <a:close/>
                <a:moveTo>
                  <a:pt x="557934" y="3479242"/>
                </a:moveTo>
                <a:lnTo>
                  <a:pt x="379635" y="4003884"/>
                </a:lnTo>
                <a:lnTo>
                  <a:pt x="698360" y="4003884"/>
                </a:lnTo>
                <a:lnTo>
                  <a:pt x="727871" y="3926531"/>
                </a:lnTo>
                <a:lnTo>
                  <a:pt x="502973" y="3926531"/>
                </a:lnTo>
                <a:lnTo>
                  <a:pt x="556646" y="3768601"/>
                </a:lnTo>
                <a:lnTo>
                  <a:pt x="762922" y="3768601"/>
                </a:lnTo>
                <a:lnTo>
                  <a:pt x="789087" y="3691606"/>
                </a:lnTo>
                <a:lnTo>
                  <a:pt x="582811" y="3691606"/>
                </a:lnTo>
                <a:lnTo>
                  <a:pt x="628818" y="3556237"/>
                </a:lnTo>
                <a:lnTo>
                  <a:pt x="845837" y="3556237"/>
                </a:lnTo>
                <a:lnTo>
                  <a:pt x="875942" y="3479242"/>
                </a:lnTo>
                <a:close/>
                <a:moveTo>
                  <a:pt x="6916016" y="3472796"/>
                </a:moveTo>
                <a:lnTo>
                  <a:pt x="6888754" y="3553014"/>
                </a:lnTo>
                <a:lnTo>
                  <a:pt x="6982939" y="3553014"/>
                </a:lnTo>
                <a:lnTo>
                  <a:pt x="7010201" y="3472796"/>
                </a:lnTo>
                <a:close/>
                <a:moveTo>
                  <a:pt x="2886942" y="3472796"/>
                </a:moveTo>
                <a:lnTo>
                  <a:pt x="2859681" y="3553014"/>
                </a:lnTo>
                <a:lnTo>
                  <a:pt x="2953866" y="3553014"/>
                </a:lnTo>
                <a:lnTo>
                  <a:pt x="2981127" y="3472796"/>
                </a:lnTo>
                <a:close/>
                <a:moveTo>
                  <a:pt x="7660022" y="3459187"/>
                </a:moveTo>
                <a:lnTo>
                  <a:pt x="7564124" y="3465275"/>
                </a:lnTo>
                <a:lnTo>
                  <a:pt x="7381082" y="4003884"/>
                </a:lnTo>
                <a:lnTo>
                  <a:pt x="7474908" y="4003884"/>
                </a:lnTo>
                <a:lnTo>
                  <a:pt x="7539291" y="3814440"/>
                </a:lnTo>
                <a:cubicBezTo>
                  <a:pt x="7551299" y="3779106"/>
                  <a:pt x="7563901" y="3750456"/>
                  <a:pt x="7577095" y="3728492"/>
                </a:cubicBezTo>
                <a:cubicBezTo>
                  <a:pt x="7590890" y="3711779"/>
                  <a:pt x="7607710" y="3698111"/>
                  <a:pt x="7627556" y="3687487"/>
                </a:cubicBezTo>
                <a:cubicBezTo>
                  <a:pt x="7647402" y="3676863"/>
                  <a:pt x="7667829" y="3671551"/>
                  <a:pt x="7688838" y="3671551"/>
                </a:cubicBezTo>
                <a:cubicBezTo>
                  <a:pt x="7713430" y="3671551"/>
                  <a:pt x="7728302" y="3679071"/>
                  <a:pt x="7733458" y="3694112"/>
                </a:cubicBezTo>
                <a:cubicBezTo>
                  <a:pt x="7738613" y="3709153"/>
                  <a:pt x="7735712" y="3732789"/>
                  <a:pt x="7724756" y="3765020"/>
                </a:cubicBezTo>
                <a:lnTo>
                  <a:pt x="7643582" y="4003884"/>
                </a:lnTo>
                <a:lnTo>
                  <a:pt x="7737408" y="4003884"/>
                </a:lnTo>
                <a:lnTo>
                  <a:pt x="7822114" y="3754634"/>
                </a:lnTo>
                <a:cubicBezTo>
                  <a:pt x="7839882" y="3702349"/>
                  <a:pt x="7840930" y="3663613"/>
                  <a:pt x="7825259" y="3638425"/>
                </a:cubicBezTo>
                <a:cubicBezTo>
                  <a:pt x="7809588" y="3613237"/>
                  <a:pt x="7779788" y="3600644"/>
                  <a:pt x="7735858" y="3600644"/>
                </a:cubicBezTo>
                <a:cubicBezTo>
                  <a:pt x="7683096" y="3600644"/>
                  <a:pt x="7634748" y="3619266"/>
                  <a:pt x="7590815" y="3656510"/>
                </a:cubicBezTo>
                <a:cubicBezTo>
                  <a:pt x="7590976" y="3656033"/>
                  <a:pt x="7595654" y="3643319"/>
                  <a:pt x="7604849" y="3618370"/>
                </a:cubicBezTo>
                <a:cubicBezTo>
                  <a:pt x="7614045" y="3593422"/>
                  <a:pt x="7619575" y="3578202"/>
                  <a:pt x="7621440" y="3572710"/>
                </a:cubicBezTo>
                <a:close/>
                <a:moveTo>
                  <a:pt x="6765747" y="3459187"/>
                </a:moveTo>
                <a:lnTo>
                  <a:pt x="6669849" y="3465275"/>
                </a:lnTo>
                <a:lnTo>
                  <a:pt x="6539506" y="3848819"/>
                </a:lnTo>
                <a:cubicBezTo>
                  <a:pt x="6529851" y="3877230"/>
                  <a:pt x="6523808" y="3900985"/>
                  <a:pt x="6521376" y="3920085"/>
                </a:cubicBezTo>
                <a:cubicBezTo>
                  <a:pt x="6518943" y="3939184"/>
                  <a:pt x="6520507" y="3955658"/>
                  <a:pt x="6526068" y="3969505"/>
                </a:cubicBezTo>
                <a:cubicBezTo>
                  <a:pt x="6531628" y="3983352"/>
                  <a:pt x="6542226" y="3993439"/>
                  <a:pt x="6557862" y="3999766"/>
                </a:cubicBezTo>
                <a:cubicBezTo>
                  <a:pt x="6573497" y="4006093"/>
                  <a:pt x="6594805" y="4009256"/>
                  <a:pt x="6621783" y="4009256"/>
                </a:cubicBezTo>
                <a:cubicBezTo>
                  <a:pt x="6628468" y="4009256"/>
                  <a:pt x="6635891" y="4008838"/>
                  <a:pt x="6644053" y="4008003"/>
                </a:cubicBezTo>
                <a:cubicBezTo>
                  <a:pt x="6652215" y="4007167"/>
                  <a:pt x="6659005" y="4006331"/>
                  <a:pt x="6664421" y="4005496"/>
                </a:cubicBezTo>
                <a:cubicBezTo>
                  <a:pt x="6669838" y="4004660"/>
                  <a:pt x="6675554" y="4003645"/>
                  <a:pt x="6681572" y="4002452"/>
                </a:cubicBezTo>
                <a:cubicBezTo>
                  <a:pt x="6687589" y="4001258"/>
                  <a:pt x="6690716" y="4000661"/>
                  <a:pt x="6690956" y="4000661"/>
                </a:cubicBezTo>
                <a:lnTo>
                  <a:pt x="6711206" y="3933693"/>
                </a:lnTo>
                <a:cubicBezTo>
                  <a:pt x="6691931" y="3936319"/>
                  <a:pt x="6676325" y="3937632"/>
                  <a:pt x="6664388" y="3937632"/>
                </a:cubicBezTo>
                <a:cubicBezTo>
                  <a:pt x="6640275" y="3937632"/>
                  <a:pt x="6626170" y="3931365"/>
                  <a:pt x="6622074" y="3918831"/>
                </a:cubicBezTo>
                <a:cubicBezTo>
                  <a:pt x="6617978" y="3906297"/>
                  <a:pt x="6621934" y="3882363"/>
                  <a:pt x="6633942" y="3847029"/>
                </a:cubicBezTo>
                <a:close/>
                <a:moveTo>
                  <a:pt x="4564397" y="3459187"/>
                </a:moveTo>
                <a:lnTo>
                  <a:pt x="4468500" y="3465275"/>
                </a:lnTo>
                <a:lnTo>
                  <a:pt x="4285457" y="4003884"/>
                </a:lnTo>
                <a:lnTo>
                  <a:pt x="4379284" y="4003884"/>
                </a:lnTo>
                <a:lnTo>
                  <a:pt x="4443666" y="3814440"/>
                </a:lnTo>
                <a:cubicBezTo>
                  <a:pt x="4455675" y="3779106"/>
                  <a:pt x="4468276" y="3750456"/>
                  <a:pt x="4481470" y="3728492"/>
                </a:cubicBezTo>
                <a:cubicBezTo>
                  <a:pt x="4495266" y="3711779"/>
                  <a:pt x="4512086" y="3698111"/>
                  <a:pt x="4531932" y="3687487"/>
                </a:cubicBezTo>
                <a:cubicBezTo>
                  <a:pt x="4551777" y="3676863"/>
                  <a:pt x="4572205" y="3671551"/>
                  <a:pt x="4593214" y="3671551"/>
                </a:cubicBezTo>
                <a:cubicBezTo>
                  <a:pt x="4617805" y="3671551"/>
                  <a:pt x="4632678" y="3679071"/>
                  <a:pt x="4637833" y="3694112"/>
                </a:cubicBezTo>
                <a:cubicBezTo>
                  <a:pt x="4642989" y="3709153"/>
                  <a:pt x="4640089" y="3732789"/>
                  <a:pt x="4629132" y="3765020"/>
                </a:cubicBezTo>
                <a:lnTo>
                  <a:pt x="4547957" y="4003884"/>
                </a:lnTo>
                <a:lnTo>
                  <a:pt x="4641784" y="4003884"/>
                </a:lnTo>
                <a:lnTo>
                  <a:pt x="4726490" y="3754634"/>
                </a:lnTo>
                <a:cubicBezTo>
                  <a:pt x="4744258" y="3702349"/>
                  <a:pt x="4745307" y="3663613"/>
                  <a:pt x="4729635" y="3638425"/>
                </a:cubicBezTo>
                <a:cubicBezTo>
                  <a:pt x="4713964" y="3613237"/>
                  <a:pt x="4684163" y="3600644"/>
                  <a:pt x="4640234" y="3600644"/>
                </a:cubicBezTo>
                <a:cubicBezTo>
                  <a:pt x="4587471" y="3600644"/>
                  <a:pt x="4539124" y="3619266"/>
                  <a:pt x="4495191" y="3656510"/>
                </a:cubicBezTo>
                <a:cubicBezTo>
                  <a:pt x="4495351" y="3656033"/>
                  <a:pt x="4500029" y="3643319"/>
                  <a:pt x="4509224" y="3618370"/>
                </a:cubicBezTo>
                <a:cubicBezTo>
                  <a:pt x="4518420" y="3593422"/>
                  <a:pt x="4523950" y="3578202"/>
                  <a:pt x="4525815" y="3572710"/>
                </a:cubicBezTo>
                <a:close/>
                <a:moveTo>
                  <a:pt x="1320265" y="3459187"/>
                </a:moveTo>
                <a:lnTo>
                  <a:pt x="1224368" y="3465275"/>
                </a:lnTo>
                <a:lnTo>
                  <a:pt x="1181165" y="3592407"/>
                </a:lnTo>
                <a:cubicBezTo>
                  <a:pt x="1173782" y="3614133"/>
                  <a:pt x="1167308" y="3636694"/>
                  <a:pt x="1161742" y="3660091"/>
                </a:cubicBezTo>
                <a:cubicBezTo>
                  <a:pt x="1152054" y="3620459"/>
                  <a:pt x="1119278" y="3600644"/>
                  <a:pt x="1063411" y="3600644"/>
                </a:cubicBezTo>
                <a:cubicBezTo>
                  <a:pt x="1012081" y="3600644"/>
                  <a:pt x="965484" y="3619206"/>
                  <a:pt x="923619" y="3656331"/>
                </a:cubicBezTo>
                <a:cubicBezTo>
                  <a:pt x="881755" y="3693456"/>
                  <a:pt x="850437" y="3742578"/>
                  <a:pt x="829667" y="3803696"/>
                </a:cubicBezTo>
                <a:cubicBezTo>
                  <a:pt x="808247" y="3866725"/>
                  <a:pt x="805810" y="3917100"/>
                  <a:pt x="822356" y="3954822"/>
                </a:cubicBezTo>
                <a:cubicBezTo>
                  <a:pt x="838902" y="3992544"/>
                  <a:pt x="872840" y="4011405"/>
                  <a:pt x="924170" y="4011405"/>
                </a:cubicBezTo>
                <a:cubicBezTo>
                  <a:pt x="938495" y="4011405"/>
                  <a:pt x="952034" y="4010032"/>
                  <a:pt x="964786" y="4007286"/>
                </a:cubicBezTo>
                <a:cubicBezTo>
                  <a:pt x="977538" y="4004541"/>
                  <a:pt x="988423" y="4001318"/>
                  <a:pt x="997439" y="3997617"/>
                </a:cubicBezTo>
                <a:cubicBezTo>
                  <a:pt x="1006456" y="3993917"/>
                  <a:pt x="1015340" y="3989022"/>
                  <a:pt x="1024094" y="3982934"/>
                </a:cubicBezTo>
                <a:cubicBezTo>
                  <a:pt x="1032847" y="3976846"/>
                  <a:pt x="1039745" y="3971475"/>
                  <a:pt x="1044789" y="3966819"/>
                </a:cubicBezTo>
                <a:cubicBezTo>
                  <a:pt x="1049832" y="3962164"/>
                  <a:pt x="1055480" y="3956613"/>
                  <a:pt x="1061732" y="3950167"/>
                </a:cubicBezTo>
                <a:lnTo>
                  <a:pt x="1053860" y="4003884"/>
                </a:lnTo>
                <a:lnTo>
                  <a:pt x="1135152" y="4003884"/>
                </a:lnTo>
                <a:close/>
                <a:moveTo>
                  <a:pt x="7540581" y="2387897"/>
                </a:moveTo>
                <a:lnTo>
                  <a:pt x="7540581" y="2569318"/>
                </a:lnTo>
                <a:cubicBezTo>
                  <a:pt x="7524036" y="2604690"/>
                  <a:pt x="7496509" y="2634784"/>
                  <a:pt x="7458000" y="2659601"/>
                </a:cubicBezTo>
                <a:cubicBezTo>
                  <a:pt x="7419491" y="2684418"/>
                  <a:pt x="7374278" y="2696827"/>
                  <a:pt x="7322361" y="2696827"/>
                </a:cubicBezTo>
                <a:cubicBezTo>
                  <a:pt x="7279003" y="2696827"/>
                  <a:pt x="7245628" y="2686130"/>
                  <a:pt x="7222237" y="2664736"/>
                </a:cubicBezTo>
                <a:cubicBezTo>
                  <a:pt x="7198847" y="2643342"/>
                  <a:pt x="7187151" y="2612677"/>
                  <a:pt x="7187151" y="2572741"/>
                </a:cubicBezTo>
                <a:cubicBezTo>
                  <a:pt x="7187151" y="2514549"/>
                  <a:pt x="7208260" y="2472332"/>
                  <a:pt x="7250477" y="2446089"/>
                </a:cubicBezTo>
                <a:cubicBezTo>
                  <a:pt x="7292695" y="2419845"/>
                  <a:pt x="7359159" y="2402730"/>
                  <a:pt x="7449870" y="2394743"/>
                </a:cubicBezTo>
                <a:cubicBezTo>
                  <a:pt x="7452152" y="2394743"/>
                  <a:pt x="7467413" y="2393602"/>
                  <a:pt x="7495653" y="2391320"/>
                </a:cubicBezTo>
                <a:cubicBezTo>
                  <a:pt x="7523893" y="2389038"/>
                  <a:pt x="7538869" y="2387897"/>
                  <a:pt x="7540581" y="2387897"/>
                </a:cubicBezTo>
                <a:close/>
                <a:moveTo>
                  <a:pt x="5870878" y="2045592"/>
                </a:moveTo>
                <a:cubicBezTo>
                  <a:pt x="5947897" y="2045592"/>
                  <a:pt x="6005803" y="2072122"/>
                  <a:pt x="6044598" y="2125178"/>
                </a:cubicBezTo>
                <a:cubicBezTo>
                  <a:pt x="6083392" y="2178235"/>
                  <a:pt x="6102789" y="2262670"/>
                  <a:pt x="6102789" y="2378484"/>
                </a:cubicBezTo>
                <a:cubicBezTo>
                  <a:pt x="6100507" y="2583296"/>
                  <a:pt x="6024059" y="2685702"/>
                  <a:pt x="5873445" y="2685702"/>
                </a:cubicBezTo>
                <a:cubicBezTo>
                  <a:pt x="5804414" y="2685702"/>
                  <a:pt x="5749788" y="2658317"/>
                  <a:pt x="5709567" y="2603549"/>
                </a:cubicBezTo>
                <a:cubicBezTo>
                  <a:pt x="5669346" y="2548780"/>
                  <a:pt x="5649236" y="2469194"/>
                  <a:pt x="5649236" y="2364791"/>
                </a:cubicBezTo>
                <a:cubicBezTo>
                  <a:pt x="5649236" y="2259819"/>
                  <a:pt x="5669346" y="2180374"/>
                  <a:pt x="5709567" y="2126462"/>
                </a:cubicBezTo>
                <a:cubicBezTo>
                  <a:pt x="5749788" y="2072548"/>
                  <a:pt x="5803558" y="2045592"/>
                  <a:pt x="5870878" y="2045592"/>
                </a:cubicBezTo>
                <a:close/>
                <a:moveTo>
                  <a:pt x="4830830" y="2043881"/>
                </a:moveTo>
                <a:cubicBezTo>
                  <a:pt x="4907849" y="2043881"/>
                  <a:pt x="4965470" y="2071266"/>
                  <a:pt x="5003694" y="2126033"/>
                </a:cubicBezTo>
                <a:cubicBezTo>
                  <a:pt x="5041918" y="2180803"/>
                  <a:pt x="5061030" y="2260388"/>
                  <a:pt x="5061030" y="2364791"/>
                </a:cubicBezTo>
                <a:cubicBezTo>
                  <a:pt x="5061030" y="2468053"/>
                  <a:pt x="5041918" y="2547354"/>
                  <a:pt x="5003694" y="2602694"/>
                </a:cubicBezTo>
                <a:cubicBezTo>
                  <a:pt x="4965470" y="2658032"/>
                  <a:pt x="4908419" y="2685702"/>
                  <a:pt x="4832542" y="2685702"/>
                </a:cubicBezTo>
                <a:cubicBezTo>
                  <a:pt x="4756093" y="2685702"/>
                  <a:pt x="4698472" y="2658032"/>
                  <a:pt x="4659678" y="2602694"/>
                </a:cubicBezTo>
                <a:cubicBezTo>
                  <a:pt x="4620883" y="2547354"/>
                  <a:pt x="4601486" y="2468339"/>
                  <a:pt x="4601486" y="2365647"/>
                </a:cubicBezTo>
                <a:cubicBezTo>
                  <a:pt x="4601486" y="2261244"/>
                  <a:pt x="4620741" y="2181516"/>
                  <a:pt x="4659250" y="2126462"/>
                </a:cubicBezTo>
                <a:cubicBezTo>
                  <a:pt x="4697759" y="2071407"/>
                  <a:pt x="4754952" y="2043881"/>
                  <a:pt x="4830830" y="2043881"/>
                </a:cubicBezTo>
                <a:close/>
                <a:moveTo>
                  <a:pt x="6551841" y="1897545"/>
                </a:moveTo>
                <a:lnTo>
                  <a:pt x="6551841" y="2838027"/>
                </a:lnTo>
                <a:lnTo>
                  <a:pt x="6776051" y="2838027"/>
                </a:lnTo>
                <a:lnTo>
                  <a:pt x="6776051" y="1897545"/>
                </a:lnTo>
                <a:close/>
                <a:moveTo>
                  <a:pt x="8512242" y="1874440"/>
                </a:moveTo>
                <a:cubicBezTo>
                  <a:pt x="8477440" y="1874440"/>
                  <a:pt x="8444779" y="1877578"/>
                  <a:pt x="8414257" y="1883853"/>
                </a:cubicBezTo>
                <a:cubicBezTo>
                  <a:pt x="8383734" y="1890130"/>
                  <a:pt x="8358062" y="1897831"/>
                  <a:pt x="8337238" y="1906960"/>
                </a:cubicBezTo>
                <a:cubicBezTo>
                  <a:pt x="8316415" y="1916087"/>
                  <a:pt x="8296732" y="1927641"/>
                  <a:pt x="8278191" y="1941617"/>
                </a:cubicBezTo>
                <a:cubicBezTo>
                  <a:pt x="8259649" y="1955595"/>
                  <a:pt x="8245101" y="1968146"/>
                  <a:pt x="8234547" y="1979270"/>
                </a:cubicBezTo>
                <a:cubicBezTo>
                  <a:pt x="8223992" y="1990395"/>
                  <a:pt x="8213010" y="2003089"/>
                  <a:pt x="8201600" y="2017352"/>
                </a:cubicBezTo>
                <a:lnTo>
                  <a:pt x="8175928" y="1897545"/>
                </a:lnTo>
                <a:lnTo>
                  <a:pt x="7994506" y="1897545"/>
                </a:lnTo>
                <a:lnTo>
                  <a:pt x="7994506" y="2838027"/>
                </a:lnTo>
                <a:lnTo>
                  <a:pt x="8218716" y="2838027"/>
                </a:lnTo>
                <a:lnTo>
                  <a:pt x="8218716" y="2381907"/>
                </a:lnTo>
                <a:cubicBezTo>
                  <a:pt x="8218716" y="2301465"/>
                  <a:pt x="8225276" y="2232433"/>
                  <a:pt x="8238398" y="2174813"/>
                </a:cubicBezTo>
                <a:cubicBezTo>
                  <a:pt x="8256084" y="2136018"/>
                  <a:pt x="8282042" y="2104639"/>
                  <a:pt x="8316272" y="2080678"/>
                </a:cubicBezTo>
                <a:cubicBezTo>
                  <a:pt x="8350503" y="2056717"/>
                  <a:pt x="8391294" y="2044736"/>
                  <a:pt x="8438646" y="2044736"/>
                </a:cubicBezTo>
                <a:cubicBezTo>
                  <a:pt x="8496838" y="2044736"/>
                  <a:pt x="8537059" y="2065274"/>
                  <a:pt x="8559309" y="2106352"/>
                </a:cubicBezTo>
                <a:cubicBezTo>
                  <a:pt x="8581558" y="2147428"/>
                  <a:pt x="8592684" y="2209898"/>
                  <a:pt x="8592684" y="2293763"/>
                </a:cubicBezTo>
                <a:lnTo>
                  <a:pt x="8592684" y="2838027"/>
                </a:lnTo>
                <a:lnTo>
                  <a:pt x="8816893" y="2838027"/>
                </a:lnTo>
                <a:lnTo>
                  <a:pt x="8816893" y="2287773"/>
                </a:lnTo>
                <a:cubicBezTo>
                  <a:pt x="8822598" y="2238709"/>
                  <a:pt x="8833438" y="2196778"/>
                  <a:pt x="8849412" y="2161977"/>
                </a:cubicBezTo>
                <a:cubicBezTo>
                  <a:pt x="8887636" y="2083247"/>
                  <a:pt x="8950392" y="2043881"/>
                  <a:pt x="9037680" y="2043881"/>
                </a:cubicBezTo>
                <a:cubicBezTo>
                  <a:pt x="9094730" y="2043881"/>
                  <a:pt x="9133382" y="2064277"/>
                  <a:pt x="9153636" y="2105067"/>
                </a:cubicBezTo>
                <a:cubicBezTo>
                  <a:pt x="9173888" y="2145859"/>
                  <a:pt x="9184015" y="2212180"/>
                  <a:pt x="9184015" y="2304032"/>
                </a:cubicBezTo>
                <a:lnTo>
                  <a:pt x="9184015" y="2838027"/>
                </a:lnTo>
                <a:lnTo>
                  <a:pt x="9409080" y="2838027"/>
                </a:lnTo>
                <a:lnTo>
                  <a:pt x="9409080" y="2237283"/>
                </a:lnTo>
                <a:cubicBezTo>
                  <a:pt x="9409080" y="2117477"/>
                  <a:pt x="9383835" y="2027052"/>
                  <a:pt x="9333346" y="1966006"/>
                </a:cubicBezTo>
                <a:cubicBezTo>
                  <a:pt x="9282856" y="1904962"/>
                  <a:pt x="9203698" y="1874440"/>
                  <a:pt x="9095872" y="1874440"/>
                </a:cubicBezTo>
                <a:cubicBezTo>
                  <a:pt x="9030262" y="1874440"/>
                  <a:pt x="8970644" y="1887561"/>
                  <a:pt x="8917017" y="1913805"/>
                </a:cubicBezTo>
                <a:cubicBezTo>
                  <a:pt x="8863389" y="1940048"/>
                  <a:pt x="8819745" y="1977416"/>
                  <a:pt x="8786086" y="2025910"/>
                </a:cubicBezTo>
                <a:cubicBezTo>
                  <a:pt x="8767829" y="1985403"/>
                  <a:pt x="8736308" y="1950032"/>
                  <a:pt x="8691524" y="1919795"/>
                </a:cubicBezTo>
                <a:cubicBezTo>
                  <a:pt x="8646739" y="1889558"/>
                  <a:pt x="8586978" y="1874440"/>
                  <a:pt x="8512242" y="1874440"/>
                </a:cubicBezTo>
                <a:close/>
                <a:moveTo>
                  <a:pt x="7401947" y="1874440"/>
                </a:moveTo>
                <a:cubicBezTo>
                  <a:pt x="7273013" y="1874440"/>
                  <a:pt x="7153206" y="1898116"/>
                  <a:pt x="7042527" y="1945468"/>
                </a:cubicBezTo>
                <a:cubicBezTo>
                  <a:pt x="7043098" y="1946610"/>
                  <a:pt x="7052511" y="1972282"/>
                  <a:pt x="7070768" y="2022486"/>
                </a:cubicBezTo>
                <a:cubicBezTo>
                  <a:pt x="7089024" y="2072691"/>
                  <a:pt x="7098437" y="2098649"/>
                  <a:pt x="7099008" y="2100362"/>
                </a:cubicBezTo>
                <a:cubicBezTo>
                  <a:pt x="7211398" y="2057572"/>
                  <a:pt x="7305817" y="2036178"/>
                  <a:pt x="7382265" y="2036178"/>
                </a:cubicBezTo>
                <a:cubicBezTo>
                  <a:pt x="7435893" y="2036178"/>
                  <a:pt x="7475828" y="2049158"/>
                  <a:pt x="7502072" y="2075117"/>
                </a:cubicBezTo>
                <a:cubicBezTo>
                  <a:pt x="7528315" y="2101074"/>
                  <a:pt x="7541437" y="2142578"/>
                  <a:pt x="7541437" y="2199629"/>
                </a:cubicBezTo>
                <a:lnTo>
                  <a:pt x="7541437" y="2249263"/>
                </a:lnTo>
                <a:cubicBezTo>
                  <a:pt x="7526603" y="2250975"/>
                  <a:pt x="7506350" y="2252972"/>
                  <a:pt x="7480678" y="2255253"/>
                </a:cubicBezTo>
                <a:cubicBezTo>
                  <a:pt x="7455005" y="2257536"/>
                  <a:pt x="7431899" y="2259819"/>
                  <a:pt x="7411361" y="2262100"/>
                </a:cubicBezTo>
                <a:cubicBezTo>
                  <a:pt x="7390823" y="2264383"/>
                  <a:pt x="7371711" y="2266664"/>
                  <a:pt x="7354025" y="2268946"/>
                </a:cubicBezTo>
                <a:cubicBezTo>
                  <a:pt x="7225090" y="2281498"/>
                  <a:pt x="7128674" y="2311306"/>
                  <a:pt x="7064777" y="2358373"/>
                </a:cubicBezTo>
                <a:cubicBezTo>
                  <a:pt x="7000881" y="2405440"/>
                  <a:pt x="6968932" y="2477752"/>
                  <a:pt x="6968932" y="2575308"/>
                </a:cubicBezTo>
                <a:cubicBezTo>
                  <a:pt x="6968932" y="2666019"/>
                  <a:pt x="6995888" y="2735479"/>
                  <a:pt x="7049801" y="2783687"/>
                </a:cubicBezTo>
                <a:cubicBezTo>
                  <a:pt x="7103714" y="2831895"/>
                  <a:pt x="7174315" y="2855998"/>
                  <a:pt x="7261602" y="2855998"/>
                </a:cubicBezTo>
                <a:cubicBezTo>
                  <a:pt x="7325499" y="2855998"/>
                  <a:pt x="7379840" y="2845301"/>
                  <a:pt x="7424625" y="2823907"/>
                </a:cubicBezTo>
                <a:cubicBezTo>
                  <a:pt x="7469410" y="2802513"/>
                  <a:pt x="7515193" y="2768996"/>
                  <a:pt x="7561975" y="2723355"/>
                </a:cubicBezTo>
                <a:cubicBezTo>
                  <a:pt x="7561975" y="2725638"/>
                  <a:pt x="7567965" y="2744749"/>
                  <a:pt x="7579946" y="2780692"/>
                </a:cubicBezTo>
                <a:cubicBezTo>
                  <a:pt x="7591927" y="2816633"/>
                  <a:pt x="7598202" y="2835745"/>
                  <a:pt x="7598773" y="2838027"/>
                </a:cubicBezTo>
                <a:lnTo>
                  <a:pt x="7764790" y="2838027"/>
                </a:lnTo>
                <a:lnTo>
                  <a:pt x="7764790" y="2224447"/>
                </a:lnTo>
                <a:cubicBezTo>
                  <a:pt x="7764790" y="2101217"/>
                  <a:pt x="7735980" y="2012076"/>
                  <a:pt x="7678358" y="1957021"/>
                </a:cubicBezTo>
                <a:cubicBezTo>
                  <a:pt x="7620737" y="1901966"/>
                  <a:pt x="7528600" y="1874440"/>
                  <a:pt x="7401947" y="1874440"/>
                </a:cubicBezTo>
                <a:close/>
                <a:moveTo>
                  <a:pt x="4835965" y="1874440"/>
                </a:moveTo>
                <a:cubicBezTo>
                  <a:pt x="4690485" y="1874440"/>
                  <a:pt x="4577810" y="1918226"/>
                  <a:pt x="4497939" y="2005800"/>
                </a:cubicBezTo>
                <a:cubicBezTo>
                  <a:pt x="4418067" y="2093372"/>
                  <a:pt x="4378132" y="2213037"/>
                  <a:pt x="4378132" y="2364791"/>
                </a:cubicBezTo>
                <a:cubicBezTo>
                  <a:pt x="4378132" y="2511983"/>
                  <a:pt x="4418067" y="2630648"/>
                  <a:pt x="4497939" y="2720788"/>
                </a:cubicBezTo>
                <a:cubicBezTo>
                  <a:pt x="4577810" y="2810929"/>
                  <a:pt x="4687347" y="2855998"/>
                  <a:pt x="4826551" y="2855998"/>
                </a:cubicBezTo>
                <a:cubicBezTo>
                  <a:pt x="4971460" y="2855998"/>
                  <a:pt x="5084135" y="2811642"/>
                  <a:pt x="5164577" y="2722927"/>
                </a:cubicBezTo>
                <a:cubicBezTo>
                  <a:pt x="5245019" y="2634213"/>
                  <a:pt x="5285239" y="2514835"/>
                  <a:pt x="5285239" y="2364791"/>
                </a:cubicBezTo>
                <a:cubicBezTo>
                  <a:pt x="5285239" y="2216459"/>
                  <a:pt x="5245446" y="2097652"/>
                  <a:pt x="5165860" y="2008366"/>
                </a:cubicBezTo>
                <a:cubicBezTo>
                  <a:pt x="5086275" y="1919082"/>
                  <a:pt x="4976310" y="1874440"/>
                  <a:pt x="4835965" y="1874440"/>
                </a:cubicBezTo>
                <a:close/>
                <a:moveTo>
                  <a:pt x="3870889" y="1874440"/>
                </a:moveTo>
                <a:cubicBezTo>
                  <a:pt x="3753934" y="1874440"/>
                  <a:pt x="3647535" y="1921792"/>
                  <a:pt x="3551689" y="2016496"/>
                </a:cubicBezTo>
                <a:lnTo>
                  <a:pt x="3526872" y="1897545"/>
                </a:lnTo>
                <a:lnTo>
                  <a:pt x="3346308" y="1897545"/>
                </a:lnTo>
                <a:lnTo>
                  <a:pt x="3346308" y="2838027"/>
                </a:lnTo>
                <a:lnTo>
                  <a:pt x="3570516" y="2838027"/>
                </a:lnTo>
                <a:lnTo>
                  <a:pt x="3570516" y="2380195"/>
                </a:lnTo>
                <a:cubicBezTo>
                  <a:pt x="3570516" y="2287773"/>
                  <a:pt x="3575936" y="2219312"/>
                  <a:pt x="3586776" y="2174813"/>
                </a:cubicBezTo>
                <a:cubicBezTo>
                  <a:pt x="3605032" y="2137158"/>
                  <a:pt x="3634270" y="2105923"/>
                  <a:pt x="3674491" y="2081107"/>
                </a:cubicBezTo>
                <a:cubicBezTo>
                  <a:pt x="3714712" y="2056289"/>
                  <a:pt x="3759069" y="2043881"/>
                  <a:pt x="3807562" y="2043881"/>
                </a:cubicBezTo>
                <a:cubicBezTo>
                  <a:pt x="3869748" y="2043881"/>
                  <a:pt x="3912821" y="2062707"/>
                  <a:pt x="3936782" y="2100362"/>
                </a:cubicBezTo>
                <a:cubicBezTo>
                  <a:pt x="3960743" y="2138014"/>
                  <a:pt x="3973009" y="2194780"/>
                  <a:pt x="3973580" y="2270658"/>
                </a:cubicBezTo>
                <a:lnTo>
                  <a:pt x="3973580" y="2838027"/>
                </a:lnTo>
                <a:lnTo>
                  <a:pt x="4198645" y="2838027"/>
                </a:lnTo>
                <a:lnTo>
                  <a:pt x="4198645" y="2243273"/>
                </a:lnTo>
                <a:cubicBezTo>
                  <a:pt x="4198645" y="2123467"/>
                  <a:pt x="4171404" y="2032042"/>
                  <a:pt x="4116920" y="1969001"/>
                </a:cubicBezTo>
                <a:cubicBezTo>
                  <a:pt x="4062436" y="1905961"/>
                  <a:pt x="3980426" y="1874440"/>
                  <a:pt x="3870889" y="1874440"/>
                </a:cubicBezTo>
                <a:close/>
                <a:moveTo>
                  <a:pt x="6551841" y="1568933"/>
                </a:moveTo>
                <a:lnTo>
                  <a:pt x="6551841" y="1760624"/>
                </a:lnTo>
                <a:lnTo>
                  <a:pt x="6776906" y="1760624"/>
                </a:lnTo>
                <a:lnTo>
                  <a:pt x="6776906" y="1568933"/>
                </a:lnTo>
                <a:close/>
                <a:moveTo>
                  <a:pt x="6318441" y="1536414"/>
                </a:moveTo>
                <a:lnTo>
                  <a:pt x="6094232" y="1550962"/>
                </a:lnTo>
                <a:lnTo>
                  <a:pt x="6094232" y="1854757"/>
                </a:lnTo>
                <a:cubicBezTo>
                  <a:pt x="6094232" y="1906673"/>
                  <a:pt x="6097084" y="1960586"/>
                  <a:pt x="6102789" y="2016496"/>
                </a:cubicBezTo>
                <a:cubicBezTo>
                  <a:pt x="6047450" y="1921792"/>
                  <a:pt x="5953031" y="1874440"/>
                  <a:pt x="5819532" y="1874440"/>
                </a:cubicBezTo>
                <a:cubicBezTo>
                  <a:pt x="5696873" y="1874440"/>
                  <a:pt x="5600600" y="1918797"/>
                  <a:pt x="5530713" y="2007511"/>
                </a:cubicBezTo>
                <a:cubicBezTo>
                  <a:pt x="5460826" y="2096225"/>
                  <a:pt x="5425882" y="2213607"/>
                  <a:pt x="5425882" y="2359657"/>
                </a:cubicBezTo>
                <a:cubicBezTo>
                  <a:pt x="5425882" y="2510271"/>
                  <a:pt x="5460968" y="2630648"/>
                  <a:pt x="5531141" y="2720788"/>
                </a:cubicBezTo>
                <a:cubicBezTo>
                  <a:pt x="5601313" y="2810929"/>
                  <a:pt x="5697729" y="2855998"/>
                  <a:pt x="5820388" y="2855998"/>
                </a:cubicBezTo>
                <a:cubicBezTo>
                  <a:pt x="5854619" y="2855998"/>
                  <a:pt x="5885854" y="2852718"/>
                  <a:pt x="5914094" y="2846157"/>
                </a:cubicBezTo>
                <a:cubicBezTo>
                  <a:pt x="5942334" y="2839596"/>
                  <a:pt x="5965725" y="2831895"/>
                  <a:pt x="5984266" y="2823052"/>
                </a:cubicBezTo>
                <a:cubicBezTo>
                  <a:pt x="6002808" y="2814208"/>
                  <a:pt x="6020066" y="2802513"/>
                  <a:pt x="6036040" y="2787966"/>
                </a:cubicBezTo>
                <a:cubicBezTo>
                  <a:pt x="6052014" y="2773417"/>
                  <a:pt x="6064137" y="2760581"/>
                  <a:pt x="6072410" y="2749456"/>
                </a:cubicBezTo>
                <a:cubicBezTo>
                  <a:pt x="6080682" y="2738331"/>
                  <a:pt x="6089668" y="2725067"/>
                  <a:pt x="6099366" y="2709663"/>
                </a:cubicBezTo>
                <a:lnTo>
                  <a:pt x="6124183" y="2838027"/>
                </a:lnTo>
                <a:lnTo>
                  <a:pt x="6318441" y="2838027"/>
                </a:lnTo>
                <a:close/>
                <a:moveTo>
                  <a:pt x="1843217" y="628640"/>
                </a:moveTo>
                <a:cubicBezTo>
                  <a:pt x="1121491" y="628640"/>
                  <a:pt x="536417" y="1213714"/>
                  <a:pt x="536417" y="1935441"/>
                </a:cubicBezTo>
                <a:cubicBezTo>
                  <a:pt x="536417" y="2657166"/>
                  <a:pt x="1121491" y="3242239"/>
                  <a:pt x="1843217" y="3242239"/>
                </a:cubicBezTo>
                <a:cubicBezTo>
                  <a:pt x="1888326" y="3242239"/>
                  <a:pt x="1932900" y="3239953"/>
                  <a:pt x="1976831" y="3235492"/>
                </a:cubicBezTo>
                <a:lnTo>
                  <a:pt x="2070129" y="3221253"/>
                </a:lnTo>
                <a:lnTo>
                  <a:pt x="2116977" y="3215681"/>
                </a:lnTo>
                <a:lnTo>
                  <a:pt x="2135992" y="3208128"/>
                </a:lnTo>
                <a:lnTo>
                  <a:pt x="2201633" y="3191250"/>
                </a:lnTo>
                <a:lnTo>
                  <a:pt x="2199519" y="3182895"/>
                </a:lnTo>
                <a:lnTo>
                  <a:pt x="2228327" y="3171452"/>
                </a:lnTo>
                <a:lnTo>
                  <a:pt x="2246085" y="3158772"/>
                </a:lnTo>
                <a:lnTo>
                  <a:pt x="2314589" y="3117209"/>
                </a:lnTo>
                <a:cubicBezTo>
                  <a:pt x="2387197" y="3057287"/>
                  <a:pt x="2433477" y="2966604"/>
                  <a:pt x="2433477" y="2865111"/>
                </a:cubicBezTo>
                <a:cubicBezTo>
                  <a:pt x="2433477" y="2684680"/>
                  <a:pt x="2287209" y="2538412"/>
                  <a:pt x="2106777" y="2538412"/>
                </a:cubicBezTo>
                <a:lnTo>
                  <a:pt x="2082111" y="2540898"/>
                </a:lnTo>
                <a:lnTo>
                  <a:pt x="2076960" y="2542709"/>
                </a:lnTo>
                <a:cubicBezTo>
                  <a:pt x="2056297" y="2548655"/>
                  <a:pt x="2034217" y="2553777"/>
                  <a:pt x="2010983" y="2557963"/>
                </a:cubicBezTo>
                <a:lnTo>
                  <a:pt x="1994871" y="2559348"/>
                </a:lnTo>
                <a:lnTo>
                  <a:pt x="1979611" y="2564086"/>
                </a:lnTo>
                <a:lnTo>
                  <a:pt x="1954712" y="2577599"/>
                </a:lnTo>
                <a:lnTo>
                  <a:pt x="1843217" y="2588839"/>
                </a:lnTo>
                <a:cubicBezTo>
                  <a:pt x="1482355" y="2588839"/>
                  <a:pt x="1189817" y="2296302"/>
                  <a:pt x="1189817" y="1935441"/>
                </a:cubicBezTo>
                <a:cubicBezTo>
                  <a:pt x="1189817" y="1574577"/>
                  <a:pt x="1482355" y="1282040"/>
                  <a:pt x="1843217" y="1282040"/>
                </a:cubicBezTo>
                <a:cubicBezTo>
                  <a:pt x="2204081" y="1282040"/>
                  <a:pt x="2496618" y="1574577"/>
                  <a:pt x="2496618" y="1935441"/>
                </a:cubicBezTo>
                <a:lnTo>
                  <a:pt x="2495284" y="1948673"/>
                </a:lnTo>
                <a:lnTo>
                  <a:pt x="2496978" y="1948690"/>
                </a:lnTo>
                <a:lnTo>
                  <a:pt x="2496978" y="2705773"/>
                </a:lnTo>
                <a:lnTo>
                  <a:pt x="2503884" y="2705773"/>
                </a:lnTo>
                <a:lnTo>
                  <a:pt x="2501267" y="2732278"/>
                </a:lnTo>
                <a:cubicBezTo>
                  <a:pt x="2501267" y="2915240"/>
                  <a:pt x="2646494" y="3063562"/>
                  <a:pt x="2825642" y="3063562"/>
                </a:cubicBezTo>
                <a:cubicBezTo>
                  <a:pt x="3004790" y="3063562"/>
                  <a:pt x="3150018" y="2915240"/>
                  <a:pt x="3150018" y="2732278"/>
                </a:cubicBezTo>
                <a:lnTo>
                  <a:pt x="3147402" y="2705773"/>
                </a:lnTo>
                <a:lnTo>
                  <a:pt x="3150016" y="2705773"/>
                </a:lnTo>
                <a:lnTo>
                  <a:pt x="3150016" y="1935465"/>
                </a:lnTo>
                <a:lnTo>
                  <a:pt x="3150018" y="1935441"/>
                </a:lnTo>
                <a:lnTo>
                  <a:pt x="3150016" y="1935415"/>
                </a:lnTo>
                <a:lnTo>
                  <a:pt x="3150016" y="1864203"/>
                </a:lnTo>
                <a:lnTo>
                  <a:pt x="3146420" y="1864203"/>
                </a:lnTo>
                <a:lnTo>
                  <a:pt x="3143271" y="1801826"/>
                </a:lnTo>
                <a:cubicBezTo>
                  <a:pt x="3076349" y="1142864"/>
                  <a:pt x="2519836" y="628640"/>
                  <a:pt x="1843217" y="628640"/>
                </a:cubicBezTo>
                <a:close/>
                <a:moveTo>
                  <a:pt x="1800002" y="0"/>
                </a:moveTo>
                <a:cubicBezTo>
                  <a:pt x="2545586" y="0"/>
                  <a:pt x="3185294" y="440738"/>
                  <a:pt x="3458549" y="1068865"/>
                </a:cubicBezTo>
                <a:lnTo>
                  <a:pt x="3469273" y="1097354"/>
                </a:lnTo>
                <a:lnTo>
                  <a:pt x="9152195" y="1097354"/>
                </a:lnTo>
                <a:lnTo>
                  <a:pt x="9164874" y="1098597"/>
                </a:lnTo>
                <a:lnTo>
                  <a:pt x="9557098" y="1098597"/>
                </a:lnTo>
                <a:cubicBezTo>
                  <a:pt x="9788152" y="1098597"/>
                  <a:pt x="9975459" y="1280708"/>
                  <a:pt x="9975459" y="1505353"/>
                </a:cubicBezTo>
                <a:lnTo>
                  <a:pt x="9975459" y="4155406"/>
                </a:lnTo>
                <a:cubicBezTo>
                  <a:pt x="9975459" y="4376921"/>
                  <a:pt x="9795886" y="4556494"/>
                  <a:pt x="9574371" y="4556494"/>
                </a:cubicBezTo>
                <a:lnTo>
                  <a:pt x="396222" y="4556494"/>
                </a:lnTo>
                <a:cubicBezTo>
                  <a:pt x="202397" y="4556494"/>
                  <a:pt x="40683" y="4419009"/>
                  <a:pt x="3283" y="4236240"/>
                </a:cubicBezTo>
                <a:lnTo>
                  <a:pt x="0" y="4203676"/>
                </a:lnTo>
                <a:lnTo>
                  <a:pt x="0" y="2244341"/>
                </a:lnTo>
                <a:lnTo>
                  <a:pt x="0" y="2244340"/>
                </a:lnTo>
                <a:lnTo>
                  <a:pt x="0" y="1750071"/>
                </a:lnTo>
                <a:cubicBezTo>
                  <a:pt x="0" y="783533"/>
                  <a:pt x="805887" y="0"/>
                  <a:pt x="1800002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86A41-4188-4FB1-B020-5063818764AC}"/>
              </a:ext>
            </a:extLst>
          </p:cNvPr>
          <p:cNvSpPr txBox="1"/>
          <p:nvPr/>
        </p:nvSpPr>
        <p:spPr>
          <a:xfrm>
            <a:off x="5036023" y="2141934"/>
            <a:ext cx="468118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This is one of the largest stellar nurseries where new stars are being born!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To know more</a:t>
            </a:r>
            <a:r>
              <a:rPr lang="en-AU" dirty="0">
                <a:solidFill>
                  <a:schemeClr val="bg1"/>
                </a:solidFill>
                <a:latin typeface="Oxygen" panose="02000503000000000000" pitchFamily="2" charset="0"/>
              </a:rPr>
              <a:t>, s</a:t>
            </a: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can the QR code or visit </a:t>
            </a:r>
            <a:r>
              <a:rPr lang="en-US" u="sng" dirty="0">
                <a:solidFill>
                  <a:srgbClr val="FF8C52"/>
                </a:solidFill>
                <a:latin typeface="Oxygen" panose="02000503000000000000" pitchFamily="2" charset="0"/>
              </a:rPr>
              <a:t>https://en.wikipedia.org/wiki/Carina_Nebula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9B11A-1CB5-4EBE-8984-D0F22625D434}"/>
              </a:ext>
            </a:extLst>
          </p:cNvPr>
          <p:cNvSpPr txBox="1"/>
          <p:nvPr/>
        </p:nvSpPr>
        <p:spPr>
          <a:xfrm>
            <a:off x="3420666" y="406653"/>
            <a:ext cx="6407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0" dirty="0">
                <a:solidFill>
                  <a:schemeClr val="bg1"/>
                </a:solidFill>
                <a:effectLst/>
                <a:latin typeface="Oxygen" panose="02000503000000000000" pitchFamily="2" charset="0"/>
              </a:rPr>
              <a:t>Carina Nebula</a:t>
            </a:r>
            <a:endParaRPr lang="en-AU" sz="7200" b="1" i="0" dirty="0">
              <a:solidFill>
                <a:schemeClr val="bg1"/>
              </a:solidFill>
              <a:effectLst/>
              <a:latin typeface="Oxygen" panose="02000503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03B3DE-4609-462E-A8B7-A3AFA484D4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027" y="4995081"/>
            <a:ext cx="1382584" cy="145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58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75EB7DB-528F-498E-8780-2DBF48E36FDE}"/>
              </a:ext>
            </a:extLst>
          </p:cNvPr>
          <p:cNvSpPr/>
          <p:nvPr/>
        </p:nvSpPr>
        <p:spPr>
          <a:xfrm>
            <a:off x="51039" y="382126"/>
            <a:ext cx="9808082" cy="5739903"/>
          </a:xfrm>
          <a:custGeom>
            <a:avLst/>
            <a:gdLst>
              <a:gd name="connsiteX0" fmla="*/ 11376957 w 12071485"/>
              <a:gd name="connsiteY0" fmla="*/ 4719469 h 6723564"/>
              <a:gd name="connsiteX1" fmla="*/ 11322518 w 12071485"/>
              <a:gd name="connsiteY1" fmla="*/ 4739403 h 6723564"/>
              <a:gd name="connsiteX2" fmla="*/ 11286968 w 12071485"/>
              <a:gd name="connsiteY2" fmla="*/ 4786634 h 6723564"/>
              <a:gd name="connsiteX3" fmla="*/ 11290706 w 12071485"/>
              <a:gd name="connsiteY3" fmla="*/ 4833000 h 6723564"/>
              <a:gd name="connsiteX4" fmla="*/ 11331743 w 12071485"/>
              <a:gd name="connsiteY4" fmla="*/ 4852499 h 6723564"/>
              <a:gd name="connsiteX5" fmla="*/ 11385387 w 12071485"/>
              <a:gd name="connsiteY5" fmla="*/ 4833000 h 6723564"/>
              <a:gd name="connsiteX6" fmla="*/ 11420431 w 12071485"/>
              <a:gd name="connsiteY6" fmla="*/ 4786634 h 6723564"/>
              <a:gd name="connsiteX7" fmla="*/ 11417198 w 12071485"/>
              <a:gd name="connsiteY7" fmla="*/ 4739403 h 6723564"/>
              <a:gd name="connsiteX8" fmla="*/ 11376957 w 12071485"/>
              <a:gd name="connsiteY8" fmla="*/ 4719469 h 6723564"/>
              <a:gd name="connsiteX9" fmla="*/ 6072660 w 12071485"/>
              <a:gd name="connsiteY9" fmla="*/ 4616772 h 6723564"/>
              <a:gd name="connsiteX10" fmla="*/ 6041439 w 12071485"/>
              <a:gd name="connsiteY10" fmla="*/ 4708636 h 6723564"/>
              <a:gd name="connsiteX11" fmla="*/ 5984085 w 12071485"/>
              <a:gd name="connsiteY11" fmla="*/ 4754352 h 6723564"/>
              <a:gd name="connsiteX12" fmla="*/ 5908999 w 12071485"/>
              <a:gd name="connsiteY12" fmla="*/ 4773202 h 6723564"/>
              <a:gd name="connsiteX13" fmla="*/ 5863822 w 12071485"/>
              <a:gd name="connsiteY13" fmla="*/ 4756952 h 6723564"/>
              <a:gd name="connsiteX14" fmla="*/ 5861889 w 12071485"/>
              <a:gd name="connsiteY14" fmla="*/ 4710370 h 6723564"/>
              <a:gd name="connsiteX15" fmla="*/ 5915746 w 12071485"/>
              <a:gd name="connsiteY15" fmla="*/ 4646238 h 6723564"/>
              <a:gd name="connsiteX16" fmla="*/ 6025550 w 12071485"/>
              <a:gd name="connsiteY16" fmla="*/ 4620238 h 6723564"/>
              <a:gd name="connsiteX17" fmla="*/ 6049321 w 12071485"/>
              <a:gd name="connsiteY17" fmla="*/ 4618506 h 6723564"/>
              <a:gd name="connsiteX18" fmla="*/ 6072660 w 12071485"/>
              <a:gd name="connsiteY18" fmla="*/ 4616772 h 6723564"/>
              <a:gd name="connsiteX19" fmla="*/ 2776439 w 12071485"/>
              <a:gd name="connsiteY19" fmla="*/ 4616772 h 6723564"/>
              <a:gd name="connsiteX20" fmla="*/ 2745219 w 12071485"/>
              <a:gd name="connsiteY20" fmla="*/ 4708636 h 6723564"/>
              <a:gd name="connsiteX21" fmla="*/ 2687865 w 12071485"/>
              <a:gd name="connsiteY21" fmla="*/ 4754352 h 6723564"/>
              <a:gd name="connsiteX22" fmla="*/ 2612779 w 12071485"/>
              <a:gd name="connsiteY22" fmla="*/ 4773202 h 6723564"/>
              <a:gd name="connsiteX23" fmla="*/ 2567602 w 12071485"/>
              <a:gd name="connsiteY23" fmla="*/ 4756952 h 6723564"/>
              <a:gd name="connsiteX24" fmla="*/ 2565669 w 12071485"/>
              <a:gd name="connsiteY24" fmla="*/ 4710370 h 6723564"/>
              <a:gd name="connsiteX25" fmla="*/ 2619525 w 12071485"/>
              <a:gd name="connsiteY25" fmla="*/ 4646238 h 6723564"/>
              <a:gd name="connsiteX26" fmla="*/ 2729330 w 12071485"/>
              <a:gd name="connsiteY26" fmla="*/ 4620238 h 6723564"/>
              <a:gd name="connsiteX27" fmla="*/ 2753101 w 12071485"/>
              <a:gd name="connsiteY27" fmla="*/ 4618506 h 6723564"/>
              <a:gd name="connsiteX28" fmla="*/ 2776439 w 12071485"/>
              <a:gd name="connsiteY28" fmla="*/ 4616772 h 6723564"/>
              <a:gd name="connsiteX29" fmla="*/ 8730373 w 12071485"/>
              <a:gd name="connsiteY29" fmla="*/ 4443443 h 6723564"/>
              <a:gd name="connsiteX30" fmla="*/ 8800747 w 12071485"/>
              <a:gd name="connsiteY30" fmla="*/ 4482442 h 6723564"/>
              <a:gd name="connsiteX31" fmla="*/ 8793103 w 12071485"/>
              <a:gd name="connsiteY31" fmla="*/ 4591639 h 6723564"/>
              <a:gd name="connsiteX32" fmla="*/ 8787510 w 12071485"/>
              <a:gd name="connsiteY32" fmla="*/ 4608106 h 6723564"/>
              <a:gd name="connsiteX33" fmla="*/ 8615318 w 12071485"/>
              <a:gd name="connsiteY33" fmla="*/ 4765402 h 6723564"/>
              <a:gd name="connsiteX34" fmla="*/ 8542757 w 12071485"/>
              <a:gd name="connsiteY34" fmla="*/ 4718170 h 6723564"/>
              <a:gd name="connsiteX35" fmla="*/ 8550239 w 12071485"/>
              <a:gd name="connsiteY35" fmla="*/ 4601172 h 6723564"/>
              <a:gd name="connsiteX36" fmla="*/ 8621402 w 12071485"/>
              <a:gd name="connsiteY36" fmla="*/ 4486126 h 6723564"/>
              <a:gd name="connsiteX37" fmla="*/ 8730373 w 12071485"/>
              <a:gd name="connsiteY37" fmla="*/ 4443443 h 6723564"/>
              <a:gd name="connsiteX38" fmla="*/ 1284455 w 12071485"/>
              <a:gd name="connsiteY38" fmla="*/ 4443443 h 6723564"/>
              <a:gd name="connsiteX39" fmla="*/ 1358721 w 12071485"/>
              <a:gd name="connsiteY39" fmla="*/ 4483742 h 6723564"/>
              <a:gd name="connsiteX40" fmla="*/ 1344598 w 12071485"/>
              <a:gd name="connsiteY40" fmla="*/ 4612006 h 6723564"/>
              <a:gd name="connsiteX41" fmla="*/ 1175602 w 12071485"/>
              <a:gd name="connsiteY41" fmla="*/ 4767568 h 6723564"/>
              <a:gd name="connsiteX42" fmla="*/ 1106758 w 12071485"/>
              <a:gd name="connsiteY42" fmla="*/ 4725969 h 6723564"/>
              <a:gd name="connsiteX43" fmla="*/ 1117294 w 12071485"/>
              <a:gd name="connsiteY43" fmla="*/ 4605072 h 6723564"/>
              <a:gd name="connsiteX44" fmla="*/ 1188855 w 12071485"/>
              <a:gd name="connsiteY44" fmla="*/ 4484392 h 6723564"/>
              <a:gd name="connsiteX45" fmla="*/ 1284455 w 12071485"/>
              <a:gd name="connsiteY45" fmla="*/ 4443443 h 6723564"/>
              <a:gd name="connsiteX46" fmla="*/ 3847252 w 12071485"/>
              <a:gd name="connsiteY46" fmla="*/ 4442577 h 6723564"/>
              <a:gd name="connsiteX47" fmla="*/ 3920646 w 12071485"/>
              <a:gd name="connsiteY47" fmla="*/ 4484175 h 6723564"/>
              <a:gd name="connsiteX48" fmla="*/ 3908593 w 12071485"/>
              <a:gd name="connsiteY48" fmla="*/ 4605072 h 6723564"/>
              <a:gd name="connsiteX49" fmla="*/ 3838622 w 12071485"/>
              <a:gd name="connsiteY49" fmla="*/ 4725536 h 6723564"/>
              <a:gd name="connsiteX50" fmla="*/ 3737676 w 12071485"/>
              <a:gd name="connsiteY50" fmla="*/ 4767568 h 6723564"/>
              <a:gd name="connsiteX51" fmla="*/ 3664427 w 12071485"/>
              <a:gd name="connsiteY51" fmla="*/ 4725536 h 6723564"/>
              <a:gd name="connsiteX52" fmla="*/ 3675750 w 12071485"/>
              <a:gd name="connsiteY52" fmla="*/ 4605506 h 6723564"/>
              <a:gd name="connsiteX53" fmla="*/ 3746159 w 12071485"/>
              <a:gd name="connsiteY53" fmla="*/ 4484392 h 6723564"/>
              <a:gd name="connsiteX54" fmla="*/ 3847252 w 12071485"/>
              <a:gd name="connsiteY54" fmla="*/ 4442577 h 6723564"/>
              <a:gd name="connsiteX55" fmla="*/ 10160371 w 12071485"/>
              <a:gd name="connsiteY55" fmla="*/ 4437810 h 6723564"/>
              <a:gd name="connsiteX56" fmla="*/ 10222999 w 12071485"/>
              <a:gd name="connsiteY56" fmla="*/ 4469009 h 6723564"/>
              <a:gd name="connsiteX57" fmla="*/ 10219100 w 12071485"/>
              <a:gd name="connsiteY57" fmla="*/ 4558273 h 6723564"/>
              <a:gd name="connsiteX58" fmla="*/ 10011105 w 12071485"/>
              <a:gd name="connsiteY58" fmla="*/ 4558273 h 6723564"/>
              <a:gd name="connsiteX59" fmla="*/ 10076182 w 12071485"/>
              <a:gd name="connsiteY59" fmla="*/ 4468143 h 6723564"/>
              <a:gd name="connsiteX60" fmla="*/ 10160371 w 12071485"/>
              <a:gd name="connsiteY60" fmla="*/ 4437810 h 6723564"/>
              <a:gd name="connsiteX61" fmla="*/ 7162425 w 12071485"/>
              <a:gd name="connsiteY61" fmla="*/ 4430814 h 6723564"/>
              <a:gd name="connsiteX62" fmla="*/ 7224240 w 12071485"/>
              <a:gd name="connsiteY62" fmla="*/ 4461607 h 6723564"/>
              <a:gd name="connsiteX63" fmla="*/ 7220391 w 12071485"/>
              <a:gd name="connsiteY63" fmla="*/ 4549714 h 6723564"/>
              <a:gd name="connsiteX64" fmla="*/ 7015097 w 12071485"/>
              <a:gd name="connsiteY64" fmla="*/ 4549714 h 6723564"/>
              <a:gd name="connsiteX65" fmla="*/ 7079328 w 12071485"/>
              <a:gd name="connsiteY65" fmla="*/ 4460752 h 6723564"/>
              <a:gd name="connsiteX66" fmla="*/ 7162425 w 12071485"/>
              <a:gd name="connsiteY66" fmla="*/ 4430814 h 6723564"/>
              <a:gd name="connsiteX67" fmla="*/ 8313011 w 12071485"/>
              <a:gd name="connsiteY67" fmla="*/ 4368479 h 6723564"/>
              <a:gd name="connsiteX68" fmla="*/ 8151171 w 12071485"/>
              <a:gd name="connsiteY68" fmla="*/ 4844699 h 6723564"/>
              <a:gd name="connsiteX69" fmla="*/ 8264702 w 12071485"/>
              <a:gd name="connsiteY69" fmla="*/ 4844699 h 6723564"/>
              <a:gd name="connsiteX70" fmla="*/ 8426540 w 12071485"/>
              <a:gd name="connsiteY70" fmla="*/ 4368479 h 6723564"/>
              <a:gd name="connsiteX71" fmla="*/ 3437832 w 12071485"/>
              <a:gd name="connsiteY71" fmla="*/ 4368479 h 6723564"/>
              <a:gd name="connsiteX72" fmla="*/ 3275993 w 12071485"/>
              <a:gd name="connsiteY72" fmla="*/ 4844699 h 6723564"/>
              <a:gd name="connsiteX73" fmla="*/ 3389524 w 12071485"/>
              <a:gd name="connsiteY73" fmla="*/ 4844699 h 6723564"/>
              <a:gd name="connsiteX74" fmla="*/ 3551362 w 12071485"/>
              <a:gd name="connsiteY74" fmla="*/ 4368479 h 6723564"/>
              <a:gd name="connsiteX75" fmla="*/ 1637118 w 12071485"/>
              <a:gd name="connsiteY75" fmla="*/ 4368479 h 6723564"/>
              <a:gd name="connsiteX76" fmla="*/ 1534183 w 12071485"/>
              <a:gd name="connsiteY76" fmla="*/ 4671371 h 6723564"/>
              <a:gd name="connsiteX77" fmla="*/ 1544491 w 12071485"/>
              <a:gd name="connsiteY77" fmla="*/ 4807434 h 6723564"/>
              <a:gd name="connsiteX78" fmla="*/ 1678013 w 12071485"/>
              <a:gd name="connsiteY78" fmla="*/ 4853800 h 6723564"/>
              <a:gd name="connsiteX79" fmla="*/ 1843338 w 12071485"/>
              <a:gd name="connsiteY79" fmla="*/ 4807217 h 6723564"/>
              <a:gd name="connsiteX80" fmla="*/ 1946274 w 12071485"/>
              <a:gd name="connsiteY80" fmla="*/ 4671371 h 6723564"/>
              <a:gd name="connsiteX81" fmla="*/ 2049208 w 12071485"/>
              <a:gd name="connsiteY81" fmla="*/ 4368479 h 6723564"/>
              <a:gd name="connsiteX82" fmla="*/ 1935677 w 12071485"/>
              <a:gd name="connsiteY82" fmla="*/ 4368479 h 6723564"/>
              <a:gd name="connsiteX83" fmla="*/ 1834219 w 12071485"/>
              <a:gd name="connsiteY83" fmla="*/ 4667038 h 6723564"/>
              <a:gd name="connsiteX84" fmla="*/ 1786048 w 12071485"/>
              <a:gd name="connsiteY84" fmla="*/ 4744386 h 6723564"/>
              <a:gd name="connsiteX85" fmla="*/ 1708474 w 12071485"/>
              <a:gd name="connsiteY85" fmla="*/ 4768001 h 6723564"/>
              <a:gd name="connsiteX86" fmla="*/ 1645724 w 12071485"/>
              <a:gd name="connsiteY86" fmla="*/ 4744169 h 6723564"/>
              <a:gd name="connsiteX87" fmla="*/ 1649623 w 12071485"/>
              <a:gd name="connsiteY87" fmla="*/ 4667038 h 6723564"/>
              <a:gd name="connsiteX88" fmla="*/ 1751082 w 12071485"/>
              <a:gd name="connsiteY88" fmla="*/ 4368479 h 6723564"/>
              <a:gd name="connsiteX89" fmla="*/ 11197713 w 12071485"/>
              <a:gd name="connsiteY89" fmla="*/ 4356779 h 6723564"/>
              <a:gd name="connsiteX90" fmla="*/ 11054853 w 12071485"/>
              <a:gd name="connsiteY90" fmla="*/ 4391444 h 6723564"/>
              <a:gd name="connsiteX91" fmla="*/ 10973963 w 12071485"/>
              <a:gd name="connsiteY91" fmla="*/ 4491108 h 6723564"/>
              <a:gd name="connsiteX92" fmla="*/ 10974059 w 12071485"/>
              <a:gd name="connsiteY92" fmla="*/ 4576256 h 6723564"/>
              <a:gd name="connsiteX93" fmla="*/ 11049592 w 12071485"/>
              <a:gd name="connsiteY93" fmla="*/ 4633239 h 6723564"/>
              <a:gd name="connsiteX94" fmla="*/ 11071197 w 12071485"/>
              <a:gd name="connsiteY94" fmla="*/ 4642338 h 6723564"/>
              <a:gd name="connsiteX95" fmla="*/ 11134306 w 12071485"/>
              <a:gd name="connsiteY95" fmla="*/ 4677871 h 6723564"/>
              <a:gd name="connsiteX96" fmla="*/ 11140765 w 12071485"/>
              <a:gd name="connsiteY96" fmla="*/ 4716870 h 6723564"/>
              <a:gd name="connsiteX97" fmla="*/ 11105253 w 12071485"/>
              <a:gd name="connsiteY97" fmla="*/ 4758252 h 6723564"/>
              <a:gd name="connsiteX98" fmla="*/ 11041751 w 12071485"/>
              <a:gd name="connsiteY98" fmla="*/ 4772335 h 6723564"/>
              <a:gd name="connsiteX99" fmla="*/ 10965351 w 12071485"/>
              <a:gd name="connsiteY99" fmla="*/ 4759985 h 6723564"/>
              <a:gd name="connsiteX100" fmla="*/ 10902053 w 12071485"/>
              <a:gd name="connsiteY100" fmla="*/ 4732036 h 6723564"/>
              <a:gd name="connsiteX101" fmla="*/ 10861340 w 12071485"/>
              <a:gd name="connsiteY101" fmla="*/ 4817401 h 6723564"/>
              <a:gd name="connsiteX102" fmla="*/ 11017681 w 12071485"/>
              <a:gd name="connsiteY102" fmla="*/ 4853367 h 6723564"/>
              <a:gd name="connsiteX103" fmla="*/ 11167432 w 12071485"/>
              <a:gd name="connsiteY103" fmla="*/ 4814367 h 6723564"/>
              <a:gd name="connsiteX104" fmla="*/ 11253518 w 12071485"/>
              <a:gd name="connsiteY104" fmla="*/ 4703870 h 6723564"/>
              <a:gd name="connsiteX105" fmla="*/ 11252129 w 12071485"/>
              <a:gd name="connsiteY105" fmla="*/ 4617422 h 6723564"/>
              <a:gd name="connsiteX106" fmla="*/ 11175296 w 12071485"/>
              <a:gd name="connsiteY106" fmla="*/ 4560440 h 6723564"/>
              <a:gd name="connsiteX107" fmla="*/ 11162479 w 12071485"/>
              <a:gd name="connsiteY107" fmla="*/ 4554807 h 6723564"/>
              <a:gd name="connsiteX108" fmla="*/ 11152540 w 12071485"/>
              <a:gd name="connsiteY108" fmla="*/ 4550907 h 6723564"/>
              <a:gd name="connsiteX109" fmla="*/ 11090710 w 12071485"/>
              <a:gd name="connsiteY109" fmla="*/ 4518625 h 6723564"/>
              <a:gd name="connsiteX110" fmla="*/ 11083783 w 12071485"/>
              <a:gd name="connsiteY110" fmla="*/ 4484175 h 6723564"/>
              <a:gd name="connsiteX111" fmla="*/ 11114922 w 12071485"/>
              <a:gd name="connsiteY111" fmla="*/ 4449293 h 6723564"/>
              <a:gd name="connsiteX112" fmla="*/ 11172336 w 12071485"/>
              <a:gd name="connsiteY112" fmla="*/ 4437810 h 6723564"/>
              <a:gd name="connsiteX113" fmla="*/ 11291155 w 12071485"/>
              <a:gd name="connsiteY113" fmla="*/ 4469442 h 6723564"/>
              <a:gd name="connsiteX114" fmla="*/ 11345970 w 12071485"/>
              <a:gd name="connsiteY114" fmla="*/ 4391011 h 6723564"/>
              <a:gd name="connsiteX115" fmla="*/ 11197713 w 12071485"/>
              <a:gd name="connsiteY115" fmla="*/ 4356779 h 6723564"/>
              <a:gd name="connsiteX116" fmla="*/ 10758290 w 12071485"/>
              <a:gd name="connsiteY116" fmla="*/ 4356779 h 6723564"/>
              <a:gd name="connsiteX117" fmla="*/ 10572213 w 12071485"/>
              <a:gd name="connsiteY117" fmla="*/ 4428710 h 6723564"/>
              <a:gd name="connsiteX118" fmla="*/ 10580114 w 12071485"/>
              <a:gd name="connsiteY118" fmla="*/ 4368479 h 6723564"/>
              <a:gd name="connsiteX119" fmla="*/ 10488683 w 12071485"/>
              <a:gd name="connsiteY119" fmla="*/ 4368479 h 6723564"/>
              <a:gd name="connsiteX120" fmla="*/ 10326843 w 12071485"/>
              <a:gd name="connsiteY120" fmla="*/ 4844699 h 6723564"/>
              <a:gd name="connsiteX121" fmla="*/ 10440374 w 12071485"/>
              <a:gd name="connsiteY121" fmla="*/ 4844699 h 6723564"/>
              <a:gd name="connsiteX122" fmla="*/ 10519158 w 12071485"/>
              <a:gd name="connsiteY122" fmla="*/ 4612872 h 6723564"/>
              <a:gd name="connsiteX123" fmla="*/ 10562734 w 12071485"/>
              <a:gd name="connsiteY123" fmla="*/ 4508875 h 6723564"/>
              <a:gd name="connsiteX124" fmla="*/ 10623277 w 12071485"/>
              <a:gd name="connsiteY124" fmla="*/ 4461426 h 6723564"/>
              <a:gd name="connsiteX125" fmla="*/ 10697063 w 12071485"/>
              <a:gd name="connsiteY125" fmla="*/ 4442577 h 6723564"/>
              <a:gd name="connsiteX126" fmla="*/ 10752776 w 12071485"/>
              <a:gd name="connsiteY126" fmla="*/ 4471176 h 6723564"/>
              <a:gd name="connsiteX127" fmla="*/ 10742102 w 12071485"/>
              <a:gd name="connsiteY127" fmla="*/ 4557407 h 6723564"/>
              <a:gd name="connsiteX128" fmla="*/ 10644469 w 12071485"/>
              <a:gd name="connsiteY128" fmla="*/ 4844699 h 6723564"/>
              <a:gd name="connsiteX129" fmla="*/ 10758433 w 12071485"/>
              <a:gd name="connsiteY129" fmla="*/ 4844699 h 6723564"/>
              <a:gd name="connsiteX130" fmla="*/ 10860778 w 12071485"/>
              <a:gd name="connsiteY130" fmla="*/ 4543540 h 6723564"/>
              <a:gd name="connsiteX131" fmla="*/ 10866597 w 12071485"/>
              <a:gd name="connsiteY131" fmla="*/ 4404661 h 6723564"/>
              <a:gd name="connsiteX132" fmla="*/ 10758290 w 12071485"/>
              <a:gd name="connsiteY132" fmla="*/ 4356779 h 6723564"/>
              <a:gd name="connsiteX133" fmla="*/ 10187480 w 12071485"/>
              <a:gd name="connsiteY133" fmla="*/ 4356779 h 6723564"/>
              <a:gd name="connsiteX134" fmla="*/ 10000276 w 12071485"/>
              <a:gd name="connsiteY134" fmla="*/ 4424377 h 6723564"/>
              <a:gd name="connsiteX135" fmla="*/ 9878637 w 12071485"/>
              <a:gd name="connsiteY135" fmla="*/ 4605072 h 6723564"/>
              <a:gd name="connsiteX136" fmla="*/ 9880479 w 12071485"/>
              <a:gd name="connsiteY136" fmla="*/ 4787718 h 6723564"/>
              <a:gd name="connsiteX137" fmla="*/ 10036766 w 12071485"/>
              <a:gd name="connsiteY137" fmla="*/ 4853800 h 6723564"/>
              <a:gd name="connsiteX138" fmla="*/ 10222086 w 12071485"/>
              <a:gd name="connsiteY138" fmla="*/ 4809601 h 6723564"/>
              <a:gd name="connsiteX139" fmla="*/ 10233441 w 12071485"/>
              <a:gd name="connsiteY139" fmla="*/ 4729003 h 6723564"/>
              <a:gd name="connsiteX140" fmla="*/ 10069671 w 12071485"/>
              <a:gd name="connsiteY140" fmla="*/ 4769735 h 6723564"/>
              <a:gd name="connsiteX141" fmla="*/ 9986135 w 12071485"/>
              <a:gd name="connsiteY141" fmla="*/ 4733119 h 6723564"/>
              <a:gd name="connsiteX142" fmla="*/ 9984638 w 12071485"/>
              <a:gd name="connsiteY142" fmla="*/ 4629772 h 6723564"/>
              <a:gd name="connsiteX143" fmla="*/ 10301397 w 12071485"/>
              <a:gd name="connsiteY143" fmla="*/ 4629772 h 6723564"/>
              <a:gd name="connsiteX144" fmla="*/ 10309864 w 12071485"/>
              <a:gd name="connsiteY144" fmla="*/ 4605506 h 6723564"/>
              <a:gd name="connsiteX145" fmla="*/ 10318174 w 12071485"/>
              <a:gd name="connsiteY145" fmla="*/ 4581673 h 6723564"/>
              <a:gd name="connsiteX146" fmla="*/ 10319317 w 12071485"/>
              <a:gd name="connsiteY146" fmla="*/ 4418310 h 6723564"/>
              <a:gd name="connsiteX147" fmla="*/ 10187480 w 12071485"/>
              <a:gd name="connsiteY147" fmla="*/ 4356779 h 6723564"/>
              <a:gd name="connsiteX148" fmla="*/ 8730359 w 12071485"/>
              <a:gd name="connsiteY148" fmla="*/ 4356779 h 6723564"/>
              <a:gd name="connsiteX149" fmla="*/ 8644020 w 12071485"/>
              <a:gd name="connsiteY149" fmla="*/ 4373028 h 6723564"/>
              <a:gd name="connsiteX150" fmla="*/ 8561238 w 12071485"/>
              <a:gd name="connsiteY150" fmla="*/ 4419611 h 6723564"/>
              <a:gd name="connsiteX151" fmla="*/ 8489022 w 12071485"/>
              <a:gd name="connsiteY151" fmla="*/ 4496959 h 6723564"/>
              <a:gd name="connsiteX152" fmla="*/ 8436708 w 12071485"/>
              <a:gd name="connsiteY152" fmla="*/ 4601172 h 6723564"/>
              <a:gd name="connsiteX153" fmla="*/ 8437948 w 12071485"/>
              <a:gd name="connsiteY153" fmla="*/ 4776668 h 6723564"/>
              <a:gd name="connsiteX154" fmla="*/ 8570172 w 12071485"/>
              <a:gd name="connsiteY154" fmla="*/ 4844699 h 6723564"/>
              <a:gd name="connsiteX155" fmla="*/ 8620613 w 12071485"/>
              <a:gd name="connsiteY155" fmla="*/ 4839717 h 6723564"/>
              <a:gd name="connsiteX156" fmla="*/ 8662527 w 12071485"/>
              <a:gd name="connsiteY156" fmla="*/ 4824767 h 6723564"/>
              <a:gd name="connsiteX157" fmla="*/ 8694941 w 12071485"/>
              <a:gd name="connsiteY157" fmla="*/ 4804617 h 6723564"/>
              <a:gd name="connsiteX158" fmla="*/ 8725153 w 12071485"/>
              <a:gd name="connsiteY158" fmla="*/ 4778834 h 6723564"/>
              <a:gd name="connsiteX159" fmla="*/ 8706398 w 12071485"/>
              <a:gd name="connsiteY159" fmla="*/ 4841666 h 6723564"/>
              <a:gd name="connsiteX160" fmla="*/ 8633326 w 12071485"/>
              <a:gd name="connsiteY160" fmla="*/ 4939381 h 6723564"/>
              <a:gd name="connsiteX161" fmla="*/ 8484306 w 12071485"/>
              <a:gd name="connsiteY161" fmla="*/ 4966030 h 6723564"/>
              <a:gd name="connsiteX162" fmla="*/ 8426675 w 12071485"/>
              <a:gd name="connsiteY162" fmla="*/ 4966030 h 6723564"/>
              <a:gd name="connsiteX163" fmla="*/ 8401954 w 12071485"/>
              <a:gd name="connsiteY163" fmla="*/ 5057894 h 6723564"/>
              <a:gd name="connsiteX164" fmla="*/ 8467386 w 12071485"/>
              <a:gd name="connsiteY164" fmla="*/ 5057894 h 6723564"/>
              <a:gd name="connsiteX165" fmla="*/ 8555025 w 12071485"/>
              <a:gd name="connsiteY165" fmla="*/ 5052478 h 6723564"/>
              <a:gd name="connsiteX166" fmla="*/ 8627276 w 12071485"/>
              <a:gd name="connsiteY166" fmla="*/ 5036878 h 6723564"/>
              <a:gd name="connsiteX167" fmla="*/ 8686231 w 12071485"/>
              <a:gd name="connsiteY167" fmla="*/ 5010662 h 6723564"/>
              <a:gd name="connsiteX168" fmla="*/ 8733623 w 12071485"/>
              <a:gd name="connsiteY168" fmla="*/ 4975130 h 6723564"/>
              <a:gd name="connsiteX169" fmla="*/ 8771911 w 12071485"/>
              <a:gd name="connsiteY169" fmla="*/ 4929414 h 6723564"/>
              <a:gd name="connsiteX170" fmla="*/ 8802599 w 12071485"/>
              <a:gd name="connsiteY170" fmla="*/ 4874815 h 6723564"/>
              <a:gd name="connsiteX171" fmla="*/ 8827788 w 12071485"/>
              <a:gd name="connsiteY171" fmla="*/ 4810901 h 6723564"/>
              <a:gd name="connsiteX172" fmla="*/ 8978138 w 12071485"/>
              <a:gd name="connsiteY172" fmla="*/ 4368479 h 6723564"/>
              <a:gd name="connsiteX173" fmla="*/ 8876741 w 12071485"/>
              <a:gd name="connsiteY173" fmla="*/ 4368479 h 6723564"/>
              <a:gd name="connsiteX174" fmla="*/ 8849211 w 12071485"/>
              <a:gd name="connsiteY174" fmla="*/ 4426544 h 6723564"/>
              <a:gd name="connsiteX175" fmla="*/ 8730359 w 12071485"/>
              <a:gd name="connsiteY175" fmla="*/ 4356779 h 6723564"/>
              <a:gd name="connsiteX176" fmla="*/ 7738675 w 12071485"/>
              <a:gd name="connsiteY176" fmla="*/ 4356779 h 6723564"/>
              <a:gd name="connsiteX177" fmla="*/ 7552598 w 12071485"/>
              <a:gd name="connsiteY177" fmla="*/ 4428710 h 6723564"/>
              <a:gd name="connsiteX178" fmla="*/ 7560499 w 12071485"/>
              <a:gd name="connsiteY178" fmla="*/ 4368479 h 6723564"/>
              <a:gd name="connsiteX179" fmla="*/ 7469068 w 12071485"/>
              <a:gd name="connsiteY179" fmla="*/ 4368479 h 6723564"/>
              <a:gd name="connsiteX180" fmla="*/ 7307229 w 12071485"/>
              <a:gd name="connsiteY180" fmla="*/ 4844699 h 6723564"/>
              <a:gd name="connsiteX181" fmla="*/ 7420758 w 12071485"/>
              <a:gd name="connsiteY181" fmla="*/ 4844699 h 6723564"/>
              <a:gd name="connsiteX182" fmla="*/ 7499543 w 12071485"/>
              <a:gd name="connsiteY182" fmla="*/ 4612872 h 6723564"/>
              <a:gd name="connsiteX183" fmla="*/ 7543118 w 12071485"/>
              <a:gd name="connsiteY183" fmla="*/ 4508875 h 6723564"/>
              <a:gd name="connsiteX184" fmla="*/ 7603662 w 12071485"/>
              <a:gd name="connsiteY184" fmla="*/ 4461426 h 6723564"/>
              <a:gd name="connsiteX185" fmla="*/ 7677448 w 12071485"/>
              <a:gd name="connsiteY185" fmla="*/ 4442577 h 6723564"/>
              <a:gd name="connsiteX186" fmla="*/ 7733161 w 12071485"/>
              <a:gd name="connsiteY186" fmla="*/ 4471176 h 6723564"/>
              <a:gd name="connsiteX187" fmla="*/ 7722488 w 12071485"/>
              <a:gd name="connsiteY187" fmla="*/ 4557407 h 6723564"/>
              <a:gd name="connsiteX188" fmla="*/ 7624854 w 12071485"/>
              <a:gd name="connsiteY188" fmla="*/ 4844699 h 6723564"/>
              <a:gd name="connsiteX189" fmla="*/ 7738818 w 12071485"/>
              <a:gd name="connsiteY189" fmla="*/ 4844699 h 6723564"/>
              <a:gd name="connsiteX190" fmla="*/ 7841163 w 12071485"/>
              <a:gd name="connsiteY190" fmla="*/ 4543540 h 6723564"/>
              <a:gd name="connsiteX191" fmla="*/ 7846983 w 12071485"/>
              <a:gd name="connsiteY191" fmla="*/ 4404661 h 6723564"/>
              <a:gd name="connsiteX192" fmla="*/ 7738675 w 12071485"/>
              <a:gd name="connsiteY192" fmla="*/ 4356779 h 6723564"/>
              <a:gd name="connsiteX193" fmla="*/ 6090819 w 12071485"/>
              <a:gd name="connsiteY193" fmla="*/ 4356779 h 6723564"/>
              <a:gd name="connsiteX194" fmla="*/ 5896595 w 12071485"/>
              <a:gd name="connsiteY194" fmla="*/ 4392744 h 6723564"/>
              <a:gd name="connsiteX195" fmla="*/ 5897644 w 12071485"/>
              <a:gd name="connsiteY195" fmla="*/ 4431743 h 6723564"/>
              <a:gd name="connsiteX196" fmla="*/ 5898546 w 12071485"/>
              <a:gd name="connsiteY196" fmla="*/ 4471176 h 6723564"/>
              <a:gd name="connsiteX197" fmla="*/ 6053018 w 12071485"/>
              <a:gd name="connsiteY197" fmla="*/ 4438677 h 6723564"/>
              <a:gd name="connsiteX198" fmla="*/ 6106983 w 12071485"/>
              <a:gd name="connsiteY198" fmla="*/ 4458393 h 6723564"/>
              <a:gd name="connsiteX199" fmla="*/ 6105490 w 12071485"/>
              <a:gd name="connsiteY199" fmla="*/ 4521441 h 6723564"/>
              <a:gd name="connsiteX200" fmla="*/ 6096946 w 12071485"/>
              <a:gd name="connsiteY200" fmla="*/ 4546574 h 6723564"/>
              <a:gd name="connsiteX201" fmla="*/ 6065151 w 12071485"/>
              <a:gd name="connsiteY201" fmla="*/ 4549607 h 6723564"/>
              <a:gd name="connsiteX202" fmla="*/ 6028874 w 12071485"/>
              <a:gd name="connsiteY202" fmla="*/ 4553074 h 6723564"/>
              <a:gd name="connsiteX203" fmla="*/ 5998662 w 12071485"/>
              <a:gd name="connsiteY203" fmla="*/ 4556540 h 6723564"/>
              <a:gd name="connsiteX204" fmla="*/ 5836810 w 12071485"/>
              <a:gd name="connsiteY204" fmla="*/ 4601822 h 6723564"/>
              <a:gd name="connsiteX205" fmla="*/ 5750945 w 12071485"/>
              <a:gd name="connsiteY205" fmla="*/ 4711670 h 6723564"/>
              <a:gd name="connsiteX206" fmla="*/ 5756037 w 12071485"/>
              <a:gd name="connsiteY206" fmla="*/ 4817184 h 6723564"/>
              <a:gd name="connsiteX207" fmla="*/ 5850839 w 12071485"/>
              <a:gd name="connsiteY207" fmla="*/ 4853800 h 6723564"/>
              <a:gd name="connsiteX208" fmla="*/ 5938912 w 12071485"/>
              <a:gd name="connsiteY208" fmla="*/ 4837550 h 6723564"/>
              <a:gd name="connsiteX209" fmla="*/ 6025767 w 12071485"/>
              <a:gd name="connsiteY209" fmla="*/ 4786634 h 6723564"/>
              <a:gd name="connsiteX210" fmla="*/ 6024998 w 12071485"/>
              <a:gd name="connsiteY210" fmla="*/ 4815667 h 6723564"/>
              <a:gd name="connsiteX211" fmla="*/ 6024662 w 12071485"/>
              <a:gd name="connsiteY211" fmla="*/ 4844699 h 6723564"/>
              <a:gd name="connsiteX212" fmla="*/ 6108726 w 12071485"/>
              <a:gd name="connsiteY212" fmla="*/ 4844699 h 6723564"/>
              <a:gd name="connsiteX213" fmla="*/ 6214315 w 12071485"/>
              <a:gd name="connsiteY213" fmla="*/ 4534008 h 6723564"/>
              <a:gd name="connsiteX214" fmla="*/ 6216570 w 12071485"/>
              <a:gd name="connsiteY214" fmla="*/ 4398594 h 6723564"/>
              <a:gd name="connsiteX215" fmla="*/ 6090819 w 12071485"/>
              <a:gd name="connsiteY215" fmla="*/ 4356779 h 6723564"/>
              <a:gd name="connsiteX216" fmla="*/ 4465505 w 12071485"/>
              <a:gd name="connsiteY216" fmla="*/ 4356779 h 6723564"/>
              <a:gd name="connsiteX217" fmla="*/ 4279427 w 12071485"/>
              <a:gd name="connsiteY217" fmla="*/ 4428710 h 6723564"/>
              <a:gd name="connsiteX218" fmla="*/ 4287328 w 12071485"/>
              <a:gd name="connsiteY218" fmla="*/ 4368479 h 6723564"/>
              <a:gd name="connsiteX219" fmla="*/ 4195900 w 12071485"/>
              <a:gd name="connsiteY219" fmla="*/ 4368479 h 6723564"/>
              <a:gd name="connsiteX220" fmla="*/ 4034059 w 12071485"/>
              <a:gd name="connsiteY220" fmla="*/ 4844699 h 6723564"/>
              <a:gd name="connsiteX221" fmla="*/ 4147590 w 12071485"/>
              <a:gd name="connsiteY221" fmla="*/ 4844699 h 6723564"/>
              <a:gd name="connsiteX222" fmla="*/ 4226373 w 12071485"/>
              <a:gd name="connsiteY222" fmla="*/ 4612872 h 6723564"/>
              <a:gd name="connsiteX223" fmla="*/ 4269947 w 12071485"/>
              <a:gd name="connsiteY223" fmla="*/ 4508875 h 6723564"/>
              <a:gd name="connsiteX224" fmla="*/ 4330491 w 12071485"/>
              <a:gd name="connsiteY224" fmla="*/ 4461426 h 6723564"/>
              <a:gd name="connsiteX225" fmla="*/ 4404278 w 12071485"/>
              <a:gd name="connsiteY225" fmla="*/ 4442577 h 6723564"/>
              <a:gd name="connsiteX226" fmla="*/ 4459991 w 12071485"/>
              <a:gd name="connsiteY226" fmla="*/ 4471176 h 6723564"/>
              <a:gd name="connsiteX227" fmla="*/ 4449315 w 12071485"/>
              <a:gd name="connsiteY227" fmla="*/ 4557407 h 6723564"/>
              <a:gd name="connsiteX228" fmla="*/ 4351683 w 12071485"/>
              <a:gd name="connsiteY228" fmla="*/ 4844699 h 6723564"/>
              <a:gd name="connsiteX229" fmla="*/ 4465647 w 12071485"/>
              <a:gd name="connsiteY229" fmla="*/ 4844699 h 6723564"/>
              <a:gd name="connsiteX230" fmla="*/ 4567992 w 12071485"/>
              <a:gd name="connsiteY230" fmla="*/ 4543540 h 6723564"/>
              <a:gd name="connsiteX231" fmla="*/ 4573812 w 12071485"/>
              <a:gd name="connsiteY231" fmla="*/ 4404661 h 6723564"/>
              <a:gd name="connsiteX232" fmla="*/ 4465505 w 12071485"/>
              <a:gd name="connsiteY232" fmla="*/ 4356779 h 6723564"/>
              <a:gd name="connsiteX233" fmla="*/ 3879013 w 12071485"/>
              <a:gd name="connsiteY233" fmla="*/ 4356779 h 6723564"/>
              <a:gd name="connsiteX234" fmla="*/ 3685244 w 12071485"/>
              <a:gd name="connsiteY234" fmla="*/ 4423294 h 6723564"/>
              <a:gd name="connsiteX235" fmla="*/ 3562803 w 12071485"/>
              <a:gd name="connsiteY235" fmla="*/ 4605072 h 6723564"/>
              <a:gd name="connsiteX236" fmla="*/ 3562203 w 12071485"/>
              <a:gd name="connsiteY236" fmla="*/ 4785334 h 6723564"/>
              <a:gd name="connsiteX237" fmla="*/ 3705332 w 12071485"/>
              <a:gd name="connsiteY237" fmla="*/ 4853800 h 6723564"/>
              <a:gd name="connsiteX238" fmla="*/ 3899396 w 12071485"/>
              <a:gd name="connsiteY238" fmla="*/ 4786417 h 6723564"/>
              <a:gd name="connsiteX239" fmla="*/ 4022124 w 12071485"/>
              <a:gd name="connsiteY239" fmla="*/ 4605072 h 6723564"/>
              <a:gd name="connsiteX240" fmla="*/ 4023012 w 12071485"/>
              <a:gd name="connsiteY240" fmla="*/ 4424594 h 6723564"/>
              <a:gd name="connsiteX241" fmla="*/ 3879013 w 12071485"/>
              <a:gd name="connsiteY241" fmla="*/ 4356779 h 6723564"/>
              <a:gd name="connsiteX242" fmla="*/ 2794598 w 12071485"/>
              <a:gd name="connsiteY242" fmla="*/ 4356779 h 6723564"/>
              <a:gd name="connsiteX243" fmla="*/ 2600375 w 12071485"/>
              <a:gd name="connsiteY243" fmla="*/ 4392744 h 6723564"/>
              <a:gd name="connsiteX244" fmla="*/ 2601424 w 12071485"/>
              <a:gd name="connsiteY244" fmla="*/ 4431743 h 6723564"/>
              <a:gd name="connsiteX245" fmla="*/ 2602326 w 12071485"/>
              <a:gd name="connsiteY245" fmla="*/ 4471176 h 6723564"/>
              <a:gd name="connsiteX246" fmla="*/ 2756798 w 12071485"/>
              <a:gd name="connsiteY246" fmla="*/ 4438677 h 6723564"/>
              <a:gd name="connsiteX247" fmla="*/ 2810763 w 12071485"/>
              <a:gd name="connsiteY247" fmla="*/ 4458393 h 6723564"/>
              <a:gd name="connsiteX248" fmla="*/ 2809271 w 12071485"/>
              <a:gd name="connsiteY248" fmla="*/ 4521441 h 6723564"/>
              <a:gd name="connsiteX249" fmla="*/ 2800726 w 12071485"/>
              <a:gd name="connsiteY249" fmla="*/ 4546574 h 6723564"/>
              <a:gd name="connsiteX250" fmla="*/ 2768930 w 12071485"/>
              <a:gd name="connsiteY250" fmla="*/ 4549607 h 6723564"/>
              <a:gd name="connsiteX251" fmla="*/ 2732653 w 12071485"/>
              <a:gd name="connsiteY251" fmla="*/ 4553074 h 6723564"/>
              <a:gd name="connsiteX252" fmla="*/ 2702443 w 12071485"/>
              <a:gd name="connsiteY252" fmla="*/ 4556540 h 6723564"/>
              <a:gd name="connsiteX253" fmla="*/ 2540590 w 12071485"/>
              <a:gd name="connsiteY253" fmla="*/ 4601822 h 6723564"/>
              <a:gd name="connsiteX254" fmla="*/ 2454724 w 12071485"/>
              <a:gd name="connsiteY254" fmla="*/ 4711670 h 6723564"/>
              <a:gd name="connsiteX255" fmla="*/ 2459815 w 12071485"/>
              <a:gd name="connsiteY255" fmla="*/ 4817184 h 6723564"/>
              <a:gd name="connsiteX256" fmla="*/ 2554619 w 12071485"/>
              <a:gd name="connsiteY256" fmla="*/ 4853800 h 6723564"/>
              <a:gd name="connsiteX257" fmla="*/ 2642691 w 12071485"/>
              <a:gd name="connsiteY257" fmla="*/ 4837550 h 6723564"/>
              <a:gd name="connsiteX258" fmla="*/ 2729546 w 12071485"/>
              <a:gd name="connsiteY258" fmla="*/ 4786634 h 6723564"/>
              <a:gd name="connsiteX259" fmla="*/ 2728776 w 12071485"/>
              <a:gd name="connsiteY259" fmla="*/ 4815667 h 6723564"/>
              <a:gd name="connsiteX260" fmla="*/ 2728443 w 12071485"/>
              <a:gd name="connsiteY260" fmla="*/ 4844699 h 6723564"/>
              <a:gd name="connsiteX261" fmla="*/ 2812506 w 12071485"/>
              <a:gd name="connsiteY261" fmla="*/ 4844699 h 6723564"/>
              <a:gd name="connsiteX262" fmla="*/ 2918094 w 12071485"/>
              <a:gd name="connsiteY262" fmla="*/ 4534008 h 6723564"/>
              <a:gd name="connsiteX263" fmla="*/ 2920350 w 12071485"/>
              <a:gd name="connsiteY263" fmla="*/ 4398594 h 6723564"/>
              <a:gd name="connsiteX264" fmla="*/ 2794598 w 12071485"/>
              <a:gd name="connsiteY264" fmla="*/ 4356779 h 6723564"/>
              <a:gd name="connsiteX265" fmla="*/ 2369638 w 12071485"/>
              <a:gd name="connsiteY265" fmla="*/ 4356779 h 6723564"/>
              <a:gd name="connsiteX266" fmla="*/ 2179349 w 12071485"/>
              <a:gd name="connsiteY266" fmla="*/ 4421344 h 6723564"/>
              <a:gd name="connsiteX267" fmla="*/ 2053733 w 12071485"/>
              <a:gd name="connsiteY267" fmla="*/ 4602906 h 6723564"/>
              <a:gd name="connsiteX268" fmla="*/ 2051434 w 12071485"/>
              <a:gd name="connsiteY268" fmla="*/ 4788801 h 6723564"/>
              <a:gd name="connsiteX269" fmla="*/ 2199425 w 12071485"/>
              <a:gd name="connsiteY269" fmla="*/ 4853800 h 6723564"/>
              <a:gd name="connsiteX270" fmla="*/ 2278634 w 12071485"/>
              <a:gd name="connsiteY270" fmla="*/ 4845133 h 6723564"/>
              <a:gd name="connsiteX271" fmla="*/ 2350321 w 12071485"/>
              <a:gd name="connsiteY271" fmla="*/ 4816534 h 6723564"/>
              <a:gd name="connsiteX272" fmla="*/ 2368792 w 12071485"/>
              <a:gd name="connsiteY272" fmla="*/ 4730302 h 6723564"/>
              <a:gd name="connsiteX273" fmla="*/ 2236242 w 12071485"/>
              <a:gd name="connsiteY273" fmla="*/ 4767135 h 6723564"/>
              <a:gd name="connsiteX274" fmla="*/ 2157864 w 12071485"/>
              <a:gd name="connsiteY274" fmla="*/ 4725536 h 6723564"/>
              <a:gd name="connsiteX275" fmla="*/ 2166383 w 12071485"/>
              <a:gd name="connsiteY275" fmla="*/ 4604206 h 6723564"/>
              <a:gd name="connsiteX276" fmla="*/ 2240325 w 12071485"/>
              <a:gd name="connsiteY276" fmla="*/ 4484175 h 6723564"/>
              <a:gd name="connsiteX277" fmla="*/ 2345094 w 12071485"/>
              <a:gd name="connsiteY277" fmla="*/ 4443010 h 6723564"/>
              <a:gd name="connsiteX278" fmla="*/ 2444272 w 12071485"/>
              <a:gd name="connsiteY278" fmla="*/ 4473775 h 6723564"/>
              <a:gd name="connsiteX279" fmla="*/ 2498673 w 12071485"/>
              <a:gd name="connsiteY279" fmla="*/ 4392744 h 6723564"/>
              <a:gd name="connsiteX280" fmla="*/ 2369638 w 12071485"/>
              <a:gd name="connsiteY280" fmla="*/ 4356779 h 6723564"/>
              <a:gd name="connsiteX281" fmla="*/ 7189182 w 12071485"/>
              <a:gd name="connsiteY281" fmla="*/ 4350836 h 6723564"/>
              <a:gd name="connsiteX282" fmla="*/ 7004408 w 12071485"/>
              <a:gd name="connsiteY282" fmla="*/ 4417555 h 6723564"/>
              <a:gd name="connsiteX283" fmla="*/ 6884350 w 12071485"/>
              <a:gd name="connsiteY283" fmla="*/ 4595904 h 6723564"/>
              <a:gd name="connsiteX284" fmla="*/ 6886167 w 12071485"/>
              <a:gd name="connsiteY284" fmla="*/ 4776177 h 6723564"/>
              <a:gd name="connsiteX285" fmla="*/ 7040424 w 12071485"/>
              <a:gd name="connsiteY285" fmla="*/ 4841401 h 6723564"/>
              <a:gd name="connsiteX286" fmla="*/ 7223337 w 12071485"/>
              <a:gd name="connsiteY286" fmla="*/ 4797776 h 6723564"/>
              <a:gd name="connsiteX287" fmla="*/ 7234544 w 12071485"/>
              <a:gd name="connsiteY287" fmla="*/ 4718225 h 6723564"/>
              <a:gd name="connsiteX288" fmla="*/ 7072903 w 12071485"/>
              <a:gd name="connsiteY288" fmla="*/ 4758428 h 6723564"/>
              <a:gd name="connsiteX289" fmla="*/ 6990451 w 12071485"/>
              <a:gd name="connsiteY289" fmla="*/ 4722287 h 6723564"/>
              <a:gd name="connsiteX290" fmla="*/ 6988975 w 12071485"/>
              <a:gd name="connsiteY290" fmla="*/ 4620283 h 6723564"/>
              <a:gd name="connsiteX291" fmla="*/ 7301619 w 12071485"/>
              <a:gd name="connsiteY291" fmla="*/ 4620283 h 6723564"/>
              <a:gd name="connsiteX292" fmla="*/ 7309976 w 12071485"/>
              <a:gd name="connsiteY292" fmla="*/ 4596331 h 6723564"/>
              <a:gd name="connsiteX293" fmla="*/ 7318179 w 12071485"/>
              <a:gd name="connsiteY293" fmla="*/ 4572809 h 6723564"/>
              <a:gd name="connsiteX294" fmla="*/ 7319305 w 12071485"/>
              <a:gd name="connsiteY294" fmla="*/ 4411568 h 6723564"/>
              <a:gd name="connsiteX295" fmla="*/ 7189182 w 12071485"/>
              <a:gd name="connsiteY295" fmla="*/ 4350836 h 6723564"/>
              <a:gd name="connsiteX296" fmla="*/ 9818947 w 12071485"/>
              <a:gd name="connsiteY296" fmla="*/ 4238915 h 6723564"/>
              <a:gd name="connsiteX297" fmla="*/ 9749466 w 12071485"/>
              <a:gd name="connsiteY297" fmla="*/ 4239349 h 6723564"/>
              <a:gd name="connsiteX298" fmla="*/ 9669179 w 12071485"/>
              <a:gd name="connsiteY298" fmla="*/ 4368479 h 6723564"/>
              <a:gd name="connsiteX299" fmla="*/ 9585217 w 12071485"/>
              <a:gd name="connsiteY299" fmla="*/ 4375845 h 6723564"/>
              <a:gd name="connsiteX300" fmla="*/ 9559969 w 12071485"/>
              <a:gd name="connsiteY300" fmla="*/ 4437377 h 6723564"/>
              <a:gd name="connsiteX301" fmla="*/ 9637967 w 12071485"/>
              <a:gd name="connsiteY301" fmla="*/ 4437377 h 6723564"/>
              <a:gd name="connsiteX302" fmla="*/ 9561540 w 12071485"/>
              <a:gd name="connsiteY302" fmla="*/ 4662271 h 6723564"/>
              <a:gd name="connsiteX303" fmla="*/ 9540919 w 12071485"/>
              <a:gd name="connsiteY303" fmla="*/ 4745252 h 6723564"/>
              <a:gd name="connsiteX304" fmla="*/ 9546899 w 12071485"/>
              <a:gd name="connsiteY304" fmla="*/ 4803534 h 6723564"/>
              <a:gd name="connsiteX305" fmla="*/ 9585085 w 12071485"/>
              <a:gd name="connsiteY305" fmla="*/ 4839717 h 6723564"/>
              <a:gd name="connsiteX306" fmla="*/ 9661996 w 12071485"/>
              <a:gd name="connsiteY306" fmla="*/ 4851200 h 6723564"/>
              <a:gd name="connsiteX307" fmla="*/ 9688436 w 12071485"/>
              <a:gd name="connsiteY307" fmla="*/ 4849900 h 6723564"/>
              <a:gd name="connsiteX308" fmla="*/ 9712140 w 12071485"/>
              <a:gd name="connsiteY308" fmla="*/ 4847083 h 6723564"/>
              <a:gd name="connsiteX309" fmla="*/ 9731950 w 12071485"/>
              <a:gd name="connsiteY309" fmla="*/ 4843617 h 6723564"/>
              <a:gd name="connsiteX310" fmla="*/ 9743231 w 12071485"/>
              <a:gd name="connsiteY310" fmla="*/ 4841666 h 6723564"/>
              <a:gd name="connsiteX311" fmla="*/ 9767882 w 12071485"/>
              <a:gd name="connsiteY311" fmla="*/ 4760202 h 6723564"/>
              <a:gd name="connsiteX312" fmla="*/ 9713547 w 12071485"/>
              <a:gd name="connsiteY312" fmla="*/ 4764535 h 6723564"/>
              <a:gd name="connsiteX313" fmla="*/ 9663719 w 12071485"/>
              <a:gd name="connsiteY313" fmla="*/ 4741569 h 6723564"/>
              <a:gd name="connsiteX314" fmla="*/ 9674332 w 12071485"/>
              <a:gd name="connsiteY314" fmla="*/ 4664437 h 6723564"/>
              <a:gd name="connsiteX315" fmla="*/ 9751498 w 12071485"/>
              <a:gd name="connsiteY315" fmla="*/ 4437377 h 6723564"/>
              <a:gd name="connsiteX316" fmla="*/ 9869794 w 12071485"/>
              <a:gd name="connsiteY316" fmla="*/ 4437377 h 6723564"/>
              <a:gd name="connsiteX317" fmla="*/ 9893208 w 12071485"/>
              <a:gd name="connsiteY317" fmla="*/ 4368479 h 6723564"/>
              <a:gd name="connsiteX318" fmla="*/ 9774911 w 12071485"/>
              <a:gd name="connsiteY318" fmla="*/ 4368479 h 6723564"/>
              <a:gd name="connsiteX319" fmla="*/ 6568826 w 12071485"/>
              <a:gd name="connsiteY319" fmla="*/ 4238915 h 6723564"/>
              <a:gd name="connsiteX320" fmla="*/ 6499347 w 12071485"/>
              <a:gd name="connsiteY320" fmla="*/ 4239349 h 6723564"/>
              <a:gd name="connsiteX321" fmla="*/ 6419060 w 12071485"/>
              <a:gd name="connsiteY321" fmla="*/ 4368479 h 6723564"/>
              <a:gd name="connsiteX322" fmla="*/ 6335097 w 12071485"/>
              <a:gd name="connsiteY322" fmla="*/ 4375845 h 6723564"/>
              <a:gd name="connsiteX323" fmla="*/ 6309849 w 12071485"/>
              <a:gd name="connsiteY323" fmla="*/ 4437377 h 6723564"/>
              <a:gd name="connsiteX324" fmla="*/ 6387847 w 12071485"/>
              <a:gd name="connsiteY324" fmla="*/ 4437377 h 6723564"/>
              <a:gd name="connsiteX325" fmla="*/ 6311419 w 12071485"/>
              <a:gd name="connsiteY325" fmla="*/ 4662271 h 6723564"/>
              <a:gd name="connsiteX326" fmla="*/ 6290801 w 12071485"/>
              <a:gd name="connsiteY326" fmla="*/ 4745252 h 6723564"/>
              <a:gd name="connsiteX327" fmla="*/ 6296778 w 12071485"/>
              <a:gd name="connsiteY327" fmla="*/ 4803534 h 6723564"/>
              <a:gd name="connsiteX328" fmla="*/ 6334965 w 12071485"/>
              <a:gd name="connsiteY328" fmla="*/ 4839717 h 6723564"/>
              <a:gd name="connsiteX329" fmla="*/ 6411876 w 12071485"/>
              <a:gd name="connsiteY329" fmla="*/ 4851200 h 6723564"/>
              <a:gd name="connsiteX330" fmla="*/ 6438316 w 12071485"/>
              <a:gd name="connsiteY330" fmla="*/ 4849900 h 6723564"/>
              <a:gd name="connsiteX331" fmla="*/ 6462020 w 12071485"/>
              <a:gd name="connsiteY331" fmla="*/ 4847083 h 6723564"/>
              <a:gd name="connsiteX332" fmla="*/ 6481831 w 12071485"/>
              <a:gd name="connsiteY332" fmla="*/ 4843617 h 6723564"/>
              <a:gd name="connsiteX333" fmla="*/ 6493111 w 12071485"/>
              <a:gd name="connsiteY333" fmla="*/ 4841666 h 6723564"/>
              <a:gd name="connsiteX334" fmla="*/ 6517763 w 12071485"/>
              <a:gd name="connsiteY334" fmla="*/ 4760202 h 6723564"/>
              <a:gd name="connsiteX335" fmla="*/ 6463428 w 12071485"/>
              <a:gd name="connsiteY335" fmla="*/ 4764535 h 6723564"/>
              <a:gd name="connsiteX336" fmla="*/ 6413599 w 12071485"/>
              <a:gd name="connsiteY336" fmla="*/ 4741569 h 6723564"/>
              <a:gd name="connsiteX337" fmla="*/ 6424212 w 12071485"/>
              <a:gd name="connsiteY337" fmla="*/ 4664437 h 6723564"/>
              <a:gd name="connsiteX338" fmla="*/ 6501377 w 12071485"/>
              <a:gd name="connsiteY338" fmla="*/ 4437377 h 6723564"/>
              <a:gd name="connsiteX339" fmla="*/ 6619674 w 12071485"/>
              <a:gd name="connsiteY339" fmla="*/ 4437377 h 6723564"/>
              <a:gd name="connsiteX340" fmla="*/ 6643088 w 12071485"/>
              <a:gd name="connsiteY340" fmla="*/ 4368479 h 6723564"/>
              <a:gd name="connsiteX341" fmla="*/ 6524791 w 12071485"/>
              <a:gd name="connsiteY341" fmla="*/ 4368479 h 6723564"/>
              <a:gd name="connsiteX342" fmla="*/ 5185798 w 12071485"/>
              <a:gd name="connsiteY342" fmla="*/ 4238915 h 6723564"/>
              <a:gd name="connsiteX343" fmla="*/ 5116317 w 12071485"/>
              <a:gd name="connsiteY343" fmla="*/ 4239349 h 6723564"/>
              <a:gd name="connsiteX344" fmla="*/ 5036031 w 12071485"/>
              <a:gd name="connsiteY344" fmla="*/ 4368479 h 6723564"/>
              <a:gd name="connsiteX345" fmla="*/ 4952068 w 12071485"/>
              <a:gd name="connsiteY345" fmla="*/ 4375845 h 6723564"/>
              <a:gd name="connsiteX346" fmla="*/ 4926820 w 12071485"/>
              <a:gd name="connsiteY346" fmla="*/ 4437377 h 6723564"/>
              <a:gd name="connsiteX347" fmla="*/ 5004818 w 12071485"/>
              <a:gd name="connsiteY347" fmla="*/ 4437377 h 6723564"/>
              <a:gd name="connsiteX348" fmla="*/ 4928391 w 12071485"/>
              <a:gd name="connsiteY348" fmla="*/ 4662271 h 6723564"/>
              <a:gd name="connsiteX349" fmla="*/ 4907771 w 12071485"/>
              <a:gd name="connsiteY349" fmla="*/ 4745252 h 6723564"/>
              <a:gd name="connsiteX350" fmla="*/ 4913748 w 12071485"/>
              <a:gd name="connsiteY350" fmla="*/ 4803534 h 6723564"/>
              <a:gd name="connsiteX351" fmla="*/ 4951936 w 12071485"/>
              <a:gd name="connsiteY351" fmla="*/ 4839717 h 6723564"/>
              <a:gd name="connsiteX352" fmla="*/ 5028846 w 12071485"/>
              <a:gd name="connsiteY352" fmla="*/ 4851200 h 6723564"/>
              <a:gd name="connsiteX353" fmla="*/ 5055287 w 12071485"/>
              <a:gd name="connsiteY353" fmla="*/ 4849900 h 6723564"/>
              <a:gd name="connsiteX354" fmla="*/ 5078991 w 12071485"/>
              <a:gd name="connsiteY354" fmla="*/ 4847083 h 6723564"/>
              <a:gd name="connsiteX355" fmla="*/ 5098801 w 12071485"/>
              <a:gd name="connsiteY355" fmla="*/ 4843617 h 6723564"/>
              <a:gd name="connsiteX356" fmla="*/ 5110081 w 12071485"/>
              <a:gd name="connsiteY356" fmla="*/ 4841666 h 6723564"/>
              <a:gd name="connsiteX357" fmla="*/ 5134733 w 12071485"/>
              <a:gd name="connsiteY357" fmla="*/ 4760202 h 6723564"/>
              <a:gd name="connsiteX358" fmla="*/ 5080398 w 12071485"/>
              <a:gd name="connsiteY358" fmla="*/ 4764535 h 6723564"/>
              <a:gd name="connsiteX359" fmla="*/ 5030570 w 12071485"/>
              <a:gd name="connsiteY359" fmla="*/ 4741569 h 6723564"/>
              <a:gd name="connsiteX360" fmla="*/ 5041183 w 12071485"/>
              <a:gd name="connsiteY360" fmla="*/ 4664437 h 6723564"/>
              <a:gd name="connsiteX361" fmla="*/ 5118349 w 12071485"/>
              <a:gd name="connsiteY361" fmla="*/ 4437377 h 6723564"/>
              <a:gd name="connsiteX362" fmla="*/ 5236644 w 12071485"/>
              <a:gd name="connsiteY362" fmla="*/ 4437377 h 6723564"/>
              <a:gd name="connsiteX363" fmla="*/ 5260058 w 12071485"/>
              <a:gd name="connsiteY363" fmla="*/ 4368479 h 6723564"/>
              <a:gd name="connsiteX364" fmla="*/ 5141761 w 12071485"/>
              <a:gd name="connsiteY364" fmla="*/ 4368479 h 6723564"/>
              <a:gd name="connsiteX365" fmla="*/ 3272606 w 12071485"/>
              <a:gd name="connsiteY365" fmla="*/ 4238915 h 6723564"/>
              <a:gd name="connsiteX366" fmla="*/ 3203127 w 12071485"/>
              <a:gd name="connsiteY366" fmla="*/ 4239349 h 6723564"/>
              <a:gd name="connsiteX367" fmla="*/ 3122841 w 12071485"/>
              <a:gd name="connsiteY367" fmla="*/ 4368479 h 6723564"/>
              <a:gd name="connsiteX368" fmla="*/ 3038878 w 12071485"/>
              <a:gd name="connsiteY368" fmla="*/ 4375845 h 6723564"/>
              <a:gd name="connsiteX369" fmla="*/ 3013629 w 12071485"/>
              <a:gd name="connsiteY369" fmla="*/ 4437377 h 6723564"/>
              <a:gd name="connsiteX370" fmla="*/ 3091627 w 12071485"/>
              <a:gd name="connsiteY370" fmla="*/ 4437377 h 6723564"/>
              <a:gd name="connsiteX371" fmla="*/ 3015201 w 12071485"/>
              <a:gd name="connsiteY371" fmla="*/ 4662271 h 6723564"/>
              <a:gd name="connsiteX372" fmla="*/ 2994579 w 12071485"/>
              <a:gd name="connsiteY372" fmla="*/ 4745252 h 6723564"/>
              <a:gd name="connsiteX373" fmla="*/ 3000558 w 12071485"/>
              <a:gd name="connsiteY373" fmla="*/ 4803534 h 6723564"/>
              <a:gd name="connsiteX374" fmla="*/ 3038746 w 12071485"/>
              <a:gd name="connsiteY374" fmla="*/ 4839717 h 6723564"/>
              <a:gd name="connsiteX375" fmla="*/ 3115657 w 12071485"/>
              <a:gd name="connsiteY375" fmla="*/ 4851200 h 6723564"/>
              <a:gd name="connsiteX376" fmla="*/ 3142096 w 12071485"/>
              <a:gd name="connsiteY376" fmla="*/ 4849900 h 6723564"/>
              <a:gd name="connsiteX377" fmla="*/ 3165801 w 12071485"/>
              <a:gd name="connsiteY377" fmla="*/ 4847083 h 6723564"/>
              <a:gd name="connsiteX378" fmla="*/ 3185611 w 12071485"/>
              <a:gd name="connsiteY378" fmla="*/ 4843617 h 6723564"/>
              <a:gd name="connsiteX379" fmla="*/ 3196892 w 12071485"/>
              <a:gd name="connsiteY379" fmla="*/ 4841666 h 6723564"/>
              <a:gd name="connsiteX380" fmla="*/ 3221543 w 12071485"/>
              <a:gd name="connsiteY380" fmla="*/ 4760202 h 6723564"/>
              <a:gd name="connsiteX381" fmla="*/ 3167209 w 12071485"/>
              <a:gd name="connsiteY381" fmla="*/ 4764535 h 6723564"/>
              <a:gd name="connsiteX382" fmla="*/ 3117380 w 12071485"/>
              <a:gd name="connsiteY382" fmla="*/ 4741569 h 6723564"/>
              <a:gd name="connsiteX383" fmla="*/ 3127993 w 12071485"/>
              <a:gd name="connsiteY383" fmla="*/ 4664437 h 6723564"/>
              <a:gd name="connsiteX384" fmla="*/ 3205157 w 12071485"/>
              <a:gd name="connsiteY384" fmla="*/ 4437377 h 6723564"/>
              <a:gd name="connsiteX385" fmla="*/ 3323455 w 12071485"/>
              <a:gd name="connsiteY385" fmla="*/ 4437377 h 6723564"/>
              <a:gd name="connsiteX386" fmla="*/ 3346867 w 12071485"/>
              <a:gd name="connsiteY386" fmla="*/ 4368479 h 6723564"/>
              <a:gd name="connsiteX387" fmla="*/ 3228570 w 12071485"/>
              <a:gd name="connsiteY387" fmla="*/ 4368479 h 6723564"/>
              <a:gd name="connsiteX388" fmla="*/ 11498843 w 12071485"/>
              <a:gd name="connsiteY388" fmla="*/ 4212916 h 6723564"/>
              <a:gd name="connsiteX389" fmla="*/ 11455253 w 12071485"/>
              <a:gd name="connsiteY389" fmla="*/ 4341179 h 6723564"/>
              <a:gd name="connsiteX390" fmla="*/ 11387086 w 12071485"/>
              <a:gd name="connsiteY390" fmla="*/ 4650138 h 6723564"/>
              <a:gd name="connsiteX391" fmla="*/ 11415686 w 12071485"/>
              <a:gd name="connsiteY391" fmla="*/ 4650138 h 6723564"/>
              <a:gd name="connsiteX392" fmla="*/ 11559684 w 12071485"/>
              <a:gd name="connsiteY392" fmla="*/ 4341179 h 6723564"/>
              <a:gd name="connsiteX393" fmla="*/ 11603273 w 12071485"/>
              <a:gd name="connsiteY393" fmla="*/ 4212916 h 6723564"/>
              <a:gd name="connsiteX394" fmla="*/ 676280 w 12071485"/>
              <a:gd name="connsiteY394" fmla="*/ 4209883 h 6723564"/>
              <a:gd name="connsiteX395" fmla="*/ 460538 w 12071485"/>
              <a:gd name="connsiteY395" fmla="*/ 4844699 h 6723564"/>
              <a:gd name="connsiteX396" fmla="*/ 846196 w 12071485"/>
              <a:gd name="connsiteY396" fmla="*/ 4844699 h 6723564"/>
              <a:gd name="connsiteX397" fmla="*/ 881904 w 12071485"/>
              <a:gd name="connsiteY397" fmla="*/ 4751102 h 6723564"/>
              <a:gd name="connsiteX398" fmla="*/ 609777 w 12071485"/>
              <a:gd name="connsiteY398" fmla="*/ 4751102 h 6723564"/>
              <a:gd name="connsiteX399" fmla="*/ 674722 w 12071485"/>
              <a:gd name="connsiteY399" fmla="*/ 4560007 h 6723564"/>
              <a:gd name="connsiteX400" fmla="*/ 924316 w 12071485"/>
              <a:gd name="connsiteY400" fmla="*/ 4560007 h 6723564"/>
              <a:gd name="connsiteX401" fmla="*/ 955975 w 12071485"/>
              <a:gd name="connsiteY401" fmla="*/ 4466843 h 6723564"/>
              <a:gd name="connsiteX402" fmla="*/ 706381 w 12071485"/>
              <a:gd name="connsiteY402" fmla="*/ 4466843 h 6723564"/>
              <a:gd name="connsiteX403" fmla="*/ 762050 w 12071485"/>
              <a:gd name="connsiteY403" fmla="*/ 4303047 h 6723564"/>
              <a:gd name="connsiteX404" fmla="*/ 1024643 w 12071485"/>
              <a:gd name="connsiteY404" fmla="*/ 4303047 h 6723564"/>
              <a:gd name="connsiteX405" fmla="*/ 1061070 w 12071485"/>
              <a:gd name="connsiteY405" fmla="*/ 4209883 h 6723564"/>
              <a:gd name="connsiteX406" fmla="*/ 8369559 w 12071485"/>
              <a:gd name="connsiteY406" fmla="*/ 4202083 h 6723564"/>
              <a:gd name="connsiteX407" fmla="*/ 8336572 w 12071485"/>
              <a:gd name="connsiteY407" fmla="*/ 4299147 h 6723564"/>
              <a:gd name="connsiteX408" fmla="*/ 8450536 w 12071485"/>
              <a:gd name="connsiteY408" fmla="*/ 4299147 h 6723564"/>
              <a:gd name="connsiteX409" fmla="*/ 8483523 w 12071485"/>
              <a:gd name="connsiteY409" fmla="*/ 4202083 h 6723564"/>
              <a:gd name="connsiteX410" fmla="*/ 3494380 w 12071485"/>
              <a:gd name="connsiteY410" fmla="*/ 4202083 h 6723564"/>
              <a:gd name="connsiteX411" fmla="*/ 3461394 w 12071485"/>
              <a:gd name="connsiteY411" fmla="*/ 4299147 h 6723564"/>
              <a:gd name="connsiteX412" fmla="*/ 3575358 w 12071485"/>
              <a:gd name="connsiteY412" fmla="*/ 4299147 h 6723564"/>
              <a:gd name="connsiteX413" fmla="*/ 3608344 w 12071485"/>
              <a:gd name="connsiteY413" fmla="*/ 4202083 h 6723564"/>
              <a:gd name="connsiteX414" fmla="*/ 9269806 w 12071485"/>
              <a:gd name="connsiteY414" fmla="*/ 4185616 h 6723564"/>
              <a:gd name="connsiteX415" fmla="*/ 9153770 w 12071485"/>
              <a:gd name="connsiteY415" fmla="*/ 4192983 h 6723564"/>
              <a:gd name="connsiteX416" fmla="*/ 8932289 w 12071485"/>
              <a:gd name="connsiteY416" fmla="*/ 4844699 h 6723564"/>
              <a:gd name="connsiteX417" fmla="*/ 9045818 w 12071485"/>
              <a:gd name="connsiteY417" fmla="*/ 4844699 h 6723564"/>
              <a:gd name="connsiteX418" fmla="*/ 9123722 w 12071485"/>
              <a:gd name="connsiteY418" fmla="*/ 4615472 h 6723564"/>
              <a:gd name="connsiteX419" fmla="*/ 9169465 w 12071485"/>
              <a:gd name="connsiteY419" fmla="*/ 4511475 h 6723564"/>
              <a:gd name="connsiteX420" fmla="*/ 9230522 w 12071485"/>
              <a:gd name="connsiteY420" fmla="*/ 4461859 h 6723564"/>
              <a:gd name="connsiteX421" fmla="*/ 9304674 w 12071485"/>
              <a:gd name="connsiteY421" fmla="*/ 4442577 h 6723564"/>
              <a:gd name="connsiteX422" fmla="*/ 9358664 w 12071485"/>
              <a:gd name="connsiteY422" fmla="*/ 4469875 h 6723564"/>
              <a:gd name="connsiteX423" fmla="*/ 9348134 w 12071485"/>
              <a:gd name="connsiteY423" fmla="*/ 4555674 h 6723564"/>
              <a:gd name="connsiteX424" fmla="*/ 9249914 w 12071485"/>
              <a:gd name="connsiteY424" fmla="*/ 4844699 h 6723564"/>
              <a:gd name="connsiteX425" fmla="*/ 9363443 w 12071485"/>
              <a:gd name="connsiteY425" fmla="*/ 4844699 h 6723564"/>
              <a:gd name="connsiteX426" fmla="*/ 9465938 w 12071485"/>
              <a:gd name="connsiteY426" fmla="*/ 4543107 h 6723564"/>
              <a:gd name="connsiteX427" fmla="*/ 9469743 w 12071485"/>
              <a:gd name="connsiteY427" fmla="*/ 4402494 h 6723564"/>
              <a:gd name="connsiteX428" fmla="*/ 9361568 w 12071485"/>
              <a:gd name="connsiteY428" fmla="*/ 4356779 h 6723564"/>
              <a:gd name="connsiteX429" fmla="*/ 9186066 w 12071485"/>
              <a:gd name="connsiteY429" fmla="*/ 4424377 h 6723564"/>
              <a:gd name="connsiteX430" fmla="*/ 9203047 w 12071485"/>
              <a:gd name="connsiteY430" fmla="*/ 4378228 h 6723564"/>
              <a:gd name="connsiteX431" fmla="*/ 9223122 w 12071485"/>
              <a:gd name="connsiteY431" fmla="*/ 4322979 h 6723564"/>
              <a:gd name="connsiteX432" fmla="*/ 8187734 w 12071485"/>
              <a:gd name="connsiteY432" fmla="*/ 4185616 h 6723564"/>
              <a:gd name="connsiteX433" fmla="*/ 8071697 w 12071485"/>
              <a:gd name="connsiteY433" fmla="*/ 4192983 h 6723564"/>
              <a:gd name="connsiteX434" fmla="*/ 7913982 w 12071485"/>
              <a:gd name="connsiteY434" fmla="*/ 4657071 h 6723564"/>
              <a:gd name="connsiteX435" fmla="*/ 7892045 w 12071485"/>
              <a:gd name="connsiteY435" fmla="*/ 4743303 h 6723564"/>
              <a:gd name="connsiteX436" fmla="*/ 7897722 w 12071485"/>
              <a:gd name="connsiteY436" fmla="*/ 4803101 h 6723564"/>
              <a:gd name="connsiteX437" fmla="*/ 7936193 w 12071485"/>
              <a:gd name="connsiteY437" fmla="*/ 4839717 h 6723564"/>
              <a:gd name="connsiteX438" fmla="*/ 8013537 w 12071485"/>
              <a:gd name="connsiteY438" fmla="*/ 4851200 h 6723564"/>
              <a:gd name="connsiteX439" fmla="*/ 8040484 w 12071485"/>
              <a:gd name="connsiteY439" fmla="*/ 4849683 h 6723564"/>
              <a:gd name="connsiteX440" fmla="*/ 8065129 w 12071485"/>
              <a:gd name="connsiteY440" fmla="*/ 4846650 h 6723564"/>
              <a:gd name="connsiteX441" fmla="*/ 8085882 w 12071485"/>
              <a:gd name="connsiteY441" fmla="*/ 4842967 h 6723564"/>
              <a:gd name="connsiteX442" fmla="*/ 8097237 w 12071485"/>
              <a:gd name="connsiteY442" fmla="*/ 4840800 h 6723564"/>
              <a:gd name="connsiteX443" fmla="*/ 8121739 w 12071485"/>
              <a:gd name="connsiteY443" fmla="*/ 4759768 h 6723564"/>
              <a:gd name="connsiteX444" fmla="*/ 8065089 w 12071485"/>
              <a:gd name="connsiteY444" fmla="*/ 4764535 h 6723564"/>
              <a:gd name="connsiteX445" fmla="*/ 8013889 w 12071485"/>
              <a:gd name="connsiteY445" fmla="*/ 4741785 h 6723564"/>
              <a:gd name="connsiteX446" fmla="*/ 8028250 w 12071485"/>
              <a:gd name="connsiteY446" fmla="*/ 4654905 h 6723564"/>
              <a:gd name="connsiteX447" fmla="*/ 5524100 w 12071485"/>
              <a:gd name="connsiteY447" fmla="*/ 4185616 h 6723564"/>
              <a:gd name="connsiteX448" fmla="*/ 5408065 w 12071485"/>
              <a:gd name="connsiteY448" fmla="*/ 4192983 h 6723564"/>
              <a:gd name="connsiteX449" fmla="*/ 5186583 w 12071485"/>
              <a:gd name="connsiteY449" fmla="*/ 4844699 h 6723564"/>
              <a:gd name="connsiteX450" fmla="*/ 5300114 w 12071485"/>
              <a:gd name="connsiteY450" fmla="*/ 4844699 h 6723564"/>
              <a:gd name="connsiteX451" fmla="*/ 5378016 w 12071485"/>
              <a:gd name="connsiteY451" fmla="*/ 4615472 h 6723564"/>
              <a:gd name="connsiteX452" fmla="*/ 5423759 w 12071485"/>
              <a:gd name="connsiteY452" fmla="*/ 4511475 h 6723564"/>
              <a:gd name="connsiteX453" fmla="*/ 5484818 w 12071485"/>
              <a:gd name="connsiteY453" fmla="*/ 4461859 h 6723564"/>
              <a:gd name="connsiteX454" fmla="*/ 5558970 w 12071485"/>
              <a:gd name="connsiteY454" fmla="*/ 4442577 h 6723564"/>
              <a:gd name="connsiteX455" fmla="*/ 5612958 w 12071485"/>
              <a:gd name="connsiteY455" fmla="*/ 4469875 h 6723564"/>
              <a:gd name="connsiteX456" fmla="*/ 5602430 w 12071485"/>
              <a:gd name="connsiteY456" fmla="*/ 4555674 h 6723564"/>
              <a:gd name="connsiteX457" fmla="*/ 5504208 w 12071485"/>
              <a:gd name="connsiteY457" fmla="*/ 4844699 h 6723564"/>
              <a:gd name="connsiteX458" fmla="*/ 5617739 w 12071485"/>
              <a:gd name="connsiteY458" fmla="*/ 4844699 h 6723564"/>
              <a:gd name="connsiteX459" fmla="*/ 5720234 w 12071485"/>
              <a:gd name="connsiteY459" fmla="*/ 4543107 h 6723564"/>
              <a:gd name="connsiteX460" fmla="*/ 5724038 w 12071485"/>
              <a:gd name="connsiteY460" fmla="*/ 4402494 h 6723564"/>
              <a:gd name="connsiteX461" fmla="*/ 5615863 w 12071485"/>
              <a:gd name="connsiteY461" fmla="*/ 4356779 h 6723564"/>
              <a:gd name="connsiteX462" fmla="*/ 5440362 w 12071485"/>
              <a:gd name="connsiteY462" fmla="*/ 4424377 h 6723564"/>
              <a:gd name="connsiteX463" fmla="*/ 5457341 w 12071485"/>
              <a:gd name="connsiteY463" fmla="*/ 4378228 h 6723564"/>
              <a:gd name="connsiteX464" fmla="*/ 5477416 w 12071485"/>
              <a:gd name="connsiteY464" fmla="*/ 4322979 h 6723564"/>
              <a:gd name="connsiteX465" fmla="*/ 1598701 w 12071485"/>
              <a:gd name="connsiteY465" fmla="*/ 4185616 h 6723564"/>
              <a:gd name="connsiteX466" fmla="*/ 1482665 w 12071485"/>
              <a:gd name="connsiteY466" fmla="*/ 4192983 h 6723564"/>
              <a:gd name="connsiteX467" fmla="*/ 1430390 w 12071485"/>
              <a:gd name="connsiteY467" fmla="*/ 4346812 h 6723564"/>
              <a:gd name="connsiteX468" fmla="*/ 1406888 w 12071485"/>
              <a:gd name="connsiteY468" fmla="*/ 4428710 h 6723564"/>
              <a:gd name="connsiteX469" fmla="*/ 1287907 w 12071485"/>
              <a:gd name="connsiteY469" fmla="*/ 4356779 h 6723564"/>
              <a:gd name="connsiteX470" fmla="*/ 1118759 w 12071485"/>
              <a:gd name="connsiteY470" fmla="*/ 4424160 h 6723564"/>
              <a:gd name="connsiteX471" fmla="*/ 1005077 w 12071485"/>
              <a:gd name="connsiteY471" fmla="*/ 4602472 h 6723564"/>
              <a:gd name="connsiteX472" fmla="*/ 996231 w 12071485"/>
              <a:gd name="connsiteY472" fmla="*/ 4785334 h 6723564"/>
              <a:gd name="connsiteX473" fmla="*/ 1119426 w 12071485"/>
              <a:gd name="connsiteY473" fmla="*/ 4853800 h 6723564"/>
              <a:gd name="connsiteX474" fmla="*/ 1168571 w 12071485"/>
              <a:gd name="connsiteY474" fmla="*/ 4848816 h 6723564"/>
              <a:gd name="connsiteX475" fmla="*/ 1208081 w 12071485"/>
              <a:gd name="connsiteY475" fmla="*/ 4837116 h 6723564"/>
              <a:gd name="connsiteX476" fmla="*/ 1240334 w 12071485"/>
              <a:gd name="connsiteY476" fmla="*/ 4819350 h 6723564"/>
              <a:gd name="connsiteX477" fmla="*/ 1265375 w 12071485"/>
              <a:gd name="connsiteY477" fmla="*/ 4799851 h 6723564"/>
              <a:gd name="connsiteX478" fmla="*/ 1285876 w 12071485"/>
              <a:gd name="connsiteY478" fmla="*/ 4779702 h 6723564"/>
              <a:gd name="connsiteX479" fmla="*/ 1276351 w 12071485"/>
              <a:gd name="connsiteY479" fmla="*/ 4844699 h 6723564"/>
              <a:gd name="connsiteX480" fmla="*/ 1374714 w 12071485"/>
              <a:gd name="connsiteY480" fmla="*/ 4844699 h 6723564"/>
              <a:gd name="connsiteX481" fmla="*/ 9125283 w 12071485"/>
              <a:gd name="connsiteY481" fmla="*/ 2889355 h 6723564"/>
              <a:gd name="connsiteX482" fmla="*/ 9125283 w 12071485"/>
              <a:gd name="connsiteY482" fmla="*/ 3108875 h 6723564"/>
              <a:gd name="connsiteX483" fmla="*/ 9025360 w 12071485"/>
              <a:gd name="connsiteY483" fmla="*/ 3218117 h 6723564"/>
              <a:gd name="connsiteX484" fmla="*/ 8861236 w 12071485"/>
              <a:gd name="connsiteY484" fmla="*/ 3263161 h 6723564"/>
              <a:gd name="connsiteX485" fmla="*/ 8740086 w 12071485"/>
              <a:gd name="connsiteY485" fmla="*/ 3224330 h 6723564"/>
              <a:gd name="connsiteX486" fmla="*/ 8697632 w 12071485"/>
              <a:gd name="connsiteY486" fmla="*/ 3113017 h 6723564"/>
              <a:gd name="connsiteX487" fmla="*/ 8774257 w 12071485"/>
              <a:gd name="connsiteY487" fmla="*/ 2959768 h 6723564"/>
              <a:gd name="connsiteX488" fmla="*/ 9015522 w 12071485"/>
              <a:gd name="connsiteY488" fmla="*/ 2897639 h 6723564"/>
              <a:gd name="connsiteX489" fmla="*/ 9070920 w 12071485"/>
              <a:gd name="connsiteY489" fmla="*/ 2893497 h 6723564"/>
              <a:gd name="connsiteX490" fmla="*/ 9125283 w 12071485"/>
              <a:gd name="connsiteY490" fmla="*/ 2889355 h 6723564"/>
              <a:gd name="connsiteX491" fmla="*/ 7104942 w 12071485"/>
              <a:gd name="connsiteY491" fmla="*/ 2475166 h 6723564"/>
              <a:gd name="connsiteX492" fmla="*/ 7315143 w 12071485"/>
              <a:gd name="connsiteY492" fmla="*/ 2571466 h 6723564"/>
              <a:gd name="connsiteX493" fmla="*/ 7385555 w 12071485"/>
              <a:gd name="connsiteY493" fmla="*/ 2877966 h 6723564"/>
              <a:gd name="connsiteX494" fmla="*/ 7108048 w 12071485"/>
              <a:gd name="connsiteY494" fmla="*/ 3249700 h 6723564"/>
              <a:gd name="connsiteX495" fmla="*/ 6909756 w 12071485"/>
              <a:gd name="connsiteY495" fmla="*/ 3150294 h 6723564"/>
              <a:gd name="connsiteX496" fmla="*/ 6836755 w 12071485"/>
              <a:gd name="connsiteY496" fmla="*/ 2861397 h 6723564"/>
              <a:gd name="connsiteX497" fmla="*/ 6909756 w 12071485"/>
              <a:gd name="connsiteY497" fmla="*/ 2573019 h 6723564"/>
              <a:gd name="connsiteX498" fmla="*/ 7104942 w 12071485"/>
              <a:gd name="connsiteY498" fmla="*/ 2475166 h 6723564"/>
              <a:gd name="connsiteX499" fmla="*/ 5846484 w 12071485"/>
              <a:gd name="connsiteY499" fmla="*/ 2473096 h 6723564"/>
              <a:gd name="connsiteX500" fmla="*/ 6055650 w 12071485"/>
              <a:gd name="connsiteY500" fmla="*/ 2572500 h 6723564"/>
              <a:gd name="connsiteX501" fmla="*/ 6125026 w 12071485"/>
              <a:gd name="connsiteY501" fmla="*/ 2861397 h 6723564"/>
              <a:gd name="connsiteX502" fmla="*/ 6055650 w 12071485"/>
              <a:gd name="connsiteY502" fmla="*/ 3149260 h 6723564"/>
              <a:gd name="connsiteX503" fmla="*/ 5848556 w 12071485"/>
              <a:gd name="connsiteY503" fmla="*/ 3249700 h 6723564"/>
              <a:gd name="connsiteX504" fmla="*/ 5639392 w 12071485"/>
              <a:gd name="connsiteY504" fmla="*/ 3149260 h 6723564"/>
              <a:gd name="connsiteX505" fmla="*/ 5568978 w 12071485"/>
              <a:gd name="connsiteY505" fmla="*/ 2862433 h 6723564"/>
              <a:gd name="connsiteX506" fmla="*/ 5638873 w 12071485"/>
              <a:gd name="connsiteY506" fmla="*/ 2573019 h 6723564"/>
              <a:gd name="connsiteX507" fmla="*/ 5846484 w 12071485"/>
              <a:gd name="connsiteY507" fmla="*/ 2473096 h 6723564"/>
              <a:gd name="connsiteX508" fmla="*/ 7928908 w 12071485"/>
              <a:gd name="connsiteY508" fmla="*/ 2296029 h 6723564"/>
              <a:gd name="connsiteX509" fmla="*/ 7928908 w 12071485"/>
              <a:gd name="connsiteY509" fmla="*/ 3434013 h 6723564"/>
              <a:gd name="connsiteX510" fmla="*/ 8200202 w 12071485"/>
              <a:gd name="connsiteY510" fmla="*/ 3434013 h 6723564"/>
              <a:gd name="connsiteX511" fmla="*/ 8200202 w 12071485"/>
              <a:gd name="connsiteY511" fmla="*/ 2296029 h 6723564"/>
              <a:gd name="connsiteX512" fmla="*/ 10300992 w 12071485"/>
              <a:gd name="connsiteY512" fmla="*/ 2268072 h 6723564"/>
              <a:gd name="connsiteX513" fmla="*/ 10182431 w 12071485"/>
              <a:gd name="connsiteY513" fmla="*/ 2279462 h 6723564"/>
              <a:gd name="connsiteX514" fmla="*/ 10089238 w 12071485"/>
              <a:gd name="connsiteY514" fmla="*/ 2307422 h 6723564"/>
              <a:gd name="connsiteX515" fmla="*/ 10017791 w 12071485"/>
              <a:gd name="connsiteY515" fmla="*/ 2349357 h 6723564"/>
              <a:gd name="connsiteX516" fmla="*/ 9964982 w 12071485"/>
              <a:gd name="connsiteY516" fmla="*/ 2394917 h 6723564"/>
              <a:gd name="connsiteX517" fmla="*/ 9925116 w 12071485"/>
              <a:gd name="connsiteY517" fmla="*/ 2440996 h 6723564"/>
              <a:gd name="connsiteX518" fmla="*/ 9894053 w 12071485"/>
              <a:gd name="connsiteY518" fmla="*/ 2296029 h 6723564"/>
              <a:gd name="connsiteX519" fmla="*/ 9674532 w 12071485"/>
              <a:gd name="connsiteY519" fmla="*/ 2296029 h 6723564"/>
              <a:gd name="connsiteX520" fmla="*/ 9674532 w 12071485"/>
              <a:gd name="connsiteY520" fmla="*/ 3434013 h 6723564"/>
              <a:gd name="connsiteX521" fmla="*/ 9945826 w 12071485"/>
              <a:gd name="connsiteY521" fmla="*/ 3434013 h 6723564"/>
              <a:gd name="connsiteX522" fmla="*/ 9945826 w 12071485"/>
              <a:gd name="connsiteY522" fmla="*/ 2882107 h 6723564"/>
              <a:gd name="connsiteX523" fmla="*/ 9969641 w 12071485"/>
              <a:gd name="connsiteY523" fmla="*/ 2631524 h 6723564"/>
              <a:gd name="connsiteX524" fmla="*/ 10063869 w 12071485"/>
              <a:gd name="connsiteY524" fmla="*/ 2517620 h 6723564"/>
              <a:gd name="connsiteX525" fmla="*/ 10211941 w 12071485"/>
              <a:gd name="connsiteY525" fmla="*/ 2474131 h 6723564"/>
              <a:gd name="connsiteX526" fmla="*/ 10357944 w 12071485"/>
              <a:gd name="connsiteY526" fmla="*/ 2548686 h 6723564"/>
              <a:gd name="connsiteX527" fmla="*/ 10398327 w 12071485"/>
              <a:gd name="connsiteY527" fmla="*/ 2775453 h 6723564"/>
              <a:gd name="connsiteX528" fmla="*/ 10398327 w 12071485"/>
              <a:gd name="connsiteY528" fmla="*/ 3434013 h 6723564"/>
              <a:gd name="connsiteX529" fmla="*/ 10669620 w 12071485"/>
              <a:gd name="connsiteY529" fmla="*/ 3434013 h 6723564"/>
              <a:gd name="connsiteX530" fmla="*/ 10669620 w 12071485"/>
              <a:gd name="connsiteY530" fmla="*/ 2768205 h 6723564"/>
              <a:gd name="connsiteX531" fmla="*/ 10708968 w 12071485"/>
              <a:gd name="connsiteY531" fmla="*/ 2615992 h 6723564"/>
              <a:gd name="connsiteX532" fmla="*/ 10936772 w 12071485"/>
              <a:gd name="connsiteY532" fmla="*/ 2473096 h 6723564"/>
              <a:gd name="connsiteX533" fmla="*/ 11077079 w 12071485"/>
              <a:gd name="connsiteY533" fmla="*/ 2547131 h 6723564"/>
              <a:gd name="connsiteX534" fmla="*/ 11113838 w 12071485"/>
              <a:gd name="connsiteY534" fmla="*/ 2787879 h 6723564"/>
              <a:gd name="connsiteX535" fmla="*/ 11113838 w 12071485"/>
              <a:gd name="connsiteY535" fmla="*/ 3434013 h 6723564"/>
              <a:gd name="connsiteX536" fmla="*/ 11386166 w 12071485"/>
              <a:gd name="connsiteY536" fmla="*/ 3434013 h 6723564"/>
              <a:gd name="connsiteX537" fmla="*/ 11386166 w 12071485"/>
              <a:gd name="connsiteY537" fmla="*/ 2707112 h 6723564"/>
              <a:gd name="connsiteX538" fmla="*/ 11294528 w 12071485"/>
              <a:gd name="connsiteY538" fmla="*/ 2378867 h 6723564"/>
              <a:gd name="connsiteX539" fmla="*/ 11007185 w 12071485"/>
              <a:gd name="connsiteY539" fmla="*/ 2268072 h 6723564"/>
              <a:gd name="connsiteX540" fmla="*/ 10790770 w 12071485"/>
              <a:gd name="connsiteY540" fmla="*/ 2315704 h 6723564"/>
              <a:gd name="connsiteX541" fmla="*/ 10632344 w 12071485"/>
              <a:gd name="connsiteY541" fmla="*/ 2451351 h 6723564"/>
              <a:gd name="connsiteX542" fmla="*/ 10517924 w 12071485"/>
              <a:gd name="connsiteY542" fmla="*/ 2322952 h 6723564"/>
              <a:gd name="connsiteX543" fmla="*/ 10300992 w 12071485"/>
              <a:gd name="connsiteY543" fmla="*/ 2268072 h 6723564"/>
              <a:gd name="connsiteX544" fmla="*/ 8957536 w 12071485"/>
              <a:gd name="connsiteY544" fmla="*/ 2268072 h 6723564"/>
              <a:gd name="connsiteX545" fmla="*/ 8522637 w 12071485"/>
              <a:gd name="connsiteY545" fmla="*/ 2354016 h 6723564"/>
              <a:gd name="connsiteX546" fmla="*/ 8556809 w 12071485"/>
              <a:gd name="connsiteY546" fmla="*/ 2447208 h 6723564"/>
              <a:gd name="connsiteX547" fmla="*/ 8590979 w 12071485"/>
              <a:gd name="connsiteY547" fmla="*/ 2541438 h 6723564"/>
              <a:gd name="connsiteX548" fmla="*/ 8933720 w 12071485"/>
              <a:gd name="connsiteY548" fmla="*/ 2463775 h 6723564"/>
              <a:gd name="connsiteX549" fmla="*/ 9078687 w 12071485"/>
              <a:gd name="connsiteY549" fmla="*/ 2510892 h 6723564"/>
              <a:gd name="connsiteX550" fmla="*/ 9126318 w 12071485"/>
              <a:gd name="connsiteY550" fmla="*/ 2661551 h 6723564"/>
              <a:gd name="connsiteX551" fmla="*/ 9126318 w 12071485"/>
              <a:gd name="connsiteY551" fmla="*/ 2721608 h 6723564"/>
              <a:gd name="connsiteX552" fmla="*/ 9052800 w 12071485"/>
              <a:gd name="connsiteY552" fmla="*/ 2728856 h 6723564"/>
              <a:gd name="connsiteX553" fmla="*/ 8968926 w 12071485"/>
              <a:gd name="connsiteY553" fmla="*/ 2737141 h 6723564"/>
              <a:gd name="connsiteX554" fmla="*/ 8899550 w 12071485"/>
              <a:gd name="connsiteY554" fmla="*/ 2745425 h 6723564"/>
              <a:gd name="connsiteX555" fmla="*/ 8549560 w 12071485"/>
              <a:gd name="connsiteY555" fmla="*/ 2853631 h 6723564"/>
              <a:gd name="connsiteX556" fmla="*/ 8433587 w 12071485"/>
              <a:gd name="connsiteY556" fmla="*/ 3116123 h 6723564"/>
              <a:gd name="connsiteX557" fmla="*/ 8531439 w 12071485"/>
              <a:gd name="connsiteY557" fmla="*/ 3368261 h 6723564"/>
              <a:gd name="connsiteX558" fmla="*/ 8787718 w 12071485"/>
              <a:gd name="connsiteY558" fmla="*/ 3455757 h 6723564"/>
              <a:gd name="connsiteX559" fmla="*/ 8984976 w 12071485"/>
              <a:gd name="connsiteY559" fmla="*/ 3416927 h 6723564"/>
              <a:gd name="connsiteX560" fmla="*/ 9151169 w 12071485"/>
              <a:gd name="connsiteY560" fmla="*/ 3295260 h 6723564"/>
              <a:gd name="connsiteX561" fmla="*/ 9172914 w 12071485"/>
              <a:gd name="connsiteY561" fmla="*/ 3364637 h 6723564"/>
              <a:gd name="connsiteX562" fmla="*/ 9195695 w 12071485"/>
              <a:gd name="connsiteY562" fmla="*/ 3434013 h 6723564"/>
              <a:gd name="connsiteX563" fmla="*/ 9396576 w 12071485"/>
              <a:gd name="connsiteY563" fmla="*/ 3434013 h 6723564"/>
              <a:gd name="connsiteX564" fmla="*/ 9396576 w 12071485"/>
              <a:gd name="connsiteY564" fmla="*/ 2691581 h 6723564"/>
              <a:gd name="connsiteX565" fmla="*/ 9291993 w 12071485"/>
              <a:gd name="connsiteY565" fmla="*/ 2367995 h 6723564"/>
              <a:gd name="connsiteX566" fmla="*/ 8957536 w 12071485"/>
              <a:gd name="connsiteY566" fmla="*/ 2268072 h 6723564"/>
              <a:gd name="connsiteX567" fmla="*/ 5852698 w 12071485"/>
              <a:gd name="connsiteY567" fmla="*/ 2268072 h 6723564"/>
              <a:gd name="connsiteX568" fmla="*/ 5443686 w 12071485"/>
              <a:gd name="connsiteY568" fmla="*/ 2427018 h 6723564"/>
              <a:gd name="connsiteX569" fmla="*/ 5298720 w 12071485"/>
              <a:gd name="connsiteY569" fmla="*/ 2861397 h 6723564"/>
              <a:gd name="connsiteX570" fmla="*/ 5443686 w 12071485"/>
              <a:gd name="connsiteY570" fmla="*/ 3292153 h 6723564"/>
              <a:gd name="connsiteX571" fmla="*/ 5841307 w 12071485"/>
              <a:gd name="connsiteY571" fmla="*/ 3455757 h 6723564"/>
              <a:gd name="connsiteX572" fmla="*/ 6250318 w 12071485"/>
              <a:gd name="connsiteY572" fmla="*/ 3294742 h 6723564"/>
              <a:gd name="connsiteX573" fmla="*/ 6396319 w 12071485"/>
              <a:gd name="connsiteY573" fmla="*/ 2861397 h 6723564"/>
              <a:gd name="connsiteX574" fmla="*/ 6251871 w 12071485"/>
              <a:gd name="connsiteY574" fmla="*/ 2430123 h 6723564"/>
              <a:gd name="connsiteX575" fmla="*/ 5852698 w 12071485"/>
              <a:gd name="connsiteY575" fmla="*/ 2268072 h 6723564"/>
              <a:gd name="connsiteX576" fmla="*/ 4684956 w 12071485"/>
              <a:gd name="connsiteY576" fmla="*/ 2268072 h 6723564"/>
              <a:gd name="connsiteX577" fmla="*/ 4298724 w 12071485"/>
              <a:gd name="connsiteY577" fmla="*/ 2439960 h 6723564"/>
              <a:gd name="connsiteX578" fmla="*/ 4268696 w 12071485"/>
              <a:gd name="connsiteY578" fmla="*/ 2296029 h 6723564"/>
              <a:gd name="connsiteX579" fmla="*/ 4050213 w 12071485"/>
              <a:gd name="connsiteY579" fmla="*/ 2296029 h 6723564"/>
              <a:gd name="connsiteX580" fmla="*/ 4050213 w 12071485"/>
              <a:gd name="connsiteY580" fmla="*/ 3434013 h 6723564"/>
              <a:gd name="connsiteX581" fmla="*/ 4321504 w 12071485"/>
              <a:gd name="connsiteY581" fmla="*/ 3434013 h 6723564"/>
              <a:gd name="connsiteX582" fmla="*/ 4321504 w 12071485"/>
              <a:gd name="connsiteY582" fmla="*/ 2880036 h 6723564"/>
              <a:gd name="connsiteX583" fmla="*/ 4341179 w 12071485"/>
              <a:gd name="connsiteY583" fmla="*/ 2631524 h 6723564"/>
              <a:gd name="connsiteX584" fmla="*/ 4447314 w 12071485"/>
              <a:gd name="connsiteY584" fmla="*/ 2518139 h 6723564"/>
              <a:gd name="connsiteX585" fmla="*/ 4608330 w 12071485"/>
              <a:gd name="connsiteY585" fmla="*/ 2473096 h 6723564"/>
              <a:gd name="connsiteX586" fmla="*/ 4764686 w 12071485"/>
              <a:gd name="connsiteY586" fmla="*/ 2541438 h 6723564"/>
              <a:gd name="connsiteX587" fmla="*/ 4809212 w 12071485"/>
              <a:gd name="connsiteY587" fmla="*/ 2747496 h 6723564"/>
              <a:gd name="connsiteX588" fmla="*/ 4809212 w 12071485"/>
              <a:gd name="connsiteY588" fmla="*/ 3434013 h 6723564"/>
              <a:gd name="connsiteX589" fmla="*/ 5081541 w 12071485"/>
              <a:gd name="connsiteY589" fmla="*/ 3434013 h 6723564"/>
              <a:gd name="connsiteX590" fmla="*/ 5081541 w 12071485"/>
              <a:gd name="connsiteY590" fmla="*/ 2714360 h 6723564"/>
              <a:gd name="connsiteX591" fmla="*/ 4982653 w 12071485"/>
              <a:gd name="connsiteY591" fmla="*/ 2382491 h 6723564"/>
              <a:gd name="connsiteX592" fmla="*/ 4684956 w 12071485"/>
              <a:gd name="connsiteY592" fmla="*/ 2268072 h 6723564"/>
              <a:gd name="connsiteX593" fmla="*/ 7928908 w 12071485"/>
              <a:gd name="connsiteY593" fmla="*/ 1898409 h 6723564"/>
              <a:gd name="connsiteX594" fmla="*/ 7928908 w 12071485"/>
              <a:gd name="connsiteY594" fmla="*/ 2130355 h 6723564"/>
              <a:gd name="connsiteX595" fmla="*/ 8201236 w 12071485"/>
              <a:gd name="connsiteY595" fmla="*/ 2130355 h 6723564"/>
              <a:gd name="connsiteX596" fmla="*/ 8201236 w 12071485"/>
              <a:gd name="connsiteY596" fmla="*/ 1898409 h 6723564"/>
              <a:gd name="connsiteX597" fmla="*/ 7646494 w 12071485"/>
              <a:gd name="connsiteY597" fmla="*/ 1859061 h 6723564"/>
              <a:gd name="connsiteX598" fmla="*/ 7375201 w 12071485"/>
              <a:gd name="connsiteY598" fmla="*/ 1876664 h 6723564"/>
              <a:gd name="connsiteX599" fmla="*/ 7375201 w 12071485"/>
              <a:gd name="connsiteY599" fmla="*/ 2244256 h 6723564"/>
              <a:gd name="connsiteX600" fmla="*/ 7385555 w 12071485"/>
              <a:gd name="connsiteY600" fmla="*/ 2439960 h 6723564"/>
              <a:gd name="connsiteX601" fmla="*/ 7042814 w 12071485"/>
              <a:gd name="connsiteY601" fmla="*/ 2268072 h 6723564"/>
              <a:gd name="connsiteX602" fmla="*/ 6693343 w 12071485"/>
              <a:gd name="connsiteY602" fmla="*/ 2429088 h 6723564"/>
              <a:gd name="connsiteX603" fmla="*/ 6566497 w 12071485"/>
              <a:gd name="connsiteY603" fmla="*/ 2855185 h 6723564"/>
              <a:gd name="connsiteX604" fmla="*/ 6693861 w 12071485"/>
              <a:gd name="connsiteY604" fmla="*/ 3292153 h 6723564"/>
              <a:gd name="connsiteX605" fmla="*/ 7043849 w 12071485"/>
              <a:gd name="connsiteY605" fmla="*/ 3455757 h 6723564"/>
              <a:gd name="connsiteX606" fmla="*/ 7157234 w 12071485"/>
              <a:gd name="connsiteY606" fmla="*/ 3443850 h 6723564"/>
              <a:gd name="connsiteX607" fmla="*/ 7242142 w 12071485"/>
              <a:gd name="connsiteY607" fmla="*/ 3415893 h 6723564"/>
              <a:gd name="connsiteX608" fmla="*/ 7304788 w 12071485"/>
              <a:gd name="connsiteY608" fmla="*/ 3373439 h 6723564"/>
              <a:gd name="connsiteX609" fmla="*/ 7348796 w 12071485"/>
              <a:gd name="connsiteY609" fmla="*/ 3326842 h 6723564"/>
              <a:gd name="connsiteX610" fmla="*/ 7381413 w 12071485"/>
              <a:gd name="connsiteY610" fmla="*/ 3278692 h 6723564"/>
              <a:gd name="connsiteX611" fmla="*/ 7411441 w 12071485"/>
              <a:gd name="connsiteY611" fmla="*/ 3434013 h 6723564"/>
              <a:gd name="connsiteX612" fmla="*/ 7646494 w 12071485"/>
              <a:gd name="connsiteY612" fmla="*/ 3434013 h 6723564"/>
              <a:gd name="connsiteX613" fmla="*/ 2231473 w 12071485"/>
              <a:gd name="connsiteY613" fmla="*/ 760654 h 6723564"/>
              <a:gd name="connsiteX614" fmla="*/ 650245 w 12071485"/>
              <a:gd name="connsiteY614" fmla="*/ 2341884 h 6723564"/>
              <a:gd name="connsiteX615" fmla="*/ 2231473 w 12071485"/>
              <a:gd name="connsiteY615" fmla="*/ 3923109 h 6723564"/>
              <a:gd name="connsiteX616" fmla="*/ 2393146 w 12071485"/>
              <a:gd name="connsiteY616" fmla="*/ 3914945 h 6723564"/>
              <a:gd name="connsiteX617" fmla="*/ 2506036 w 12071485"/>
              <a:gd name="connsiteY617" fmla="*/ 3897716 h 6723564"/>
              <a:gd name="connsiteX618" fmla="*/ 2562722 w 12071485"/>
              <a:gd name="connsiteY618" fmla="*/ 3890974 h 6723564"/>
              <a:gd name="connsiteX619" fmla="*/ 2585730 w 12071485"/>
              <a:gd name="connsiteY619" fmla="*/ 3881835 h 6723564"/>
              <a:gd name="connsiteX620" fmla="*/ 2665156 w 12071485"/>
              <a:gd name="connsiteY620" fmla="*/ 3861413 h 6723564"/>
              <a:gd name="connsiteX621" fmla="*/ 2662598 w 12071485"/>
              <a:gd name="connsiteY621" fmla="*/ 3851303 h 6723564"/>
              <a:gd name="connsiteX622" fmla="*/ 2697456 w 12071485"/>
              <a:gd name="connsiteY622" fmla="*/ 3837457 h 6723564"/>
              <a:gd name="connsiteX623" fmla="*/ 2718943 w 12071485"/>
              <a:gd name="connsiteY623" fmla="*/ 3822114 h 6723564"/>
              <a:gd name="connsiteX624" fmla="*/ 2801833 w 12071485"/>
              <a:gd name="connsiteY624" fmla="*/ 3771823 h 6723564"/>
              <a:gd name="connsiteX625" fmla="*/ 2945687 w 12071485"/>
              <a:gd name="connsiteY625" fmla="*/ 3466784 h 6723564"/>
              <a:gd name="connsiteX626" fmla="*/ 2550380 w 12071485"/>
              <a:gd name="connsiteY626" fmla="*/ 3071478 h 6723564"/>
              <a:gd name="connsiteX627" fmla="*/ 2520534 w 12071485"/>
              <a:gd name="connsiteY627" fmla="*/ 3074487 h 6723564"/>
              <a:gd name="connsiteX628" fmla="*/ 2514301 w 12071485"/>
              <a:gd name="connsiteY628" fmla="*/ 3076678 h 6723564"/>
              <a:gd name="connsiteX629" fmla="*/ 2434470 w 12071485"/>
              <a:gd name="connsiteY629" fmla="*/ 3095135 h 6723564"/>
              <a:gd name="connsiteX630" fmla="*/ 2414974 w 12071485"/>
              <a:gd name="connsiteY630" fmla="*/ 3096811 h 6723564"/>
              <a:gd name="connsiteX631" fmla="*/ 2396509 w 12071485"/>
              <a:gd name="connsiteY631" fmla="*/ 3102544 h 6723564"/>
              <a:gd name="connsiteX632" fmla="*/ 2366381 w 12071485"/>
              <a:gd name="connsiteY632" fmla="*/ 3118895 h 6723564"/>
              <a:gd name="connsiteX633" fmla="*/ 2231473 w 12071485"/>
              <a:gd name="connsiteY633" fmla="*/ 3132495 h 6723564"/>
              <a:gd name="connsiteX634" fmla="*/ 1440858 w 12071485"/>
              <a:gd name="connsiteY634" fmla="*/ 2341884 h 6723564"/>
              <a:gd name="connsiteX635" fmla="*/ 2231473 w 12071485"/>
              <a:gd name="connsiteY635" fmla="*/ 1551268 h 6723564"/>
              <a:gd name="connsiteX636" fmla="*/ 3022088 w 12071485"/>
              <a:gd name="connsiteY636" fmla="*/ 2341884 h 6723564"/>
              <a:gd name="connsiteX637" fmla="*/ 3020474 w 12071485"/>
              <a:gd name="connsiteY637" fmla="*/ 2357894 h 6723564"/>
              <a:gd name="connsiteX638" fmla="*/ 3022523 w 12071485"/>
              <a:gd name="connsiteY638" fmla="*/ 2357915 h 6723564"/>
              <a:gd name="connsiteX639" fmla="*/ 3022523 w 12071485"/>
              <a:gd name="connsiteY639" fmla="*/ 3273985 h 6723564"/>
              <a:gd name="connsiteX640" fmla="*/ 3030880 w 12071485"/>
              <a:gd name="connsiteY640" fmla="*/ 3273985 h 6723564"/>
              <a:gd name="connsiteX641" fmla="*/ 3027713 w 12071485"/>
              <a:gd name="connsiteY641" fmla="*/ 3306056 h 6723564"/>
              <a:gd name="connsiteX642" fmla="*/ 3420207 w 12071485"/>
              <a:gd name="connsiteY642" fmla="*/ 3706910 h 6723564"/>
              <a:gd name="connsiteX643" fmla="*/ 3812702 w 12071485"/>
              <a:gd name="connsiteY643" fmla="*/ 3306056 h 6723564"/>
              <a:gd name="connsiteX644" fmla="*/ 3809537 w 12071485"/>
              <a:gd name="connsiteY644" fmla="*/ 3273985 h 6723564"/>
              <a:gd name="connsiteX645" fmla="*/ 3812699 w 12071485"/>
              <a:gd name="connsiteY645" fmla="*/ 3273985 h 6723564"/>
              <a:gd name="connsiteX646" fmla="*/ 3812699 w 12071485"/>
              <a:gd name="connsiteY646" fmla="*/ 2341913 h 6723564"/>
              <a:gd name="connsiteX647" fmla="*/ 3812702 w 12071485"/>
              <a:gd name="connsiteY647" fmla="*/ 2341884 h 6723564"/>
              <a:gd name="connsiteX648" fmla="*/ 3812699 w 12071485"/>
              <a:gd name="connsiteY648" fmla="*/ 2341852 h 6723564"/>
              <a:gd name="connsiteX649" fmla="*/ 3812699 w 12071485"/>
              <a:gd name="connsiteY649" fmla="*/ 2255686 h 6723564"/>
              <a:gd name="connsiteX650" fmla="*/ 3808348 w 12071485"/>
              <a:gd name="connsiteY650" fmla="*/ 2255686 h 6723564"/>
              <a:gd name="connsiteX651" fmla="*/ 3804538 w 12071485"/>
              <a:gd name="connsiteY651" fmla="*/ 2180210 h 6723564"/>
              <a:gd name="connsiteX652" fmla="*/ 2231473 w 12071485"/>
              <a:gd name="connsiteY652" fmla="*/ 760654 h 6723564"/>
              <a:gd name="connsiteX653" fmla="*/ 2179183 w 12071485"/>
              <a:gd name="connsiteY653" fmla="*/ 0 h 6723564"/>
              <a:gd name="connsiteX654" fmla="*/ 4186025 w 12071485"/>
              <a:gd name="connsiteY654" fmla="*/ 1293327 h 6723564"/>
              <a:gd name="connsiteX655" fmla="*/ 4199000 w 12071485"/>
              <a:gd name="connsiteY655" fmla="*/ 1327798 h 6723564"/>
              <a:gd name="connsiteX656" fmla="*/ 11075336 w 12071485"/>
              <a:gd name="connsiteY656" fmla="*/ 1327798 h 6723564"/>
              <a:gd name="connsiteX657" fmla="*/ 11090677 w 12071485"/>
              <a:gd name="connsiteY657" fmla="*/ 1329302 h 6723564"/>
              <a:gd name="connsiteX658" fmla="*/ 11565268 w 12071485"/>
              <a:gd name="connsiteY658" fmla="*/ 1329302 h 6723564"/>
              <a:gd name="connsiteX659" fmla="*/ 12071485 w 12071485"/>
              <a:gd name="connsiteY659" fmla="*/ 1821477 h 6723564"/>
              <a:gd name="connsiteX660" fmla="*/ 12071485 w 12071485"/>
              <a:gd name="connsiteY660" fmla="*/ 5026005 h 6723564"/>
              <a:gd name="connsiteX661" fmla="*/ 12071485 w 12071485"/>
              <a:gd name="connsiteY661" fmla="*/ 5028041 h 6723564"/>
              <a:gd name="connsiteX662" fmla="*/ 12071485 w 12071485"/>
              <a:gd name="connsiteY662" fmla="*/ 5773855 h 6723564"/>
              <a:gd name="connsiteX663" fmla="*/ 12071485 w 12071485"/>
              <a:gd name="connsiteY663" fmla="*/ 5816308 h 6723564"/>
              <a:gd name="connsiteX664" fmla="*/ 12071485 w 12071485"/>
              <a:gd name="connsiteY664" fmla="*/ 5941696 h 6723564"/>
              <a:gd name="connsiteX665" fmla="*/ 12066367 w 12071485"/>
              <a:gd name="connsiteY665" fmla="*/ 5941696 h 6723564"/>
              <a:gd name="connsiteX666" fmla="*/ 12066367 w 12071485"/>
              <a:gd name="connsiteY666" fmla="*/ 6212241 h 6723564"/>
              <a:gd name="connsiteX667" fmla="*/ 11555044 w 12071485"/>
              <a:gd name="connsiteY667" fmla="*/ 6723564 h 6723564"/>
              <a:gd name="connsiteX668" fmla="*/ 511324 w 12071485"/>
              <a:gd name="connsiteY668" fmla="*/ 6723564 h 6723564"/>
              <a:gd name="connsiteX669" fmla="*/ 1 w 12071485"/>
              <a:gd name="connsiteY669" fmla="*/ 6212241 h 6723564"/>
              <a:gd name="connsiteX670" fmla="*/ 1 w 12071485"/>
              <a:gd name="connsiteY670" fmla="*/ 5799876 h 6723564"/>
              <a:gd name="connsiteX671" fmla="*/ 629 w 12071485"/>
              <a:gd name="connsiteY671" fmla="*/ 5793652 h 6723564"/>
              <a:gd name="connsiteX672" fmla="*/ 0 w 12071485"/>
              <a:gd name="connsiteY672" fmla="*/ 5793652 h 6723564"/>
              <a:gd name="connsiteX673" fmla="*/ 0 w 12071485"/>
              <a:gd name="connsiteY673" fmla="*/ 5003349 h 6723564"/>
              <a:gd name="connsiteX674" fmla="*/ 1180 w 12071485"/>
              <a:gd name="connsiteY674" fmla="*/ 5003349 h 6723564"/>
              <a:gd name="connsiteX675" fmla="*/ 1180 w 12071485"/>
              <a:gd name="connsiteY675" fmla="*/ 2715653 h 6723564"/>
              <a:gd name="connsiteX676" fmla="*/ 1180 w 12071485"/>
              <a:gd name="connsiteY676" fmla="*/ 2715651 h 6723564"/>
              <a:gd name="connsiteX677" fmla="*/ 1180 w 12071485"/>
              <a:gd name="connsiteY677" fmla="*/ 2117586 h 6723564"/>
              <a:gd name="connsiteX678" fmla="*/ 2179183 w 12071485"/>
              <a:gd name="connsiteY678" fmla="*/ 0 h 672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</a:cxnLst>
            <a:rect l="l" t="t" r="r" b="b"/>
            <a:pathLst>
              <a:path w="12071485" h="6723564">
                <a:moveTo>
                  <a:pt x="11376957" y="4719469"/>
                </a:moveTo>
                <a:cubicBezTo>
                  <a:pt x="11358179" y="4719469"/>
                  <a:pt x="11340034" y="4726113"/>
                  <a:pt x="11322518" y="4739403"/>
                </a:cubicBezTo>
                <a:cubicBezTo>
                  <a:pt x="11305002" y="4752691"/>
                  <a:pt x="11293151" y="4768436"/>
                  <a:pt x="11286968" y="4786634"/>
                </a:cubicBezTo>
                <a:cubicBezTo>
                  <a:pt x="11280879" y="4804546"/>
                  <a:pt x="11282125" y="4820001"/>
                  <a:pt x="11290706" y="4833000"/>
                </a:cubicBezTo>
                <a:cubicBezTo>
                  <a:pt x="11299286" y="4846000"/>
                  <a:pt x="11312965" y="4852499"/>
                  <a:pt x="11331743" y="4852499"/>
                </a:cubicBezTo>
                <a:cubicBezTo>
                  <a:pt x="11350232" y="4852499"/>
                  <a:pt x="11368112" y="4846000"/>
                  <a:pt x="11385387" y="4833000"/>
                </a:cubicBezTo>
                <a:cubicBezTo>
                  <a:pt x="11402660" y="4820001"/>
                  <a:pt x="11414342" y="4804546"/>
                  <a:pt x="11420431" y="4786634"/>
                </a:cubicBezTo>
                <a:cubicBezTo>
                  <a:pt x="11426614" y="4768436"/>
                  <a:pt x="11425537" y="4752691"/>
                  <a:pt x="11417198" y="4739403"/>
                </a:cubicBezTo>
                <a:cubicBezTo>
                  <a:pt x="11408859" y="4726113"/>
                  <a:pt x="11395445" y="4719469"/>
                  <a:pt x="11376957" y="4719469"/>
                </a:cubicBezTo>
                <a:close/>
                <a:moveTo>
                  <a:pt x="6072660" y="4616772"/>
                </a:moveTo>
                <a:lnTo>
                  <a:pt x="6041439" y="4708636"/>
                </a:lnTo>
                <a:cubicBezTo>
                  <a:pt x="6026973" y="4726547"/>
                  <a:pt x="6007855" y="4741785"/>
                  <a:pt x="5984085" y="4754352"/>
                </a:cubicBezTo>
                <a:cubicBezTo>
                  <a:pt x="5960316" y="4766918"/>
                  <a:pt x="5935288" y="4773202"/>
                  <a:pt x="5908999" y="4773202"/>
                </a:cubicBezTo>
                <a:cubicBezTo>
                  <a:pt x="5887043" y="4773202"/>
                  <a:pt x="5871985" y="4767785"/>
                  <a:pt x="5863822" y="4756952"/>
                </a:cubicBezTo>
                <a:cubicBezTo>
                  <a:pt x="5855658" y="4746118"/>
                  <a:pt x="5855016" y="4730592"/>
                  <a:pt x="5861889" y="4710370"/>
                </a:cubicBezTo>
                <a:cubicBezTo>
                  <a:pt x="5871900" y="4680904"/>
                  <a:pt x="5889853" y="4659527"/>
                  <a:pt x="5915746" y="4646238"/>
                </a:cubicBezTo>
                <a:cubicBezTo>
                  <a:pt x="5941640" y="4632950"/>
                  <a:pt x="5978241" y="4624283"/>
                  <a:pt x="6025550" y="4620238"/>
                </a:cubicBezTo>
                <a:cubicBezTo>
                  <a:pt x="6026704" y="4620238"/>
                  <a:pt x="6034628" y="4619661"/>
                  <a:pt x="6049321" y="4618506"/>
                </a:cubicBezTo>
                <a:cubicBezTo>
                  <a:pt x="6064013" y="4617350"/>
                  <a:pt x="6071792" y="4616772"/>
                  <a:pt x="6072660" y="4616772"/>
                </a:cubicBezTo>
                <a:close/>
                <a:moveTo>
                  <a:pt x="2776439" y="4616772"/>
                </a:moveTo>
                <a:lnTo>
                  <a:pt x="2745219" y="4708636"/>
                </a:lnTo>
                <a:cubicBezTo>
                  <a:pt x="2730754" y="4726547"/>
                  <a:pt x="2711636" y="4741785"/>
                  <a:pt x="2687865" y="4754352"/>
                </a:cubicBezTo>
                <a:cubicBezTo>
                  <a:pt x="2664096" y="4766918"/>
                  <a:pt x="2639067" y="4773202"/>
                  <a:pt x="2612779" y="4773202"/>
                </a:cubicBezTo>
                <a:cubicBezTo>
                  <a:pt x="2590823" y="4773202"/>
                  <a:pt x="2575765" y="4767785"/>
                  <a:pt x="2567602" y="4756952"/>
                </a:cubicBezTo>
                <a:cubicBezTo>
                  <a:pt x="2559438" y="4746118"/>
                  <a:pt x="2558795" y="4730592"/>
                  <a:pt x="2565669" y="4710370"/>
                </a:cubicBezTo>
                <a:cubicBezTo>
                  <a:pt x="2575680" y="4680904"/>
                  <a:pt x="2593633" y="4659527"/>
                  <a:pt x="2619525" y="4646238"/>
                </a:cubicBezTo>
                <a:cubicBezTo>
                  <a:pt x="2645419" y="4632950"/>
                  <a:pt x="2682020" y="4624283"/>
                  <a:pt x="2729330" y="4620238"/>
                </a:cubicBezTo>
                <a:cubicBezTo>
                  <a:pt x="2730485" y="4620238"/>
                  <a:pt x="2738408" y="4619661"/>
                  <a:pt x="2753101" y="4618506"/>
                </a:cubicBezTo>
                <a:cubicBezTo>
                  <a:pt x="2767793" y="4617350"/>
                  <a:pt x="2775573" y="4616772"/>
                  <a:pt x="2776439" y="4616772"/>
                </a:cubicBezTo>
                <a:close/>
                <a:moveTo>
                  <a:pt x="8730373" y="4443443"/>
                </a:moveTo>
                <a:cubicBezTo>
                  <a:pt x="8766962" y="4443732"/>
                  <a:pt x="8790419" y="4456731"/>
                  <a:pt x="8800747" y="4482442"/>
                </a:cubicBezTo>
                <a:cubicBezTo>
                  <a:pt x="8811073" y="4508153"/>
                  <a:pt x="8808526" y="4544552"/>
                  <a:pt x="8793103" y="4591639"/>
                </a:cubicBezTo>
                <a:lnTo>
                  <a:pt x="8787510" y="4608106"/>
                </a:lnTo>
                <a:cubicBezTo>
                  <a:pt x="8751003" y="4712969"/>
                  <a:pt x="8693605" y="4765402"/>
                  <a:pt x="8615318" y="4765402"/>
                </a:cubicBezTo>
                <a:cubicBezTo>
                  <a:pt x="8577764" y="4765402"/>
                  <a:pt x="8553577" y="4749658"/>
                  <a:pt x="8542757" y="4718170"/>
                </a:cubicBezTo>
                <a:cubicBezTo>
                  <a:pt x="8531937" y="4686682"/>
                  <a:pt x="8534431" y="4647682"/>
                  <a:pt x="8550239" y="4601172"/>
                </a:cubicBezTo>
                <a:cubicBezTo>
                  <a:pt x="8566633" y="4552930"/>
                  <a:pt x="8590354" y="4514580"/>
                  <a:pt x="8621402" y="4486126"/>
                </a:cubicBezTo>
                <a:cubicBezTo>
                  <a:pt x="8652450" y="4457670"/>
                  <a:pt x="8688774" y="4443443"/>
                  <a:pt x="8730373" y="4443443"/>
                </a:cubicBezTo>
                <a:close/>
                <a:moveTo>
                  <a:pt x="1284455" y="4443443"/>
                </a:moveTo>
                <a:cubicBezTo>
                  <a:pt x="1323453" y="4443443"/>
                  <a:pt x="1348209" y="4456876"/>
                  <a:pt x="1358721" y="4483742"/>
                </a:cubicBezTo>
                <a:cubicBezTo>
                  <a:pt x="1369235" y="4510608"/>
                  <a:pt x="1364527" y="4553363"/>
                  <a:pt x="1344598" y="4612006"/>
                </a:cubicBezTo>
                <a:cubicBezTo>
                  <a:pt x="1308199" y="4715715"/>
                  <a:pt x="1251867" y="4767568"/>
                  <a:pt x="1175602" y="4767568"/>
                </a:cubicBezTo>
                <a:cubicBezTo>
                  <a:pt x="1140648" y="4767568"/>
                  <a:pt x="1117700" y="4753703"/>
                  <a:pt x="1106758" y="4725969"/>
                </a:cubicBezTo>
                <a:cubicBezTo>
                  <a:pt x="1095817" y="4698236"/>
                  <a:pt x="1099329" y="4657937"/>
                  <a:pt x="1117294" y="4605072"/>
                </a:cubicBezTo>
                <a:cubicBezTo>
                  <a:pt x="1135358" y="4551918"/>
                  <a:pt x="1159212" y="4511692"/>
                  <a:pt x="1188855" y="4484392"/>
                </a:cubicBezTo>
                <a:cubicBezTo>
                  <a:pt x="1218501" y="4457093"/>
                  <a:pt x="1250366" y="4443443"/>
                  <a:pt x="1284455" y="4443443"/>
                </a:cubicBezTo>
                <a:close/>
                <a:moveTo>
                  <a:pt x="3847252" y="4442577"/>
                </a:moveTo>
                <a:cubicBezTo>
                  <a:pt x="3886250" y="4442577"/>
                  <a:pt x="3910715" y="4456443"/>
                  <a:pt x="3920646" y="4484175"/>
                </a:cubicBezTo>
                <a:cubicBezTo>
                  <a:pt x="3930576" y="4511908"/>
                  <a:pt x="3926558" y="4552207"/>
                  <a:pt x="3908593" y="4605072"/>
                </a:cubicBezTo>
                <a:cubicBezTo>
                  <a:pt x="3890823" y="4657360"/>
                  <a:pt x="3867499" y="4697514"/>
                  <a:pt x="3838622" y="4725536"/>
                </a:cubicBezTo>
                <a:cubicBezTo>
                  <a:pt x="3809745" y="4753557"/>
                  <a:pt x="3776097" y="4767568"/>
                  <a:pt x="3737676" y="4767568"/>
                </a:cubicBezTo>
                <a:cubicBezTo>
                  <a:pt x="3698964" y="4767568"/>
                  <a:pt x="3674549" y="4753557"/>
                  <a:pt x="3664427" y="4725536"/>
                </a:cubicBezTo>
                <a:cubicBezTo>
                  <a:pt x="3654304" y="4697514"/>
                  <a:pt x="3658080" y="4657504"/>
                  <a:pt x="3675750" y="4605506"/>
                </a:cubicBezTo>
                <a:cubicBezTo>
                  <a:pt x="3693715" y="4552641"/>
                  <a:pt x="3717184" y="4512269"/>
                  <a:pt x="3746159" y="4484392"/>
                </a:cubicBezTo>
                <a:cubicBezTo>
                  <a:pt x="3775133" y="4456515"/>
                  <a:pt x="3808831" y="4442577"/>
                  <a:pt x="3847252" y="4442577"/>
                </a:cubicBezTo>
                <a:close/>
                <a:moveTo>
                  <a:pt x="10160371" y="4437810"/>
                </a:moveTo>
                <a:cubicBezTo>
                  <a:pt x="10191570" y="4437810"/>
                  <a:pt x="10212447" y="4448209"/>
                  <a:pt x="10222999" y="4469009"/>
                </a:cubicBezTo>
                <a:cubicBezTo>
                  <a:pt x="10233553" y="4489809"/>
                  <a:pt x="10232252" y="4519564"/>
                  <a:pt x="10219100" y="4558273"/>
                </a:cubicBezTo>
                <a:lnTo>
                  <a:pt x="10011105" y="4558273"/>
                </a:lnTo>
                <a:cubicBezTo>
                  <a:pt x="10027540" y="4518409"/>
                  <a:pt x="10049233" y="4488364"/>
                  <a:pt x="10076182" y="4468143"/>
                </a:cubicBezTo>
                <a:cubicBezTo>
                  <a:pt x="10103131" y="4447921"/>
                  <a:pt x="10131194" y="4437810"/>
                  <a:pt x="10160371" y="4437810"/>
                </a:cubicBezTo>
                <a:close/>
                <a:moveTo>
                  <a:pt x="7162425" y="4430814"/>
                </a:moveTo>
                <a:cubicBezTo>
                  <a:pt x="7193218" y="4430814"/>
                  <a:pt x="7213823" y="4441079"/>
                  <a:pt x="7224240" y="4461607"/>
                </a:cubicBezTo>
                <a:cubicBezTo>
                  <a:pt x="7234656" y="4482138"/>
                  <a:pt x="7233373" y="4511505"/>
                  <a:pt x="7220391" y="4549714"/>
                </a:cubicBezTo>
                <a:lnTo>
                  <a:pt x="7015097" y="4549714"/>
                </a:lnTo>
                <a:cubicBezTo>
                  <a:pt x="7031319" y="4510366"/>
                  <a:pt x="7052728" y="4480712"/>
                  <a:pt x="7079328" y="4460752"/>
                </a:cubicBezTo>
                <a:cubicBezTo>
                  <a:pt x="7105927" y="4440793"/>
                  <a:pt x="7133627" y="4430814"/>
                  <a:pt x="7162425" y="4430814"/>
                </a:cubicBezTo>
                <a:close/>
                <a:moveTo>
                  <a:pt x="8313011" y="4368479"/>
                </a:moveTo>
                <a:lnTo>
                  <a:pt x="8151171" y="4844699"/>
                </a:lnTo>
                <a:lnTo>
                  <a:pt x="8264702" y="4844699"/>
                </a:lnTo>
                <a:lnTo>
                  <a:pt x="8426540" y="4368479"/>
                </a:lnTo>
                <a:close/>
                <a:moveTo>
                  <a:pt x="3437832" y="4368479"/>
                </a:moveTo>
                <a:lnTo>
                  <a:pt x="3275993" y="4844699"/>
                </a:lnTo>
                <a:lnTo>
                  <a:pt x="3389524" y="4844699"/>
                </a:lnTo>
                <a:lnTo>
                  <a:pt x="3551362" y="4368479"/>
                </a:lnTo>
                <a:close/>
                <a:moveTo>
                  <a:pt x="1637118" y="4368479"/>
                </a:moveTo>
                <a:lnTo>
                  <a:pt x="1534183" y="4671371"/>
                </a:lnTo>
                <a:cubicBezTo>
                  <a:pt x="1513863" y="4731169"/>
                  <a:pt x="1517298" y="4776523"/>
                  <a:pt x="1544491" y="4807434"/>
                </a:cubicBezTo>
                <a:cubicBezTo>
                  <a:pt x="1571685" y="4838345"/>
                  <a:pt x="1616192" y="4853800"/>
                  <a:pt x="1678013" y="4853800"/>
                </a:cubicBezTo>
                <a:cubicBezTo>
                  <a:pt x="1739834" y="4853800"/>
                  <a:pt x="1794942" y="4838272"/>
                  <a:pt x="1843338" y="4807217"/>
                </a:cubicBezTo>
                <a:cubicBezTo>
                  <a:pt x="1891740" y="4776163"/>
                  <a:pt x="1926052" y="4730881"/>
                  <a:pt x="1946274" y="4671371"/>
                </a:cubicBezTo>
                <a:lnTo>
                  <a:pt x="2049208" y="4368479"/>
                </a:lnTo>
                <a:lnTo>
                  <a:pt x="1935677" y="4368479"/>
                </a:lnTo>
                <a:lnTo>
                  <a:pt x="1834219" y="4667038"/>
                </a:lnTo>
                <a:cubicBezTo>
                  <a:pt x="1822045" y="4702858"/>
                  <a:pt x="1805988" y="4728641"/>
                  <a:pt x="1786048" y="4744386"/>
                </a:cubicBezTo>
                <a:cubicBezTo>
                  <a:pt x="1766110" y="4760130"/>
                  <a:pt x="1740251" y="4768001"/>
                  <a:pt x="1708474" y="4768001"/>
                </a:cubicBezTo>
                <a:cubicBezTo>
                  <a:pt x="1676119" y="4768001"/>
                  <a:pt x="1655202" y="4760058"/>
                  <a:pt x="1645724" y="4744169"/>
                </a:cubicBezTo>
                <a:cubicBezTo>
                  <a:pt x="1636245" y="4728281"/>
                  <a:pt x="1637544" y="4702570"/>
                  <a:pt x="1649623" y="4667038"/>
                </a:cubicBezTo>
                <a:lnTo>
                  <a:pt x="1751082" y="4368479"/>
                </a:lnTo>
                <a:close/>
                <a:moveTo>
                  <a:pt x="11197713" y="4356779"/>
                </a:moveTo>
                <a:cubicBezTo>
                  <a:pt x="11141670" y="4356779"/>
                  <a:pt x="11094049" y="4368333"/>
                  <a:pt x="11054853" y="4391444"/>
                </a:cubicBezTo>
                <a:cubicBezTo>
                  <a:pt x="11015655" y="4414555"/>
                  <a:pt x="10988691" y="4447776"/>
                  <a:pt x="10973963" y="4491108"/>
                </a:cubicBezTo>
                <a:cubicBezTo>
                  <a:pt x="10961789" y="4526931"/>
                  <a:pt x="10961821" y="4555312"/>
                  <a:pt x="10974059" y="4576256"/>
                </a:cubicBezTo>
                <a:cubicBezTo>
                  <a:pt x="10986294" y="4597200"/>
                  <a:pt x="11011472" y="4616195"/>
                  <a:pt x="11049592" y="4633239"/>
                </a:cubicBezTo>
                <a:cubicBezTo>
                  <a:pt x="11052855" y="4634682"/>
                  <a:pt x="11060057" y="4637716"/>
                  <a:pt x="11071197" y="4642338"/>
                </a:cubicBezTo>
                <a:cubicBezTo>
                  <a:pt x="11103365" y="4656494"/>
                  <a:pt x="11124402" y="4668337"/>
                  <a:pt x="11134306" y="4677871"/>
                </a:cubicBezTo>
                <a:cubicBezTo>
                  <a:pt x="11144209" y="4687403"/>
                  <a:pt x="11146363" y="4700403"/>
                  <a:pt x="11140765" y="4716870"/>
                </a:cubicBezTo>
                <a:cubicBezTo>
                  <a:pt x="11134293" y="4735069"/>
                  <a:pt x="11122455" y="4748864"/>
                  <a:pt x="11105253" y="4758252"/>
                </a:cubicBezTo>
                <a:cubicBezTo>
                  <a:pt x="11088050" y="4767641"/>
                  <a:pt x="11066884" y="4772335"/>
                  <a:pt x="11041751" y="4772335"/>
                </a:cubicBezTo>
                <a:cubicBezTo>
                  <a:pt x="11017484" y="4772335"/>
                  <a:pt x="10992017" y="4768218"/>
                  <a:pt x="10965351" y="4759985"/>
                </a:cubicBezTo>
                <a:cubicBezTo>
                  <a:pt x="10938683" y="4751752"/>
                  <a:pt x="10917584" y="4742435"/>
                  <a:pt x="10902053" y="4732036"/>
                </a:cubicBezTo>
                <a:lnTo>
                  <a:pt x="10861340" y="4817401"/>
                </a:lnTo>
                <a:cubicBezTo>
                  <a:pt x="10895370" y="4841378"/>
                  <a:pt x="10947483" y="4853367"/>
                  <a:pt x="11017681" y="4853367"/>
                </a:cubicBezTo>
                <a:cubicBezTo>
                  <a:pt x="11076613" y="4853367"/>
                  <a:pt x="11126529" y="4840366"/>
                  <a:pt x="11167432" y="4814367"/>
                </a:cubicBezTo>
                <a:cubicBezTo>
                  <a:pt x="11208333" y="4788368"/>
                  <a:pt x="11237028" y="4751536"/>
                  <a:pt x="11253518" y="4703870"/>
                </a:cubicBezTo>
                <a:cubicBezTo>
                  <a:pt x="11265591" y="4668337"/>
                  <a:pt x="11265129" y="4639521"/>
                  <a:pt x="11252129" y="4617422"/>
                </a:cubicBezTo>
                <a:cubicBezTo>
                  <a:pt x="11239130" y="4595322"/>
                  <a:pt x="11213518" y="4576329"/>
                  <a:pt x="11175296" y="4560440"/>
                </a:cubicBezTo>
                <a:cubicBezTo>
                  <a:pt x="11172321" y="4558996"/>
                  <a:pt x="11168048" y="4557118"/>
                  <a:pt x="11162479" y="4554807"/>
                </a:cubicBezTo>
                <a:cubicBezTo>
                  <a:pt x="11156908" y="4552495"/>
                  <a:pt x="11153596" y="4551196"/>
                  <a:pt x="11152540" y="4550907"/>
                </a:cubicBezTo>
                <a:cubicBezTo>
                  <a:pt x="11120943" y="4537618"/>
                  <a:pt x="11100332" y="4526858"/>
                  <a:pt x="11090710" y="4518625"/>
                </a:cubicBezTo>
                <a:cubicBezTo>
                  <a:pt x="11081085" y="4510391"/>
                  <a:pt x="11078777" y="4498908"/>
                  <a:pt x="11083783" y="4484175"/>
                </a:cubicBezTo>
                <a:cubicBezTo>
                  <a:pt x="11089086" y="4468576"/>
                  <a:pt x="11099465" y="4456949"/>
                  <a:pt x="11114922" y="4449293"/>
                </a:cubicBezTo>
                <a:cubicBezTo>
                  <a:pt x="11130376" y="4441638"/>
                  <a:pt x="11149515" y="4437810"/>
                  <a:pt x="11172336" y="4437810"/>
                </a:cubicBezTo>
                <a:cubicBezTo>
                  <a:pt x="11213358" y="4437810"/>
                  <a:pt x="11252964" y="4448354"/>
                  <a:pt x="11291155" y="4469442"/>
                </a:cubicBezTo>
                <a:lnTo>
                  <a:pt x="11345970" y="4391011"/>
                </a:lnTo>
                <a:cubicBezTo>
                  <a:pt x="11307797" y="4368189"/>
                  <a:pt x="11258378" y="4356779"/>
                  <a:pt x="11197713" y="4356779"/>
                </a:cubicBezTo>
                <a:close/>
                <a:moveTo>
                  <a:pt x="10758290" y="4356779"/>
                </a:moveTo>
                <a:cubicBezTo>
                  <a:pt x="10699069" y="4356779"/>
                  <a:pt x="10637043" y="4380755"/>
                  <a:pt x="10572213" y="4428710"/>
                </a:cubicBezTo>
                <a:lnTo>
                  <a:pt x="10580114" y="4368479"/>
                </a:lnTo>
                <a:lnTo>
                  <a:pt x="10488683" y="4368479"/>
                </a:lnTo>
                <a:lnTo>
                  <a:pt x="10326843" y="4844699"/>
                </a:lnTo>
                <a:lnTo>
                  <a:pt x="10440374" y="4844699"/>
                </a:lnTo>
                <a:lnTo>
                  <a:pt x="10519158" y="4612872"/>
                </a:lnTo>
                <a:cubicBezTo>
                  <a:pt x="10535063" y="4566073"/>
                  <a:pt x="10549589" y="4531408"/>
                  <a:pt x="10562734" y="4508875"/>
                </a:cubicBezTo>
                <a:cubicBezTo>
                  <a:pt x="10578460" y="4489809"/>
                  <a:pt x="10598640" y="4473992"/>
                  <a:pt x="10623277" y="4461426"/>
                </a:cubicBezTo>
                <a:cubicBezTo>
                  <a:pt x="10647913" y="4448860"/>
                  <a:pt x="10672508" y="4442577"/>
                  <a:pt x="10697063" y="4442577"/>
                </a:cubicBezTo>
                <a:cubicBezTo>
                  <a:pt x="10728552" y="4442577"/>
                  <a:pt x="10747123" y="4452110"/>
                  <a:pt x="10752776" y="4471176"/>
                </a:cubicBezTo>
                <a:cubicBezTo>
                  <a:pt x="10758429" y="4490242"/>
                  <a:pt x="10754872" y="4518986"/>
                  <a:pt x="10742102" y="4557407"/>
                </a:cubicBezTo>
                <a:lnTo>
                  <a:pt x="10644469" y="4844699"/>
                </a:lnTo>
                <a:lnTo>
                  <a:pt x="10758433" y="4844699"/>
                </a:lnTo>
                <a:lnTo>
                  <a:pt x="10860778" y="4543540"/>
                </a:lnTo>
                <a:cubicBezTo>
                  <a:pt x="10881396" y="4482876"/>
                  <a:pt x="10883336" y="4436582"/>
                  <a:pt x="10866597" y="4404661"/>
                </a:cubicBezTo>
                <a:cubicBezTo>
                  <a:pt x="10849858" y="4372739"/>
                  <a:pt x="10813755" y="4356779"/>
                  <a:pt x="10758290" y="4356779"/>
                </a:cubicBezTo>
                <a:close/>
                <a:moveTo>
                  <a:pt x="10187480" y="4356779"/>
                </a:moveTo>
                <a:cubicBezTo>
                  <a:pt x="10118050" y="4357067"/>
                  <a:pt x="10055648" y="4379600"/>
                  <a:pt x="10000276" y="4424377"/>
                </a:cubicBezTo>
                <a:cubicBezTo>
                  <a:pt x="9944903" y="4469153"/>
                  <a:pt x="9904357" y="4529386"/>
                  <a:pt x="9878637" y="4605072"/>
                </a:cubicBezTo>
                <a:cubicBezTo>
                  <a:pt x="9852226" y="4682781"/>
                  <a:pt x="9852840" y="4743663"/>
                  <a:pt x="9880479" y="4787718"/>
                </a:cubicBezTo>
                <a:cubicBezTo>
                  <a:pt x="9908116" y="4831772"/>
                  <a:pt x="9960213" y="4853800"/>
                  <a:pt x="10036766" y="4853800"/>
                </a:cubicBezTo>
                <a:cubicBezTo>
                  <a:pt x="10102630" y="4853800"/>
                  <a:pt x="10164405" y="4839067"/>
                  <a:pt x="10222086" y="4809601"/>
                </a:cubicBezTo>
                <a:lnTo>
                  <a:pt x="10233441" y="4729003"/>
                </a:lnTo>
                <a:cubicBezTo>
                  <a:pt x="10176260" y="4756158"/>
                  <a:pt x="10121669" y="4769735"/>
                  <a:pt x="10069671" y="4769735"/>
                </a:cubicBezTo>
                <a:cubicBezTo>
                  <a:pt x="10028938" y="4769735"/>
                  <a:pt x="10001094" y="4757530"/>
                  <a:pt x="9986135" y="4733119"/>
                </a:cubicBezTo>
                <a:cubicBezTo>
                  <a:pt x="9971177" y="4708709"/>
                  <a:pt x="9970677" y="4674260"/>
                  <a:pt x="9984638" y="4629772"/>
                </a:cubicBezTo>
                <a:lnTo>
                  <a:pt x="10301397" y="4629772"/>
                </a:lnTo>
                <a:cubicBezTo>
                  <a:pt x="10303167" y="4624571"/>
                  <a:pt x="10305990" y="4616483"/>
                  <a:pt x="10309864" y="4605506"/>
                </a:cubicBezTo>
                <a:cubicBezTo>
                  <a:pt x="10313739" y="4594528"/>
                  <a:pt x="10316509" y="4586584"/>
                  <a:pt x="10318174" y="4581673"/>
                </a:cubicBezTo>
                <a:cubicBezTo>
                  <a:pt x="10341249" y="4513786"/>
                  <a:pt x="10341629" y="4459331"/>
                  <a:pt x="10319317" y="4418310"/>
                </a:cubicBezTo>
                <a:cubicBezTo>
                  <a:pt x="10297002" y="4377290"/>
                  <a:pt x="10253057" y="4356779"/>
                  <a:pt x="10187480" y="4356779"/>
                </a:cubicBezTo>
                <a:close/>
                <a:moveTo>
                  <a:pt x="8730359" y="4356779"/>
                </a:moveTo>
                <a:cubicBezTo>
                  <a:pt x="8701760" y="4356779"/>
                  <a:pt x="8672980" y="4362195"/>
                  <a:pt x="8644020" y="4373028"/>
                </a:cubicBezTo>
                <a:cubicBezTo>
                  <a:pt x="8615060" y="4383861"/>
                  <a:pt x="8587465" y="4399389"/>
                  <a:pt x="8561238" y="4419611"/>
                </a:cubicBezTo>
                <a:cubicBezTo>
                  <a:pt x="8535010" y="4439832"/>
                  <a:pt x="8510939" y="4465615"/>
                  <a:pt x="8489022" y="4496959"/>
                </a:cubicBezTo>
                <a:cubicBezTo>
                  <a:pt x="8467106" y="4528303"/>
                  <a:pt x="8449668" y="4563041"/>
                  <a:pt x="8436708" y="4601172"/>
                </a:cubicBezTo>
                <a:cubicBezTo>
                  <a:pt x="8412362" y="4672815"/>
                  <a:pt x="8412774" y="4731314"/>
                  <a:pt x="8437948" y="4776668"/>
                </a:cubicBezTo>
                <a:cubicBezTo>
                  <a:pt x="8463121" y="4822023"/>
                  <a:pt x="8507195" y="4844699"/>
                  <a:pt x="8570172" y="4844699"/>
                </a:cubicBezTo>
                <a:cubicBezTo>
                  <a:pt x="8588372" y="4844699"/>
                  <a:pt x="8605185" y="4843038"/>
                  <a:pt x="8620613" y="4839717"/>
                </a:cubicBezTo>
                <a:cubicBezTo>
                  <a:pt x="8636041" y="4836394"/>
                  <a:pt x="8650013" y="4831411"/>
                  <a:pt x="8662527" y="4824767"/>
                </a:cubicBezTo>
                <a:cubicBezTo>
                  <a:pt x="8675042" y="4818123"/>
                  <a:pt x="8685846" y="4811406"/>
                  <a:pt x="8694941" y="4804617"/>
                </a:cubicBezTo>
                <a:cubicBezTo>
                  <a:pt x="8704037" y="4797829"/>
                  <a:pt x="8714108" y="4789234"/>
                  <a:pt x="8725153" y="4778834"/>
                </a:cubicBezTo>
                <a:cubicBezTo>
                  <a:pt x="8719230" y="4801367"/>
                  <a:pt x="8712979" y="4822311"/>
                  <a:pt x="8706398" y="4841666"/>
                </a:cubicBezTo>
                <a:cubicBezTo>
                  <a:pt x="8690297" y="4889044"/>
                  <a:pt x="8665939" y="4921614"/>
                  <a:pt x="8633326" y="4939381"/>
                </a:cubicBezTo>
                <a:cubicBezTo>
                  <a:pt x="8600711" y="4957147"/>
                  <a:pt x="8551038" y="4966030"/>
                  <a:pt x="8484306" y="4966030"/>
                </a:cubicBezTo>
                <a:lnTo>
                  <a:pt x="8426675" y="4966030"/>
                </a:lnTo>
                <a:lnTo>
                  <a:pt x="8401954" y="5057894"/>
                </a:lnTo>
                <a:lnTo>
                  <a:pt x="8467386" y="5057894"/>
                </a:lnTo>
                <a:cubicBezTo>
                  <a:pt x="8499163" y="5057894"/>
                  <a:pt x="8528376" y="5056089"/>
                  <a:pt x="8555025" y="5052478"/>
                </a:cubicBezTo>
                <a:cubicBezTo>
                  <a:pt x="8581676" y="5048866"/>
                  <a:pt x="8605758" y="5043667"/>
                  <a:pt x="8627276" y="5036878"/>
                </a:cubicBezTo>
                <a:cubicBezTo>
                  <a:pt x="8648793" y="5030090"/>
                  <a:pt x="8668445" y="5021351"/>
                  <a:pt x="8686231" y="5010662"/>
                </a:cubicBezTo>
                <a:cubicBezTo>
                  <a:pt x="8704018" y="4999974"/>
                  <a:pt x="8719815" y="4988129"/>
                  <a:pt x="8733623" y="4975130"/>
                </a:cubicBezTo>
                <a:cubicBezTo>
                  <a:pt x="8747430" y="4962130"/>
                  <a:pt x="8760192" y="4946891"/>
                  <a:pt x="8771911" y="4929414"/>
                </a:cubicBezTo>
                <a:cubicBezTo>
                  <a:pt x="8783628" y="4911937"/>
                  <a:pt x="8793858" y="4893737"/>
                  <a:pt x="8802599" y="4874815"/>
                </a:cubicBezTo>
                <a:cubicBezTo>
                  <a:pt x="8811340" y="4855894"/>
                  <a:pt x="8819736" y="4834589"/>
                  <a:pt x="8827788" y="4810901"/>
                </a:cubicBezTo>
                <a:lnTo>
                  <a:pt x="8978138" y="4368479"/>
                </a:lnTo>
                <a:lnTo>
                  <a:pt x="8876741" y="4368479"/>
                </a:lnTo>
                <a:lnTo>
                  <a:pt x="8849211" y="4426544"/>
                </a:lnTo>
                <a:cubicBezTo>
                  <a:pt x="8833819" y="4380034"/>
                  <a:pt x="8794201" y="4356779"/>
                  <a:pt x="8730359" y="4356779"/>
                </a:cubicBezTo>
                <a:close/>
                <a:moveTo>
                  <a:pt x="7738675" y="4356779"/>
                </a:moveTo>
                <a:cubicBezTo>
                  <a:pt x="7679454" y="4356779"/>
                  <a:pt x="7617428" y="4380755"/>
                  <a:pt x="7552598" y="4428710"/>
                </a:cubicBezTo>
                <a:lnTo>
                  <a:pt x="7560499" y="4368479"/>
                </a:lnTo>
                <a:lnTo>
                  <a:pt x="7469068" y="4368479"/>
                </a:lnTo>
                <a:lnTo>
                  <a:pt x="7307229" y="4844699"/>
                </a:lnTo>
                <a:lnTo>
                  <a:pt x="7420758" y="4844699"/>
                </a:lnTo>
                <a:lnTo>
                  <a:pt x="7499543" y="4612872"/>
                </a:lnTo>
                <a:cubicBezTo>
                  <a:pt x="7515448" y="4566073"/>
                  <a:pt x="7529974" y="4531408"/>
                  <a:pt x="7543118" y="4508875"/>
                </a:cubicBezTo>
                <a:cubicBezTo>
                  <a:pt x="7558845" y="4489809"/>
                  <a:pt x="7579025" y="4473992"/>
                  <a:pt x="7603662" y="4461426"/>
                </a:cubicBezTo>
                <a:cubicBezTo>
                  <a:pt x="7628298" y="4448860"/>
                  <a:pt x="7652893" y="4442577"/>
                  <a:pt x="7677448" y="4442577"/>
                </a:cubicBezTo>
                <a:cubicBezTo>
                  <a:pt x="7708937" y="4442577"/>
                  <a:pt x="7727508" y="4452110"/>
                  <a:pt x="7733161" y="4471176"/>
                </a:cubicBezTo>
                <a:cubicBezTo>
                  <a:pt x="7738815" y="4490242"/>
                  <a:pt x="7735257" y="4518986"/>
                  <a:pt x="7722488" y="4557407"/>
                </a:cubicBezTo>
                <a:lnTo>
                  <a:pt x="7624854" y="4844699"/>
                </a:lnTo>
                <a:lnTo>
                  <a:pt x="7738818" y="4844699"/>
                </a:lnTo>
                <a:lnTo>
                  <a:pt x="7841163" y="4543540"/>
                </a:lnTo>
                <a:cubicBezTo>
                  <a:pt x="7861782" y="4482876"/>
                  <a:pt x="7863721" y="4436582"/>
                  <a:pt x="7846983" y="4404661"/>
                </a:cubicBezTo>
                <a:cubicBezTo>
                  <a:pt x="7830243" y="4372739"/>
                  <a:pt x="7794141" y="4356779"/>
                  <a:pt x="7738675" y="4356779"/>
                </a:cubicBezTo>
                <a:close/>
                <a:moveTo>
                  <a:pt x="6090819" y="4356779"/>
                </a:moveTo>
                <a:cubicBezTo>
                  <a:pt x="6025531" y="4356779"/>
                  <a:pt x="5960789" y="4368768"/>
                  <a:pt x="5896595" y="4392744"/>
                </a:cubicBezTo>
                <a:cubicBezTo>
                  <a:pt x="5896691" y="4393322"/>
                  <a:pt x="5897040" y="4406321"/>
                  <a:pt x="5897644" y="4431743"/>
                </a:cubicBezTo>
                <a:cubicBezTo>
                  <a:pt x="5898249" y="4457166"/>
                  <a:pt x="5898550" y="4470309"/>
                  <a:pt x="5898546" y="4471176"/>
                </a:cubicBezTo>
                <a:cubicBezTo>
                  <a:pt x="5962818" y="4449510"/>
                  <a:pt x="6014308" y="4438677"/>
                  <a:pt x="6053018" y="4438677"/>
                </a:cubicBezTo>
                <a:cubicBezTo>
                  <a:pt x="6080173" y="4438677"/>
                  <a:pt x="6098161" y="4445248"/>
                  <a:pt x="6106983" y="4458393"/>
                </a:cubicBezTo>
                <a:cubicBezTo>
                  <a:pt x="6115806" y="4471537"/>
                  <a:pt x="6115308" y="4492553"/>
                  <a:pt x="6105490" y="4521441"/>
                </a:cubicBezTo>
                <a:lnTo>
                  <a:pt x="6096946" y="4546574"/>
                </a:lnTo>
                <a:cubicBezTo>
                  <a:pt x="6089141" y="4547440"/>
                  <a:pt x="6078543" y="4548452"/>
                  <a:pt x="6065151" y="4549607"/>
                </a:cubicBezTo>
                <a:cubicBezTo>
                  <a:pt x="6051758" y="4550763"/>
                  <a:pt x="6039666" y="4551918"/>
                  <a:pt x="6028874" y="4553074"/>
                </a:cubicBezTo>
                <a:cubicBezTo>
                  <a:pt x="6018082" y="4554229"/>
                  <a:pt x="6008011" y="4555385"/>
                  <a:pt x="5998662" y="4556540"/>
                </a:cubicBezTo>
                <a:cubicBezTo>
                  <a:pt x="5931213" y="4562895"/>
                  <a:pt x="5877264" y="4577990"/>
                  <a:pt x="5836810" y="4601822"/>
                </a:cubicBezTo>
                <a:cubicBezTo>
                  <a:pt x="5796358" y="4625656"/>
                  <a:pt x="5767737" y="4662271"/>
                  <a:pt x="5750945" y="4711670"/>
                </a:cubicBezTo>
                <a:cubicBezTo>
                  <a:pt x="5735336" y="4757602"/>
                  <a:pt x="5737034" y="4792774"/>
                  <a:pt x="5756037" y="4817184"/>
                </a:cubicBezTo>
                <a:cubicBezTo>
                  <a:pt x="5775040" y="4841595"/>
                  <a:pt x="5806640" y="4853800"/>
                  <a:pt x="5850839" y="4853800"/>
                </a:cubicBezTo>
                <a:cubicBezTo>
                  <a:pt x="5883194" y="4853800"/>
                  <a:pt x="5912551" y="4848383"/>
                  <a:pt x="5938912" y="4837550"/>
                </a:cubicBezTo>
                <a:cubicBezTo>
                  <a:pt x="5965272" y="4826716"/>
                  <a:pt x="5994224" y="4809745"/>
                  <a:pt x="6025767" y="4786634"/>
                </a:cubicBezTo>
                <a:cubicBezTo>
                  <a:pt x="6025373" y="4787790"/>
                  <a:pt x="6025118" y="4797467"/>
                  <a:pt x="6024998" y="4815667"/>
                </a:cubicBezTo>
                <a:cubicBezTo>
                  <a:pt x="6024879" y="4833866"/>
                  <a:pt x="6024766" y="4843544"/>
                  <a:pt x="6024662" y="4844699"/>
                </a:cubicBezTo>
                <a:lnTo>
                  <a:pt x="6108726" y="4844699"/>
                </a:lnTo>
                <a:lnTo>
                  <a:pt x="6214315" y="4534008"/>
                </a:lnTo>
                <a:cubicBezTo>
                  <a:pt x="6235521" y="4471609"/>
                  <a:pt x="6236272" y="4426472"/>
                  <a:pt x="6216570" y="4398594"/>
                </a:cubicBezTo>
                <a:cubicBezTo>
                  <a:pt x="6196866" y="4370717"/>
                  <a:pt x="6154950" y="4356779"/>
                  <a:pt x="6090819" y="4356779"/>
                </a:cubicBezTo>
                <a:close/>
                <a:moveTo>
                  <a:pt x="4465505" y="4356779"/>
                </a:moveTo>
                <a:cubicBezTo>
                  <a:pt x="4406284" y="4356779"/>
                  <a:pt x="4344258" y="4380755"/>
                  <a:pt x="4279427" y="4428710"/>
                </a:cubicBezTo>
                <a:lnTo>
                  <a:pt x="4287328" y="4368479"/>
                </a:lnTo>
                <a:lnTo>
                  <a:pt x="4195900" y="4368479"/>
                </a:lnTo>
                <a:lnTo>
                  <a:pt x="4034059" y="4844699"/>
                </a:lnTo>
                <a:lnTo>
                  <a:pt x="4147590" y="4844699"/>
                </a:lnTo>
                <a:lnTo>
                  <a:pt x="4226373" y="4612872"/>
                </a:lnTo>
                <a:cubicBezTo>
                  <a:pt x="4242280" y="4566073"/>
                  <a:pt x="4256804" y="4531408"/>
                  <a:pt x="4269947" y="4508875"/>
                </a:cubicBezTo>
                <a:cubicBezTo>
                  <a:pt x="4285674" y="4489809"/>
                  <a:pt x="4305855" y="4473992"/>
                  <a:pt x="4330491" y="4461426"/>
                </a:cubicBezTo>
                <a:cubicBezTo>
                  <a:pt x="4355127" y="4448860"/>
                  <a:pt x="4379723" y="4442577"/>
                  <a:pt x="4404278" y="4442577"/>
                </a:cubicBezTo>
                <a:cubicBezTo>
                  <a:pt x="4435766" y="4442577"/>
                  <a:pt x="4454337" y="4452110"/>
                  <a:pt x="4459991" y="4471176"/>
                </a:cubicBezTo>
                <a:cubicBezTo>
                  <a:pt x="4465643" y="4490242"/>
                  <a:pt x="4462086" y="4518986"/>
                  <a:pt x="4449315" y="4557407"/>
                </a:cubicBezTo>
                <a:lnTo>
                  <a:pt x="4351683" y="4844699"/>
                </a:lnTo>
                <a:lnTo>
                  <a:pt x="4465647" y="4844699"/>
                </a:lnTo>
                <a:lnTo>
                  <a:pt x="4567992" y="4543540"/>
                </a:lnTo>
                <a:cubicBezTo>
                  <a:pt x="4588612" y="4482876"/>
                  <a:pt x="4590552" y="4436582"/>
                  <a:pt x="4573812" y="4404661"/>
                </a:cubicBezTo>
                <a:cubicBezTo>
                  <a:pt x="4557072" y="4372739"/>
                  <a:pt x="4520970" y="4356779"/>
                  <a:pt x="4465505" y="4356779"/>
                </a:cubicBezTo>
                <a:close/>
                <a:moveTo>
                  <a:pt x="3879013" y="4356779"/>
                </a:moveTo>
                <a:cubicBezTo>
                  <a:pt x="3805349" y="4356779"/>
                  <a:pt x="3740758" y="4378950"/>
                  <a:pt x="3685244" y="4423294"/>
                </a:cubicBezTo>
                <a:cubicBezTo>
                  <a:pt x="3629728" y="4467637"/>
                  <a:pt x="3588915" y="4528230"/>
                  <a:pt x="3562803" y="4605072"/>
                </a:cubicBezTo>
                <a:cubicBezTo>
                  <a:pt x="3537472" y="4679603"/>
                  <a:pt x="3537272" y="4739691"/>
                  <a:pt x="3562203" y="4785334"/>
                </a:cubicBezTo>
                <a:cubicBezTo>
                  <a:pt x="3587135" y="4830978"/>
                  <a:pt x="3634845" y="4853800"/>
                  <a:pt x="3705332" y="4853800"/>
                </a:cubicBezTo>
                <a:cubicBezTo>
                  <a:pt x="3778708" y="4853800"/>
                  <a:pt x="3843396" y="4831339"/>
                  <a:pt x="3899396" y="4786417"/>
                </a:cubicBezTo>
                <a:cubicBezTo>
                  <a:pt x="3955396" y="4741497"/>
                  <a:pt x="3996306" y="4681048"/>
                  <a:pt x="4022124" y="4605072"/>
                </a:cubicBezTo>
                <a:cubicBezTo>
                  <a:pt x="4047649" y="4529963"/>
                  <a:pt x="4047945" y="4469804"/>
                  <a:pt x="4023012" y="4424594"/>
                </a:cubicBezTo>
                <a:cubicBezTo>
                  <a:pt x="3998077" y="4379383"/>
                  <a:pt x="3950078" y="4356779"/>
                  <a:pt x="3879013" y="4356779"/>
                </a:cubicBezTo>
                <a:close/>
                <a:moveTo>
                  <a:pt x="2794598" y="4356779"/>
                </a:moveTo>
                <a:cubicBezTo>
                  <a:pt x="2729311" y="4356779"/>
                  <a:pt x="2664570" y="4368768"/>
                  <a:pt x="2600375" y="4392744"/>
                </a:cubicBezTo>
                <a:cubicBezTo>
                  <a:pt x="2600471" y="4393322"/>
                  <a:pt x="2600819" y="4406321"/>
                  <a:pt x="2601424" y="4431743"/>
                </a:cubicBezTo>
                <a:cubicBezTo>
                  <a:pt x="2602029" y="4457166"/>
                  <a:pt x="2602329" y="4470309"/>
                  <a:pt x="2602326" y="4471176"/>
                </a:cubicBezTo>
                <a:cubicBezTo>
                  <a:pt x="2666597" y="4449510"/>
                  <a:pt x="2718087" y="4438677"/>
                  <a:pt x="2756798" y="4438677"/>
                </a:cubicBezTo>
                <a:cubicBezTo>
                  <a:pt x="2783953" y="4438677"/>
                  <a:pt x="2801942" y="4445248"/>
                  <a:pt x="2810763" y="4458393"/>
                </a:cubicBezTo>
                <a:cubicBezTo>
                  <a:pt x="2819586" y="4471537"/>
                  <a:pt x="2819087" y="4492553"/>
                  <a:pt x="2809271" y="4521441"/>
                </a:cubicBezTo>
                <a:lnTo>
                  <a:pt x="2800726" y="4546574"/>
                </a:lnTo>
                <a:cubicBezTo>
                  <a:pt x="2792921" y="4547440"/>
                  <a:pt x="2782323" y="4548452"/>
                  <a:pt x="2768930" y="4549607"/>
                </a:cubicBezTo>
                <a:cubicBezTo>
                  <a:pt x="2755538" y="4550763"/>
                  <a:pt x="2743445" y="4551918"/>
                  <a:pt x="2732653" y="4553074"/>
                </a:cubicBezTo>
                <a:cubicBezTo>
                  <a:pt x="2721860" y="4554229"/>
                  <a:pt x="2711791" y="4555385"/>
                  <a:pt x="2702443" y="4556540"/>
                </a:cubicBezTo>
                <a:cubicBezTo>
                  <a:pt x="2634993" y="4562895"/>
                  <a:pt x="2581042" y="4577990"/>
                  <a:pt x="2540590" y="4601822"/>
                </a:cubicBezTo>
                <a:cubicBezTo>
                  <a:pt x="2500137" y="4625656"/>
                  <a:pt x="2471516" y="4662271"/>
                  <a:pt x="2454724" y="4711670"/>
                </a:cubicBezTo>
                <a:cubicBezTo>
                  <a:pt x="2439116" y="4757602"/>
                  <a:pt x="2440812" y="4792774"/>
                  <a:pt x="2459815" y="4817184"/>
                </a:cubicBezTo>
                <a:cubicBezTo>
                  <a:pt x="2478820" y="4841595"/>
                  <a:pt x="2510420" y="4853800"/>
                  <a:pt x="2554619" y="4853800"/>
                </a:cubicBezTo>
                <a:cubicBezTo>
                  <a:pt x="2586973" y="4853800"/>
                  <a:pt x="2616331" y="4848383"/>
                  <a:pt x="2642691" y="4837550"/>
                </a:cubicBezTo>
                <a:cubicBezTo>
                  <a:pt x="2669052" y="4826716"/>
                  <a:pt x="2698004" y="4809745"/>
                  <a:pt x="2729546" y="4786634"/>
                </a:cubicBezTo>
                <a:cubicBezTo>
                  <a:pt x="2729153" y="4787790"/>
                  <a:pt x="2728896" y="4797467"/>
                  <a:pt x="2728776" y="4815667"/>
                </a:cubicBezTo>
                <a:cubicBezTo>
                  <a:pt x="2728658" y="4833866"/>
                  <a:pt x="2728546" y="4843544"/>
                  <a:pt x="2728443" y="4844699"/>
                </a:cubicBezTo>
                <a:lnTo>
                  <a:pt x="2812506" y="4844699"/>
                </a:lnTo>
                <a:lnTo>
                  <a:pt x="2918094" y="4534008"/>
                </a:lnTo>
                <a:cubicBezTo>
                  <a:pt x="2939301" y="4471609"/>
                  <a:pt x="2940052" y="4426472"/>
                  <a:pt x="2920350" y="4398594"/>
                </a:cubicBezTo>
                <a:cubicBezTo>
                  <a:pt x="2900647" y="4370717"/>
                  <a:pt x="2858731" y="4356779"/>
                  <a:pt x="2794598" y="4356779"/>
                </a:cubicBezTo>
                <a:close/>
                <a:moveTo>
                  <a:pt x="2369638" y="4356779"/>
                </a:moveTo>
                <a:cubicBezTo>
                  <a:pt x="2300018" y="4356779"/>
                  <a:pt x="2236589" y="4378300"/>
                  <a:pt x="2179349" y="4421344"/>
                </a:cubicBezTo>
                <a:cubicBezTo>
                  <a:pt x="2122110" y="4464387"/>
                  <a:pt x="2080237" y="4524907"/>
                  <a:pt x="2053733" y="4602906"/>
                </a:cubicBezTo>
                <a:cubicBezTo>
                  <a:pt x="2026339" y="4683503"/>
                  <a:pt x="2025572" y="4745469"/>
                  <a:pt x="2051434" y="4788801"/>
                </a:cubicBezTo>
                <a:cubicBezTo>
                  <a:pt x="2077296" y="4832134"/>
                  <a:pt x="2126626" y="4853800"/>
                  <a:pt x="2199425" y="4853800"/>
                </a:cubicBezTo>
                <a:cubicBezTo>
                  <a:pt x="2228889" y="4853800"/>
                  <a:pt x="2255293" y="4850910"/>
                  <a:pt x="2278634" y="4845133"/>
                </a:cubicBezTo>
                <a:cubicBezTo>
                  <a:pt x="2301975" y="4839355"/>
                  <a:pt x="2325870" y="4829823"/>
                  <a:pt x="2350321" y="4816534"/>
                </a:cubicBezTo>
                <a:lnTo>
                  <a:pt x="2368792" y="4730302"/>
                </a:lnTo>
                <a:cubicBezTo>
                  <a:pt x="2322024" y="4754857"/>
                  <a:pt x="2277841" y="4767135"/>
                  <a:pt x="2236242" y="4767135"/>
                </a:cubicBezTo>
                <a:cubicBezTo>
                  <a:pt x="2196377" y="4767135"/>
                  <a:pt x="2170252" y="4753268"/>
                  <a:pt x="2157864" y="4725536"/>
                </a:cubicBezTo>
                <a:cubicBezTo>
                  <a:pt x="2145480" y="4697803"/>
                  <a:pt x="2148319" y="4657360"/>
                  <a:pt x="2166383" y="4604206"/>
                </a:cubicBezTo>
                <a:cubicBezTo>
                  <a:pt x="2184254" y="4551629"/>
                  <a:pt x="2208900" y="4511619"/>
                  <a:pt x="2240325" y="4484175"/>
                </a:cubicBezTo>
                <a:cubicBezTo>
                  <a:pt x="2271750" y="4456731"/>
                  <a:pt x="2306673" y="4443010"/>
                  <a:pt x="2345094" y="4443010"/>
                </a:cubicBezTo>
                <a:cubicBezTo>
                  <a:pt x="2378894" y="4443010"/>
                  <a:pt x="2411953" y="4453266"/>
                  <a:pt x="2444272" y="4473775"/>
                </a:cubicBezTo>
                <a:lnTo>
                  <a:pt x="2498673" y="4392744"/>
                </a:lnTo>
                <a:cubicBezTo>
                  <a:pt x="2468404" y="4368768"/>
                  <a:pt x="2425392" y="4356779"/>
                  <a:pt x="2369638" y="4356779"/>
                </a:cubicBezTo>
                <a:close/>
                <a:moveTo>
                  <a:pt x="7189182" y="4350836"/>
                </a:moveTo>
                <a:cubicBezTo>
                  <a:pt x="7120653" y="4351120"/>
                  <a:pt x="7059062" y="4373360"/>
                  <a:pt x="7004408" y="4417555"/>
                </a:cubicBezTo>
                <a:cubicBezTo>
                  <a:pt x="6949754" y="4461750"/>
                  <a:pt x="6909734" y="4521200"/>
                  <a:pt x="6884350" y="4595904"/>
                </a:cubicBezTo>
                <a:cubicBezTo>
                  <a:pt x="6858283" y="4672604"/>
                  <a:pt x="6858888" y="4732695"/>
                  <a:pt x="6886167" y="4776177"/>
                </a:cubicBezTo>
                <a:cubicBezTo>
                  <a:pt x="6913446" y="4819660"/>
                  <a:pt x="6964865" y="4841401"/>
                  <a:pt x="7040424" y="4841401"/>
                </a:cubicBezTo>
                <a:cubicBezTo>
                  <a:pt x="7105434" y="4841401"/>
                  <a:pt x="7166405" y="4826859"/>
                  <a:pt x="7223337" y="4797776"/>
                </a:cubicBezTo>
                <a:lnTo>
                  <a:pt x="7234544" y="4718225"/>
                </a:lnTo>
                <a:cubicBezTo>
                  <a:pt x="7178106" y="4745027"/>
                  <a:pt x="7124226" y="4758428"/>
                  <a:pt x="7072903" y="4758428"/>
                </a:cubicBezTo>
                <a:cubicBezTo>
                  <a:pt x="7032699" y="4758428"/>
                  <a:pt x="7005215" y="4746381"/>
                  <a:pt x="6990451" y="4722287"/>
                </a:cubicBezTo>
                <a:cubicBezTo>
                  <a:pt x="6975686" y="4698194"/>
                  <a:pt x="6975194" y="4664193"/>
                  <a:pt x="6988975" y="4620283"/>
                </a:cubicBezTo>
                <a:lnTo>
                  <a:pt x="7301619" y="4620283"/>
                </a:lnTo>
                <a:cubicBezTo>
                  <a:pt x="7303365" y="4615150"/>
                  <a:pt x="7306151" y="4607167"/>
                  <a:pt x="7309976" y="4596331"/>
                </a:cubicBezTo>
                <a:cubicBezTo>
                  <a:pt x="7313800" y="4585497"/>
                  <a:pt x="7316535" y="4577656"/>
                  <a:pt x="7318179" y="4572809"/>
                </a:cubicBezTo>
                <a:cubicBezTo>
                  <a:pt x="7340954" y="4505803"/>
                  <a:pt x="7341329" y="4452056"/>
                  <a:pt x="7319305" y="4411568"/>
                </a:cubicBezTo>
                <a:cubicBezTo>
                  <a:pt x="7297280" y="4371079"/>
                  <a:pt x="7253907" y="4350836"/>
                  <a:pt x="7189182" y="4350836"/>
                </a:cubicBezTo>
                <a:close/>
                <a:moveTo>
                  <a:pt x="9818947" y="4238915"/>
                </a:moveTo>
                <a:lnTo>
                  <a:pt x="9749466" y="4239349"/>
                </a:lnTo>
                <a:lnTo>
                  <a:pt x="9669179" y="4368479"/>
                </a:lnTo>
                <a:lnTo>
                  <a:pt x="9585217" y="4375845"/>
                </a:lnTo>
                <a:lnTo>
                  <a:pt x="9559969" y="4437377"/>
                </a:lnTo>
                <a:lnTo>
                  <a:pt x="9637967" y="4437377"/>
                </a:lnTo>
                <a:lnTo>
                  <a:pt x="9561540" y="4662271"/>
                </a:lnTo>
                <a:cubicBezTo>
                  <a:pt x="9550346" y="4695204"/>
                  <a:pt x="9543472" y="4722863"/>
                  <a:pt x="9540919" y="4745252"/>
                </a:cubicBezTo>
                <a:cubicBezTo>
                  <a:pt x="9538367" y="4767641"/>
                  <a:pt x="9540360" y="4787068"/>
                  <a:pt x="9546899" y="4803534"/>
                </a:cubicBezTo>
                <a:cubicBezTo>
                  <a:pt x="9553438" y="4820001"/>
                  <a:pt x="9566166" y="4832061"/>
                  <a:pt x="9585085" y="4839717"/>
                </a:cubicBezTo>
                <a:cubicBezTo>
                  <a:pt x="9604005" y="4847372"/>
                  <a:pt x="9629641" y="4851200"/>
                  <a:pt x="9661996" y="4851200"/>
                </a:cubicBezTo>
                <a:cubicBezTo>
                  <a:pt x="9670085" y="4851200"/>
                  <a:pt x="9678898" y="4850766"/>
                  <a:pt x="9688436" y="4849900"/>
                </a:cubicBezTo>
                <a:cubicBezTo>
                  <a:pt x="9697974" y="4849033"/>
                  <a:pt x="9705876" y="4848094"/>
                  <a:pt x="9712140" y="4847083"/>
                </a:cubicBezTo>
                <a:cubicBezTo>
                  <a:pt x="9718404" y="4846072"/>
                  <a:pt x="9725008" y="4844916"/>
                  <a:pt x="9731950" y="4843617"/>
                </a:cubicBezTo>
                <a:cubicBezTo>
                  <a:pt x="9738893" y="4842317"/>
                  <a:pt x="9742652" y="4841666"/>
                  <a:pt x="9743231" y="4841666"/>
                </a:cubicBezTo>
                <a:lnTo>
                  <a:pt x="9767882" y="4760202"/>
                </a:lnTo>
                <a:cubicBezTo>
                  <a:pt x="9748127" y="4763091"/>
                  <a:pt x="9730014" y="4764535"/>
                  <a:pt x="9713547" y="4764535"/>
                </a:cubicBezTo>
                <a:cubicBezTo>
                  <a:pt x="9685526" y="4764535"/>
                  <a:pt x="9668917" y="4756880"/>
                  <a:pt x="9663719" y="4741569"/>
                </a:cubicBezTo>
                <a:cubicBezTo>
                  <a:pt x="9658521" y="4726259"/>
                  <a:pt x="9662059" y="4700547"/>
                  <a:pt x="9674332" y="4664437"/>
                </a:cubicBezTo>
                <a:lnTo>
                  <a:pt x="9751498" y="4437377"/>
                </a:lnTo>
                <a:lnTo>
                  <a:pt x="9869794" y="4437377"/>
                </a:lnTo>
                <a:lnTo>
                  <a:pt x="9893208" y="4368479"/>
                </a:lnTo>
                <a:lnTo>
                  <a:pt x="9774911" y="4368479"/>
                </a:lnTo>
                <a:close/>
                <a:moveTo>
                  <a:pt x="6568826" y="4238915"/>
                </a:moveTo>
                <a:lnTo>
                  <a:pt x="6499347" y="4239349"/>
                </a:lnTo>
                <a:lnTo>
                  <a:pt x="6419060" y="4368479"/>
                </a:lnTo>
                <a:lnTo>
                  <a:pt x="6335097" y="4375845"/>
                </a:lnTo>
                <a:lnTo>
                  <a:pt x="6309849" y="4437377"/>
                </a:lnTo>
                <a:lnTo>
                  <a:pt x="6387847" y="4437377"/>
                </a:lnTo>
                <a:lnTo>
                  <a:pt x="6311419" y="4662271"/>
                </a:lnTo>
                <a:cubicBezTo>
                  <a:pt x="6300226" y="4695204"/>
                  <a:pt x="6293353" y="4722863"/>
                  <a:pt x="6290801" y="4745252"/>
                </a:cubicBezTo>
                <a:cubicBezTo>
                  <a:pt x="6288248" y="4767641"/>
                  <a:pt x="6290241" y="4787068"/>
                  <a:pt x="6296778" y="4803534"/>
                </a:cubicBezTo>
                <a:cubicBezTo>
                  <a:pt x="6303317" y="4820001"/>
                  <a:pt x="6316045" y="4832061"/>
                  <a:pt x="6334965" y="4839717"/>
                </a:cubicBezTo>
                <a:cubicBezTo>
                  <a:pt x="6353884" y="4847372"/>
                  <a:pt x="6379521" y="4851200"/>
                  <a:pt x="6411876" y="4851200"/>
                </a:cubicBezTo>
                <a:cubicBezTo>
                  <a:pt x="6419965" y="4851200"/>
                  <a:pt x="6428777" y="4850766"/>
                  <a:pt x="6438316" y="4849900"/>
                </a:cubicBezTo>
                <a:cubicBezTo>
                  <a:pt x="6447854" y="4849033"/>
                  <a:pt x="6455756" y="4848094"/>
                  <a:pt x="6462020" y="4847083"/>
                </a:cubicBezTo>
                <a:cubicBezTo>
                  <a:pt x="6468285" y="4846072"/>
                  <a:pt x="6474888" y="4844916"/>
                  <a:pt x="6481831" y="4843617"/>
                </a:cubicBezTo>
                <a:cubicBezTo>
                  <a:pt x="6488773" y="4842317"/>
                  <a:pt x="6492533" y="4841666"/>
                  <a:pt x="6493111" y="4841666"/>
                </a:cubicBezTo>
                <a:lnTo>
                  <a:pt x="6517763" y="4760202"/>
                </a:lnTo>
                <a:cubicBezTo>
                  <a:pt x="6498006" y="4763091"/>
                  <a:pt x="6479894" y="4764535"/>
                  <a:pt x="6463428" y="4764535"/>
                </a:cubicBezTo>
                <a:cubicBezTo>
                  <a:pt x="6435407" y="4764535"/>
                  <a:pt x="6418797" y="4756880"/>
                  <a:pt x="6413599" y="4741569"/>
                </a:cubicBezTo>
                <a:cubicBezTo>
                  <a:pt x="6408402" y="4726259"/>
                  <a:pt x="6411939" y="4700547"/>
                  <a:pt x="6424212" y="4664437"/>
                </a:cubicBezTo>
                <a:lnTo>
                  <a:pt x="6501377" y="4437377"/>
                </a:lnTo>
                <a:lnTo>
                  <a:pt x="6619674" y="4437377"/>
                </a:lnTo>
                <a:lnTo>
                  <a:pt x="6643088" y="4368479"/>
                </a:lnTo>
                <a:lnTo>
                  <a:pt x="6524791" y="4368479"/>
                </a:lnTo>
                <a:close/>
                <a:moveTo>
                  <a:pt x="5185798" y="4238915"/>
                </a:moveTo>
                <a:lnTo>
                  <a:pt x="5116317" y="4239349"/>
                </a:lnTo>
                <a:lnTo>
                  <a:pt x="5036031" y="4368479"/>
                </a:lnTo>
                <a:lnTo>
                  <a:pt x="4952068" y="4375845"/>
                </a:lnTo>
                <a:lnTo>
                  <a:pt x="4926820" y="4437377"/>
                </a:lnTo>
                <a:lnTo>
                  <a:pt x="5004818" y="4437377"/>
                </a:lnTo>
                <a:lnTo>
                  <a:pt x="4928391" y="4662271"/>
                </a:lnTo>
                <a:cubicBezTo>
                  <a:pt x="4917197" y="4695204"/>
                  <a:pt x="4910323" y="4722863"/>
                  <a:pt x="4907771" y="4745252"/>
                </a:cubicBezTo>
                <a:cubicBezTo>
                  <a:pt x="4905218" y="4767641"/>
                  <a:pt x="4907211" y="4787068"/>
                  <a:pt x="4913748" y="4803534"/>
                </a:cubicBezTo>
                <a:cubicBezTo>
                  <a:pt x="4920287" y="4820001"/>
                  <a:pt x="4933017" y="4832061"/>
                  <a:pt x="4951936" y="4839717"/>
                </a:cubicBezTo>
                <a:cubicBezTo>
                  <a:pt x="4970854" y="4847372"/>
                  <a:pt x="4996492" y="4851200"/>
                  <a:pt x="5028846" y="4851200"/>
                </a:cubicBezTo>
                <a:cubicBezTo>
                  <a:pt x="5036935" y="4851200"/>
                  <a:pt x="5045749" y="4850766"/>
                  <a:pt x="5055287" y="4849900"/>
                </a:cubicBezTo>
                <a:cubicBezTo>
                  <a:pt x="5064824" y="4849033"/>
                  <a:pt x="5072727" y="4848094"/>
                  <a:pt x="5078991" y="4847083"/>
                </a:cubicBezTo>
                <a:cubicBezTo>
                  <a:pt x="5085255" y="4846072"/>
                  <a:pt x="5091860" y="4844916"/>
                  <a:pt x="5098801" y="4843617"/>
                </a:cubicBezTo>
                <a:cubicBezTo>
                  <a:pt x="5105744" y="4842317"/>
                  <a:pt x="5109503" y="4841666"/>
                  <a:pt x="5110081" y="4841666"/>
                </a:cubicBezTo>
                <a:lnTo>
                  <a:pt x="5134733" y="4760202"/>
                </a:lnTo>
                <a:cubicBezTo>
                  <a:pt x="5114976" y="4763091"/>
                  <a:pt x="5096865" y="4764535"/>
                  <a:pt x="5080398" y="4764535"/>
                </a:cubicBezTo>
                <a:cubicBezTo>
                  <a:pt x="5052378" y="4764535"/>
                  <a:pt x="5035768" y="4756880"/>
                  <a:pt x="5030570" y="4741569"/>
                </a:cubicBezTo>
                <a:cubicBezTo>
                  <a:pt x="5025372" y="4726259"/>
                  <a:pt x="5028911" y="4700547"/>
                  <a:pt x="5041183" y="4664437"/>
                </a:cubicBezTo>
                <a:lnTo>
                  <a:pt x="5118349" y="4437377"/>
                </a:lnTo>
                <a:lnTo>
                  <a:pt x="5236644" y="4437377"/>
                </a:lnTo>
                <a:lnTo>
                  <a:pt x="5260058" y="4368479"/>
                </a:lnTo>
                <a:lnTo>
                  <a:pt x="5141761" y="4368479"/>
                </a:lnTo>
                <a:close/>
                <a:moveTo>
                  <a:pt x="3272606" y="4238915"/>
                </a:moveTo>
                <a:lnTo>
                  <a:pt x="3203127" y="4239349"/>
                </a:lnTo>
                <a:lnTo>
                  <a:pt x="3122841" y="4368479"/>
                </a:lnTo>
                <a:lnTo>
                  <a:pt x="3038878" y="4375845"/>
                </a:lnTo>
                <a:lnTo>
                  <a:pt x="3013629" y="4437377"/>
                </a:lnTo>
                <a:lnTo>
                  <a:pt x="3091627" y="4437377"/>
                </a:lnTo>
                <a:lnTo>
                  <a:pt x="3015201" y="4662271"/>
                </a:lnTo>
                <a:cubicBezTo>
                  <a:pt x="3004006" y="4695204"/>
                  <a:pt x="2997133" y="4722863"/>
                  <a:pt x="2994579" y="4745252"/>
                </a:cubicBezTo>
                <a:cubicBezTo>
                  <a:pt x="2992028" y="4767641"/>
                  <a:pt x="2994021" y="4787068"/>
                  <a:pt x="3000558" y="4803534"/>
                </a:cubicBezTo>
                <a:cubicBezTo>
                  <a:pt x="3007097" y="4820001"/>
                  <a:pt x="3019825" y="4832061"/>
                  <a:pt x="3038746" y="4839717"/>
                </a:cubicBezTo>
                <a:cubicBezTo>
                  <a:pt x="3057665" y="4847372"/>
                  <a:pt x="3083302" y="4851200"/>
                  <a:pt x="3115657" y="4851200"/>
                </a:cubicBezTo>
                <a:cubicBezTo>
                  <a:pt x="3123745" y="4851200"/>
                  <a:pt x="3132558" y="4850766"/>
                  <a:pt x="3142096" y="4849900"/>
                </a:cubicBezTo>
                <a:cubicBezTo>
                  <a:pt x="3151634" y="4849033"/>
                  <a:pt x="3159535" y="4848094"/>
                  <a:pt x="3165801" y="4847083"/>
                </a:cubicBezTo>
                <a:cubicBezTo>
                  <a:pt x="3172065" y="4846072"/>
                  <a:pt x="3178669" y="4844916"/>
                  <a:pt x="3185611" y="4843617"/>
                </a:cubicBezTo>
                <a:cubicBezTo>
                  <a:pt x="3192554" y="4842317"/>
                  <a:pt x="3196313" y="4841666"/>
                  <a:pt x="3196892" y="4841666"/>
                </a:cubicBezTo>
                <a:lnTo>
                  <a:pt x="3221543" y="4760202"/>
                </a:lnTo>
                <a:cubicBezTo>
                  <a:pt x="3201786" y="4763091"/>
                  <a:pt x="3183675" y="4764535"/>
                  <a:pt x="3167209" y="4764535"/>
                </a:cubicBezTo>
                <a:cubicBezTo>
                  <a:pt x="3139187" y="4764535"/>
                  <a:pt x="3122577" y="4756880"/>
                  <a:pt x="3117380" y="4741569"/>
                </a:cubicBezTo>
                <a:cubicBezTo>
                  <a:pt x="3112182" y="4726259"/>
                  <a:pt x="3115720" y="4700547"/>
                  <a:pt x="3127993" y="4664437"/>
                </a:cubicBezTo>
                <a:lnTo>
                  <a:pt x="3205157" y="4437377"/>
                </a:lnTo>
                <a:lnTo>
                  <a:pt x="3323455" y="4437377"/>
                </a:lnTo>
                <a:lnTo>
                  <a:pt x="3346867" y="4368479"/>
                </a:lnTo>
                <a:lnTo>
                  <a:pt x="3228570" y="4368479"/>
                </a:lnTo>
                <a:close/>
                <a:moveTo>
                  <a:pt x="11498843" y="4212916"/>
                </a:moveTo>
                <a:lnTo>
                  <a:pt x="11455253" y="4341179"/>
                </a:lnTo>
                <a:lnTo>
                  <a:pt x="11387086" y="4650138"/>
                </a:lnTo>
                <a:lnTo>
                  <a:pt x="11415686" y="4650138"/>
                </a:lnTo>
                <a:lnTo>
                  <a:pt x="11559684" y="4341179"/>
                </a:lnTo>
                <a:lnTo>
                  <a:pt x="11603273" y="4212916"/>
                </a:lnTo>
                <a:close/>
                <a:moveTo>
                  <a:pt x="676280" y="4209883"/>
                </a:moveTo>
                <a:lnTo>
                  <a:pt x="460538" y="4844699"/>
                </a:lnTo>
                <a:lnTo>
                  <a:pt x="846196" y="4844699"/>
                </a:lnTo>
                <a:lnTo>
                  <a:pt x="881904" y="4751102"/>
                </a:lnTo>
                <a:lnTo>
                  <a:pt x="609777" y="4751102"/>
                </a:lnTo>
                <a:lnTo>
                  <a:pt x="674722" y="4560007"/>
                </a:lnTo>
                <a:lnTo>
                  <a:pt x="924316" y="4560007"/>
                </a:lnTo>
                <a:lnTo>
                  <a:pt x="955975" y="4466843"/>
                </a:lnTo>
                <a:lnTo>
                  <a:pt x="706381" y="4466843"/>
                </a:lnTo>
                <a:lnTo>
                  <a:pt x="762050" y="4303047"/>
                </a:lnTo>
                <a:lnTo>
                  <a:pt x="1024643" y="4303047"/>
                </a:lnTo>
                <a:lnTo>
                  <a:pt x="1061070" y="4209883"/>
                </a:lnTo>
                <a:close/>
                <a:moveTo>
                  <a:pt x="8369559" y="4202083"/>
                </a:moveTo>
                <a:lnTo>
                  <a:pt x="8336572" y="4299147"/>
                </a:lnTo>
                <a:lnTo>
                  <a:pt x="8450536" y="4299147"/>
                </a:lnTo>
                <a:lnTo>
                  <a:pt x="8483523" y="4202083"/>
                </a:lnTo>
                <a:close/>
                <a:moveTo>
                  <a:pt x="3494380" y="4202083"/>
                </a:moveTo>
                <a:lnTo>
                  <a:pt x="3461394" y="4299147"/>
                </a:lnTo>
                <a:lnTo>
                  <a:pt x="3575358" y="4299147"/>
                </a:lnTo>
                <a:lnTo>
                  <a:pt x="3608344" y="4202083"/>
                </a:lnTo>
                <a:close/>
                <a:moveTo>
                  <a:pt x="9269806" y="4185616"/>
                </a:moveTo>
                <a:lnTo>
                  <a:pt x="9153770" y="4192983"/>
                </a:lnTo>
                <a:lnTo>
                  <a:pt x="8932289" y="4844699"/>
                </a:lnTo>
                <a:lnTo>
                  <a:pt x="9045818" y="4844699"/>
                </a:lnTo>
                <a:lnTo>
                  <a:pt x="9123722" y="4615472"/>
                </a:lnTo>
                <a:cubicBezTo>
                  <a:pt x="9138251" y="4572718"/>
                  <a:pt x="9153500" y="4538052"/>
                  <a:pt x="9169465" y="4511475"/>
                </a:cubicBezTo>
                <a:cubicBezTo>
                  <a:pt x="9186157" y="4491252"/>
                  <a:pt x="9206509" y="4474714"/>
                  <a:pt x="9230522" y="4461859"/>
                </a:cubicBezTo>
                <a:cubicBezTo>
                  <a:pt x="9254536" y="4449004"/>
                  <a:pt x="9279253" y="4442577"/>
                  <a:pt x="9304674" y="4442577"/>
                </a:cubicBezTo>
                <a:cubicBezTo>
                  <a:pt x="9334430" y="4442577"/>
                  <a:pt x="9352425" y="4451676"/>
                  <a:pt x="9358664" y="4469875"/>
                </a:cubicBezTo>
                <a:cubicBezTo>
                  <a:pt x="9364901" y="4488075"/>
                  <a:pt x="9361391" y="4516675"/>
                  <a:pt x="9348134" y="4555674"/>
                </a:cubicBezTo>
                <a:lnTo>
                  <a:pt x="9249914" y="4844699"/>
                </a:lnTo>
                <a:lnTo>
                  <a:pt x="9363443" y="4844699"/>
                </a:lnTo>
                <a:lnTo>
                  <a:pt x="9465938" y="4543107"/>
                </a:lnTo>
                <a:cubicBezTo>
                  <a:pt x="9487437" y="4479842"/>
                  <a:pt x="9488705" y="4432972"/>
                  <a:pt x="9469743" y="4402494"/>
                </a:cubicBezTo>
                <a:cubicBezTo>
                  <a:pt x="9450781" y="4372017"/>
                  <a:pt x="9414723" y="4356779"/>
                  <a:pt x="9361568" y="4356779"/>
                </a:cubicBezTo>
                <a:cubicBezTo>
                  <a:pt x="9297726" y="4356779"/>
                  <a:pt x="9239225" y="4379312"/>
                  <a:pt x="9186066" y="4424377"/>
                </a:cubicBezTo>
                <a:cubicBezTo>
                  <a:pt x="9186261" y="4423800"/>
                  <a:pt x="9191921" y="4408416"/>
                  <a:pt x="9203047" y="4378228"/>
                </a:cubicBezTo>
                <a:cubicBezTo>
                  <a:pt x="9214174" y="4348041"/>
                  <a:pt x="9220865" y="4329624"/>
                  <a:pt x="9223122" y="4322979"/>
                </a:cubicBezTo>
                <a:close/>
                <a:moveTo>
                  <a:pt x="8187734" y="4185616"/>
                </a:moveTo>
                <a:lnTo>
                  <a:pt x="8071697" y="4192983"/>
                </a:lnTo>
                <a:lnTo>
                  <a:pt x="7913982" y="4657071"/>
                </a:lnTo>
                <a:cubicBezTo>
                  <a:pt x="7902300" y="4691448"/>
                  <a:pt x="7894988" y="4720192"/>
                  <a:pt x="7892045" y="4743303"/>
                </a:cubicBezTo>
                <a:cubicBezTo>
                  <a:pt x="7889101" y="4766413"/>
                  <a:pt x="7890993" y="4786346"/>
                  <a:pt x="7897722" y="4803101"/>
                </a:cubicBezTo>
                <a:cubicBezTo>
                  <a:pt x="7904450" y="4819856"/>
                  <a:pt x="7917273" y="4832061"/>
                  <a:pt x="7936193" y="4839717"/>
                </a:cubicBezTo>
                <a:cubicBezTo>
                  <a:pt x="7955111" y="4847372"/>
                  <a:pt x="7980894" y="4851200"/>
                  <a:pt x="8013537" y="4851200"/>
                </a:cubicBezTo>
                <a:cubicBezTo>
                  <a:pt x="8021626" y="4851200"/>
                  <a:pt x="8030608" y="4850694"/>
                  <a:pt x="8040484" y="4849683"/>
                </a:cubicBezTo>
                <a:cubicBezTo>
                  <a:pt x="8050360" y="4848672"/>
                  <a:pt x="8058576" y="4847660"/>
                  <a:pt x="8065129" y="4846650"/>
                </a:cubicBezTo>
                <a:cubicBezTo>
                  <a:pt x="8071684" y="4845638"/>
                  <a:pt x="8078600" y="4844410"/>
                  <a:pt x="8085882" y="4842967"/>
                </a:cubicBezTo>
                <a:cubicBezTo>
                  <a:pt x="8093163" y="4841522"/>
                  <a:pt x="8096946" y="4840800"/>
                  <a:pt x="8097237" y="4840800"/>
                </a:cubicBezTo>
                <a:lnTo>
                  <a:pt x="8121739" y="4759768"/>
                </a:lnTo>
                <a:cubicBezTo>
                  <a:pt x="8098416" y="4762946"/>
                  <a:pt x="8079533" y="4764535"/>
                  <a:pt x="8065089" y="4764535"/>
                </a:cubicBezTo>
                <a:cubicBezTo>
                  <a:pt x="8035913" y="4764535"/>
                  <a:pt x="8018846" y="4756952"/>
                  <a:pt x="8013889" y="4741785"/>
                </a:cubicBezTo>
                <a:cubicBezTo>
                  <a:pt x="8008933" y="4726619"/>
                  <a:pt x="8013720" y="4697659"/>
                  <a:pt x="8028250" y="4654905"/>
                </a:cubicBezTo>
                <a:close/>
                <a:moveTo>
                  <a:pt x="5524100" y="4185616"/>
                </a:moveTo>
                <a:lnTo>
                  <a:pt x="5408065" y="4192983"/>
                </a:lnTo>
                <a:lnTo>
                  <a:pt x="5186583" y="4844699"/>
                </a:lnTo>
                <a:lnTo>
                  <a:pt x="5300114" y="4844699"/>
                </a:lnTo>
                <a:lnTo>
                  <a:pt x="5378016" y="4615472"/>
                </a:lnTo>
                <a:cubicBezTo>
                  <a:pt x="5392547" y="4572718"/>
                  <a:pt x="5407794" y="4538052"/>
                  <a:pt x="5423759" y="4511475"/>
                </a:cubicBezTo>
                <a:cubicBezTo>
                  <a:pt x="5440452" y="4491252"/>
                  <a:pt x="5460804" y="4474714"/>
                  <a:pt x="5484818" y="4461859"/>
                </a:cubicBezTo>
                <a:cubicBezTo>
                  <a:pt x="5508830" y="4449004"/>
                  <a:pt x="5533548" y="4442577"/>
                  <a:pt x="5558970" y="4442577"/>
                </a:cubicBezTo>
                <a:cubicBezTo>
                  <a:pt x="5588724" y="4442577"/>
                  <a:pt x="5606720" y="4451676"/>
                  <a:pt x="5612958" y="4469875"/>
                </a:cubicBezTo>
                <a:cubicBezTo>
                  <a:pt x="5619197" y="4488075"/>
                  <a:pt x="5615688" y="4516675"/>
                  <a:pt x="5602430" y="4555674"/>
                </a:cubicBezTo>
                <a:lnTo>
                  <a:pt x="5504208" y="4844699"/>
                </a:lnTo>
                <a:lnTo>
                  <a:pt x="5617739" y="4844699"/>
                </a:lnTo>
                <a:lnTo>
                  <a:pt x="5720234" y="4543107"/>
                </a:lnTo>
                <a:cubicBezTo>
                  <a:pt x="5741732" y="4479842"/>
                  <a:pt x="5743001" y="4432972"/>
                  <a:pt x="5724038" y="4402494"/>
                </a:cubicBezTo>
                <a:cubicBezTo>
                  <a:pt x="5705076" y="4372017"/>
                  <a:pt x="5669017" y="4356779"/>
                  <a:pt x="5615863" y="4356779"/>
                </a:cubicBezTo>
                <a:cubicBezTo>
                  <a:pt x="5552020" y="4356779"/>
                  <a:pt x="5493520" y="4379312"/>
                  <a:pt x="5440362" y="4424377"/>
                </a:cubicBezTo>
                <a:cubicBezTo>
                  <a:pt x="5440555" y="4423800"/>
                  <a:pt x="5446216" y="4408416"/>
                  <a:pt x="5457341" y="4378228"/>
                </a:cubicBezTo>
                <a:cubicBezTo>
                  <a:pt x="5468468" y="4348041"/>
                  <a:pt x="5475160" y="4329624"/>
                  <a:pt x="5477416" y="4322979"/>
                </a:cubicBezTo>
                <a:close/>
                <a:moveTo>
                  <a:pt x="1598701" y="4185616"/>
                </a:moveTo>
                <a:lnTo>
                  <a:pt x="1482665" y="4192983"/>
                </a:lnTo>
                <a:lnTo>
                  <a:pt x="1430390" y="4346812"/>
                </a:lnTo>
                <a:cubicBezTo>
                  <a:pt x="1421456" y="4373101"/>
                  <a:pt x="1413623" y="4400400"/>
                  <a:pt x="1406888" y="4428710"/>
                </a:cubicBezTo>
                <a:cubicBezTo>
                  <a:pt x="1395165" y="4380755"/>
                  <a:pt x="1355506" y="4356779"/>
                  <a:pt x="1287907" y="4356779"/>
                </a:cubicBezTo>
                <a:cubicBezTo>
                  <a:pt x="1225798" y="4356779"/>
                  <a:pt x="1169416" y="4379239"/>
                  <a:pt x="1118759" y="4424160"/>
                </a:cubicBezTo>
                <a:cubicBezTo>
                  <a:pt x="1068104" y="4469082"/>
                  <a:pt x="1030209" y="4528519"/>
                  <a:pt x="1005077" y="4602472"/>
                </a:cubicBezTo>
                <a:cubicBezTo>
                  <a:pt x="979159" y="4678737"/>
                  <a:pt x="976210" y="4739691"/>
                  <a:pt x="996231" y="4785334"/>
                </a:cubicBezTo>
                <a:cubicBezTo>
                  <a:pt x="1016251" y="4830978"/>
                  <a:pt x="1057316" y="4853800"/>
                  <a:pt x="1119426" y="4853800"/>
                </a:cubicBezTo>
                <a:cubicBezTo>
                  <a:pt x="1136759" y="4853800"/>
                  <a:pt x="1153141" y="4852139"/>
                  <a:pt x="1168571" y="4848816"/>
                </a:cubicBezTo>
                <a:cubicBezTo>
                  <a:pt x="1184001" y="4845494"/>
                  <a:pt x="1197172" y="4841595"/>
                  <a:pt x="1208081" y="4837116"/>
                </a:cubicBezTo>
                <a:cubicBezTo>
                  <a:pt x="1218992" y="4832639"/>
                  <a:pt x="1229741" y="4826716"/>
                  <a:pt x="1240334" y="4819350"/>
                </a:cubicBezTo>
                <a:cubicBezTo>
                  <a:pt x="1250925" y="4811984"/>
                  <a:pt x="1259271" y="4805485"/>
                  <a:pt x="1265375" y="4799851"/>
                </a:cubicBezTo>
                <a:cubicBezTo>
                  <a:pt x="1271477" y="4794218"/>
                  <a:pt x="1278311" y="4787502"/>
                  <a:pt x="1285876" y="4779702"/>
                </a:cubicBezTo>
                <a:lnTo>
                  <a:pt x="1276351" y="4844699"/>
                </a:lnTo>
                <a:lnTo>
                  <a:pt x="1374714" y="4844699"/>
                </a:lnTo>
                <a:close/>
                <a:moveTo>
                  <a:pt x="9125283" y="2889355"/>
                </a:moveTo>
                <a:lnTo>
                  <a:pt x="9125283" y="3108875"/>
                </a:lnTo>
                <a:cubicBezTo>
                  <a:pt x="9105263" y="3151675"/>
                  <a:pt x="9071956" y="3188089"/>
                  <a:pt x="9025360" y="3218117"/>
                </a:cubicBezTo>
                <a:cubicBezTo>
                  <a:pt x="8978764" y="3248146"/>
                  <a:pt x="8924056" y="3263161"/>
                  <a:pt x="8861236" y="3263161"/>
                </a:cubicBezTo>
                <a:cubicBezTo>
                  <a:pt x="8808773" y="3263161"/>
                  <a:pt x="8768390" y="3250217"/>
                  <a:pt x="8740086" y="3224330"/>
                </a:cubicBezTo>
                <a:cubicBezTo>
                  <a:pt x="8711785" y="3198444"/>
                  <a:pt x="8697632" y="3161339"/>
                  <a:pt x="8697632" y="3113017"/>
                </a:cubicBezTo>
                <a:cubicBezTo>
                  <a:pt x="8697632" y="3042604"/>
                  <a:pt x="8723174" y="2991522"/>
                  <a:pt x="8774257" y="2959768"/>
                </a:cubicBezTo>
                <a:cubicBezTo>
                  <a:pt x="8825341" y="2928013"/>
                  <a:pt x="8905762" y="2907303"/>
                  <a:pt x="9015522" y="2897639"/>
                </a:cubicBezTo>
                <a:cubicBezTo>
                  <a:pt x="9018284" y="2897639"/>
                  <a:pt x="9036749" y="2896258"/>
                  <a:pt x="9070920" y="2893497"/>
                </a:cubicBezTo>
                <a:cubicBezTo>
                  <a:pt x="9105090" y="2890736"/>
                  <a:pt x="9123211" y="2889355"/>
                  <a:pt x="9125283" y="2889355"/>
                </a:cubicBezTo>
                <a:close/>
                <a:moveTo>
                  <a:pt x="7104942" y="2475166"/>
                </a:moveTo>
                <a:cubicBezTo>
                  <a:pt x="7198135" y="2475166"/>
                  <a:pt x="7268202" y="2507268"/>
                  <a:pt x="7315143" y="2571466"/>
                </a:cubicBezTo>
                <a:cubicBezTo>
                  <a:pt x="7362084" y="2635665"/>
                  <a:pt x="7385555" y="2737831"/>
                  <a:pt x="7385555" y="2877966"/>
                </a:cubicBezTo>
                <a:cubicBezTo>
                  <a:pt x="7382793" y="3125788"/>
                  <a:pt x="7290291" y="3249700"/>
                  <a:pt x="7108048" y="3249700"/>
                </a:cubicBezTo>
                <a:cubicBezTo>
                  <a:pt x="7024521" y="3249700"/>
                  <a:pt x="6958423" y="3216564"/>
                  <a:pt x="6909756" y="3150294"/>
                </a:cubicBezTo>
                <a:cubicBezTo>
                  <a:pt x="6861089" y="3084024"/>
                  <a:pt x="6836755" y="2987725"/>
                  <a:pt x="6836755" y="2861397"/>
                </a:cubicBezTo>
                <a:cubicBezTo>
                  <a:pt x="6836755" y="2734381"/>
                  <a:pt x="6861089" y="2638253"/>
                  <a:pt x="6909756" y="2573019"/>
                </a:cubicBezTo>
                <a:cubicBezTo>
                  <a:pt x="6958423" y="2507783"/>
                  <a:pt x="7023485" y="2475166"/>
                  <a:pt x="7104942" y="2475166"/>
                </a:cubicBezTo>
                <a:close/>
                <a:moveTo>
                  <a:pt x="5846484" y="2473096"/>
                </a:moveTo>
                <a:cubicBezTo>
                  <a:pt x="5939679" y="2473096"/>
                  <a:pt x="6009399" y="2506232"/>
                  <a:pt x="6055650" y="2572500"/>
                </a:cubicBezTo>
                <a:cubicBezTo>
                  <a:pt x="6101901" y="2638772"/>
                  <a:pt x="6125026" y="2735070"/>
                  <a:pt x="6125026" y="2861397"/>
                </a:cubicBezTo>
                <a:cubicBezTo>
                  <a:pt x="6125026" y="2986344"/>
                  <a:pt x="6101901" y="3082298"/>
                  <a:pt x="6055650" y="3149260"/>
                </a:cubicBezTo>
                <a:cubicBezTo>
                  <a:pt x="6009399" y="3216219"/>
                  <a:pt x="5940367" y="3249700"/>
                  <a:pt x="5848556" y="3249700"/>
                </a:cubicBezTo>
                <a:cubicBezTo>
                  <a:pt x="5756052" y="3249700"/>
                  <a:pt x="5686332" y="3216219"/>
                  <a:pt x="5639392" y="3149260"/>
                </a:cubicBezTo>
                <a:cubicBezTo>
                  <a:pt x="5592449" y="3082298"/>
                  <a:pt x="5568978" y="2986690"/>
                  <a:pt x="5568978" y="2862433"/>
                </a:cubicBezTo>
                <a:cubicBezTo>
                  <a:pt x="5568978" y="2736105"/>
                  <a:pt x="5592277" y="2639634"/>
                  <a:pt x="5638873" y="2573019"/>
                </a:cubicBezTo>
                <a:cubicBezTo>
                  <a:pt x="5685468" y="2506402"/>
                  <a:pt x="5754672" y="2473096"/>
                  <a:pt x="5846484" y="2473096"/>
                </a:cubicBezTo>
                <a:close/>
                <a:moveTo>
                  <a:pt x="7928908" y="2296029"/>
                </a:moveTo>
                <a:lnTo>
                  <a:pt x="7928908" y="3434013"/>
                </a:lnTo>
                <a:lnTo>
                  <a:pt x="8200202" y="3434013"/>
                </a:lnTo>
                <a:lnTo>
                  <a:pt x="8200202" y="2296029"/>
                </a:lnTo>
                <a:close/>
                <a:moveTo>
                  <a:pt x="10300992" y="2268072"/>
                </a:moveTo>
                <a:cubicBezTo>
                  <a:pt x="10258882" y="2268072"/>
                  <a:pt x="10219362" y="2271870"/>
                  <a:pt x="10182431" y="2279462"/>
                </a:cubicBezTo>
                <a:cubicBezTo>
                  <a:pt x="10145498" y="2287057"/>
                  <a:pt x="10114435" y="2296375"/>
                  <a:pt x="10089238" y="2307422"/>
                </a:cubicBezTo>
                <a:cubicBezTo>
                  <a:pt x="10064042" y="2318465"/>
                  <a:pt x="10040225" y="2332446"/>
                  <a:pt x="10017791" y="2349357"/>
                </a:cubicBezTo>
                <a:cubicBezTo>
                  <a:pt x="9995355" y="2366270"/>
                  <a:pt x="9977752" y="2381457"/>
                  <a:pt x="9964982" y="2394917"/>
                </a:cubicBezTo>
                <a:cubicBezTo>
                  <a:pt x="9952210" y="2408378"/>
                  <a:pt x="9938922" y="2423738"/>
                  <a:pt x="9925116" y="2440996"/>
                </a:cubicBezTo>
                <a:lnTo>
                  <a:pt x="9894053" y="2296029"/>
                </a:lnTo>
                <a:lnTo>
                  <a:pt x="9674532" y="2296029"/>
                </a:lnTo>
                <a:lnTo>
                  <a:pt x="9674532" y="3434013"/>
                </a:lnTo>
                <a:lnTo>
                  <a:pt x="9945826" y="3434013"/>
                </a:lnTo>
                <a:lnTo>
                  <a:pt x="9945826" y="2882107"/>
                </a:lnTo>
                <a:cubicBezTo>
                  <a:pt x="9945826" y="2784773"/>
                  <a:pt x="9953764" y="2701244"/>
                  <a:pt x="9969641" y="2631524"/>
                </a:cubicBezTo>
                <a:cubicBezTo>
                  <a:pt x="9991041" y="2584582"/>
                  <a:pt x="10022450" y="2546613"/>
                  <a:pt x="10063869" y="2517620"/>
                </a:cubicBezTo>
                <a:cubicBezTo>
                  <a:pt x="10105288" y="2488627"/>
                  <a:pt x="10154645" y="2474131"/>
                  <a:pt x="10211941" y="2474131"/>
                </a:cubicBezTo>
                <a:cubicBezTo>
                  <a:pt x="10282354" y="2474131"/>
                  <a:pt x="10331021" y="2498982"/>
                  <a:pt x="10357944" y="2548686"/>
                </a:cubicBezTo>
                <a:cubicBezTo>
                  <a:pt x="10384865" y="2598388"/>
                  <a:pt x="10398327" y="2673976"/>
                  <a:pt x="10398327" y="2775453"/>
                </a:cubicBezTo>
                <a:lnTo>
                  <a:pt x="10398327" y="3434013"/>
                </a:lnTo>
                <a:lnTo>
                  <a:pt x="10669620" y="3434013"/>
                </a:lnTo>
                <a:lnTo>
                  <a:pt x="10669620" y="2768205"/>
                </a:lnTo>
                <a:cubicBezTo>
                  <a:pt x="10676523" y="2708838"/>
                  <a:pt x="10689640" y="2658101"/>
                  <a:pt x="10708968" y="2615992"/>
                </a:cubicBezTo>
                <a:cubicBezTo>
                  <a:pt x="10755219" y="2520729"/>
                  <a:pt x="10831154" y="2473096"/>
                  <a:pt x="10936772" y="2473096"/>
                </a:cubicBezTo>
                <a:cubicBezTo>
                  <a:pt x="11005803" y="2473096"/>
                  <a:pt x="11052572" y="2497775"/>
                  <a:pt x="11077079" y="2547131"/>
                </a:cubicBezTo>
                <a:cubicBezTo>
                  <a:pt x="11101584" y="2596489"/>
                  <a:pt x="11113838" y="2676738"/>
                  <a:pt x="11113838" y="2787879"/>
                </a:cubicBezTo>
                <a:lnTo>
                  <a:pt x="11113838" y="3434013"/>
                </a:lnTo>
                <a:lnTo>
                  <a:pt x="11386166" y="3434013"/>
                </a:lnTo>
                <a:lnTo>
                  <a:pt x="11386166" y="2707112"/>
                </a:lnTo>
                <a:cubicBezTo>
                  <a:pt x="11386166" y="2562147"/>
                  <a:pt x="11355620" y="2452733"/>
                  <a:pt x="11294528" y="2378867"/>
                </a:cubicBezTo>
                <a:cubicBezTo>
                  <a:pt x="11233435" y="2305004"/>
                  <a:pt x="11137654" y="2268072"/>
                  <a:pt x="11007185" y="2268072"/>
                </a:cubicBezTo>
                <a:cubicBezTo>
                  <a:pt x="10927797" y="2268072"/>
                  <a:pt x="10855659" y="2283949"/>
                  <a:pt x="10790770" y="2315704"/>
                </a:cubicBezTo>
                <a:cubicBezTo>
                  <a:pt x="10725880" y="2347458"/>
                  <a:pt x="10673071" y="2392674"/>
                  <a:pt x="10632344" y="2451351"/>
                </a:cubicBezTo>
                <a:cubicBezTo>
                  <a:pt x="10610253" y="2402338"/>
                  <a:pt x="10572112" y="2359539"/>
                  <a:pt x="10517924" y="2322952"/>
                </a:cubicBezTo>
                <a:cubicBezTo>
                  <a:pt x="10463734" y="2286365"/>
                  <a:pt x="10391423" y="2268072"/>
                  <a:pt x="10300992" y="2268072"/>
                </a:cubicBezTo>
                <a:close/>
                <a:moveTo>
                  <a:pt x="8957536" y="2268072"/>
                </a:moveTo>
                <a:cubicBezTo>
                  <a:pt x="8801525" y="2268072"/>
                  <a:pt x="8656559" y="2296721"/>
                  <a:pt x="8522637" y="2354016"/>
                </a:cubicBezTo>
                <a:cubicBezTo>
                  <a:pt x="8523328" y="2355398"/>
                  <a:pt x="8534718" y="2386461"/>
                  <a:pt x="8556809" y="2447208"/>
                </a:cubicBezTo>
                <a:cubicBezTo>
                  <a:pt x="8578899" y="2507956"/>
                  <a:pt x="8590288" y="2539365"/>
                  <a:pt x="8590979" y="2541438"/>
                </a:cubicBezTo>
                <a:cubicBezTo>
                  <a:pt x="8726971" y="2489662"/>
                  <a:pt x="8841218" y="2463775"/>
                  <a:pt x="8933720" y="2463775"/>
                </a:cubicBezTo>
                <a:cubicBezTo>
                  <a:pt x="8998610" y="2463775"/>
                  <a:pt x="9046932" y="2479481"/>
                  <a:pt x="9078687" y="2510892"/>
                </a:cubicBezTo>
                <a:cubicBezTo>
                  <a:pt x="9110441" y="2542300"/>
                  <a:pt x="9126318" y="2592519"/>
                  <a:pt x="9126318" y="2661551"/>
                </a:cubicBezTo>
                <a:lnTo>
                  <a:pt x="9126318" y="2721608"/>
                </a:lnTo>
                <a:cubicBezTo>
                  <a:pt x="9108369" y="2723680"/>
                  <a:pt x="9083863" y="2726096"/>
                  <a:pt x="9052800" y="2728856"/>
                </a:cubicBezTo>
                <a:cubicBezTo>
                  <a:pt x="9021736" y="2731618"/>
                  <a:pt x="8993777" y="2734381"/>
                  <a:pt x="8968926" y="2737141"/>
                </a:cubicBezTo>
                <a:cubicBezTo>
                  <a:pt x="8944075" y="2739904"/>
                  <a:pt x="8920950" y="2742663"/>
                  <a:pt x="8899550" y="2745425"/>
                </a:cubicBezTo>
                <a:cubicBezTo>
                  <a:pt x="8743539" y="2760613"/>
                  <a:pt x="8626875" y="2796680"/>
                  <a:pt x="8549560" y="2853631"/>
                </a:cubicBezTo>
                <a:cubicBezTo>
                  <a:pt x="8472246" y="2910583"/>
                  <a:pt x="8433587" y="2998080"/>
                  <a:pt x="8433587" y="3116123"/>
                </a:cubicBezTo>
                <a:cubicBezTo>
                  <a:pt x="8433587" y="3225883"/>
                  <a:pt x="8466204" y="3309929"/>
                  <a:pt x="8531439" y="3368261"/>
                </a:cubicBezTo>
                <a:cubicBezTo>
                  <a:pt x="8596674" y="3426593"/>
                  <a:pt x="8682101" y="3455757"/>
                  <a:pt x="8787718" y="3455757"/>
                </a:cubicBezTo>
                <a:cubicBezTo>
                  <a:pt x="8865033" y="3455757"/>
                  <a:pt x="8930786" y="3442814"/>
                  <a:pt x="8984976" y="3416927"/>
                </a:cubicBezTo>
                <a:cubicBezTo>
                  <a:pt x="9039166" y="3391041"/>
                  <a:pt x="9094563" y="3350485"/>
                  <a:pt x="9151169" y="3295260"/>
                </a:cubicBezTo>
                <a:cubicBezTo>
                  <a:pt x="9151169" y="3298022"/>
                  <a:pt x="9158417" y="3321146"/>
                  <a:pt x="9172914" y="3364637"/>
                </a:cubicBezTo>
                <a:cubicBezTo>
                  <a:pt x="9187411" y="3408126"/>
                  <a:pt x="9195004" y="3431251"/>
                  <a:pt x="9195695" y="3434013"/>
                </a:cubicBezTo>
                <a:lnTo>
                  <a:pt x="9396576" y="3434013"/>
                </a:lnTo>
                <a:lnTo>
                  <a:pt x="9396576" y="2691581"/>
                </a:lnTo>
                <a:cubicBezTo>
                  <a:pt x="9396576" y="2542473"/>
                  <a:pt x="9361715" y="2434612"/>
                  <a:pt x="9291993" y="2367995"/>
                </a:cubicBezTo>
                <a:cubicBezTo>
                  <a:pt x="9222271" y="2301379"/>
                  <a:pt x="9110786" y="2268072"/>
                  <a:pt x="8957536" y="2268072"/>
                </a:cubicBezTo>
                <a:close/>
                <a:moveTo>
                  <a:pt x="5852698" y="2268072"/>
                </a:moveTo>
                <a:cubicBezTo>
                  <a:pt x="5676667" y="2268072"/>
                  <a:pt x="5540330" y="2321054"/>
                  <a:pt x="5443686" y="2427018"/>
                </a:cubicBezTo>
                <a:cubicBezTo>
                  <a:pt x="5347041" y="2532980"/>
                  <a:pt x="5298720" y="2677775"/>
                  <a:pt x="5298720" y="2861397"/>
                </a:cubicBezTo>
                <a:cubicBezTo>
                  <a:pt x="5298720" y="3039499"/>
                  <a:pt x="5347041" y="3183084"/>
                  <a:pt x="5443686" y="3292153"/>
                </a:cubicBezTo>
                <a:cubicBezTo>
                  <a:pt x="5540330" y="3401224"/>
                  <a:pt x="5672870" y="3455757"/>
                  <a:pt x="5841307" y="3455757"/>
                </a:cubicBezTo>
                <a:cubicBezTo>
                  <a:pt x="6016647" y="3455757"/>
                  <a:pt x="6152983" y="3402087"/>
                  <a:pt x="6250318" y="3294742"/>
                </a:cubicBezTo>
                <a:cubicBezTo>
                  <a:pt x="6347653" y="3187398"/>
                  <a:pt x="6396319" y="3042950"/>
                  <a:pt x="6396319" y="2861397"/>
                </a:cubicBezTo>
                <a:cubicBezTo>
                  <a:pt x="6396319" y="2681915"/>
                  <a:pt x="6348170" y="2538159"/>
                  <a:pt x="6251871" y="2430123"/>
                </a:cubicBezTo>
                <a:cubicBezTo>
                  <a:pt x="6155573" y="2322089"/>
                  <a:pt x="6022515" y="2268072"/>
                  <a:pt x="5852698" y="2268072"/>
                </a:cubicBezTo>
                <a:close/>
                <a:moveTo>
                  <a:pt x="4684956" y="2268072"/>
                </a:moveTo>
                <a:cubicBezTo>
                  <a:pt x="4543441" y="2268072"/>
                  <a:pt x="4414697" y="2325369"/>
                  <a:pt x="4298724" y="2439960"/>
                </a:cubicBezTo>
                <a:lnTo>
                  <a:pt x="4268696" y="2296029"/>
                </a:lnTo>
                <a:lnTo>
                  <a:pt x="4050213" y="2296029"/>
                </a:lnTo>
                <a:lnTo>
                  <a:pt x="4050213" y="3434013"/>
                </a:lnTo>
                <a:lnTo>
                  <a:pt x="4321504" y="3434013"/>
                </a:lnTo>
                <a:lnTo>
                  <a:pt x="4321504" y="2880036"/>
                </a:lnTo>
                <a:cubicBezTo>
                  <a:pt x="4321504" y="2768205"/>
                  <a:pt x="4328063" y="2685368"/>
                  <a:pt x="4341179" y="2631524"/>
                </a:cubicBezTo>
                <a:cubicBezTo>
                  <a:pt x="4363269" y="2585961"/>
                  <a:pt x="4398647" y="2548167"/>
                  <a:pt x="4447314" y="2518139"/>
                </a:cubicBezTo>
                <a:cubicBezTo>
                  <a:pt x="4495981" y="2488110"/>
                  <a:pt x="4549655" y="2473096"/>
                  <a:pt x="4608330" y="2473096"/>
                </a:cubicBezTo>
                <a:cubicBezTo>
                  <a:pt x="4683575" y="2473096"/>
                  <a:pt x="4735693" y="2495875"/>
                  <a:pt x="4764686" y="2541438"/>
                </a:cubicBezTo>
                <a:cubicBezTo>
                  <a:pt x="4793679" y="2586997"/>
                  <a:pt x="4808521" y="2655684"/>
                  <a:pt x="4809212" y="2747496"/>
                </a:cubicBezTo>
                <a:lnTo>
                  <a:pt x="4809212" y="3434013"/>
                </a:lnTo>
                <a:lnTo>
                  <a:pt x="5081541" y="3434013"/>
                </a:lnTo>
                <a:lnTo>
                  <a:pt x="5081541" y="2714360"/>
                </a:lnTo>
                <a:cubicBezTo>
                  <a:pt x="5081541" y="2569395"/>
                  <a:pt x="5048579" y="2458771"/>
                  <a:pt x="4982653" y="2382491"/>
                </a:cubicBezTo>
                <a:cubicBezTo>
                  <a:pt x="4916728" y="2306213"/>
                  <a:pt x="4817496" y="2268072"/>
                  <a:pt x="4684956" y="2268072"/>
                </a:cubicBezTo>
                <a:close/>
                <a:moveTo>
                  <a:pt x="7928908" y="1898409"/>
                </a:moveTo>
                <a:lnTo>
                  <a:pt x="7928908" y="2130355"/>
                </a:lnTo>
                <a:lnTo>
                  <a:pt x="8201236" y="2130355"/>
                </a:lnTo>
                <a:lnTo>
                  <a:pt x="8201236" y="1898409"/>
                </a:lnTo>
                <a:close/>
                <a:moveTo>
                  <a:pt x="7646494" y="1859061"/>
                </a:moveTo>
                <a:lnTo>
                  <a:pt x="7375201" y="1876664"/>
                </a:lnTo>
                <a:lnTo>
                  <a:pt x="7375201" y="2244256"/>
                </a:lnTo>
                <a:cubicBezTo>
                  <a:pt x="7375201" y="2307074"/>
                  <a:pt x="7378652" y="2372309"/>
                  <a:pt x="7385555" y="2439960"/>
                </a:cubicBezTo>
                <a:cubicBezTo>
                  <a:pt x="7318594" y="2325369"/>
                  <a:pt x="7204347" y="2268072"/>
                  <a:pt x="7042814" y="2268072"/>
                </a:cubicBezTo>
                <a:cubicBezTo>
                  <a:pt x="6894396" y="2268072"/>
                  <a:pt x="6777906" y="2321745"/>
                  <a:pt x="6693343" y="2429088"/>
                </a:cubicBezTo>
                <a:cubicBezTo>
                  <a:pt x="6608779" y="2536432"/>
                  <a:pt x="6566497" y="2678464"/>
                  <a:pt x="6566497" y="2855185"/>
                </a:cubicBezTo>
                <a:cubicBezTo>
                  <a:pt x="6566497" y="3037428"/>
                  <a:pt x="6608951" y="3183084"/>
                  <a:pt x="6693861" y="3292153"/>
                </a:cubicBezTo>
                <a:cubicBezTo>
                  <a:pt x="6778769" y="3401224"/>
                  <a:pt x="6895432" y="3455757"/>
                  <a:pt x="7043849" y="3455757"/>
                </a:cubicBezTo>
                <a:cubicBezTo>
                  <a:pt x="7085269" y="3455757"/>
                  <a:pt x="7123063" y="3451789"/>
                  <a:pt x="7157234" y="3443850"/>
                </a:cubicBezTo>
                <a:cubicBezTo>
                  <a:pt x="7191404" y="3435911"/>
                  <a:pt x="7219707" y="3426593"/>
                  <a:pt x="7242142" y="3415893"/>
                </a:cubicBezTo>
                <a:cubicBezTo>
                  <a:pt x="7264578" y="3405192"/>
                  <a:pt x="7285460" y="3391041"/>
                  <a:pt x="7304788" y="3373439"/>
                </a:cubicBezTo>
                <a:cubicBezTo>
                  <a:pt x="7324117" y="3355835"/>
                  <a:pt x="7338786" y="3340303"/>
                  <a:pt x="7348796" y="3326842"/>
                </a:cubicBezTo>
                <a:cubicBezTo>
                  <a:pt x="7358805" y="3313381"/>
                  <a:pt x="7369678" y="3297331"/>
                  <a:pt x="7381413" y="3278692"/>
                </a:cubicBezTo>
                <a:lnTo>
                  <a:pt x="7411441" y="3434013"/>
                </a:lnTo>
                <a:lnTo>
                  <a:pt x="7646494" y="3434013"/>
                </a:lnTo>
                <a:close/>
                <a:moveTo>
                  <a:pt x="2231473" y="760654"/>
                </a:moveTo>
                <a:cubicBezTo>
                  <a:pt x="1358184" y="760654"/>
                  <a:pt x="650245" y="1468594"/>
                  <a:pt x="650245" y="2341884"/>
                </a:cubicBezTo>
                <a:cubicBezTo>
                  <a:pt x="650245" y="3215171"/>
                  <a:pt x="1358184" y="3923109"/>
                  <a:pt x="2231473" y="3923109"/>
                </a:cubicBezTo>
                <a:cubicBezTo>
                  <a:pt x="2286055" y="3923109"/>
                  <a:pt x="2339989" y="3920343"/>
                  <a:pt x="2393146" y="3914945"/>
                </a:cubicBezTo>
                <a:lnTo>
                  <a:pt x="2506036" y="3897716"/>
                </a:lnTo>
                <a:lnTo>
                  <a:pt x="2562722" y="3890974"/>
                </a:lnTo>
                <a:lnTo>
                  <a:pt x="2585730" y="3881835"/>
                </a:lnTo>
                <a:lnTo>
                  <a:pt x="2665156" y="3861413"/>
                </a:lnTo>
                <a:lnTo>
                  <a:pt x="2662598" y="3851303"/>
                </a:lnTo>
                <a:lnTo>
                  <a:pt x="2697456" y="3837457"/>
                </a:lnTo>
                <a:lnTo>
                  <a:pt x="2718943" y="3822114"/>
                </a:lnTo>
                <a:lnTo>
                  <a:pt x="2801833" y="3771823"/>
                </a:lnTo>
                <a:cubicBezTo>
                  <a:pt x="2889688" y="3699317"/>
                  <a:pt x="2945687" y="3589591"/>
                  <a:pt x="2945687" y="3466784"/>
                </a:cubicBezTo>
                <a:cubicBezTo>
                  <a:pt x="2945687" y="3248463"/>
                  <a:pt x="2768703" y="3071478"/>
                  <a:pt x="2550380" y="3071478"/>
                </a:cubicBezTo>
                <a:lnTo>
                  <a:pt x="2520534" y="3074487"/>
                </a:lnTo>
                <a:lnTo>
                  <a:pt x="2514301" y="3076678"/>
                </a:lnTo>
                <a:cubicBezTo>
                  <a:pt x="2489299" y="3083873"/>
                  <a:pt x="2462583" y="3090070"/>
                  <a:pt x="2434470" y="3095135"/>
                </a:cubicBezTo>
                <a:lnTo>
                  <a:pt x="2414974" y="3096811"/>
                </a:lnTo>
                <a:lnTo>
                  <a:pt x="2396509" y="3102544"/>
                </a:lnTo>
                <a:lnTo>
                  <a:pt x="2366381" y="3118895"/>
                </a:lnTo>
                <a:lnTo>
                  <a:pt x="2231473" y="3132495"/>
                </a:lnTo>
                <a:cubicBezTo>
                  <a:pt x="1794829" y="3132495"/>
                  <a:pt x="1440858" y="2778525"/>
                  <a:pt x="1440858" y="2341884"/>
                </a:cubicBezTo>
                <a:cubicBezTo>
                  <a:pt x="1440858" y="1905238"/>
                  <a:pt x="1794829" y="1551268"/>
                  <a:pt x="2231473" y="1551268"/>
                </a:cubicBezTo>
                <a:cubicBezTo>
                  <a:pt x="2668118" y="1551268"/>
                  <a:pt x="3022088" y="1905238"/>
                  <a:pt x="3022088" y="2341884"/>
                </a:cubicBezTo>
                <a:lnTo>
                  <a:pt x="3020474" y="2357894"/>
                </a:lnTo>
                <a:lnTo>
                  <a:pt x="3022523" y="2357915"/>
                </a:lnTo>
                <a:lnTo>
                  <a:pt x="3022523" y="3273985"/>
                </a:lnTo>
                <a:lnTo>
                  <a:pt x="3030880" y="3273985"/>
                </a:lnTo>
                <a:lnTo>
                  <a:pt x="3027713" y="3306056"/>
                </a:lnTo>
                <a:cubicBezTo>
                  <a:pt x="3027713" y="3527440"/>
                  <a:pt x="3203438" y="3706910"/>
                  <a:pt x="3420207" y="3706910"/>
                </a:cubicBezTo>
                <a:cubicBezTo>
                  <a:pt x="3636976" y="3706910"/>
                  <a:pt x="3812702" y="3527440"/>
                  <a:pt x="3812702" y="3306056"/>
                </a:cubicBezTo>
                <a:lnTo>
                  <a:pt x="3809537" y="3273985"/>
                </a:lnTo>
                <a:lnTo>
                  <a:pt x="3812699" y="3273985"/>
                </a:lnTo>
                <a:lnTo>
                  <a:pt x="3812699" y="2341913"/>
                </a:lnTo>
                <a:lnTo>
                  <a:pt x="3812702" y="2341884"/>
                </a:lnTo>
                <a:lnTo>
                  <a:pt x="3812699" y="2341852"/>
                </a:lnTo>
                <a:lnTo>
                  <a:pt x="3812699" y="2255686"/>
                </a:lnTo>
                <a:lnTo>
                  <a:pt x="3808348" y="2255686"/>
                </a:lnTo>
                <a:lnTo>
                  <a:pt x="3804538" y="2180210"/>
                </a:lnTo>
                <a:cubicBezTo>
                  <a:pt x="3723562" y="1382866"/>
                  <a:pt x="3050182" y="760654"/>
                  <a:pt x="2231473" y="760654"/>
                </a:cubicBezTo>
                <a:close/>
                <a:moveTo>
                  <a:pt x="2179183" y="0"/>
                </a:moveTo>
                <a:cubicBezTo>
                  <a:pt x="3081339" y="0"/>
                  <a:pt x="3855386" y="533293"/>
                  <a:pt x="4186025" y="1293327"/>
                </a:cubicBezTo>
                <a:lnTo>
                  <a:pt x="4199000" y="1327798"/>
                </a:lnTo>
                <a:lnTo>
                  <a:pt x="11075336" y="1327798"/>
                </a:lnTo>
                <a:lnTo>
                  <a:pt x="11090677" y="1329302"/>
                </a:lnTo>
                <a:lnTo>
                  <a:pt x="11565268" y="1329302"/>
                </a:lnTo>
                <a:cubicBezTo>
                  <a:pt x="11844844" y="1329302"/>
                  <a:pt x="12071485" y="1549657"/>
                  <a:pt x="12071485" y="1821477"/>
                </a:cubicBezTo>
                <a:lnTo>
                  <a:pt x="12071485" y="5026005"/>
                </a:lnTo>
                <a:lnTo>
                  <a:pt x="12071485" y="5028041"/>
                </a:lnTo>
                <a:lnTo>
                  <a:pt x="12071485" y="5773855"/>
                </a:lnTo>
                <a:lnTo>
                  <a:pt x="12071485" y="5816308"/>
                </a:lnTo>
                <a:lnTo>
                  <a:pt x="12071485" y="5941696"/>
                </a:lnTo>
                <a:lnTo>
                  <a:pt x="12066367" y="5941696"/>
                </a:lnTo>
                <a:lnTo>
                  <a:pt x="12066367" y="6212241"/>
                </a:lnTo>
                <a:cubicBezTo>
                  <a:pt x="12066367" y="6494637"/>
                  <a:pt x="11837440" y="6723564"/>
                  <a:pt x="11555044" y="6723564"/>
                </a:cubicBezTo>
                <a:lnTo>
                  <a:pt x="511324" y="6723564"/>
                </a:lnTo>
                <a:cubicBezTo>
                  <a:pt x="228928" y="6723564"/>
                  <a:pt x="1" y="6494637"/>
                  <a:pt x="1" y="6212241"/>
                </a:cubicBezTo>
                <a:lnTo>
                  <a:pt x="1" y="5799876"/>
                </a:lnTo>
                <a:lnTo>
                  <a:pt x="629" y="5793652"/>
                </a:lnTo>
                <a:lnTo>
                  <a:pt x="0" y="5793652"/>
                </a:lnTo>
                <a:lnTo>
                  <a:pt x="0" y="5003349"/>
                </a:lnTo>
                <a:lnTo>
                  <a:pt x="1180" y="5003349"/>
                </a:lnTo>
                <a:lnTo>
                  <a:pt x="1180" y="2715653"/>
                </a:lnTo>
                <a:lnTo>
                  <a:pt x="1180" y="2715651"/>
                </a:lnTo>
                <a:lnTo>
                  <a:pt x="1180" y="2117586"/>
                </a:lnTo>
                <a:cubicBezTo>
                  <a:pt x="1180" y="948075"/>
                  <a:pt x="976303" y="0"/>
                  <a:pt x="2179183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F5528-5681-42CE-81F6-215F087343EC}"/>
              </a:ext>
            </a:extLst>
          </p:cNvPr>
          <p:cNvSpPr txBox="1"/>
          <p:nvPr/>
        </p:nvSpPr>
        <p:spPr>
          <a:xfrm>
            <a:off x="521837" y="5079237"/>
            <a:ext cx="155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FOCUS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E5A7A9-F8BA-4F9D-A00E-129AA6C922F0}"/>
              </a:ext>
            </a:extLst>
          </p:cNvPr>
          <p:cNvSpPr txBox="1"/>
          <p:nvPr/>
        </p:nvSpPr>
        <p:spPr>
          <a:xfrm>
            <a:off x="1985622" y="5079234"/>
            <a:ext cx="244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CONCEPT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944DEE-1BE1-4322-8F44-1093EEC4B5FE}"/>
              </a:ext>
            </a:extLst>
          </p:cNvPr>
          <p:cNvSpPr txBox="1"/>
          <p:nvPr/>
        </p:nvSpPr>
        <p:spPr>
          <a:xfrm>
            <a:off x="4490844" y="5079234"/>
            <a:ext cx="3148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PRACTICE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EDC27A-ACBB-4B79-8180-3E458399CE85}"/>
              </a:ext>
            </a:extLst>
          </p:cNvPr>
          <p:cNvSpPr txBox="1"/>
          <p:nvPr/>
        </p:nvSpPr>
        <p:spPr>
          <a:xfrm>
            <a:off x="7049181" y="5079233"/>
            <a:ext cx="3148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SUCCESS</a:t>
            </a:r>
          </a:p>
        </p:txBody>
      </p:sp>
    </p:spTree>
    <p:extLst>
      <p:ext uri="{BB962C8B-B14F-4D97-AF65-F5344CB8AC3E}">
        <p14:creationId xmlns:p14="http://schemas.microsoft.com/office/powerpoint/2010/main" val="3031670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CE577A9-9789-622F-98EC-1C8C0075C177}"/>
              </a:ext>
            </a:extLst>
          </p:cNvPr>
          <p:cNvSpPr/>
          <p:nvPr/>
        </p:nvSpPr>
        <p:spPr>
          <a:xfrm>
            <a:off x="51998" y="382126"/>
            <a:ext cx="9802964" cy="4753754"/>
          </a:xfrm>
          <a:custGeom>
            <a:avLst/>
            <a:gdLst>
              <a:gd name="connsiteX0" fmla="*/ 9242819 w 9802964"/>
              <a:gd name="connsiteY0" fmla="*/ 4029008 h 4753754"/>
              <a:gd name="connsiteX1" fmla="*/ 9198587 w 9802964"/>
              <a:gd name="connsiteY1" fmla="*/ 4046026 h 4753754"/>
              <a:gd name="connsiteX2" fmla="*/ 9169703 w 9802964"/>
              <a:gd name="connsiteY2" fmla="*/ 4086347 h 4753754"/>
              <a:gd name="connsiteX3" fmla="*/ 9172740 w 9802964"/>
              <a:gd name="connsiteY3" fmla="*/ 4125930 h 4753754"/>
              <a:gd name="connsiteX4" fmla="*/ 9206083 w 9802964"/>
              <a:gd name="connsiteY4" fmla="*/ 4142576 h 4753754"/>
              <a:gd name="connsiteX5" fmla="*/ 9249668 w 9802964"/>
              <a:gd name="connsiteY5" fmla="*/ 4125930 h 4753754"/>
              <a:gd name="connsiteX6" fmla="*/ 9278142 w 9802964"/>
              <a:gd name="connsiteY6" fmla="*/ 4086347 h 4753754"/>
              <a:gd name="connsiteX7" fmla="*/ 9275515 w 9802964"/>
              <a:gd name="connsiteY7" fmla="*/ 4046026 h 4753754"/>
              <a:gd name="connsiteX8" fmla="*/ 9242819 w 9802964"/>
              <a:gd name="connsiteY8" fmla="*/ 4029008 h 4753754"/>
              <a:gd name="connsiteX9" fmla="*/ 4933078 w 9802964"/>
              <a:gd name="connsiteY9" fmla="*/ 3941336 h 4753754"/>
              <a:gd name="connsiteX10" fmla="*/ 4907711 w 9802964"/>
              <a:gd name="connsiteY10" fmla="*/ 4019760 h 4753754"/>
              <a:gd name="connsiteX11" fmla="*/ 4861111 w 9802964"/>
              <a:gd name="connsiteY11" fmla="*/ 4058788 h 4753754"/>
              <a:gd name="connsiteX12" fmla="*/ 4800103 w 9802964"/>
              <a:gd name="connsiteY12" fmla="*/ 4074880 h 4753754"/>
              <a:gd name="connsiteX13" fmla="*/ 4763397 w 9802964"/>
              <a:gd name="connsiteY13" fmla="*/ 4061008 h 4753754"/>
              <a:gd name="connsiteX14" fmla="*/ 4761826 w 9802964"/>
              <a:gd name="connsiteY14" fmla="*/ 4021240 h 4753754"/>
              <a:gd name="connsiteX15" fmla="*/ 4805585 w 9802964"/>
              <a:gd name="connsiteY15" fmla="*/ 3966491 h 4753754"/>
              <a:gd name="connsiteX16" fmla="*/ 4894801 w 9802964"/>
              <a:gd name="connsiteY16" fmla="*/ 3944295 h 4753754"/>
              <a:gd name="connsiteX17" fmla="*/ 4914115 w 9802964"/>
              <a:gd name="connsiteY17" fmla="*/ 3942816 h 4753754"/>
              <a:gd name="connsiteX18" fmla="*/ 4933078 w 9802964"/>
              <a:gd name="connsiteY18" fmla="*/ 3941336 h 4753754"/>
              <a:gd name="connsiteX19" fmla="*/ 2254898 w 9802964"/>
              <a:gd name="connsiteY19" fmla="*/ 3941336 h 4753754"/>
              <a:gd name="connsiteX20" fmla="*/ 2229532 w 9802964"/>
              <a:gd name="connsiteY20" fmla="*/ 4019760 h 4753754"/>
              <a:gd name="connsiteX21" fmla="*/ 2182932 w 9802964"/>
              <a:gd name="connsiteY21" fmla="*/ 4058788 h 4753754"/>
              <a:gd name="connsiteX22" fmla="*/ 2121924 w 9802964"/>
              <a:gd name="connsiteY22" fmla="*/ 4074880 h 4753754"/>
              <a:gd name="connsiteX23" fmla="*/ 2085218 w 9802964"/>
              <a:gd name="connsiteY23" fmla="*/ 4061008 h 4753754"/>
              <a:gd name="connsiteX24" fmla="*/ 2083647 w 9802964"/>
              <a:gd name="connsiteY24" fmla="*/ 4021240 h 4753754"/>
              <a:gd name="connsiteX25" fmla="*/ 2127406 w 9802964"/>
              <a:gd name="connsiteY25" fmla="*/ 3966491 h 4753754"/>
              <a:gd name="connsiteX26" fmla="*/ 2216622 w 9802964"/>
              <a:gd name="connsiteY26" fmla="*/ 3944295 h 4753754"/>
              <a:gd name="connsiteX27" fmla="*/ 2235936 w 9802964"/>
              <a:gd name="connsiteY27" fmla="*/ 3942816 h 4753754"/>
              <a:gd name="connsiteX28" fmla="*/ 2254898 w 9802964"/>
              <a:gd name="connsiteY28" fmla="*/ 3941336 h 4753754"/>
              <a:gd name="connsiteX29" fmla="*/ 7092470 w 9802964"/>
              <a:gd name="connsiteY29" fmla="*/ 3793365 h 4753754"/>
              <a:gd name="connsiteX30" fmla="*/ 7149649 w 9802964"/>
              <a:gd name="connsiteY30" fmla="*/ 3826658 h 4753754"/>
              <a:gd name="connsiteX31" fmla="*/ 7143438 w 9802964"/>
              <a:gd name="connsiteY31" fmla="*/ 3919880 h 4753754"/>
              <a:gd name="connsiteX32" fmla="*/ 7138893 w 9802964"/>
              <a:gd name="connsiteY32" fmla="*/ 3933938 h 4753754"/>
              <a:gd name="connsiteX33" fmla="*/ 6998987 w 9802964"/>
              <a:gd name="connsiteY33" fmla="*/ 4068221 h 4753754"/>
              <a:gd name="connsiteX34" fmla="*/ 6940032 w 9802964"/>
              <a:gd name="connsiteY34" fmla="*/ 4027899 h 4753754"/>
              <a:gd name="connsiteX35" fmla="*/ 6946111 w 9802964"/>
              <a:gd name="connsiteY35" fmla="*/ 3928018 h 4753754"/>
              <a:gd name="connsiteX36" fmla="*/ 7003931 w 9802964"/>
              <a:gd name="connsiteY36" fmla="*/ 3829803 h 4753754"/>
              <a:gd name="connsiteX37" fmla="*/ 7092470 w 9802964"/>
              <a:gd name="connsiteY37" fmla="*/ 3793365 h 4753754"/>
              <a:gd name="connsiteX38" fmla="*/ 1042661 w 9802964"/>
              <a:gd name="connsiteY38" fmla="*/ 3793365 h 4753754"/>
              <a:gd name="connsiteX39" fmla="*/ 1103002 w 9802964"/>
              <a:gd name="connsiteY39" fmla="*/ 3827768 h 4753754"/>
              <a:gd name="connsiteX40" fmla="*/ 1091527 w 9802964"/>
              <a:gd name="connsiteY40" fmla="*/ 3937267 h 4753754"/>
              <a:gd name="connsiteX41" fmla="*/ 954218 w 9802964"/>
              <a:gd name="connsiteY41" fmla="*/ 4070070 h 4753754"/>
              <a:gd name="connsiteX42" fmla="*/ 898282 w 9802964"/>
              <a:gd name="connsiteY42" fmla="*/ 4034557 h 4753754"/>
              <a:gd name="connsiteX43" fmla="*/ 906843 w 9802964"/>
              <a:gd name="connsiteY43" fmla="*/ 3931348 h 4753754"/>
              <a:gd name="connsiteX44" fmla="*/ 964986 w 9802964"/>
              <a:gd name="connsiteY44" fmla="*/ 3828323 h 4753754"/>
              <a:gd name="connsiteX45" fmla="*/ 1042661 w 9802964"/>
              <a:gd name="connsiteY45" fmla="*/ 3793365 h 4753754"/>
              <a:gd name="connsiteX46" fmla="*/ 3124934 w 9802964"/>
              <a:gd name="connsiteY46" fmla="*/ 3792626 h 4753754"/>
              <a:gd name="connsiteX47" fmla="*/ 3184566 w 9802964"/>
              <a:gd name="connsiteY47" fmla="*/ 3828138 h 4753754"/>
              <a:gd name="connsiteX48" fmla="*/ 3174773 w 9802964"/>
              <a:gd name="connsiteY48" fmla="*/ 3931348 h 4753754"/>
              <a:gd name="connsiteX49" fmla="*/ 3117922 w 9802964"/>
              <a:gd name="connsiteY49" fmla="*/ 4034188 h 4753754"/>
              <a:gd name="connsiteX50" fmla="*/ 3035903 w 9802964"/>
              <a:gd name="connsiteY50" fmla="*/ 4070070 h 4753754"/>
              <a:gd name="connsiteX51" fmla="*/ 2976388 w 9802964"/>
              <a:gd name="connsiteY51" fmla="*/ 4034188 h 4753754"/>
              <a:gd name="connsiteX52" fmla="*/ 2985588 w 9802964"/>
              <a:gd name="connsiteY52" fmla="*/ 3931718 h 4753754"/>
              <a:gd name="connsiteX53" fmla="*/ 3042796 w 9802964"/>
              <a:gd name="connsiteY53" fmla="*/ 3828323 h 4753754"/>
              <a:gd name="connsiteX54" fmla="*/ 3124934 w 9802964"/>
              <a:gd name="connsiteY54" fmla="*/ 3792626 h 4753754"/>
              <a:gd name="connsiteX55" fmla="*/ 8254343 w 9802964"/>
              <a:gd name="connsiteY55" fmla="*/ 3788556 h 4753754"/>
              <a:gd name="connsiteX56" fmla="*/ 8305228 w 9802964"/>
              <a:gd name="connsiteY56" fmla="*/ 3815191 h 4753754"/>
              <a:gd name="connsiteX57" fmla="*/ 8302060 w 9802964"/>
              <a:gd name="connsiteY57" fmla="*/ 3891395 h 4753754"/>
              <a:gd name="connsiteX58" fmla="*/ 8133064 w 9802964"/>
              <a:gd name="connsiteY58" fmla="*/ 3891395 h 4753754"/>
              <a:gd name="connsiteX59" fmla="*/ 8185939 w 9802964"/>
              <a:gd name="connsiteY59" fmla="*/ 3814451 h 4753754"/>
              <a:gd name="connsiteX60" fmla="*/ 8254343 w 9802964"/>
              <a:gd name="connsiteY60" fmla="*/ 3788556 h 4753754"/>
              <a:gd name="connsiteX61" fmla="*/ 5818512 w 9802964"/>
              <a:gd name="connsiteY61" fmla="*/ 3782584 h 4753754"/>
              <a:gd name="connsiteX62" fmla="*/ 5868737 w 9802964"/>
              <a:gd name="connsiteY62" fmla="*/ 3808872 h 4753754"/>
              <a:gd name="connsiteX63" fmla="*/ 5865609 w 9802964"/>
              <a:gd name="connsiteY63" fmla="*/ 3884089 h 4753754"/>
              <a:gd name="connsiteX64" fmla="*/ 5698808 w 9802964"/>
              <a:gd name="connsiteY64" fmla="*/ 3884089 h 4753754"/>
              <a:gd name="connsiteX65" fmla="*/ 5750996 w 9802964"/>
              <a:gd name="connsiteY65" fmla="*/ 3808142 h 4753754"/>
              <a:gd name="connsiteX66" fmla="*/ 5818512 w 9802964"/>
              <a:gd name="connsiteY66" fmla="*/ 3782584 h 4753754"/>
              <a:gd name="connsiteX67" fmla="*/ 6753363 w 9802964"/>
              <a:gd name="connsiteY67" fmla="*/ 3729368 h 4753754"/>
              <a:gd name="connsiteX68" fmla="*/ 6621868 w 9802964"/>
              <a:gd name="connsiteY68" fmla="*/ 4135917 h 4753754"/>
              <a:gd name="connsiteX69" fmla="*/ 6714112 w 9802964"/>
              <a:gd name="connsiteY69" fmla="*/ 4135917 h 4753754"/>
              <a:gd name="connsiteX70" fmla="*/ 6845605 w 9802964"/>
              <a:gd name="connsiteY70" fmla="*/ 3729368 h 4753754"/>
              <a:gd name="connsiteX71" fmla="*/ 2792280 w 9802964"/>
              <a:gd name="connsiteY71" fmla="*/ 3729368 h 4753754"/>
              <a:gd name="connsiteX72" fmla="*/ 2660786 w 9802964"/>
              <a:gd name="connsiteY72" fmla="*/ 4135917 h 4753754"/>
              <a:gd name="connsiteX73" fmla="*/ 2753030 w 9802964"/>
              <a:gd name="connsiteY73" fmla="*/ 4135917 h 4753754"/>
              <a:gd name="connsiteX74" fmla="*/ 2884523 w 9802964"/>
              <a:gd name="connsiteY74" fmla="*/ 3729368 h 4753754"/>
              <a:gd name="connsiteX75" fmla="*/ 1329200 w 9802964"/>
              <a:gd name="connsiteY75" fmla="*/ 3729368 h 4753754"/>
              <a:gd name="connsiteX76" fmla="*/ 1245565 w 9802964"/>
              <a:gd name="connsiteY76" fmla="*/ 3987947 h 4753754"/>
              <a:gd name="connsiteX77" fmla="*/ 1253940 w 9802964"/>
              <a:gd name="connsiteY77" fmla="*/ 4104104 h 4753754"/>
              <a:gd name="connsiteX78" fmla="*/ 1362427 w 9802964"/>
              <a:gd name="connsiteY78" fmla="*/ 4143687 h 4753754"/>
              <a:gd name="connsiteX79" fmla="*/ 1496753 w 9802964"/>
              <a:gd name="connsiteY79" fmla="*/ 4103919 h 4753754"/>
              <a:gd name="connsiteX80" fmla="*/ 1580389 w 9802964"/>
              <a:gd name="connsiteY80" fmla="*/ 3987947 h 4753754"/>
              <a:gd name="connsiteX81" fmla="*/ 1664023 w 9802964"/>
              <a:gd name="connsiteY81" fmla="*/ 3729368 h 4753754"/>
              <a:gd name="connsiteX82" fmla="*/ 1571779 w 9802964"/>
              <a:gd name="connsiteY82" fmla="*/ 3729368 h 4753754"/>
              <a:gd name="connsiteX83" fmla="*/ 1489344 w 9802964"/>
              <a:gd name="connsiteY83" fmla="*/ 3984248 h 4753754"/>
              <a:gd name="connsiteX84" fmla="*/ 1450205 w 9802964"/>
              <a:gd name="connsiteY84" fmla="*/ 4050280 h 4753754"/>
              <a:gd name="connsiteX85" fmla="*/ 1387176 w 9802964"/>
              <a:gd name="connsiteY85" fmla="*/ 4070440 h 4753754"/>
              <a:gd name="connsiteX86" fmla="*/ 1336192 w 9802964"/>
              <a:gd name="connsiteY86" fmla="*/ 4050095 h 4753754"/>
              <a:gd name="connsiteX87" fmla="*/ 1339360 w 9802964"/>
              <a:gd name="connsiteY87" fmla="*/ 3984248 h 4753754"/>
              <a:gd name="connsiteX88" fmla="*/ 1421795 w 9802964"/>
              <a:gd name="connsiteY88" fmla="*/ 3729368 h 4753754"/>
              <a:gd name="connsiteX89" fmla="*/ 9097183 w 9802964"/>
              <a:gd name="connsiteY89" fmla="*/ 3719380 h 4753754"/>
              <a:gd name="connsiteX90" fmla="*/ 8981109 w 9802964"/>
              <a:gd name="connsiteY90" fmla="*/ 3748974 h 4753754"/>
              <a:gd name="connsiteX91" fmla="*/ 8915386 w 9802964"/>
              <a:gd name="connsiteY91" fmla="*/ 3834057 h 4753754"/>
              <a:gd name="connsiteX92" fmla="*/ 8915464 w 9802964"/>
              <a:gd name="connsiteY92" fmla="*/ 3906747 h 4753754"/>
              <a:gd name="connsiteX93" fmla="*/ 8976835 w 9802964"/>
              <a:gd name="connsiteY93" fmla="*/ 3955394 h 4753754"/>
              <a:gd name="connsiteX94" fmla="*/ 8994389 w 9802964"/>
              <a:gd name="connsiteY94" fmla="*/ 3963162 h 4753754"/>
              <a:gd name="connsiteX95" fmla="*/ 9045665 w 9802964"/>
              <a:gd name="connsiteY95" fmla="*/ 3993496 h 4753754"/>
              <a:gd name="connsiteX96" fmla="*/ 9050913 w 9802964"/>
              <a:gd name="connsiteY96" fmla="*/ 4026790 h 4753754"/>
              <a:gd name="connsiteX97" fmla="*/ 9022059 w 9802964"/>
              <a:gd name="connsiteY97" fmla="*/ 4062117 h 4753754"/>
              <a:gd name="connsiteX98" fmla="*/ 8970464 w 9802964"/>
              <a:gd name="connsiteY98" fmla="*/ 4074140 h 4753754"/>
              <a:gd name="connsiteX99" fmla="*/ 8908389 w 9802964"/>
              <a:gd name="connsiteY99" fmla="*/ 4063597 h 4753754"/>
              <a:gd name="connsiteX100" fmla="*/ 8856959 w 9802964"/>
              <a:gd name="connsiteY100" fmla="*/ 4039737 h 4753754"/>
              <a:gd name="connsiteX101" fmla="*/ 8823880 w 9802964"/>
              <a:gd name="connsiteY101" fmla="*/ 4112613 h 4753754"/>
              <a:gd name="connsiteX102" fmla="*/ 8950907 w 9802964"/>
              <a:gd name="connsiteY102" fmla="*/ 4143317 h 4753754"/>
              <a:gd name="connsiteX103" fmla="*/ 9072580 w 9802964"/>
              <a:gd name="connsiteY103" fmla="*/ 4110023 h 4753754"/>
              <a:gd name="connsiteX104" fmla="*/ 9142525 w 9802964"/>
              <a:gd name="connsiteY104" fmla="*/ 4015691 h 4753754"/>
              <a:gd name="connsiteX105" fmla="*/ 9141396 w 9802964"/>
              <a:gd name="connsiteY105" fmla="*/ 3941891 h 4753754"/>
              <a:gd name="connsiteX106" fmla="*/ 9078969 w 9802964"/>
              <a:gd name="connsiteY106" fmla="*/ 3893245 h 4753754"/>
              <a:gd name="connsiteX107" fmla="*/ 9068556 w 9802964"/>
              <a:gd name="connsiteY107" fmla="*/ 3888436 h 4753754"/>
              <a:gd name="connsiteX108" fmla="*/ 9060480 w 9802964"/>
              <a:gd name="connsiteY108" fmla="*/ 3885107 h 4753754"/>
              <a:gd name="connsiteX109" fmla="*/ 9010243 w 9802964"/>
              <a:gd name="connsiteY109" fmla="*/ 3857548 h 4753754"/>
              <a:gd name="connsiteX110" fmla="*/ 9004615 w 9802964"/>
              <a:gd name="connsiteY110" fmla="*/ 3828138 h 4753754"/>
              <a:gd name="connsiteX111" fmla="*/ 9029916 w 9802964"/>
              <a:gd name="connsiteY111" fmla="*/ 3798359 h 4753754"/>
              <a:gd name="connsiteX112" fmla="*/ 9076564 w 9802964"/>
              <a:gd name="connsiteY112" fmla="*/ 3788556 h 4753754"/>
              <a:gd name="connsiteX113" fmla="*/ 9173105 w 9802964"/>
              <a:gd name="connsiteY113" fmla="*/ 3815560 h 4753754"/>
              <a:gd name="connsiteX114" fmla="*/ 9217642 w 9802964"/>
              <a:gd name="connsiteY114" fmla="*/ 3748604 h 4753754"/>
              <a:gd name="connsiteX115" fmla="*/ 9097183 w 9802964"/>
              <a:gd name="connsiteY115" fmla="*/ 3719380 h 4753754"/>
              <a:gd name="connsiteX116" fmla="*/ 8740152 w 9802964"/>
              <a:gd name="connsiteY116" fmla="*/ 3719380 h 4753754"/>
              <a:gd name="connsiteX117" fmla="*/ 8588964 w 9802964"/>
              <a:gd name="connsiteY117" fmla="*/ 3780787 h 4753754"/>
              <a:gd name="connsiteX118" fmla="*/ 8595384 w 9802964"/>
              <a:gd name="connsiteY118" fmla="*/ 3729368 h 4753754"/>
              <a:gd name="connsiteX119" fmla="*/ 8521096 w 9802964"/>
              <a:gd name="connsiteY119" fmla="*/ 3729368 h 4753754"/>
              <a:gd name="connsiteX120" fmla="*/ 8389601 w 9802964"/>
              <a:gd name="connsiteY120" fmla="*/ 4135917 h 4753754"/>
              <a:gd name="connsiteX121" fmla="*/ 8481845 w 9802964"/>
              <a:gd name="connsiteY121" fmla="*/ 4135917 h 4753754"/>
              <a:gd name="connsiteX122" fmla="*/ 8545857 w 9802964"/>
              <a:gd name="connsiteY122" fmla="*/ 3938006 h 4753754"/>
              <a:gd name="connsiteX123" fmla="*/ 8581263 w 9802964"/>
              <a:gd name="connsiteY123" fmla="*/ 3849224 h 4753754"/>
              <a:gd name="connsiteX124" fmla="*/ 8630454 w 9802964"/>
              <a:gd name="connsiteY124" fmla="*/ 3808717 h 4753754"/>
              <a:gd name="connsiteX125" fmla="*/ 8690405 w 9802964"/>
              <a:gd name="connsiteY125" fmla="*/ 3792626 h 4753754"/>
              <a:gd name="connsiteX126" fmla="*/ 8735672 w 9802964"/>
              <a:gd name="connsiteY126" fmla="*/ 3817041 h 4753754"/>
              <a:gd name="connsiteX127" fmla="*/ 8726999 w 9802964"/>
              <a:gd name="connsiteY127" fmla="*/ 3890656 h 4753754"/>
              <a:gd name="connsiteX128" fmla="*/ 8647672 w 9802964"/>
              <a:gd name="connsiteY128" fmla="*/ 4135917 h 4753754"/>
              <a:gd name="connsiteX129" fmla="*/ 8740268 w 9802964"/>
              <a:gd name="connsiteY129" fmla="*/ 4135917 h 4753754"/>
              <a:gd name="connsiteX130" fmla="*/ 8823424 w 9802964"/>
              <a:gd name="connsiteY130" fmla="*/ 3878818 h 4753754"/>
              <a:gd name="connsiteX131" fmla="*/ 8828151 w 9802964"/>
              <a:gd name="connsiteY131" fmla="*/ 3760257 h 4753754"/>
              <a:gd name="connsiteX132" fmla="*/ 8740152 w 9802964"/>
              <a:gd name="connsiteY132" fmla="*/ 3719380 h 4753754"/>
              <a:gd name="connsiteX133" fmla="*/ 8276369 w 9802964"/>
              <a:gd name="connsiteY133" fmla="*/ 3719380 h 4753754"/>
              <a:gd name="connsiteX134" fmla="*/ 8124266 w 9802964"/>
              <a:gd name="connsiteY134" fmla="*/ 3777088 h 4753754"/>
              <a:gd name="connsiteX135" fmla="*/ 8025434 w 9802964"/>
              <a:gd name="connsiteY135" fmla="*/ 3931348 h 4753754"/>
              <a:gd name="connsiteX136" fmla="*/ 8026931 w 9802964"/>
              <a:gd name="connsiteY136" fmla="*/ 4087272 h 4753754"/>
              <a:gd name="connsiteX137" fmla="*/ 8153914 w 9802964"/>
              <a:gd name="connsiteY137" fmla="*/ 4143687 h 4753754"/>
              <a:gd name="connsiteX138" fmla="*/ 8304486 w 9802964"/>
              <a:gd name="connsiteY138" fmla="*/ 4105954 h 4753754"/>
              <a:gd name="connsiteX139" fmla="*/ 8313712 w 9802964"/>
              <a:gd name="connsiteY139" fmla="*/ 4037147 h 4753754"/>
              <a:gd name="connsiteX140" fmla="*/ 8180649 w 9802964"/>
              <a:gd name="connsiteY140" fmla="*/ 4071920 h 4753754"/>
              <a:gd name="connsiteX141" fmla="*/ 8112776 w 9802964"/>
              <a:gd name="connsiteY141" fmla="*/ 4040661 h 4753754"/>
              <a:gd name="connsiteX142" fmla="*/ 8111560 w 9802964"/>
              <a:gd name="connsiteY142" fmla="*/ 3952434 h 4753754"/>
              <a:gd name="connsiteX143" fmla="*/ 8368926 w 9802964"/>
              <a:gd name="connsiteY143" fmla="*/ 3952434 h 4753754"/>
              <a:gd name="connsiteX144" fmla="*/ 8375806 w 9802964"/>
              <a:gd name="connsiteY144" fmla="*/ 3931718 h 4753754"/>
              <a:gd name="connsiteX145" fmla="*/ 8382558 w 9802964"/>
              <a:gd name="connsiteY145" fmla="*/ 3911372 h 4753754"/>
              <a:gd name="connsiteX146" fmla="*/ 8383486 w 9802964"/>
              <a:gd name="connsiteY146" fmla="*/ 3771909 h 4753754"/>
              <a:gd name="connsiteX147" fmla="*/ 8276369 w 9802964"/>
              <a:gd name="connsiteY147" fmla="*/ 3719380 h 4753754"/>
              <a:gd name="connsiteX148" fmla="*/ 7092458 w 9802964"/>
              <a:gd name="connsiteY148" fmla="*/ 3719380 h 4753754"/>
              <a:gd name="connsiteX149" fmla="*/ 7022308 w 9802964"/>
              <a:gd name="connsiteY149" fmla="*/ 3733252 h 4753754"/>
              <a:gd name="connsiteX150" fmla="*/ 6955047 w 9802964"/>
              <a:gd name="connsiteY150" fmla="*/ 3773020 h 4753754"/>
              <a:gd name="connsiteX151" fmla="*/ 6896372 w 9802964"/>
              <a:gd name="connsiteY151" fmla="*/ 3839052 h 4753754"/>
              <a:gd name="connsiteX152" fmla="*/ 6853867 w 9802964"/>
              <a:gd name="connsiteY152" fmla="*/ 3928018 h 4753754"/>
              <a:gd name="connsiteX153" fmla="*/ 6854874 w 9802964"/>
              <a:gd name="connsiteY153" fmla="*/ 4077839 h 4753754"/>
              <a:gd name="connsiteX154" fmla="*/ 6962306 w 9802964"/>
              <a:gd name="connsiteY154" fmla="*/ 4135917 h 4753754"/>
              <a:gd name="connsiteX155" fmla="*/ 7003290 w 9802964"/>
              <a:gd name="connsiteY155" fmla="*/ 4131664 h 4753754"/>
              <a:gd name="connsiteX156" fmla="*/ 7037345 w 9802964"/>
              <a:gd name="connsiteY156" fmla="*/ 4118901 h 4753754"/>
              <a:gd name="connsiteX157" fmla="*/ 7063681 w 9802964"/>
              <a:gd name="connsiteY157" fmla="*/ 4101699 h 4753754"/>
              <a:gd name="connsiteX158" fmla="*/ 7088228 w 9802964"/>
              <a:gd name="connsiteY158" fmla="*/ 4079688 h 4753754"/>
              <a:gd name="connsiteX159" fmla="*/ 7072990 w 9802964"/>
              <a:gd name="connsiteY159" fmla="*/ 4133328 h 4753754"/>
              <a:gd name="connsiteX160" fmla="*/ 7013619 w 9802964"/>
              <a:gd name="connsiteY160" fmla="*/ 4216747 h 4753754"/>
              <a:gd name="connsiteX161" fmla="*/ 6892540 w 9802964"/>
              <a:gd name="connsiteY161" fmla="*/ 4239497 h 4753754"/>
              <a:gd name="connsiteX162" fmla="*/ 6845715 w 9802964"/>
              <a:gd name="connsiteY162" fmla="*/ 4239497 h 4753754"/>
              <a:gd name="connsiteX163" fmla="*/ 6825629 w 9802964"/>
              <a:gd name="connsiteY163" fmla="*/ 4317922 h 4753754"/>
              <a:gd name="connsiteX164" fmla="*/ 6878793 w 9802964"/>
              <a:gd name="connsiteY164" fmla="*/ 4317922 h 4753754"/>
              <a:gd name="connsiteX165" fmla="*/ 6949999 w 9802964"/>
              <a:gd name="connsiteY165" fmla="*/ 4313298 h 4753754"/>
              <a:gd name="connsiteX166" fmla="*/ 7008703 w 9802964"/>
              <a:gd name="connsiteY166" fmla="*/ 4299980 h 4753754"/>
              <a:gd name="connsiteX167" fmla="*/ 7056604 w 9802964"/>
              <a:gd name="connsiteY167" fmla="*/ 4277600 h 4753754"/>
              <a:gd name="connsiteX168" fmla="*/ 7095110 w 9802964"/>
              <a:gd name="connsiteY168" fmla="*/ 4247266 h 4753754"/>
              <a:gd name="connsiteX169" fmla="*/ 7126219 w 9802964"/>
              <a:gd name="connsiteY169" fmla="*/ 4208238 h 4753754"/>
              <a:gd name="connsiteX170" fmla="*/ 7151153 w 9802964"/>
              <a:gd name="connsiteY170" fmla="*/ 4161627 h 4753754"/>
              <a:gd name="connsiteX171" fmla="*/ 7171619 w 9802964"/>
              <a:gd name="connsiteY171" fmla="*/ 4107064 h 4753754"/>
              <a:gd name="connsiteX172" fmla="*/ 7293779 w 9802964"/>
              <a:gd name="connsiteY172" fmla="*/ 3729368 h 4753754"/>
              <a:gd name="connsiteX173" fmla="*/ 7211394 w 9802964"/>
              <a:gd name="connsiteY173" fmla="*/ 3729368 h 4753754"/>
              <a:gd name="connsiteX174" fmla="*/ 7189026 w 9802964"/>
              <a:gd name="connsiteY174" fmla="*/ 3778938 h 4753754"/>
              <a:gd name="connsiteX175" fmla="*/ 7092458 w 9802964"/>
              <a:gd name="connsiteY175" fmla="*/ 3719380 h 4753754"/>
              <a:gd name="connsiteX176" fmla="*/ 6286715 w 9802964"/>
              <a:gd name="connsiteY176" fmla="*/ 3719380 h 4753754"/>
              <a:gd name="connsiteX177" fmla="*/ 6135527 w 9802964"/>
              <a:gd name="connsiteY177" fmla="*/ 3780787 h 4753754"/>
              <a:gd name="connsiteX178" fmla="*/ 6141947 w 9802964"/>
              <a:gd name="connsiteY178" fmla="*/ 3729368 h 4753754"/>
              <a:gd name="connsiteX179" fmla="*/ 6067659 w 9802964"/>
              <a:gd name="connsiteY179" fmla="*/ 3729368 h 4753754"/>
              <a:gd name="connsiteX180" fmla="*/ 5936165 w 9802964"/>
              <a:gd name="connsiteY180" fmla="*/ 4135917 h 4753754"/>
              <a:gd name="connsiteX181" fmla="*/ 6028407 w 9802964"/>
              <a:gd name="connsiteY181" fmla="*/ 4135917 h 4753754"/>
              <a:gd name="connsiteX182" fmla="*/ 6092420 w 9802964"/>
              <a:gd name="connsiteY182" fmla="*/ 3938006 h 4753754"/>
              <a:gd name="connsiteX183" fmla="*/ 6127825 w 9802964"/>
              <a:gd name="connsiteY183" fmla="*/ 3849224 h 4753754"/>
              <a:gd name="connsiteX184" fmla="*/ 6177017 w 9802964"/>
              <a:gd name="connsiteY184" fmla="*/ 3808717 h 4753754"/>
              <a:gd name="connsiteX185" fmla="*/ 6236968 w 9802964"/>
              <a:gd name="connsiteY185" fmla="*/ 3792626 h 4753754"/>
              <a:gd name="connsiteX186" fmla="*/ 6282235 w 9802964"/>
              <a:gd name="connsiteY186" fmla="*/ 3817041 h 4753754"/>
              <a:gd name="connsiteX187" fmla="*/ 6273563 w 9802964"/>
              <a:gd name="connsiteY187" fmla="*/ 3890656 h 4753754"/>
              <a:gd name="connsiteX188" fmla="*/ 6194235 w 9802964"/>
              <a:gd name="connsiteY188" fmla="*/ 4135917 h 4753754"/>
              <a:gd name="connsiteX189" fmla="*/ 6286831 w 9802964"/>
              <a:gd name="connsiteY189" fmla="*/ 4135917 h 4753754"/>
              <a:gd name="connsiteX190" fmla="*/ 6369986 w 9802964"/>
              <a:gd name="connsiteY190" fmla="*/ 3878818 h 4753754"/>
              <a:gd name="connsiteX191" fmla="*/ 6374715 w 9802964"/>
              <a:gd name="connsiteY191" fmla="*/ 3760257 h 4753754"/>
              <a:gd name="connsiteX192" fmla="*/ 6286715 w 9802964"/>
              <a:gd name="connsiteY192" fmla="*/ 3719380 h 4753754"/>
              <a:gd name="connsiteX193" fmla="*/ 4947832 w 9802964"/>
              <a:gd name="connsiteY193" fmla="*/ 3719380 h 4753754"/>
              <a:gd name="connsiteX194" fmla="*/ 4790025 w 9802964"/>
              <a:gd name="connsiteY194" fmla="*/ 3750083 h 4753754"/>
              <a:gd name="connsiteX195" fmla="*/ 4790877 w 9802964"/>
              <a:gd name="connsiteY195" fmla="*/ 3783377 h 4753754"/>
              <a:gd name="connsiteX196" fmla="*/ 4791610 w 9802964"/>
              <a:gd name="connsiteY196" fmla="*/ 3817041 h 4753754"/>
              <a:gd name="connsiteX197" fmla="*/ 4917119 w 9802964"/>
              <a:gd name="connsiteY197" fmla="*/ 3789296 h 4753754"/>
              <a:gd name="connsiteX198" fmla="*/ 4960965 w 9802964"/>
              <a:gd name="connsiteY198" fmla="*/ 3806128 h 4753754"/>
              <a:gd name="connsiteX199" fmla="*/ 4959752 w 9802964"/>
              <a:gd name="connsiteY199" fmla="*/ 3859952 h 4753754"/>
              <a:gd name="connsiteX200" fmla="*/ 4952810 w 9802964"/>
              <a:gd name="connsiteY200" fmla="*/ 3881408 h 4753754"/>
              <a:gd name="connsiteX201" fmla="*/ 4926977 w 9802964"/>
              <a:gd name="connsiteY201" fmla="*/ 3883997 h 4753754"/>
              <a:gd name="connsiteX202" fmla="*/ 4897502 w 9802964"/>
              <a:gd name="connsiteY202" fmla="*/ 3886957 h 4753754"/>
              <a:gd name="connsiteX203" fmla="*/ 4872954 w 9802964"/>
              <a:gd name="connsiteY203" fmla="*/ 3889916 h 4753754"/>
              <a:gd name="connsiteX204" fmla="*/ 4741450 w 9802964"/>
              <a:gd name="connsiteY204" fmla="*/ 3928573 h 4753754"/>
              <a:gd name="connsiteX205" fmla="*/ 4671684 w 9802964"/>
              <a:gd name="connsiteY205" fmla="*/ 4022350 h 4753754"/>
              <a:gd name="connsiteX206" fmla="*/ 4675822 w 9802964"/>
              <a:gd name="connsiteY206" fmla="*/ 4112428 h 4753754"/>
              <a:gd name="connsiteX207" fmla="*/ 4752848 w 9802964"/>
              <a:gd name="connsiteY207" fmla="*/ 4143687 h 4753754"/>
              <a:gd name="connsiteX208" fmla="*/ 4824407 w 9802964"/>
              <a:gd name="connsiteY208" fmla="*/ 4129814 h 4753754"/>
              <a:gd name="connsiteX209" fmla="*/ 4894977 w 9802964"/>
              <a:gd name="connsiteY209" fmla="*/ 4086347 h 4753754"/>
              <a:gd name="connsiteX210" fmla="*/ 4894352 w 9802964"/>
              <a:gd name="connsiteY210" fmla="*/ 4111132 h 4753754"/>
              <a:gd name="connsiteX211" fmla="*/ 4894079 w 9802964"/>
              <a:gd name="connsiteY211" fmla="*/ 4135917 h 4753754"/>
              <a:gd name="connsiteX212" fmla="*/ 4962381 w 9802964"/>
              <a:gd name="connsiteY212" fmla="*/ 4135917 h 4753754"/>
              <a:gd name="connsiteX213" fmla="*/ 5048172 w 9802964"/>
              <a:gd name="connsiteY213" fmla="*/ 3870680 h 4753754"/>
              <a:gd name="connsiteX214" fmla="*/ 5050005 w 9802964"/>
              <a:gd name="connsiteY214" fmla="*/ 3755077 h 4753754"/>
              <a:gd name="connsiteX215" fmla="*/ 4947832 w 9802964"/>
              <a:gd name="connsiteY215" fmla="*/ 3719380 h 4753754"/>
              <a:gd name="connsiteX216" fmla="*/ 3627264 w 9802964"/>
              <a:gd name="connsiteY216" fmla="*/ 3719380 h 4753754"/>
              <a:gd name="connsiteX217" fmla="*/ 3476076 w 9802964"/>
              <a:gd name="connsiteY217" fmla="*/ 3780787 h 4753754"/>
              <a:gd name="connsiteX218" fmla="*/ 3482495 w 9802964"/>
              <a:gd name="connsiteY218" fmla="*/ 3729368 h 4753754"/>
              <a:gd name="connsiteX219" fmla="*/ 3408210 w 9802964"/>
              <a:gd name="connsiteY219" fmla="*/ 3729368 h 4753754"/>
              <a:gd name="connsiteX220" fmla="*/ 3276714 w 9802964"/>
              <a:gd name="connsiteY220" fmla="*/ 4135917 h 4753754"/>
              <a:gd name="connsiteX221" fmla="*/ 3368958 w 9802964"/>
              <a:gd name="connsiteY221" fmla="*/ 4135917 h 4753754"/>
              <a:gd name="connsiteX222" fmla="*/ 3432970 w 9802964"/>
              <a:gd name="connsiteY222" fmla="*/ 3938006 h 4753754"/>
              <a:gd name="connsiteX223" fmla="*/ 3468373 w 9802964"/>
              <a:gd name="connsiteY223" fmla="*/ 3849224 h 4753754"/>
              <a:gd name="connsiteX224" fmla="*/ 3517565 w 9802964"/>
              <a:gd name="connsiteY224" fmla="*/ 3808717 h 4753754"/>
              <a:gd name="connsiteX225" fmla="*/ 3577517 w 9802964"/>
              <a:gd name="connsiteY225" fmla="*/ 3792626 h 4753754"/>
              <a:gd name="connsiteX226" fmla="*/ 3622784 w 9802964"/>
              <a:gd name="connsiteY226" fmla="*/ 3817041 h 4753754"/>
              <a:gd name="connsiteX227" fmla="*/ 3614110 w 9802964"/>
              <a:gd name="connsiteY227" fmla="*/ 3890656 h 4753754"/>
              <a:gd name="connsiteX228" fmla="*/ 3534784 w 9802964"/>
              <a:gd name="connsiteY228" fmla="*/ 4135917 h 4753754"/>
              <a:gd name="connsiteX229" fmla="*/ 3627379 w 9802964"/>
              <a:gd name="connsiteY229" fmla="*/ 4135917 h 4753754"/>
              <a:gd name="connsiteX230" fmla="*/ 3710535 w 9802964"/>
              <a:gd name="connsiteY230" fmla="*/ 3878818 h 4753754"/>
              <a:gd name="connsiteX231" fmla="*/ 3715264 w 9802964"/>
              <a:gd name="connsiteY231" fmla="*/ 3760257 h 4753754"/>
              <a:gd name="connsiteX232" fmla="*/ 3627264 w 9802964"/>
              <a:gd name="connsiteY232" fmla="*/ 3719380 h 4753754"/>
              <a:gd name="connsiteX233" fmla="*/ 3150739 w 9802964"/>
              <a:gd name="connsiteY233" fmla="*/ 3719380 h 4753754"/>
              <a:gd name="connsiteX234" fmla="*/ 2993302 w 9802964"/>
              <a:gd name="connsiteY234" fmla="*/ 3776164 h 4753754"/>
              <a:gd name="connsiteX235" fmla="*/ 2893819 w 9802964"/>
              <a:gd name="connsiteY235" fmla="*/ 3931348 h 4753754"/>
              <a:gd name="connsiteX236" fmla="*/ 2893331 w 9802964"/>
              <a:gd name="connsiteY236" fmla="*/ 4085237 h 4753754"/>
              <a:gd name="connsiteX237" fmla="*/ 3009624 w 9802964"/>
              <a:gd name="connsiteY237" fmla="*/ 4143687 h 4753754"/>
              <a:gd name="connsiteX238" fmla="*/ 3167301 w 9802964"/>
              <a:gd name="connsiteY238" fmla="*/ 4086162 h 4753754"/>
              <a:gd name="connsiteX239" fmla="*/ 3267017 w 9802964"/>
              <a:gd name="connsiteY239" fmla="*/ 3931348 h 4753754"/>
              <a:gd name="connsiteX240" fmla="*/ 3267739 w 9802964"/>
              <a:gd name="connsiteY240" fmla="*/ 3777274 h 4753754"/>
              <a:gd name="connsiteX241" fmla="*/ 3150739 w 9802964"/>
              <a:gd name="connsiteY241" fmla="*/ 3719380 h 4753754"/>
              <a:gd name="connsiteX242" fmla="*/ 2269652 w 9802964"/>
              <a:gd name="connsiteY242" fmla="*/ 3719380 h 4753754"/>
              <a:gd name="connsiteX243" fmla="*/ 2111846 w 9802964"/>
              <a:gd name="connsiteY243" fmla="*/ 3750083 h 4753754"/>
              <a:gd name="connsiteX244" fmla="*/ 2112698 w 9802964"/>
              <a:gd name="connsiteY244" fmla="*/ 3783377 h 4753754"/>
              <a:gd name="connsiteX245" fmla="*/ 2113431 w 9802964"/>
              <a:gd name="connsiteY245" fmla="*/ 3817041 h 4753754"/>
              <a:gd name="connsiteX246" fmla="*/ 2238940 w 9802964"/>
              <a:gd name="connsiteY246" fmla="*/ 3789296 h 4753754"/>
              <a:gd name="connsiteX247" fmla="*/ 2282786 w 9802964"/>
              <a:gd name="connsiteY247" fmla="*/ 3806128 h 4753754"/>
              <a:gd name="connsiteX248" fmla="*/ 2281574 w 9802964"/>
              <a:gd name="connsiteY248" fmla="*/ 3859952 h 4753754"/>
              <a:gd name="connsiteX249" fmla="*/ 2274631 w 9802964"/>
              <a:gd name="connsiteY249" fmla="*/ 3881408 h 4753754"/>
              <a:gd name="connsiteX250" fmla="*/ 2248797 w 9802964"/>
              <a:gd name="connsiteY250" fmla="*/ 3883997 h 4753754"/>
              <a:gd name="connsiteX251" fmla="*/ 2219322 w 9802964"/>
              <a:gd name="connsiteY251" fmla="*/ 3886957 h 4753754"/>
              <a:gd name="connsiteX252" fmla="*/ 2194776 w 9802964"/>
              <a:gd name="connsiteY252" fmla="*/ 3889916 h 4753754"/>
              <a:gd name="connsiteX253" fmla="*/ 2063271 w 9802964"/>
              <a:gd name="connsiteY253" fmla="*/ 3928573 h 4753754"/>
              <a:gd name="connsiteX254" fmla="*/ 1993505 w 9802964"/>
              <a:gd name="connsiteY254" fmla="*/ 4022350 h 4753754"/>
              <a:gd name="connsiteX255" fmla="*/ 1997641 w 9802964"/>
              <a:gd name="connsiteY255" fmla="*/ 4112428 h 4753754"/>
              <a:gd name="connsiteX256" fmla="*/ 2074669 w 9802964"/>
              <a:gd name="connsiteY256" fmla="*/ 4143687 h 4753754"/>
              <a:gd name="connsiteX257" fmla="*/ 2146228 w 9802964"/>
              <a:gd name="connsiteY257" fmla="*/ 4129814 h 4753754"/>
              <a:gd name="connsiteX258" fmla="*/ 2216797 w 9802964"/>
              <a:gd name="connsiteY258" fmla="*/ 4086347 h 4753754"/>
              <a:gd name="connsiteX259" fmla="*/ 2216172 w 9802964"/>
              <a:gd name="connsiteY259" fmla="*/ 4111132 h 4753754"/>
              <a:gd name="connsiteX260" fmla="*/ 2215901 w 9802964"/>
              <a:gd name="connsiteY260" fmla="*/ 4135917 h 4753754"/>
              <a:gd name="connsiteX261" fmla="*/ 2284202 w 9802964"/>
              <a:gd name="connsiteY261" fmla="*/ 4135917 h 4753754"/>
              <a:gd name="connsiteX262" fmla="*/ 2369993 w 9802964"/>
              <a:gd name="connsiteY262" fmla="*/ 3870680 h 4753754"/>
              <a:gd name="connsiteX263" fmla="*/ 2371826 w 9802964"/>
              <a:gd name="connsiteY263" fmla="*/ 3755077 h 4753754"/>
              <a:gd name="connsiteX264" fmla="*/ 2269652 w 9802964"/>
              <a:gd name="connsiteY264" fmla="*/ 3719380 h 4753754"/>
              <a:gd name="connsiteX265" fmla="*/ 1924372 w 9802964"/>
              <a:gd name="connsiteY265" fmla="*/ 3719380 h 4753754"/>
              <a:gd name="connsiteX266" fmla="*/ 1769762 w 9802964"/>
              <a:gd name="connsiteY266" fmla="*/ 3774499 h 4753754"/>
              <a:gd name="connsiteX267" fmla="*/ 1667699 w 9802964"/>
              <a:gd name="connsiteY267" fmla="*/ 3929499 h 4753754"/>
              <a:gd name="connsiteX268" fmla="*/ 1665831 w 9802964"/>
              <a:gd name="connsiteY268" fmla="*/ 4088197 h 4753754"/>
              <a:gd name="connsiteX269" fmla="*/ 1786074 w 9802964"/>
              <a:gd name="connsiteY269" fmla="*/ 4143687 h 4753754"/>
              <a:gd name="connsiteX270" fmla="*/ 1850431 w 9802964"/>
              <a:gd name="connsiteY270" fmla="*/ 4136288 h 4753754"/>
              <a:gd name="connsiteX271" fmla="*/ 1908677 w 9802964"/>
              <a:gd name="connsiteY271" fmla="*/ 4111873 h 4753754"/>
              <a:gd name="connsiteX272" fmla="*/ 1923685 w 9802964"/>
              <a:gd name="connsiteY272" fmla="*/ 4038256 h 4753754"/>
              <a:gd name="connsiteX273" fmla="*/ 1815988 w 9802964"/>
              <a:gd name="connsiteY273" fmla="*/ 4069701 h 4753754"/>
              <a:gd name="connsiteX274" fmla="*/ 1752306 w 9802964"/>
              <a:gd name="connsiteY274" fmla="*/ 4034188 h 4753754"/>
              <a:gd name="connsiteX275" fmla="*/ 1759228 w 9802964"/>
              <a:gd name="connsiteY275" fmla="*/ 3930608 h 4753754"/>
              <a:gd name="connsiteX276" fmla="*/ 1819305 w 9802964"/>
              <a:gd name="connsiteY276" fmla="*/ 3828138 h 4753754"/>
              <a:gd name="connsiteX277" fmla="*/ 1904430 w 9802964"/>
              <a:gd name="connsiteY277" fmla="*/ 3792995 h 4753754"/>
              <a:gd name="connsiteX278" fmla="*/ 1985012 w 9802964"/>
              <a:gd name="connsiteY278" fmla="*/ 3819259 h 4753754"/>
              <a:gd name="connsiteX279" fmla="*/ 2029213 w 9802964"/>
              <a:gd name="connsiteY279" fmla="*/ 3750083 h 4753754"/>
              <a:gd name="connsiteX280" fmla="*/ 1924372 w 9802964"/>
              <a:gd name="connsiteY280" fmla="*/ 3719380 h 4753754"/>
              <a:gd name="connsiteX281" fmla="*/ 5840252 w 9802964"/>
              <a:gd name="connsiteY281" fmla="*/ 3714306 h 4753754"/>
              <a:gd name="connsiteX282" fmla="*/ 5690123 w 9802964"/>
              <a:gd name="connsiteY282" fmla="*/ 3771264 h 4753754"/>
              <a:gd name="connsiteX283" fmla="*/ 5592576 w 9802964"/>
              <a:gd name="connsiteY283" fmla="*/ 3923521 h 4753754"/>
              <a:gd name="connsiteX284" fmla="*/ 5594052 w 9802964"/>
              <a:gd name="connsiteY284" fmla="*/ 4077420 h 4753754"/>
              <a:gd name="connsiteX285" fmla="*/ 5719386 w 9802964"/>
              <a:gd name="connsiteY285" fmla="*/ 4133102 h 4753754"/>
              <a:gd name="connsiteX286" fmla="*/ 5868003 w 9802964"/>
              <a:gd name="connsiteY286" fmla="*/ 4095859 h 4753754"/>
              <a:gd name="connsiteX287" fmla="*/ 5877109 w 9802964"/>
              <a:gd name="connsiteY287" fmla="*/ 4027946 h 4753754"/>
              <a:gd name="connsiteX288" fmla="*/ 5745775 w 9802964"/>
              <a:gd name="connsiteY288" fmla="*/ 4062268 h 4753754"/>
              <a:gd name="connsiteX289" fmla="*/ 5678783 w 9802964"/>
              <a:gd name="connsiteY289" fmla="*/ 4031414 h 4753754"/>
              <a:gd name="connsiteX290" fmla="*/ 5677584 w 9802964"/>
              <a:gd name="connsiteY290" fmla="*/ 3944333 h 4753754"/>
              <a:gd name="connsiteX291" fmla="*/ 5931607 w 9802964"/>
              <a:gd name="connsiteY291" fmla="*/ 3944333 h 4753754"/>
              <a:gd name="connsiteX292" fmla="*/ 5938397 w 9802964"/>
              <a:gd name="connsiteY292" fmla="*/ 3923885 h 4753754"/>
              <a:gd name="connsiteX293" fmla="*/ 5945062 w 9802964"/>
              <a:gd name="connsiteY293" fmla="*/ 3903805 h 4753754"/>
              <a:gd name="connsiteX294" fmla="*/ 5945977 w 9802964"/>
              <a:gd name="connsiteY294" fmla="*/ 3766153 h 4753754"/>
              <a:gd name="connsiteX295" fmla="*/ 5840252 w 9802964"/>
              <a:gd name="connsiteY295" fmla="*/ 3714306 h 4753754"/>
              <a:gd name="connsiteX296" fmla="*/ 7976936 w 9802964"/>
              <a:gd name="connsiteY296" fmla="*/ 3618760 h 4753754"/>
              <a:gd name="connsiteX297" fmla="*/ 7920483 w 9802964"/>
              <a:gd name="connsiteY297" fmla="*/ 3619130 h 4753754"/>
              <a:gd name="connsiteX298" fmla="*/ 7855250 w 9802964"/>
              <a:gd name="connsiteY298" fmla="*/ 3729368 h 4753754"/>
              <a:gd name="connsiteX299" fmla="*/ 7787030 w 9802964"/>
              <a:gd name="connsiteY299" fmla="*/ 3735657 h 4753754"/>
              <a:gd name="connsiteX300" fmla="*/ 7766516 w 9802964"/>
              <a:gd name="connsiteY300" fmla="*/ 3788187 h 4753754"/>
              <a:gd name="connsiteX301" fmla="*/ 7829890 w 9802964"/>
              <a:gd name="connsiteY301" fmla="*/ 3788187 h 4753754"/>
              <a:gd name="connsiteX302" fmla="*/ 7767793 w 9802964"/>
              <a:gd name="connsiteY302" fmla="*/ 3980178 h 4753754"/>
              <a:gd name="connsiteX303" fmla="*/ 7751038 w 9802964"/>
              <a:gd name="connsiteY303" fmla="*/ 4051019 h 4753754"/>
              <a:gd name="connsiteX304" fmla="*/ 7755897 w 9802964"/>
              <a:gd name="connsiteY304" fmla="*/ 4100775 h 4753754"/>
              <a:gd name="connsiteX305" fmla="*/ 7786923 w 9802964"/>
              <a:gd name="connsiteY305" fmla="*/ 4131664 h 4753754"/>
              <a:gd name="connsiteX306" fmla="*/ 7849413 w 9802964"/>
              <a:gd name="connsiteY306" fmla="*/ 4141467 h 4753754"/>
              <a:gd name="connsiteX307" fmla="*/ 7870896 w 9802964"/>
              <a:gd name="connsiteY307" fmla="*/ 4140357 h 4753754"/>
              <a:gd name="connsiteX308" fmla="*/ 7890155 w 9802964"/>
              <a:gd name="connsiteY308" fmla="*/ 4137952 h 4753754"/>
              <a:gd name="connsiteX309" fmla="*/ 7906251 w 9802964"/>
              <a:gd name="connsiteY309" fmla="*/ 4134993 h 4753754"/>
              <a:gd name="connsiteX310" fmla="*/ 7915417 w 9802964"/>
              <a:gd name="connsiteY310" fmla="*/ 4133328 h 4753754"/>
              <a:gd name="connsiteX311" fmla="*/ 7935446 w 9802964"/>
              <a:gd name="connsiteY311" fmla="*/ 4063782 h 4753754"/>
              <a:gd name="connsiteX312" fmla="*/ 7891299 w 9802964"/>
              <a:gd name="connsiteY312" fmla="*/ 4067481 h 4753754"/>
              <a:gd name="connsiteX313" fmla="*/ 7850813 w 9802964"/>
              <a:gd name="connsiteY313" fmla="*/ 4047875 h 4753754"/>
              <a:gd name="connsiteX314" fmla="*/ 7859436 w 9802964"/>
              <a:gd name="connsiteY314" fmla="*/ 3982028 h 4753754"/>
              <a:gd name="connsiteX315" fmla="*/ 7922134 w 9802964"/>
              <a:gd name="connsiteY315" fmla="*/ 3788187 h 4753754"/>
              <a:gd name="connsiteX316" fmla="*/ 8018249 w 9802964"/>
              <a:gd name="connsiteY316" fmla="*/ 3788187 h 4753754"/>
              <a:gd name="connsiteX317" fmla="*/ 8037273 w 9802964"/>
              <a:gd name="connsiteY317" fmla="*/ 3729368 h 4753754"/>
              <a:gd name="connsiteX318" fmla="*/ 7941157 w 9802964"/>
              <a:gd name="connsiteY318" fmla="*/ 3729368 h 4753754"/>
              <a:gd name="connsiteX319" fmla="*/ 5336213 w 9802964"/>
              <a:gd name="connsiteY319" fmla="*/ 3618760 h 4753754"/>
              <a:gd name="connsiteX320" fmla="*/ 5279761 w 9802964"/>
              <a:gd name="connsiteY320" fmla="*/ 3619130 h 4753754"/>
              <a:gd name="connsiteX321" fmla="*/ 5214528 w 9802964"/>
              <a:gd name="connsiteY321" fmla="*/ 3729368 h 4753754"/>
              <a:gd name="connsiteX322" fmla="*/ 5146308 w 9802964"/>
              <a:gd name="connsiteY322" fmla="*/ 3735657 h 4753754"/>
              <a:gd name="connsiteX323" fmla="*/ 5125794 w 9802964"/>
              <a:gd name="connsiteY323" fmla="*/ 3788187 h 4753754"/>
              <a:gd name="connsiteX324" fmla="*/ 5189167 w 9802964"/>
              <a:gd name="connsiteY324" fmla="*/ 3788187 h 4753754"/>
              <a:gd name="connsiteX325" fmla="*/ 5127069 w 9802964"/>
              <a:gd name="connsiteY325" fmla="*/ 3980178 h 4753754"/>
              <a:gd name="connsiteX326" fmla="*/ 5110317 w 9802964"/>
              <a:gd name="connsiteY326" fmla="*/ 4051019 h 4753754"/>
              <a:gd name="connsiteX327" fmla="*/ 5115174 w 9802964"/>
              <a:gd name="connsiteY327" fmla="*/ 4100775 h 4753754"/>
              <a:gd name="connsiteX328" fmla="*/ 5146201 w 9802964"/>
              <a:gd name="connsiteY328" fmla="*/ 4131664 h 4753754"/>
              <a:gd name="connsiteX329" fmla="*/ 5208691 w 9802964"/>
              <a:gd name="connsiteY329" fmla="*/ 4141467 h 4753754"/>
              <a:gd name="connsiteX330" fmla="*/ 5230173 w 9802964"/>
              <a:gd name="connsiteY330" fmla="*/ 4140357 h 4753754"/>
              <a:gd name="connsiteX331" fmla="*/ 5249433 w 9802964"/>
              <a:gd name="connsiteY331" fmla="*/ 4137952 h 4753754"/>
              <a:gd name="connsiteX332" fmla="*/ 5265529 w 9802964"/>
              <a:gd name="connsiteY332" fmla="*/ 4134993 h 4753754"/>
              <a:gd name="connsiteX333" fmla="*/ 5274694 w 9802964"/>
              <a:gd name="connsiteY333" fmla="*/ 4133328 h 4753754"/>
              <a:gd name="connsiteX334" fmla="*/ 5294724 w 9802964"/>
              <a:gd name="connsiteY334" fmla="*/ 4063782 h 4753754"/>
              <a:gd name="connsiteX335" fmla="*/ 5250577 w 9802964"/>
              <a:gd name="connsiteY335" fmla="*/ 4067481 h 4753754"/>
              <a:gd name="connsiteX336" fmla="*/ 5210091 w 9802964"/>
              <a:gd name="connsiteY336" fmla="*/ 4047875 h 4753754"/>
              <a:gd name="connsiteX337" fmla="*/ 5218714 w 9802964"/>
              <a:gd name="connsiteY337" fmla="*/ 3982028 h 4753754"/>
              <a:gd name="connsiteX338" fmla="*/ 5281410 w 9802964"/>
              <a:gd name="connsiteY338" fmla="*/ 3788187 h 4753754"/>
              <a:gd name="connsiteX339" fmla="*/ 5377527 w 9802964"/>
              <a:gd name="connsiteY339" fmla="*/ 3788187 h 4753754"/>
              <a:gd name="connsiteX340" fmla="*/ 5396550 w 9802964"/>
              <a:gd name="connsiteY340" fmla="*/ 3729368 h 4753754"/>
              <a:gd name="connsiteX341" fmla="*/ 5300434 w 9802964"/>
              <a:gd name="connsiteY341" fmla="*/ 3729368 h 4753754"/>
              <a:gd name="connsiteX342" fmla="*/ 4212502 w 9802964"/>
              <a:gd name="connsiteY342" fmla="*/ 3618760 h 4753754"/>
              <a:gd name="connsiteX343" fmla="*/ 4156049 w 9802964"/>
              <a:gd name="connsiteY343" fmla="*/ 3619130 h 4753754"/>
              <a:gd name="connsiteX344" fmla="*/ 4090816 w 9802964"/>
              <a:gd name="connsiteY344" fmla="*/ 3729368 h 4753754"/>
              <a:gd name="connsiteX345" fmla="*/ 4022597 w 9802964"/>
              <a:gd name="connsiteY345" fmla="*/ 3735657 h 4753754"/>
              <a:gd name="connsiteX346" fmla="*/ 4002083 w 9802964"/>
              <a:gd name="connsiteY346" fmla="*/ 3788187 h 4753754"/>
              <a:gd name="connsiteX347" fmla="*/ 4065456 w 9802964"/>
              <a:gd name="connsiteY347" fmla="*/ 3788187 h 4753754"/>
              <a:gd name="connsiteX348" fmla="*/ 4003359 w 9802964"/>
              <a:gd name="connsiteY348" fmla="*/ 3980178 h 4753754"/>
              <a:gd name="connsiteX349" fmla="*/ 3986605 w 9802964"/>
              <a:gd name="connsiteY349" fmla="*/ 4051019 h 4753754"/>
              <a:gd name="connsiteX350" fmla="*/ 3991462 w 9802964"/>
              <a:gd name="connsiteY350" fmla="*/ 4100775 h 4753754"/>
              <a:gd name="connsiteX351" fmla="*/ 4022489 w 9802964"/>
              <a:gd name="connsiteY351" fmla="*/ 4131664 h 4753754"/>
              <a:gd name="connsiteX352" fmla="*/ 4084979 w 9802964"/>
              <a:gd name="connsiteY352" fmla="*/ 4141467 h 4753754"/>
              <a:gd name="connsiteX353" fmla="*/ 4106462 w 9802964"/>
              <a:gd name="connsiteY353" fmla="*/ 4140357 h 4753754"/>
              <a:gd name="connsiteX354" fmla="*/ 4125722 w 9802964"/>
              <a:gd name="connsiteY354" fmla="*/ 4137952 h 4753754"/>
              <a:gd name="connsiteX355" fmla="*/ 4141817 w 9802964"/>
              <a:gd name="connsiteY355" fmla="*/ 4134993 h 4753754"/>
              <a:gd name="connsiteX356" fmla="*/ 4150982 w 9802964"/>
              <a:gd name="connsiteY356" fmla="*/ 4133328 h 4753754"/>
              <a:gd name="connsiteX357" fmla="*/ 4171012 w 9802964"/>
              <a:gd name="connsiteY357" fmla="*/ 4063782 h 4753754"/>
              <a:gd name="connsiteX358" fmla="*/ 4126865 w 9802964"/>
              <a:gd name="connsiteY358" fmla="*/ 4067481 h 4753754"/>
              <a:gd name="connsiteX359" fmla="*/ 4086379 w 9802964"/>
              <a:gd name="connsiteY359" fmla="*/ 4047875 h 4753754"/>
              <a:gd name="connsiteX360" fmla="*/ 4095003 w 9802964"/>
              <a:gd name="connsiteY360" fmla="*/ 3982028 h 4753754"/>
              <a:gd name="connsiteX361" fmla="*/ 4157700 w 9802964"/>
              <a:gd name="connsiteY361" fmla="*/ 3788187 h 4753754"/>
              <a:gd name="connsiteX362" fmla="*/ 4253815 w 9802964"/>
              <a:gd name="connsiteY362" fmla="*/ 3788187 h 4753754"/>
              <a:gd name="connsiteX363" fmla="*/ 4272839 w 9802964"/>
              <a:gd name="connsiteY363" fmla="*/ 3729368 h 4753754"/>
              <a:gd name="connsiteX364" fmla="*/ 4176722 w 9802964"/>
              <a:gd name="connsiteY364" fmla="*/ 3729368 h 4753754"/>
              <a:gd name="connsiteX365" fmla="*/ 2658034 w 9802964"/>
              <a:gd name="connsiteY365" fmla="*/ 3618760 h 4753754"/>
              <a:gd name="connsiteX366" fmla="*/ 2601582 w 9802964"/>
              <a:gd name="connsiteY366" fmla="*/ 3619130 h 4753754"/>
              <a:gd name="connsiteX367" fmla="*/ 2536350 w 9802964"/>
              <a:gd name="connsiteY367" fmla="*/ 3729368 h 4753754"/>
              <a:gd name="connsiteX368" fmla="*/ 2468130 w 9802964"/>
              <a:gd name="connsiteY368" fmla="*/ 3735657 h 4753754"/>
              <a:gd name="connsiteX369" fmla="*/ 2447615 w 9802964"/>
              <a:gd name="connsiteY369" fmla="*/ 3788187 h 4753754"/>
              <a:gd name="connsiteX370" fmla="*/ 2510988 w 9802964"/>
              <a:gd name="connsiteY370" fmla="*/ 3788187 h 4753754"/>
              <a:gd name="connsiteX371" fmla="*/ 2448892 w 9802964"/>
              <a:gd name="connsiteY371" fmla="*/ 3980178 h 4753754"/>
              <a:gd name="connsiteX372" fmla="*/ 2432137 w 9802964"/>
              <a:gd name="connsiteY372" fmla="*/ 4051019 h 4753754"/>
              <a:gd name="connsiteX373" fmla="*/ 2436995 w 9802964"/>
              <a:gd name="connsiteY373" fmla="*/ 4100775 h 4753754"/>
              <a:gd name="connsiteX374" fmla="*/ 2468023 w 9802964"/>
              <a:gd name="connsiteY374" fmla="*/ 4131664 h 4753754"/>
              <a:gd name="connsiteX375" fmla="*/ 2530513 w 9802964"/>
              <a:gd name="connsiteY375" fmla="*/ 4141467 h 4753754"/>
              <a:gd name="connsiteX376" fmla="*/ 2551994 w 9802964"/>
              <a:gd name="connsiteY376" fmla="*/ 4140357 h 4753754"/>
              <a:gd name="connsiteX377" fmla="*/ 2571255 w 9802964"/>
              <a:gd name="connsiteY377" fmla="*/ 4137952 h 4753754"/>
              <a:gd name="connsiteX378" fmla="*/ 2587350 w 9802964"/>
              <a:gd name="connsiteY378" fmla="*/ 4134993 h 4753754"/>
              <a:gd name="connsiteX379" fmla="*/ 2596516 w 9802964"/>
              <a:gd name="connsiteY379" fmla="*/ 4133328 h 4753754"/>
              <a:gd name="connsiteX380" fmla="*/ 2616545 w 9802964"/>
              <a:gd name="connsiteY380" fmla="*/ 4063782 h 4753754"/>
              <a:gd name="connsiteX381" fmla="*/ 2572399 w 9802964"/>
              <a:gd name="connsiteY381" fmla="*/ 4067481 h 4753754"/>
              <a:gd name="connsiteX382" fmla="*/ 2531912 w 9802964"/>
              <a:gd name="connsiteY382" fmla="*/ 4047875 h 4753754"/>
              <a:gd name="connsiteX383" fmla="*/ 2540536 w 9802964"/>
              <a:gd name="connsiteY383" fmla="*/ 3982028 h 4753754"/>
              <a:gd name="connsiteX384" fmla="*/ 2603232 w 9802964"/>
              <a:gd name="connsiteY384" fmla="*/ 3788187 h 4753754"/>
              <a:gd name="connsiteX385" fmla="*/ 2699349 w 9802964"/>
              <a:gd name="connsiteY385" fmla="*/ 3788187 h 4753754"/>
              <a:gd name="connsiteX386" fmla="*/ 2718371 w 9802964"/>
              <a:gd name="connsiteY386" fmla="*/ 3729368 h 4753754"/>
              <a:gd name="connsiteX387" fmla="*/ 2622255 w 9802964"/>
              <a:gd name="connsiteY387" fmla="*/ 3729368 h 4753754"/>
              <a:gd name="connsiteX388" fmla="*/ 9341851 w 9802964"/>
              <a:gd name="connsiteY388" fmla="*/ 3596564 h 4753754"/>
              <a:gd name="connsiteX389" fmla="*/ 9306434 w 9802964"/>
              <a:gd name="connsiteY389" fmla="*/ 3706062 h 4753754"/>
              <a:gd name="connsiteX390" fmla="*/ 9251049 w 9802964"/>
              <a:gd name="connsiteY390" fmla="*/ 3969820 h 4753754"/>
              <a:gd name="connsiteX391" fmla="*/ 9274286 w 9802964"/>
              <a:gd name="connsiteY391" fmla="*/ 3969820 h 4753754"/>
              <a:gd name="connsiteX392" fmla="*/ 9391285 w 9802964"/>
              <a:gd name="connsiteY392" fmla="*/ 3706062 h 4753754"/>
              <a:gd name="connsiteX393" fmla="*/ 9426701 w 9802964"/>
              <a:gd name="connsiteY393" fmla="*/ 3596564 h 4753754"/>
              <a:gd name="connsiteX394" fmla="*/ 548519 w 9802964"/>
              <a:gd name="connsiteY394" fmla="*/ 3593975 h 4753754"/>
              <a:gd name="connsiteX395" fmla="*/ 373228 w 9802964"/>
              <a:gd name="connsiteY395" fmla="*/ 4135917 h 4753754"/>
              <a:gd name="connsiteX396" fmla="*/ 686575 w 9802964"/>
              <a:gd name="connsiteY396" fmla="*/ 4135917 h 4753754"/>
              <a:gd name="connsiteX397" fmla="*/ 715588 w 9802964"/>
              <a:gd name="connsiteY397" fmla="*/ 4056013 h 4753754"/>
              <a:gd name="connsiteX398" fmla="*/ 494485 w 9802964"/>
              <a:gd name="connsiteY398" fmla="*/ 4056013 h 4753754"/>
              <a:gd name="connsiteX399" fmla="*/ 547253 w 9802964"/>
              <a:gd name="connsiteY399" fmla="*/ 3892876 h 4753754"/>
              <a:gd name="connsiteX400" fmla="*/ 750048 w 9802964"/>
              <a:gd name="connsiteY400" fmla="*/ 3892876 h 4753754"/>
              <a:gd name="connsiteX401" fmla="*/ 775771 w 9802964"/>
              <a:gd name="connsiteY401" fmla="*/ 3813342 h 4753754"/>
              <a:gd name="connsiteX402" fmla="*/ 572976 w 9802964"/>
              <a:gd name="connsiteY402" fmla="*/ 3813342 h 4753754"/>
              <a:gd name="connsiteX403" fmla="*/ 618207 w 9802964"/>
              <a:gd name="connsiteY403" fmla="*/ 3673509 h 4753754"/>
              <a:gd name="connsiteX404" fmla="*/ 831564 w 9802964"/>
              <a:gd name="connsiteY404" fmla="*/ 3673509 h 4753754"/>
              <a:gd name="connsiteX405" fmla="*/ 861161 w 9802964"/>
              <a:gd name="connsiteY405" fmla="*/ 3593975 h 4753754"/>
              <a:gd name="connsiteX406" fmla="*/ 6799308 w 9802964"/>
              <a:gd name="connsiteY406" fmla="*/ 3587316 h 4753754"/>
              <a:gd name="connsiteX407" fmla="*/ 6772506 w 9802964"/>
              <a:gd name="connsiteY407" fmla="*/ 3670180 h 4753754"/>
              <a:gd name="connsiteX408" fmla="*/ 6865102 w 9802964"/>
              <a:gd name="connsiteY408" fmla="*/ 3670180 h 4753754"/>
              <a:gd name="connsiteX409" fmla="*/ 6891904 w 9802964"/>
              <a:gd name="connsiteY409" fmla="*/ 3587316 h 4753754"/>
              <a:gd name="connsiteX410" fmla="*/ 2838225 w 9802964"/>
              <a:gd name="connsiteY410" fmla="*/ 3587316 h 4753754"/>
              <a:gd name="connsiteX411" fmla="*/ 2811424 w 9802964"/>
              <a:gd name="connsiteY411" fmla="*/ 3670180 h 4753754"/>
              <a:gd name="connsiteX412" fmla="*/ 2904020 w 9802964"/>
              <a:gd name="connsiteY412" fmla="*/ 3670180 h 4753754"/>
              <a:gd name="connsiteX413" fmla="*/ 2930821 w 9802964"/>
              <a:gd name="connsiteY413" fmla="*/ 3587316 h 4753754"/>
              <a:gd name="connsiteX414" fmla="*/ 7530759 w 9802964"/>
              <a:gd name="connsiteY414" fmla="*/ 3573258 h 4753754"/>
              <a:gd name="connsiteX415" fmla="*/ 7436480 w 9802964"/>
              <a:gd name="connsiteY415" fmla="*/ 3579547 h 4753754"/>
              <a:gd name="connsiteX416" fmla="*/ 7256526 w 9802964"/>
              <a:gd name="connsiteY416" fmla="*/ 4135917 h 4753754"/>
              <a:gd name="connsiteX417" fmla="*/ 7348769 w 9802964"/>
              <a:gd name="connsiteY417" fmla="*/ 4135917 h 4753754"/>
              <a:gd name="connsiteX418" fmla="*/ 7412066 w 9802964"/>
              <a:gd name="connsiteY418" fmla="*/ 3940226 h 4753754"/>
              <a:gd name="connsiteX419" fmla="*/ 7449232 w 9802964"/>
              <a:gd name="connsiteY419" fmla="*/ 3851444 h 4753754"/>
              <a:gd name="connsiteX420" fmla="*/ 7498841 w 9802964"/>
              <a:gd name="connsiteY420" fmla="*/ 3809087 h 4753754"/>
              <a:gd name="connsiteX421" fmla="*/ 7559089 w 9802964"/>
              <a:gd name="connsiteY421" fmla="*/ 3792626 h 4753754"/>
              <a:gd name="connsiteX422" fmla="*/ 7602956 w 9802964"/>
              <a:gd name="connsiteY422" fmla="*/ 3815930 h 4753754"/>
              <a:gd name="connsiteX423" fmla="*/ 7594400 w 9802964"/>
              <a:gd name="connsiteY423" fmla="*/ 3889177 h 4753754"/>
              <a:gd name="connsiteX424" fmla="*/ 7514597 w 9802964"/>
              <a:gd name="connsiteY424" fmla="*/ 4135917 h 4753754"/>
              <a:gd name="connsiteX425" fmla="*/ 7606839 w 9802964"/>
              <a:gd name="connsiteY425" fmla="*/ 4135917 h 4753754"/>
              <a:gd name="connsiteX426" fmla="*/ 7690116 w 9802964"/>
              <a:gd name="connsiteY426" fmla="*/ 3878448 h 4753754"/>
              <a:gd name="connsiteX427" fmla="*/ 7693208 w 9802964"/>
              <a:gd name="connsiteY427" fmla="*/ 3758407 h 4753754"/>
              <a:gd name="connsiteX428" fmla="*/ 7605316 w 9802964"/>
              <a:gd name="connsiteY428" fmla="*/ 3719380 h 4753754"/>
              <a:gd name="connsiteX429" fmla="*/ 7462720 w 9802964"/>
              <a:gd name="connsiteY429" fmla="*/ 3777088 h 4753754"/>
              <a:gd name="connsiteX430" fmla="*/ 7476517 w 9802964"/>
              <a:gd name="connsiteY430" fmla="*/ 3737691 h 4753754"/>
              <a:gd name="connsiteX431" fmla="*/ 7492828 w 9802964"/>
              <a:gd name="connsiteY431" fmla="*/ 3690525 h 4753754"/>
              <a:gd name="connsiteX432" fmla="*/ 6651575 w 9802964"/>
              <a:gd name="connsiteY432" fmla="*/ 3573258 h 4753754"/>
              <a:gd name="connsiteX433" fmla="*/ 6557295 w 9802964"/>
              <a:gd name="connsiteY433" fmla="*/ 3579547 h 4753754"/>
              <a:gd name="connsiteX434" fmla="*/ 6429152 w 9802964"/>
              <a:gd name="connsiteY434" fmla="*/ 3975739 h 4753754"/>
              <a:gd name="connsiteX435" fmla="*/ 6411328 w 9802964"/>
              <a:gd name="connsiteY435" fmla="*/ 4049355 h 4753754"/>
              <a:gd name="connsiteX436" fmla="*/ 6415941 w 9802964"/>
              <a:gd name="connsiteY436" fmla="*/ 4100405 h 4753754"/>
              <a:gd name="connsiteX437" fmla="*/ 6447198 w 9802964"/>
              <a:gd name="connsiteY437" fmla="*/ 4131664 h 4753754"/>
              <a:gd name="connsiteX438" fmla="*/ 6510040 w 9802964"/>
              <a:gd name="connsiteY438" fmla="*/ 4141467 h 4753754"/>
              <a:gd name="connsiteX439" fmla="*/ 6531935 w 9802964"/>
              <a:gd name="connsiteY439" fmla="*/ 4140172 h 4753754"/>
              <a:gd name="connsiteX440" fmla="*/ 6551959 w 9802964"/>
              <a:gd name="connsiteY440" fmla="*/ 4137583 h 4753754"/>
              <a:gd name="connsiteX441" fmla="*/ 6568821 w 9802964"/>
              <a:gd name="connsiteY441" fmla="*/ 4134438 h 4753754"/>
              <a:gd name="connsiteX442" fmla="*/ 6578047 w 9802964"/>
              <a:gd name="connsiteY442" fmla="*/ 4132589 h 4753754"/>
              <a:gd name="connsiteX443" fmla="*/ 6597954 w 9802964"/>
              <a:gd name="connsiteY443" fmla="*/ 4063412 h 4753754"/>
              <a:gd name="connsiteX444" fmla="*/ 6551926 w 9802964"/>
              <a:gd name="connsiteY444" fmla="*/ 4067481 h 4753754"/>
              <a:gd name="connsiteX445" fmla="*/ 6510326 w 9802964"/>
              <a:gd name="connsiteY445" fmla="*/ 4048059 h 4753754"/>
              <a:gd name="connsiteX446" fmla="*/ 6521995 w 9802964"/>
              <a:gd name="connsiteY446" fmla="*/ 3973890 h 4753754"/>
              <a:gd name="connsiteX447" fmla="*/ 4487373 w 9802964"/>
              <a:gd name="connsiteY447" fmla="*/ 3573258 h 4753754"/>
              <a:gd name="connsiteX448" fmla="*/ 4393094 w 9802964"/>
              <a:gd name="connsiteY448" fmla="*/ 3579547 h 4753754"/>
              <a:gd name="connsiteX449" fmla="*/ 4213140 w 9802964"/>
              <a:gd name="connsiteY449" fmla="*/ 4135917 h 4753754"/>
              <a:gd name="connsiteX450" fmla="*/ 4305384 w 9802964"/>
              <a:gd name="connsiteY450" fmla="*/ 4135917 h 4753754"/>
              <a:gd name="connsiteX451" fmla="*/ 4368679 w 9802964"/>
              <a:gd name="connsiteY451" fmla="*/ 3940226 h 4753754"/>
              <a:gd name="connsiteX452" fmla="*/ 4405846 w 9802964"/>
              <a:gd name="connsiteY452" fmla="*/ 3851444 h 4753754"/>
              <a:gd name="connsiteX453" fmla="*/ 4455456 w 9802964"/>
              <a:gd name="connsiteY453" fmla="*/ 3809087 h 4753754"/>
              <a:gd name="connsiteX454" fmla="*/ 4515705 w 9802964"/>
              <a:gd name="connsiteY454" fmla="*/ 3792626 h 4753754"/>
              <a:gd name="connsiteX455" fmla="*/ 4559570 w 9802964"/>
              <a:gd name="connsiteY455" fmla="*/ 3815930 h 4753754"/>
              <a:gd name="connsiteX456" fmla="*/ 4551016 w 9802964"/>
              <a:gd name="connsiteY456" fmla="*/ 3889177 h 4753754"/>
              <a:gd name="connsiteX457" fmla="*/ 4471210 w 9802964"/>
              <a:gd name="connsiteY457" fmla="*/ 4135917 h 4753754"/>
              <a:gd name="connsiteX458" fmla="*/ 4563454 w 9802964"/>
              <a:gd name="connsiteY458" fmla="*/ 4135917 h 4753754"/>
              <a:gd name="connsiteX459" fmla="*/ 4646732 w 9802964"/>
              <a:gd name="connsiteY459" fmla="*/ 3878448 h 4753754"/>
              <a:gd name="connsiteX460" fmla="*/ 4649822 w 9802964"/>
              <a:gd name="connsiteY460" fmla="*/ 3758407 h 4753754"/>
              <a:gd name="connsiteX461" fmla="*/ 4561930 w 9802964"/>
              <a:gd name="connsiteY461" fmla="*/ 3719380 h 4753754"/>
              <a:gd name="connsiteX462" fmla="*/ 4419336 w 9802964"/>
              <a:gd name="connsiteY462" fmla="*/ 3777088 h 4753754"/>
              <a:gd name="connsiteX463" fmla="*/ 4433131 w 9802964"/>
              <a:gd name="connsiteY463" fmla="*/ 3737691 h 4753754"/>
              <a:gd name="connsiteX464" fmla="*/ 4449442 w 9802964"/>
              <a:gd name="connsiteY464" fmla="*/ 3690525 h 4753754"/>
              <a:gd name="connsiteX465" fmla="*/ 1297986 w 9802964"/>
              <a:gd name="connsiteY465" fmla="*/ 3573258 h 4753754"/>
              <a:gd name="connsiteX466" fmla="*/ 1203707 w 9802964"/>
              <a:gd name="connsiteY466" fmla="*/ 3579547 h 4753754"/>
              <a:gd name="connsiteX467" fmla="*/ 1161233 w 9802964"/>
              <a:gd name="connsiteY467" fmla="*/ 3710871 h 4753754"/>
              <a:gd name="connsiteX468" fmla="*/ 1142138 w 9802964"/>
              <a:gd name="connsiteY468" fmla="*/ 3780787 h 4753754"/>
              <a:gd name="connsiteX469" fmla="*/ 1045466 w 9802964"/>
              <a:gd name="connsiteY469" fmla="*/ 3719380 h 4753754"/>
              <a:gd name="connsiteX470" fmla="*/ 908033 w 9802964"/>
              <a:gd name="connsiteY470" fmla="*/ 3776903 h 4753754"/>
              <a:gd name="connsiteX471" fmla="*/ 815666 w 9802964"/>
              <a:gd name="connsiteY471" fmla="*/ 3929128 h 4753754"/>
              <a:gd name="connsiteX472" fmla="*/ 808479 w 9802964"/>
              <a:gd name="connsiteY472" fmla="*/ 4085237 h 4753754"/>
              <a:gd name="connsiteX473" fmla="*/ 908575 w 9802964"/>
              <a:gd name="connsiteY473" fmla="*/ 4143687 h 4753754"/>
              <a:gd name="connsiteX474" fmla="*/ 948505 w 9802964"/>
              <a:gd name="connsiteY474" fmla="*/ 4139432 h 4753754"/>
              <a:gd name="connsiteX475" fmla="*/ 980607 w 9802964"/>
              <a:gd name="connsiteY475" fmla="*/ 4129443 h 4753754"/>
              <a:gd name="connsiteX476" fmla="*/ 1006813 w 9802964"/>
              <a:gd name="connsiteY476" fmla="*/ 4114277 h 4753754"/>
              <a:gd name="connsiteX477" fmla="*/ 1027158 w 9802964"/>
              <a:gd name="connsiteY477" fmla="*/ 4097630 h 4753754"/>
              <a:gd name="connsiteX478" fmla="*/ 1043815 w 9802964"/>
              <a:gd name="connsiteY478" fmla="*/ 4080429 h 4753754"/>
              <a:gd name="connsiteX479" fmla="*/ 1036077 w 9802964"/>
              <a:gd name="connsiteY479" fmla="*/ 4135917 h 4753754"/>
              <a:gd name="connsiteX480" fmla="*/ 1115996 w 9802964"/>
              <a:gd name="connsiteY480" fmla="*/ 4135917 h 4753754"/>
              <a:gd name="connsiteX481" fmla="*/ 7413334 w 9802964"/>
              <a:gd name="connsiteY481" fmla="*/ 2466641 h 4753754"/>
              <a:gd name="connsiteX482" fmla="*/ 7413334 w 9802964"/>
              <a:gd name="connsiteY482" fmla="*/ 2654045 h 4753754"/>
              <a:gd name="connsiteX483" fmla="*/ 7332147 w 9802964"/>
              <a:gd name="connsiteY483" fmla="*/ 2747305 h 4753754"/>
              <a:gd name="connsiteX484" fmla="*/ 7198796 w 9802964"/>
              <a:gd name="connsiteY484" fmla="*/ 2785759 h 4753754"/>
              <a:gd name="connsiteX485" fmla="*/ 7100361 w 9802964"/>
              <a:gd name="connsiteY485" fmla="*/ 2752609 h 4753754"/>
              <a:gd name="connsiteX486" fmla="*/ 7065868 w 9802964"/>
              <a:gd name="connsiteY486" fmla="*/ 2657581 h 4753754"/>
              <a:gd name="connsiteX487" fmla="*/ 7128125 w 9802964"/>
              <a:gd name="connsiteY487" fmla="*/ 2526752 h 4753754"/>
              <a:gd name="connsiteX488" fmla="*/ 7324153 w 9802964"/>
              <a:gd name="connsiteY488" fmla="*/ 2473713 h 4753754"/>
              <a:gd name="connsiteX489" fmla="*/ 7369164 w 9802964"/>
              <a:gd name="connsiteY489" fmla="*/ 2470177 h 4753754"/>
              <a:gd name="connsiteX490" fmla="*/ 7413334 w 9802964"/>
              <a:gd name="connsiteY490" fmla="*/ 2466641 h 4753754"/>
              <a:gd name="connsiteX491" fmla="*/ 5771807 w 9802964"/>
              <a:gd name="connsiteY491" fmla="*/ 2113048 h 4753754"/>
              <a:gd name="connsiteX492" fmla="*/ 5942595 w 9802964"/>
              <a:gd name="connsiteY492" fmla="*/ 2195259 h 4753754"/>
              <a:gd name="connsiteX493" fmla="*/ 5999805 w 9802964"/>
              <a:gd name="connsiteY493" fmla="*/ 2456918 h 4753754"/>
              <a:gd name="connsiteX494" fmla="*/ 5774331 w 9802964"/>
              <a:gd name="connsiteY494" fmla="*/ 2774267 h 4753754"/>
              <a:gd name="connsiteX495" fmla="*/ 5613218 w 9802964"/>
              <a:gd name="connsiteY495" fmla="*/ 2689404 h 4753754"/>
              <a:gd name="connsiteX496" fmla="*/ 5553905 w 9802964"/>
              <a:gd name="connsiteY496" fmla="*/ 2442773 h 4753754"/>
              <a:gd name="connsiteX497" fmla="*/ 5613218 w 9802964"/>
              <a:gd name="connsiteY497" fmla="*/ 2196585 h 4753754"/>
              <a:gd name="connsiteX498" fmla="*/ 5771807 w 9802964"/>
              <a:gd name="connsiteY498" fmla="*/ 2113048 h 4753754"/>
              <a:gd name="connsiteX499" fmla="*/ 4749310 w 9802964"/>
              <a:gd name="connsiteY499" fmla="*/ 2111281 h 4753754"/>
              <a:gd name="connsiteX500" fmla="*/ 4919257 w 9802964"/>
              <a:gd name="connsiteY500" fmla="*/ 2196142 h 4753754"/>
              <a:gd name="connsiteX501" fmla="*/ 4975625 w 9802964"/>
              <a:gd name="connsiteY501" fmla="*/ 2442773 h 4753754"/>
              <a:gd name="connsiteX502" fmla="*/ 4919257 w 9802964"/>
              <a:gd name="connsiteY502" fmla="*/ 2688522 h 4753754"/>
              <a:gd name="connsiteX503" fmla="*/ 4750993 w 9802964"/>
              <a:gd name="connsiteY503" fmla="*/ 2774267 h 4753754"/>
              <a:gd name="connsiteX504" fmla="*/ 4581047 w 9802964"/>
              <a:gd name="connsiteY504" fmla="*/ 2688522 h 4753754"/>
              <a:gd name="connsiteX505" fmla="*/ 4523836 w 9802964"/>
              <a:gd name="connsiteY505" fmla="*/ 2443658 h 4753754"/>
              <a:gd name="connsiteX506" fmla="*/ 4580626 w 9802964"/>
              <a:gd name="connsiteY506" fmla="*/ 2196585 h 4753754"/>
              <a:gd name="connsiteX507" fmla="*/ 4749310 w 9802964"/>
              <a:gd name="connsiteY507" fmla="*/ 2111281 h 4753754"/>
              <a:gd name="connsiteX508" fmla="*/ 6441279 w 9802964"/>
              <a:gd name="connsiteY508" fmla="*/ 1960119 h 4753754"/>
              <a:gd name="connsiteX509" fmla="*/ 6441279 w 9802964"/>
              <a:gd name="connsiteY509" fmla="*/ 2931615 h 4753754"/>
              <a:gd name="connsiteX510" fmla="*/ 6661706 w 9802964"/>
              <a:gd name="connsiteY510" fmla="*/ 2931615 h 4753754"/>
              <a:gd name="connsiteX511" fmla="*/ 6661706 w 9802964"/>
              <a:gd name="connsiteY511" fmla="*/ 1960119 h 4753754"/>
              <a:gd name="connsiteX512" fmla="*/ 8368598 w 9802964"/>
              <a:gd name="connsiteY512" fmla="*/ 1936252 h 4753754"/>
              <a:gd name="connsiteX513" fmla="*/ 8272267 w 9802964"/>
              <a:gd name="connsiteY513" fmla="*/ 1945976 h 4753754"/>
              <a:gd name="connsiteX514" fmla="*/ 8196547 w 9802964"/>
              <a:gd name="connsiteY514" fmla="*/ 1969845 h 4753754"/>
              <a:gd name="connsiteX515" fmla="*/ 8138497 w 9802964"/>
              <a:gd name="connsiteY515" fmla="*/ 2005645 h 4753754"/>
              <a:gd name="connsiteX516" fmla="*/ 8095589 w 9802964"/>
              <a:gd name="connsiteY516" fmla="*/ 2044540 h 4753754"/>
              <a:gd name="connsiteX517" fmla="*/ 8063198 w 9802964"/>
              <a:gd name="connsiteY517" fmla="*/ 2083877 h 4753754"/>
              <a:gd name="connsiteX518" fmla="*/ 8037960 w 9802964"/>
              <a:gd name="connsiteY518" fmla="*/ 1960119 h 4753754"/>
              <a:gd name="connsiteX519" fmla="*/ 7859599 w 9802964"/>
              <a:gd name="connsiteY519" fmla="*/ 1960119 h 4753754"/>
              <a:gd name="connsiteX520" fmla="*/ 7859599 w 9802964"/>
              <a:gd name="connsiteY520" fmla="*/ 2931615 h 4753754"/>
              <a:gd name="connsiteX521" fmla="*/ 8080025 w 9802964"/>
              <a:gd name="connsiteY521" fmla="*/ 2931615 h 4753754"/>
              <a:gd name="connsiteX522" fmla="*/ 8080025 w 9802964"/>
              <a:gd name="connsiteY522" fmla="*/ 2460453 h 4753754"/>
              <a:gd name="connsiteX523" fmla="*/ 8099375 w 9802964"/>
              <a:gd name="connsiteY523" fmla="*/ 2246531 h 4753754"/>
              <a:gd name="connsiteX524" fmla="*/ 8175935 w 9802964"/>
              <a:gd name="connsiteY524" fmla="*/ 2149291 h 4753754"/>
              <a:gd name="connsiteX525" fmla="*/ 8296244 w 9802964"/>
              <a:gd name="connsiteY525" fmla="*/ 2112164 h 4753754"/>
              <a:gd name="connsiteX526" fmla="*/ 8414871 w 9802964"/>
              <a:gd name="connsiteY526" fmla="*/ 2175812 h 4753754"/>
              <a:gd name="connsiteX527" fmla="*/ 8447682 w 9802964"/>
              <a:gd name="connsiteY527" fmla="*/ 2369403 h 4753754"/>
              <a:gd name="connsiteX528" fmla="*/ 8447682 w 9802964"/>
              <a:gd name="connsiteY528" fmla="*/ 2931615 h 4753754"/>
              <a:gd name="connsiteX529" fmla="*/ 8668108 w 9802964"/>
              <a:gd name="connsiteY529" fmla="*/ 2931615 h 4753754"/>
              <a:gd name="connsiteX530" fmla="*/ 8668108 w 9802964"/>
              <a:gd name="connsiteY530" fmla="*/ 2363215 h 4753754"/>
              <a:gd name="connsiteX531" fmla="*/ 8700078 w 9802964"/>
              <a:gd name="connsiteY531" fmla="*/ 2233271 h 4753754"/>
              <a:gd name="connsiteX532" fmla="*/ 8885169 w 9802964"/>
              <a:gd name="connsiteY532" fmla="*/ 2111281 h 4753754"/>
              <a:gd name="connsiteX533" fmla="*/ 8999168 w 9802964"/>
              <a:gd name="connsiteY533" fmla="*/ 2174485 h 4753754"/>
              <a:gd name="connsiteX534" fmla="*/ 9029035 w 9802964"/>
              <a:gd name="connsiteY534" fmla="*/ 2380011 h 4753754"/>
              <a:gd name="connsiteX535" fmla="*/ 9029035 w 9802964"/>
              <a:gd name="connsiteY535" fmla="*/ 2931615 h 4753754"/>
              <a:gd name="connsiteX536" fmla="*/ 9250301 w 9802964"/>
              <a:gd name="connsiteY536" fmla="*/ 2931615 h 4753754"/>
              <a:gd name="connsiteX537" fmla="*/ 9250301 w 9802964"/>
              <a:gd name="connsiteY537" fmla="*/ 2311060 h 4753754"/>
              <a:gd name="connsiteX538" fmla="*/ 9175845 w 9802964"/>
              <a:gd name="connsiteY538" fmla="*/ 2030838 h 4753754"/>
              <a:gd name="connsiteX539" fmla="*/ 8942379 w 9802964"/>
              <a:gd name="connsiteY539" fmla="*/ 1936252 h 4753754"/>
              <a:gd name="connsiteX540" fmla="*/ 8766542 w 9802964"/>
              <a:gd name="connsiteY540" fmla="*/ 1976915 h 4753754"/>
              <a:gd name="connsiteX541" fmla="*/ 8637821 w 9802964"/>
              <a:gd name="connsiteY541" fmla="*/ 2092717 h 4753754"/>
              <a:gd name="connsiteX542" fmla="*/ 8544855 w 9802964"/>
              <a:gd name="connsiteY542" fmla="*/ 1983103 h 4753754"/>
              <a:gd name="connsiteX543" fmla="*/ 8368598 w 9802964"/>
              <a:gd name="connsiteY543" fmla="*/ 1936252 h 4753754"/>
              <a:gd name="connsiteX544" fmla="*/ 7277040 w 9802964"/>
              <a:gd name="connsiteY544" fmla="*/ 1936252 h 4753754"/>
              <a:gd name="connsiteX545" fmla="*/ 6923684 w 9802964"/>
              <a:gd name="connsiteY545" fmla="*/ 2009622 h 4753754"/>
              <a:gd name="connsiteX546" fmla="*/ 6951449 w 9802964"/>
              <a:gd name="connsiteY546" fmla="*/ 2089180 h 4753754"/>
              <a:gd name="connsiteX547" fmla="*/ 6979212 w 9802964"/>
              <a:gd name="connsiteY547" fmla="*/ 2169624 h 4753754"/>
              <a:gd name="connsiteX548" fmla="*/ 7257689 w 9802964"/>
              <a:gd name="connsiteY548" fmla="*/ 2103324 h 4753754"/>
              <a:gd name="connsiteX549" fmla="*/ 7375475 w 9802964"/>
              <a:gd name="connsiteY549" fmla="*/ 2143547 h 4753754"/>
              <a:gd name="connsiteX550" fmla="*/ 7414175 w 9802964"/>
              <a:gd name="connsiteY550" fmla="*/ 2272165 h 4753754"/>
              <a:gd name="connsiteX551" fmla="*/ 7414175 w 9802964"/>
              <a:gd name="connsiteY551" fmla="*/ 2323436 h 4753754"/>
              <a:gd name="connsiteX552" fmla="*/ 7354442 w 9802964"/>
              <a:gd name="connsiteY552" fmla="*/ 2329623 h 4753754"/>
              <a:gd name="connsiteX553" fmla="*/ 7286294 w 9802964"/>
              <a:gd name="connsiteY553" fmla="*/ 2336696 h 4753754"/>
              <a:gd name="connsiteX554" fmla="*/ 7229926 w 9802964"/>
              <a:gd name="connsiteY554" fmla="*/ 2343768 h 4753754"/>
              <a:gd name="connsiteX555" fmla="*/ 6945559 w 9802964"/>
              <a:gd name="connsiteY555" fmla="*/ 2436143 h 4753754"/>
              <a:gd name="connsiteX556" fmla="*/ 6851331 w 9802964"/>
              <a:gd name="connsiteY556" fmla="*/ 2660233 h 4753754"/>
              <a:gd name="connsiteX557" fmla="*/ 6930836 w 9802964"/>
              <a:gd name="connsiteY557" fmla="*/ 2875483 h 4753754"/>
              <a:gd name="connsiteX558" fmla="*/ 7139062 w 9802964"/>
              <a:gd name="connsiteY558" fmla="*/ 2950178 h 4753754"/>
              <a:gd name="connsiteX559" fmla="*/ 7299335 w 9802964"/>
              <a:gd name="connsiteY559" fmla="*/ 2917029 h 4753754"/>
              <a:gd name="connsiteX560" fmla="*/ 7434366 w 9802964"/>
              <a:gd name="connsiteY560" fmla="*/ 2813162 h 4753754"/>
              <a:gd name="connsiteX561" fmla="*/ 7452034 w 9802964"/>
              <a:gd name="connsiteY561" fmla="*/ 2872389 h 4753754"/>
              <a:gd name="connsiteX562" fmla="*/ 7470544 w 9802964"/>
              <a:gd name="connsiteY562" fmla="*/ 2931615 h 4753754"/>
              <a:gd name="connsiteX563" fmla="*/ 7633760 w 9802964"/>
              <a:gd name="connsiteY563" fmla="*/ 2931615 h 4753754"/>
              <a:gd name="connsiteX564" fmla="*/ 7633760 w 9802964"/>
              <a:gd name="connsiteY564" fmla="*/ 2297801 h 4753754"/>
              <a:gd name="connsiteX565" fmla="*/ 7548786 w 9802964"/>
              <a:gd name="connsiteY565" fmla="*/ 2021556 h 4753754"/>
              <a:gd name="connsiteX566" fmla="*/ 7277040 w 9802964"/>
              <a:gd name="connsiteY566" fmla="*/ 1936252 h 4753754"/>
              <a:gd name="connsiteX567" fmla="*/ 4754359 w 9802964"/>
              <a:gd name="connsiteY567" fmla="*/ 1936252 h 4753754"/>
              <a:gd name="connsiteX568" fmla="*/ 4422036 w 9802964"/>
              <a:gd name="connsiteY568" fmla="*/ 2071944 h 4753754"/>
              <a:gd name="connsiteX569" fmla="*/ 4304251 w 9802964"/>
              <a:gd name="connsiteY569" fmla="*/ 2442773 h 4753754"/>
              <a:gd name="connsiteX570" fmla="*/ 4422036 w 9802964"/>
              <a:gd name="connsiteY570" fmla="*/ 2810509 h 4753754"/>
              <a:gd name="connsiteX571" fmla="*/ 4745103 w 9802964"/>
              <a:gd name="connsiteY571" fmla="*/ 2950178 h 4753754"/>
              <a:gd name="connsiteX572" fmla="*/ 5077425 w 9802964"/>
              <a:gd name="connsiteY572" fmla="*/ 2812720 h 4753754"/>
              <a:gd name="connsiteX573" fmla="*/ 5196051 w 9802964"/>
              <a:gd name="connsiteY573" fmla="*/ 2442773 h 4753754"/>
              <a:gd name="connsiteX574" fmla="*/ 5078687 w 9802964"/>
              <a:gd name="connsiteY574" fmla="*/ 2074595 h 4753754"/>
              <a:gd name="connsiteX575" fmla="*/ 4754359 w 9802964"/>
              <a:gd name="connsiteY575" fmla="*/ 1936252 h 4753754"/>
              <a:gd name="connsiteX576" fmla="*/ 3805568 w 9802964"/>
              <a:gd name="connsiteY576" fmla="*/ 1936252 h 4753754"/>
              <a:gd name="connsiteX577" fmla="*/ 3491755 w 9802964"/>
              <a:gd name="connsiteY577" fmla="*/ 2082993 h 4753754"/>
              <a:gd name="connsiteX578" fmla="*/ 3467357 w 9802964"/>
              <a:gd name="connsiteY578" fmla="*/ 1960119 h 4753754"/>
              <a:gd name="connsiteX579" fmla="*/ 3289840 w 9802964"/>
              <a:gd name="connsiteY579" fmla="*/ 1960119 h 4753754"/>
              <a:gd name="connsiteX580" fmla="*/ 3289840 w 9802964"/>
              <a:gd name="connsiteY580" fmla="*/ 2931615 h 4753754"/>
              <a:gd name="connsiteX581" fmla="*/ 3510264 w 9802964"/>
              <a:gd name="connsiteY581" fmla="*/ 2931615 h 4753754"/>
              <a:gd name="connsiteX582" fmla="*/ 3510264 w 9802964"/>
              <a:gd name="connsiteY582" fmla="*/ 2458685 h 4753754"/>
              <a:gd name="connsiteX583" fmla="*/ 3526249 w 9802964"/>
              <a:gd name="connsiteY583" fmla="*/ 2246531 h 4753754"/>
              <a:gd name="connsiteX584" fmla="*/ 3612484 w 9802964"/>
              <a:gd name="connsiteY584" fmla="*/ 2149734 h 4753754"/>
              <a:gd name="connsiteX585" fmla="*/ 3743309 w 9802964"/>
              <a:gd name="connsiteY585" fmla="*/ 2111281 h 4753754"/>
              <a:gd name="connsiteX586" fmla="*/ 3870349 w 9802964"/>
              <a:gd name="connsiteY586" fmla="*/ 2169624 h 4753754"/>
              <a:gd name="connsiteX587" fmla="*/ 3906526 w 9802964"/>
              <a:gd name="connsiteY587" fmla="*/ 2345536 h 4753754"/>
              <a:gd name="connsiteX588" fmla="*/ 3906526 w 9802964"/>
              <a:gd name="connsiteY588" fmla="*/ 2931615 h 4753754"/>
              <a:gd name="connsiteX589" fmla="*/ 4127794 w 9802964"/>
              <a:gd name="connsiteY589" fmla="*/ 2931615 h 4753754"/>
              <a:gd name="connsiteX590" fmla="*/ 4127794 w 9802964"/>
              <a:gd name="connsiteY590" fmla="*/ 2317248 h 4753754"/>
              <a:gd name="connsiteX591" fmla="*/ 4047447 w 9802964"/>
              <a:gd name="connsiteY591" fmla="*/ 2033931 h 4753754"/>
              <a:gd name="connsiteX592" fmla="*/ 3805568 w 9802964"/>
              <a:gd name="connsiteY592" fmla="*/ 1936252 h 4753754"/>
              <a:gd name="connsiteX593" fmla="*/ 6441279 w 9802964"/>
              <a:gd name="connsiteY593" fmla="*/ 1620671 h 4753754"/>
              <a:gd name="connsiteX594" fmla="*/ 6441279 w 9802964"/>
              <a:gd name="connsiteY594" fmla="*/ 1818683 h 4753754"/>
              <a:gd name="connsiteX595" fmla="*/ 6662546 w 9802964"/>
              <a:gd name="connsiteY595" fmla="*/ 1818683 h 4753754"/>
              <a:gd name="connsiteX596" fmla="*/ 6662546 w 9802964"/>
              <a:gd name="connsiteY596" fmla="*/ 1620671 h 4753754"/>
              <a:gd name="connsiteX597" fmla="*/ 6211818 w 9802964"/>
              <a:gd name="connsiteY597" fmla="*/ 1587080 h 4753754"/>
              <a:gd name="connsiteX598" fmla="*/ 5991392 w 9802964"/>
              <a:gd name="connsiteY598" fmla="*/ 1602107 h 4753754"/>
              <a:gd name="connsiteX599" fmla="*/ 5991392 w 9802964"/>
              <a:gd name="connsiteY599" fmla="*/ 1915920 h 4753754"/>
              <a:gd name="connsiteX600" fmla="*/ 5999805 w 9802964"/>
              <a:gd name="connsiteY600" fmla="*/ 2082993 h 4753754"/>
              <a:gd name="connsiteX601" fmla="*/ 5721328 w 9802964"/>
              <a:gd name="connsiteY601" fmla="*/ 1936252 h 4753754"/>
              <a:gd name="connsiteX602" fmla="*/ 5437383 w 9802964"/>
              <a:gd name="connsiteY602" fmla="*/ 2073711 h 4753754"/>
              <a:gd name="connsiteX603" fmla="*/ 5334320 w 9802964"/>
              <a:gd name="connsiteY603" fmla="*/ 2437470 h 4753754"/>
              <a:gd name="connsiteX604" fmla="*/ 5437804 w 9802964"/>
              <a:gd name="connsiteY604" fmla="*/ 2810509 h 4753754"/>
              <a:gd name="connsiteX605" fmla="*/ 5722169 w 9802964"/>
              <a:gd name="connsiteY605" fmla="*/ 2950178 h 4753754"/>
              <a:gd name="connsiteX606" fmla="*/ 5814294 w 9802964"/>
              <a:gd name="connsiteY606" fmla="*/ 2940013 h 4753754"/>
              <a:gd name="connsiteX607" fmla="*/ 5883282 w 9802964"/>
              <a:gd name="connsiteY607" fmla="*/ 2916146 h 4753754"/>
              <a:gd name="connsiteX608" fmla="*/ 5934182 w 9802964"/>
              <a:gd name="connsiteY608" fmla="*/ 2879903 h 4753754"/>
              <a:gd name="connsiteX609" fmla="*/ 5969938 w 9802964"/>
              <a:gd name="connsiteY609" fmla="*/ 2840123 h 4753754"/>
              <a:gd name="connsiteX610" fmla="*/ 5996440 w 9802964"/>
              <a:gd name="connsiteY610" fmla="*/ 2799018 h 4753754"/>
              <a:gd name="connsiteX611" fmla="*/ 6020837 w 9802964"/>
              <a:gd name="connsiteY611" fmla="*/ 2931615 h 4753754"/>
              <a:gd name="connsiteX612" fmla="*/ 6211818 w 9802964"/>
              <a:gd name="connsiteY612" fmla="*/ 2931615 h 4753754"/>
              <a:gd name="connsiteX613" fmla="*/ 1812113 w 9802964"/>
              <a:gd name="connsiteY613" fmla="*/ 649370 h 4753754"/>
              <a:gd name="connsiteX614" fmla="*/ 527365 w 9802964"/>
              <a:gd name="connsiteY614" fmla="*/ 1999265 h 4753754"/>
              <a:gd name="connsiteX615" fmla="*/ 1812113 w 9802964"/>
              <a:gd name="connsiteY615" fmla="*/ 3349156 h 4753754"/>
              <a:gd name="connsiteX616" fmla="*/ 1943473 w 9802964"/>
              <a:gd name="connsiteY616" fmla="*/ 3342187 h 4753754"/>
              <a:gd name="connsiteX617" fmla="*/ 2035196 w 9802964"/>
              <a:gd name="connsiteY617" fmla="*/ 3327478 h 4753754"/>
              <a:gd name="connsiteX618" fmla="*/ 2081253 w 9802964"/>
              <a:gd name="connsiteY618" fmla="*/ 3321723 h 4753754"/>
              <a:gd name="connsiteX619" fmla="*/ 2099947 w 9802964"/>
              <a:gd name="connsiteY619" fmla="*/ 3313921 h 4753754"/>
              <a:gd name="connsiteX620" fmla="*/ 2164481 w 9802964"/>
              <a:gd name="connsiteY620" fmla="*/ 3296486 h 4753754"/>
              <a:gd name="connsiteX621" fmla="*/ 2162402 w 9802964"/>
              <a:gd name="connsiteY621" fmla="*/ 3287855 h 4753754"/>
              <a:gd name="connsiteX622" fmla="*/ 2190724 w 9802964"/>
              <a:gd name="connsiteY622" fmla="*/ 3276035 h 4753754"/>
              <a:gd name="connsiteX623" fmla="*/ 2208183 w 9802964"/>
              <a:gd name="connsiteY623" fmla="*/ 3262937 h 4753754"/>
              <a:gd name="connsiteX624" fmla="*/ 2275531 w 9802964"/>
              <a:gd name="connsiteY624" fmla="*/ 3220003 h 4753754"/>
              <a:gd name="connsiteX625" fmla="*/ 2392412 w 9802964"/>
              <a:gd name="connsiteY625" fmla="*/ 2959592 h 4753754"/>
              <a:gd name="connsiteX626" fmla="*/ 2071225 w 9802964"/>
              <a:gd name="connsiteY626" fmla="*/ 2622119 h 4753754"/>
              <a:gd name="connsiteX627" fmla="*/ 2046975 w 9802964"/>
              <a:gd name="connsiteY627" fmla="*/ 2624688 h 4753754"/>
              <a:gd name="connsiteX628" fmla="*/ 2041911 w 9802964"/>
              <a:gd name="connsiteY628" fmla="*/ 2626558 h 4753754"/>
              <a:gd name="connsiteX629" fmla="*/ 1977048 w 9802964"/>
              <a:gd name="connsiteY629" fmla="*/ 2642315 h 4753754"/>
              <a:gd name="connsiteX630" fmla="*/ 1961208 w 9802964"/>
              <a:gd name="connsiteY630" fmla="*/ 2643746 h 4753754"/>
              <a:gd name="connsiteX631" fmla="*/ 1946205 w 9802964"/>
              <a:gd name="connsiteY631" fmla="*/ 2648640 h 4753754"/>
              <a:gd name="connsiteX632" fmla="*/ 1921726 w 9802964"/>
              <a:gd name="connsiteY632" fmla="*/ 2662599 h 4753754"/>
              <a:gd name="connsiteX633" fmla="*/ 1812113 w 9802964"/>
              <a:gd name="connsiteY633" fmla="*/ 2674209 h 4753754"/>
              <a:gd name="connsiteX634" fmla="*/ 1169738 w 9802964"/>
              <a:gd name="connsiteY634" fmla="*/ 1999265 h 4753754"/>
              <a:gd name="connsiteX635" fmla="*/ 1812113 w 9802964"/>
              <a:gd name="connsiteY635" fmla="*/ 1324317 h 4753754"/>
              <a:gd name="connsiteX636" fmla="*/ 2454488 w 9802964"/>
              <a:gd name="connsiteY636" fmla="*/ 1999265 h 4753754"/>
              <a:gd name="connsiteX637" fmla="*/ 2453176 w 9802964"/>
              <a:gd name="connsiteY637" fmla="*/ 2012933 h 4753754"/>
              <a:gd name="connsiteX638" fmla="*/ 2454841 w 9802964"/>
              <a:gd name="connsiteY638" fmla="*/ 2012951 h 4753754"/>
              <a:gd name="connsiteX639" fmla="*/ 2454841 w 9802964"/>
              <a:gd name="connsiteY639" fmla="*/ 2794999 h 4753754"/>
              <a:gd name="connsiteX640" fmla="*/ 2461631 w 9802964"/>
              <a:gd name="connsiteY640" fmla="*/ 2794999 h 4753754"/>
              <a:gd name="connsiteX641" fmla="*/ 2459058 w 9802964"/>
              <a:gd name="connsiteY641" fmla="*/ 2822378 h 4753754"/>
              <a:gd name="connsiteX642" fmla="*/ 2777960 w 9802964"/>
              <a:gd name="connsiteY642" fmla="*/ 3164587 h 4753754"/>
              <a:gd name="connsiteX643" fmla="*/ 3096862 w 9802964"/>
              <a:gd name="connsiteY643" fmla="*/ 2822378 h 4753754"/>
              <a:gd name="connsiteX644" fmla="*/ 3094290 w 9802964"/>
              <a:gd name="connsiteY644" fmla="*/ 2794999 h 4753754"/>
              <a:gd name="connsiteX645" fmla="*/ 3096859 w 9802964"/>
              <a:gd name="connsiteY645" fmla="*/ 2794999 h 4753754"/>
              <a:gd name="connsiteX646" fmla="*/ 3096859 w 9802964"/>
              <a:gd name="connsiteY646" fmla="*/ 1999290 h 4753754"/>
              <a:gd name="connsiteX647" fmla="*/ 3096862 w 9802964"/>
              <a:gd name="connsiteY647" fmla="*/ 1999265 h 4753754"/>
              <a:gd name="connsiteX648" fmla="*/ 3096859 w 9802964"/>
              <a:gd name="connsiteY648" fmla="*/ 1999238 h 4753754"/>
              <a:gd name="connsiteX649" fmla="*/ 3096859 w 9802964"/>
              <a:gd name="connsiteY649" fmla="*/ 1925678 h 4753754"/>
              <a:gd name="connsiteX650" fmla="*/ 3093324 w 9802964"/>
              <a:gd name="connsiteY650" fmla="*/ 1925678 h 4753754"/>
              <a:gd name="connsiteX651" fmla="*/ 3090228 w 9802964"/>
              <a:gd name="connsiteY651" fmla="*/ 1861244 h 4753754"/>
              <a:gd name="connsiteX652" fmla="*/ 1812113 w 9802964"/>
              <a:gd name="connsiteY652" fmla="*/ 649370 h 4753754"/>
              <a:gd name="connsiteX653" fmla="*/ 1769627 w 9802964"/>
              <a:gd name="connsiteY653" fmla="*/ 0 h 4753754"/>
              <a:gd name="connsiteX654" fmla="*/ 3400187 w 9802964"/>
              <a:gd name="connsiteY654" fmla="*/ 1104113 h 4753754"/>
              <a:gd name="connsiteX655" fmla="*/ 3410729 w 9802964"/>
              <a:gd name="connsiteY655" fmla="*/ 1133541 h 4753754"/>
              <a:gd name="connsiteX656" fmla="*/ 8935691 w 9802964"/>
              <a:gd name="connsiteY656" fmla="*/ 1133541 h 4753754"/>
              <a:gd name="connsiteX657" fmla="*/ 9003057 w 9802964"/>
              <a:gd name="connsiteY657" fmla="*/ 1136943 h 4753754"/>
              <a:gd name="connsiteX658" fmla="*/ 9802004 w 9802964"/>
              <a:gd name="connsiteY658" fmla="*/ 2022286 h 4753754"/>
              <a:gd name="connsiteX659" fmla="*/ 9802004 w 9802964"/>
              <a:gd name="connsiteY659" fmla="*/ 2367351 h 4753754"/>
              <a:gd name="connsiteX660" fmla="*/ 9802964 w 9802964"/>
              <a:gd name="connsiteY660" fmla="*/ 2367351 h 4753754"/>
              <a:gd name="connsiteX661" fmla="*/ 9802964 w 9802964"/>
              <a:gd name="connsiteY661" fmla="*/ 3918077 h 4753754"/>
              <a:gd name="connsiteX662" fmla="*/ 8967287 w 9802964"/>
              <a:gd name="connsiteY662" fmla="*/ 4753754 h 4753754"/>
              <a:gd name="connsiteX663" fmla="*/ 830559 w 9802964"/>
              <a:gd name="connsiteY663" fmla="*/ 4753754 h 4753754"/>
              <a:gd name="connsiteX664" fmla="*/ 11860 w 9802964"/>
              <a:gd name="connsiteY664" fmla="*/ 4086495 h 4753754"/>
              <a:gd name="connsiteX665" fmla="*/ 0 w 9802964"/>
              <a:gd name="connsiteY665" fmla="*/ 3968845 h 4753754"/>
              <a:gd name="connsiteX666" fmla="*/ 0 w 9802964"/>
              <a:gd name="connsiteY666" fmla="*/ 2318352 h 4753754"/>
              <a:gd name="connsiteX667" fmla="*/ 0 w 9802964"/>
              <a:gd name="connsiteY667" fmla="*/ 2318350 h 4753754"/>
              <a:gd name="connsiteX668" fmla="*/ 0 w 9802964"/>
              <a:gd name="connsiteY668" fmla="*/ 1807782 h 4753754"/>
              <a:gd name="connsiteX669" fmla="*/ 1769627 w 9802964"/>
              <a:gd name="connsiteY669" fmla="*/ 0 h 4753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</a:cxnLst>
            <a:rect l="l" t="t" r="r" b="b"/>
            <a:pathLst>
              <a:path w="9802964" h="4753754">
                <a:moveTo>
                  <a:pt x="9242819" y="4029008"/>
                </a:moveTo>
                <a:cubicBezTo>
                  <a:pt x="9227562" y="4029008"/>
                  <a:pt x="9212819" y="4034680"/>
                  <a:pt x="9198587" y="4046026"/>
                </a:cubicBezTo>
                <a:cubicBezTo>
                  <a:pt x="9184356" y="4057370"/>
                  <a:pt x="9174727" y="4070811"/>
                  <a:pt x="9169703" y="4086347"/>
                </a:cubicBezTo>
                <a:cubicBezTo>
                  <a:pt x="9164756" y="4101638"/>
                  <a:pt x="9165768" y="4114832"/>
                  <a:pt x="9172740" y="4125930"/>
                </a:cubicBezTo>
                <a:cubicBezTo>
                  <a:pt x="9179711" y="4137028"/>
                  <a:pt x="9190825" y="4142576"/>
                  <a:pt x="9206083" y="4142576"/>
                </a:cubicBezTo>
                <a:cubicBezTo>
                  <a:pt x="9221105" y="4142576"/>
                  <a:pt x="9235632" y="4137028"/>
                  <a:pt x="9249668" y="4125930"/>
                </a:cubicBezTo>
                <a:cubicBezTo>
                  <a:pt x="9263703" y="4114832"/>
                  <a:pt x="9273194" y="4101638"/>
                  <a:pt x="9278142" y="4086347"/>
                </a:cubicBezTo>
                <a:cubicBezTo>
                  <a:pt x="9283165" y="4070811"/>
                  <a:pt x="9282290" y="4057370"/>
                  <a:pt x="9275515" y="4046026"/>
                </a:cubicBezTo>
                <a:cubicBezTo>
                  <a:pt x="9268739" y="4034680"/>
                  <a:pt x="9257840" y="4029008"/>
                  <a:pt x="9242819" y="4029008"/>
                </a:cubicBezTo>
                <a:close/>
                <a:moveTo>
                  <a:pt x="4933078" y="3941336"/>
                </a:moveTo>
                <a:lnTo>
                  <a:pt x="4907711" y="4019760"/>
                </a:lnTo>
                <a:cubicBezTo>
                  <a:pt x="4895957" y="4035051"/>
                  <a:pt x="4880424" y="4048059"/>
                  <a:pt x="4861111" y="4058788"/>
                </a:cubicBezTo>
                <a:cubicBezTo>
                  <a:pt x="4841798" y="4069515"/>
                  <a:pt x="4821463" y="4074880"/>
                  <a:pt x="4800103" y="4074880"/>
                </a:cubicBezTo>
                <a:cubicBezTo>
                  <a:pt x="4782264" y="4074880"/>
                  <a:pt x="4770029" y="4070256"/>
                  <a:pt x="4763397" y="4061008"/>
                </a:cubicBezTo>
                <a:cubicBezTo>
                  <a:pt x="4756764" y="4051759"/>
                  <a:pt x="4756242" y="4038504"/>
                  <a:pt x="4761826" y="4021240"/>
                </a:cubicBezTo>
                <a:cubicBezTo>
                  <a:pt x="4769960" y="3996085"/>
                  <a:pt x="4784547" y="3977836"/>
                  <a:pt x="4805585" y="3966491"/>
                </a:cubicBezTo>
                <a:cubicBezTo>
                  <a:pt x="4826624" y="3955147"/>
                  <a:pt x="4856362" y="3947748"/>
                  <a:pt x="4894801" y="3944295"/>
                </a:cubicBezTo>
                <a:cubicBezTo>
                  <a:pt x="4895738" y="3944295"/>
                  <a:pt x="4902177" y="3943802"/>
                  <a:pt x="4914115" y="3942816"/>
                </a:cubicBezTo>
                <a:cubicBezTo>
                  <a:pt x="4926052" y="3941829"/>
                  <a:pt x="4932372" y="3941336"/>
                  <a:pt x="4933078" y="3941336"/>
                </a:cubicBezTo>
                <a:close/>
                <a:moveTo>
                  <a:pt x="2254898" y="3941336"/>
                </a:moveTo>
                <a:lnTo>
                  <a:pt x="2229532" y="4019760"/>
                </a:lnTo>
                <a:cubicBezTo>
                  <a:pt x="2217779" y="4035051"/>
                  <a:pt x="2202246" y="4048059"/>
                  <a:pt x="2182932" y="4058788"/>
                </a:cubicBezTo>
                <a:cubicBezTo>
                  <a:pt x="2163619" y="4069515"/>
                  <a:pt x="2143283" y="4074880"/>
                  <a:pt x="2121924" y="4074880"/>
                </a:cubicBezTo>
                <a:cubicBezTo>
                  <a:pt x="2104085" y="4074880"/>
                  <a:pt x="2091850" y="4070256"/>
                  <a:pt x="2085218" y="4061008"/>
                </a:cubicBezTo>
                <a:cubicBezTo>
                  <a:pt x="2078585" y="4051759"/>
                  <a:pt x="2078062" y="4038504"/>
                  <a:pt x="2083647" y="4021240"/>
                </a:cubicBezTo>
                <a:cubicBezTo>
                  <a:pt x="2091781" y="3996085"/>
                  <a:pt x="2106368" y="3977836"/>
                  <a:pt x="2127406" y="3966491"/>
                </a:cubicBezTo>
                <a:cubicBezTo>
                  <a:pt x="2148444" y="3955147"/>
                  <a:pt x="2178183" y="3947748"/>
                  <a:pt x="2216622" y="3944295"/>
                </a:cubicBezTo>
                <a:cubicBezTo>
                  <a:pt x="2217561" y="3944295"/>
                  <a:pt x="2223998" y="3943802"/>
                  <a:pt x="2235936" y="3942816"/>
                </a:cubicBezTo>
                <a:cubicBezTo>
                  <a:pt x="2247873" y="3941829"/>
                  <a:pt x="2254195" y="3941336"/>
                  <a:pt x="2254898" y="3941336"/>
                </a:cubicBezTo>
                <a:close/>
                <a:moveTo>
                  <a:pt x="7092470" y="3793365"/>
                </a:moveTo>
                <a:cubicBezTo>
                  <a:pt x="7122198" y="3793612"/>
                  <a:pt x="7141257" y="3804709"/>
                  <a:pt x="7149649" y="3826658"/>
                </a:cubicBezTo>
                <a:cubicBezTo>
                  <a:pt x="7158038" y="3848608"/>
                  <a:pt x="7155969" y="3879682"/>
                  <a:pt x="7143438" y="3919880"/>
                </a:cubicBezTo>
                <a:lnTo>
                  <a:pt x="7138893" y="3933938"/>
                </a:lnTo>
                <a:cubicBezTo>
                  <a:pt x="7109232" y="4023459"/>
                  <a:pt x="7062596" y="4068221"/>
                  <a:pt x="6998987" y="4068221"/>
                </a:cubicBezTo>
                <a:cubicBezTo>
                  <a:pt x="6968475" y="4068221"/>
                  <a:pt x="6948823" y="4054781"/>
                  <a:pt x="6940032" y="4027899"/>
                </a:cubicBezTo>
                <a:cubicBezTo>
                  <a:pt x="6931240" y="4001018"/>
                  <a:pt x="6933267" y="3967724"/>
                  <a:pt x="6946111" y="3928018"/>
                </a:cubicBezTo>
                <a:cubicBezTo>
                  <a:pt x="6959431" y="3886834"/>
                  <a:pt x="6978704" y="3854095"/>
                  <a:pt x="7003931" y="3829803"/>
                </a:cubicBezTo>
                <a:cubicBezTo>
                  <a:pt x="7029157" y="3805511"/>
                  <a:pt x="7058670" y="3793365"/>
                  <a:pt x="7092470" y="3793365"/>
                </a:cubicBezTo>
                <a:close/>
                <a:moveTo>
                  <a:pt x="1042661" y="3793365"/>
                </a:moveTo>
                <a:cubicBezTo>
                  <a:pt x="1074347" y="3793365"/>
                  <a:pt x="1094461" y="3804833"/>
                  <a:pt x="1103002" y="3827768"/>
                </a:cubicBezTo>
                <a:cubicBezTo>
                  <a:pt x="1111545" y="3850704"/>
                  <a:pt x="1107720" y="3887204"/>
                  <a:pt x="1091527" y="3937267"/>
                </a:cubicBezTo>
                <a:cubicBezTo>
                  <a:pt x="1061953" y="4025804"/>
                  <a:pt x="1016183" y="4070070"/>
                  <a:pt x="954218" y="4070070"/>
                </a:cubicBezTo>
                <a:cubicBezTo>
                  <a:pt x="925818" y="4070070"/>
                  <a:pt x="907173" y="4058234"/>
                  <a:pt x="898282" y="4034557"/>
                </a:cubicBezTo>
                <a:cubicBezTo>
                  <a:pt x="889393" y="4010882"/>
                  <a:pt x="892246" y="3976478"/>
                  <a:pt x="906843" y="3931348"/>
                </a:cubicBezTo>
                <a:cubicBezTo>
                  <a:pt x="921520" y="3885970"/>
                  <a:pt x="940901" y="3851629"/>
                  <a:pt x="964986" y="3828323"/>
                </a:cubicBezTo>
                <a:cubicBezTo>
                  <a:pt x="989073" y="3805018"/>
                  <a:pt x="1014964" y="3793365"/>
                  <a:pt x="1042661" y="3793365"/>
                </a:cubicBezTo>
                <a:close/>
                <a:moveTo>
                  <a:pt x="3124934" y="3792626"/>
                </a:moveTo>
                <a:cubicBezTo>
                  <a:pt x="3156619" y="3792626"/>
                  <a:pt x="3176497" y="3804463"/>
                  <a:pt x="3184566" y="3828138"/>
                </a:cubicBezTo>
                <a:cubicBezTo>
                  <a:pt x="3192635" y="3851814"/>
                  <a:pt x="3189370" y="3886217"/>
                  <a:pt x="3174773" y="3931348"/>
                </a:cubicBezTo>
                <a:cubicBezTo>
                  <a:pt x="3160335" y="3975986"/>
                  <a:pt x="3141384" y="4010265"/>
                  <a:pt x="3117922" y="4034188"/>
                </a:cubicBezTo>
                <a:cubicBezTo>
                  <a:pt x="3094459" y="4058109"/>
                  <a:pt x="3067120" y="4070070"/>
                  <a:pt x="3035903" y="4070070"/>
                </a:cubicBezTo>
                <a:cubicBezTo>
                  <a:pt x="3004450" y="4070070"/>
                  <a:pt x="2984613" y="4058109"/>
                  <a:pt x="2976388" y="4034188"/>
                </a:cubicBezTo>
                <a:cubicBezTo>
                  <a:pt x="2968164" y="4010265"/>
                  <a:pt x="2971232" y="3976109"/>
                  <a:pt x="2985588" y="3931718"/>
                </a:cubicBezTo>
                <a:cubicBezTo>
                  <a:pt x="3000185" y="3886587"/>
                  <a:pt x="3019254" y="3852122"/>
                  <a:pt x="3042796" y="3828323"/>
                </a:cubicBezTo>
                <a:cubicBezTo>
                  <a:pt x="3066337" y="3804525"/>
                  <a:pt x="3093717" y="3792626"/>
                  <a:pt x="3124934" y="3792626"/>
                </a:cubicBezTo>
                <a:close/>
                <a:moveTo>
                  <a:pt x="8254343" y="3788556"/>
                </a:moveTo>
                <a:cubicBezTo>
                  <a:pt x="8279692" y="3788556"/>
                  <a:pt x="8296655" y="3797434"/>
                  <a:pt x="8305228" y="3815191"/>
                </a:cubicBezTo>
                <a:cubicBezTo>
                  <a:pt x="8313803" y="3832948"/>
                  <a:pt x="8312746" y="3858350"/>
                  <a:pt x="8302060" y="3891395"/>
                </a:cubicBezTo>
                <a:lnTo>
                  <a:pt x="8133064" y="3891395"/>
                </a:lnTo>
                <a:cubicBezTo>
                  <a:pt x="8146418" y="3857363"/>
                  <a:pt x="8164043" y="3831714"/>
                  <a:pt x="8185939" y="3814451"/>
                </a:cubicBezTo>
                <a:cubicBezTo>
                  <a:pt x="8207836" y="3797188"/>
                  <a:pt x="8230637" y="3788556"/>
                  <a:pt x="8254343" y="3788556"/>
                </a:cubicBezTo>
                <a:close/>
                <a:moveTo>
                  <a:pt x="5818512" y="3782584"/>
                </a:moveTo>
                <a:cubicBezTo>
                  <a:pt x="5843531" y="3782584"/>
                  <a:pt x="5860273" y="3791347"/>
                  <a:pt x="5868737" y="3808872"/>
                </a:cubicBezTo>
                <a:cubicBezTo>
                  <a:pt x="5877200" y="3826399"/>
                  <a:pt x="5876157" y="3851470"/>
                  <a:pt x="5865609" y="3884089"/>
                </a:cubicBezTo>
                <a:lnTo>
                  <a:pt x="5698808" y="3884089"/>
                </a:lnTo>
                <a:cubicBezTo>
                  <a:pt x="5711988" y="3850497"/>
                  <a:pt x="5729383" y="3825182"/>
                  <a:pt x="5750996" y="3808142"/>
                </a:cubicBezTo>
                <a:cubicBezTo>
                  <a:pt x="5772607" y="3791103"/>
                  <a:pt x="5795113" y="3782584"/>
                  <a:pt x="5818512" y="3782584"/>
                </a:cubicBezTo>
                <a:close/>
                <a:moveTo>
                  <a:pt x="6753363" y="3729368"/>
                </a:moveTo>
                <a:lnTo>
                  <a:pt x="6621868" y="4135917"/>
                </a:lnTo>
                <a:lnTo>
                  <a:pt x="6714112" y="4135917"/>
                </a:lnTo>
                <a:lnTo>
                  <a:pt x="6845605" y="3729368"/>
                </a:lnTo>
                <a:close/>
                <a:moveTo>
                  <a:pt x="2792280" y="3729368"/>
                </a:moveTo>
                <a:lnTo>
                  <a:pt x="2660786" y="4135917"/>
                </a:lnTo>
                <a:lnTo>
                  <a:pt x="2753030" y="4135917"/>
                </a:lnTo>
                <a:lnTo>
                  <a:pt x="2884523" y="3729368"/>
                </a:lnTo>
                <a:close/>
                <a:moveTo>
                  <a:pt x="1329200" y="3729368"/>
                </a:moveTo>
                <a:lnTo>
                  <a:pt x="1245565" y="3987947"/>
                </a:lnTo>
                <a:cubicBezTo>
                  <a:pt x="1229055" y="4038997"/>
                  <a:pt x="1231846" y="4077715"/>
                  <a:pt x="1253940" y="4104104"/>
                </a:cubicBezTo>
                <a:cubicBezTo>
                  <a:pt x="1276035" y="4130493"/>
                  <a:pt x="1312197" y="4143687"/>
                  <a:pt x="1362427" y="4143687"/>
                </a:cubicBezTo>
                <a:cubicBezTo>
                  <a:pt x="1412656" y="4143687"/>
                  <a:pt x="1457432" y="4130430"/>
                  <a:pt x="1496753" y="4103919"/>
                </a:cubicBezTo>
                <a:cubicBezTo>
                  <a:pt x="1536080" y="4077408"/>
                  <a:pt x="1563959" y="4038751"/>
                  <a:pt x="1580389" y="3987947"/>
                </a:cubicBezTo>
                <a:lnTo>
                  <a:pt x="1664023" y="3729368"/>
                </a:lnTo>
                <a:lnTo>
                  <a:pt x="1571779" y="3729368"/>
                </a:lnTo>
                <a:lnTo>
                  <a:pt x="1489344" y="3984248"/>
                </a:lnTo>
                <a:cubicBezTo>
                  <a:pt x="1479453" y="4014827"/>
                  <a:pt x="1466407" y="4036838"/>
                  <a:pt x="1450205" y="4050280"/>
                </a:cubicBezTo>
                <a:cubicBezTo>
                  <a:pt x="1434006" y="4063721"/>
                  <a:pt x="1412995" y="4070440"/>
                  <a:pt x="1387176" y="4070440"/>
                </a:cubicBezTo>
                <a:cubicBezTo>
                  <a:pt x="1360888" y="4070440"/>
                  <a:pt x="1343893" y="4063659"/>
                  <a:pt x="1336192" y="4050095"/>
                </a:cubicBezTo>
                <a:cubicBezTo>
                  <a:pt x="1328490" y="4036531"/>
                  <a:pt x="1329546" y="4014582"/>
                  <a:pt x="1339360" y="3984248"/>
                </a:cubicBezTo>
                <a:lnTo>
                  <a:pt x="1421795" y="3729368"/>
                </a:lnTo>
                <a:close/>
                <a:moveTo>
                  <a:pt x="9097183" y="3719380"/>
                </a:moveTo>
                <a:cubicBezTo>
                  <a:pt x="9051648" y="3719380"/>
                  <a:pt x="9012956" y="3729244"/>
                  <a:pt x="8981109" y="3748974"/>
                </a:cubicBezTo>
                <a:cubicBezTo>
                  <a:pt x="8949261" y="3768703"/>
                  <a:pt x="8927353" y="3797064"/>
                  <a:pt x="8915386" y="3834057"/>
                </a:cubicBezTo>
                <a:cubicBezTo>
                  <a:pt x="8905495" y="3864639"/>
                  <a:pt x="8905521" y="3888868"/>
                  <a:pt x="8915464" y="3906747"/>
                </a:cubicBezTo>
                <a:cubicBezTo>
                  <a:pt x="8925405" y="3924627"/>
                  <a:pt x="8945862" y="3940843"/>
                  <a:pt x="8976835" y="3955394"/>
                </a:cubicBezTo>
                <a:cubicBezTo>
                  <a:pt x="8979486" y="3956626"/>
                  <a:pt x="8985338" y="3959216"/>
                  <a:pt x="8994389" y="3963162"/>
                </a:cubicBezTo>
                <a:cubicBezTo>
                  <a:pt x="9020525" y="3975247"/>
                  <a:pt x="9037618" y="3985357"/>
                  <a:pt x="9045665" y="3993496"/>
                </a:cubicBezTo>
                <a:cubicBezTo>
                  <a:pt x="9053711" y="4001634"/>
                  <a:pt x="9055461" y="4012732"/>
                  <a:pt x="9050913" y="4026790"/>
                </a:cubicBezTo>
                <a:cubicBezTo>
                  <a:pt x="9045654" y="4042326"/>
                  <a:pt x="9036036" y="4054103"/>
                  <a:pt x="9022059" y="4062117"/>
                </a:cubicBezTo>
                <a:cubicBezTo>
                  <a:pt x="9008082" y="4070133"/>
                  <a:pt x="8990885" y="4074140"/>
                  <a:pt x="8970464" y="4074140"/>
                </a:cubicBezTo>
                <a:cubicBezTo>
                  <a:pt x="8950747" y="4074140"/>
                  <a:pt x="8930055" y="4070625"/>
                  <a:pt x="8908389" y="4063597"/>
                </a:cubicBezTo>
                <a:cubicBezTo>
                  <a:pt x="8886721" y="4056568"/>
                  <a:pt x="8869578" y="4048614"/>
                  <a:pt x="8856959" y="4039737"/>
                </a:cubicBezTo>
                <a:lnTo>
                  <a:pt x="8823880" y="4112613"/>
                </a:lnTo>
                <a:cubicBezTo>
                  <a:pt x="8851530" y="4133082"/>
                  <a:pt x="8893871" y="4143317"/>
                  <a:pt x="8950907" y="4143317"/>
                </a:cubicBezTo>
                <a:cubicBezTo>
                  <a:pt x="8998789" y="4143317"/>
                  <a:pt x="9039346" y="4132218"/>
                  <a:pt x="9072580" y="4110023"/>
                </a:cubicBezTo>
                <a:cubicBezTo>
                  <a:pt x="9105812" y="4087827"/>
                  <a:pt x="9129127" y="4056384"/>
                  <a:pt x="9142525" y="4015691"/>
                </a:cubicBezTo>
                <a:cubicBezTo>
                  <a:pt x="9152334" y="3985357"/>
                  <a:pt x="9151959" y="3960757"/>
                  <a:pt x="9141396" y="3941891"/>
                </a:cubicBezTo>
                <a:cubicBezTo>
                  <a:pt x="9130835" y="3923024"/>
                  <a:pt x="9110025" y="3906810"/>
                  <a:pt x="9078969" y="3893245"/>
                </a:cubicBezTo>
                <a:cubicBezTo>
                  <a:pt x="9076552" y="3892013"/>
                  <a:pt x="9073080" y="3890409"/>
                  <a:pt x="9068556" y="3888436"/>
                </a:cubicBezTo>
                <a:cubicBezTo>
                  <a:pt x="9064029" y="3886463"/>
                  <a:pt x="9061338" y="3885354"/>
                  <a:pt x="9060480" y="3885107"/>
                </a:cubicBezTo>
                <a:cubicBezTo>
                  <a:pt x="9034808" y="3873762"/>
                  <a:pt x="9018061" y="3864576"/>
                  <a:pt x="9010243" y="3857548"/>
                </a:cubicBezTo>
                <a:cubicBezTo>
                  <a:pt x="9002423" y="3850519"/>
                  <a:pt x="9000548" y="3840715"/>
                  <a:pt x="9004615" y="3828138"/>
                </a:cubicBezTo>
                <a:cubicBezTo>
                  <a:pt x="9008924" y="3814821"/>
                  <a:pt x="9017357" y="3804895"/>
                  <a:pt x="9029916" y="3798359"/>
                </a:cubicBezTo>
                <a:cubicBezTo>
                  <a:pt x="9042472" y="3791824"/>
                  <a:pt x="9058022" y="3788556"/>
                  <a:pt x="9076564" y="3788556"/>
                </a:cubicBezTo>
                <a:cubicBezTo>
                  <a:pt x="9109895" y="3788556"/>
                  <a:pt x="9142075" y="3797558"/>
                  <a:pt x="9173105" y="3815560"/>
                </a:cubicBezTo>
                <a:lnTo>
                  <a:pt x="9217642" y="3748604"/>
                </a:lnTo>
                <a:cubicBezTo>
                  <a:pt x="9186626" y="3729121"/>
                  <a:pt x="9146474" y="3719380"/>
                  <a:pt x="9097183" y="3719380"/>
                </a:cubicBezTo>
                <a:close/>
                <a:moveTo>
                  <a:pt x="8740152" y="3719380"/>
                </a:moveTo>
                <a:cubicBezTo>
                  <a:pt x="8692035" y="3719380"/>
                  <a:pt x="8641639" y="3739848"/>
                  <a:pt x="8588964" y="3780787"/>
                </a:cubicBezTo>
                <a:lnTo>
                  <a:pt x="8595384" y="3729368"/>
                </a:lnTo>
                <a:lnTo>
                  <a:pt x="8521096" y="3729368"/>
                </a:lnTo>
                <a:lnTo>
                  <a:pt x="8389601" y="4135917"/>
                </a:lnTo>
                <a:lnTo>
                  <a:pt x="8481845" y="4135917"/>
                </a:lnTo>
                <a:lnTo>
                  <a:pt x="8545857" y="3938006"/>
                </a:lnTo>
                <a:cubicBezTo>
                  <a:pt x="8558780" y="3898054"/>
                  <a:pt x="8570582" y="3868461"/>
                  <a:pt x="8581263" y="3849224"/>
                </a:cubicBezTo>
                <a:cubicBezTo>
                  <a:pt x="8594040" y="3832948"/>
                  <a:pt x="8610436" y="3819445"/>
                  <a:pt x="8630454" y="3808717"/>
                </a:cubicBezTo>
                <a:cubicBezTo>
                  <a:pt x="8650471" y="3797990"/>
                  <a:pt x="8670454" y="3792626"/>
                  <a:pt x="8690405" y="3792626"/>
                </a:cubicBezTo>
                <a:cubicBezTo>
                  <a:pt x="8715990" y="3792626"/>
                  <a:pt x="8731079" y="3800764"/>
                  <a:pt x="8735672" y="3817041"/>
                </a:cubicBezTo>
                <a:cubicBezTo>
                  <a:pt x="8740265" y="3833317"/>
                  <a:pt x="8737375" y="3857856"/>
                  <a:pt x="8726999" y="3890656"/>
                </a:cubicBezTo>
                <a:lnTo>
                  <a:pt x="8647672" y="4135917"/>
                </a:lnTo>
                <a:lnTo>
                  <a:pt x="8740268" y="4135917"/>
                </a:lnTo>
                <a:lnTo>
                  <a:pt x="8823424" y="3878818"/>
                </a:lnTo>
                <a:cubicBezTo>
                  <a:pt x="8840176" y="3827029"/>
                  <a:pt x="8841752" y="3787508"/>
                  <a:pt x="8828151" y="3760257"/>
                </a:cubicBezTo>
                <a:cubicBezTo>
                  <a:pt x="8814551" y="3733005"/>
                  <a:pt x="8785217" y="3719380"/>
                  <a:pt x="8740152" y="3719380"/>
                </a:cubicBezTo>
                <a:close/>
                <a:moveTo>
                  <a:pt x="8276369" y="3719380"/>
                </a:moveTo>
                <a:cubicBezTo>
                  <a:pt x="8219957" y="3719626"/>
                  <a:pt x="8169256" y="3738862"/>
                  <a:pt x="8124266" y="3777088"/>
                </a:cubicBezTo>
                <a:cubicBezTo>
                  <a:pt x="8079275" y="3815314"/>
                  <a:pt x="8046332" y="3866735"/>
                  <a:pt x="8025434" y="3931348"/>
                </a:cubicBezTo>
                <a:cubicBezTo>
                  <a:pt x="8003975" y="3997688"/>
                  <a:pt x="8004474" y="4049663"/>
                  <a:pt x="8026931" y="4087272"/>
                </a:cubicBezTo>
                <a:cubicBezTo>
                  <a:pt x="8049386" y="4124881"/>
                  <a:pt x="8091715" y="4143687"/>
                  <a:pt x="8153914" y="4143687"/>
                </a:cubicBezTo>
                <a:cubicBezTo>
                  <a:pt x="8207428" y="4143687"/>
                  <a:pt x="8257621" y="4131109"/>
                  <a:pt x="8304486" y="4105954"/>
                </a:cubicBezTo>
                <a:lnTo>
                  <a:pt x="8313712" y="4037147"/>
                </a:lnTo>
                <a:cubicBezTo>
                  <a:pt x="8267253" y="4060330"/>
                  <a:pt x="8222898" y="4071920"/>
                  <a:pt x="8180649" y="4071920"/>
                </a:cubicBezTo>
                <a:cubicBezTo>
                  <a:pt x="8147554" y="4071920"/>
                  <a:pt x="8124930" y="4061501"/>
                  <a:pt x="8112776" y="4040661"/>
                </a:cubicBezTo>
                <a:cubicBezTo>
                  <a:pt x="8100623" y="4019822"/>
                  <a:pt x="8100217" y="3990413"/>
                  <a:pt x="8111560" y="3952434"/>
                </a:cubicBezTo>
                <a:lnTo>
                  <a:pt x="8368926" y="3952434"/>
                </a:lnTo>
                <a:cubicBezTo>
                  <a:pt x="8370364" y="3947994"/>
                  <a:pt x="8372658" y="3941089"/>
                  <a:pt x="8375806" y="3931718"/>
                </a:cubicBezTo>
                <a:cubicBezTo>
                  <a:pt x="8378954" y="3922346"/>
                  <a:pt x="8381205" y="3915564"/>
                  <a:pt x="8382558" y="3911372"/>
                </a:cubicBezTo>
                <a:cubicBezTo>
                  <a:pt x="8401306" y="3853417"/>
                  <a:pt x="8401615" y="3806929"/>
                  <a:pt x="8383486" y="3771909"/>
                </a:cubicBezTo>
                <a:cubicBezTo>
                  <a:pt x="8365356" y="3736890"/>
                  <a:pt x="8329650" y="3719380"/>
                  <a:pt x="8276369" y="3719380"/>
                </a:cubicBezTo>
                <a:close/>
                <a:moveTo>
                  <a:pt x="7092458" y="3719380"/>
                </a:moveTo>
                <a:cubicBezTo>
                  <a:pt x="7069222" y="3719380"/>
                  <a:pt x="7045838" y="3724004"/>
                  <a:pt x="7022308" y="3733252"/>
                </a:cubicBezTo>
                <a:cubicBezTo>
                  <a:pt x="6998778" y="3742500"/>
                  <a:pt x="6976357" y="3755756"/>
                  <a:pt x="6955047" y="3773020"/>
                </a:cubicBezTo>
                <a:cubicBezTo>
                  <a:pt x="6933737" y="3790282"/>
                  <a:pt x="6914179" y="3812293"/>
                  <a:pt x="6896372" y="3839052"/>
                </a:cubicBezTo>
                <a:cubicBezTo>
                  <a:pt x="6878565" y="3865810"/>
                  <a:pt x="6864397" y="3895466"/>
                  <a:pt x="6853867" y="3928018"/>
                </a:cubicBezTo>
                <a:cubicBezTo>
                  <a:pt x="6834086" y="3989180"/>
                  <a:pt x="6834420" y="4039120"/>
                  <a:pt x="6854874" y="4077839"/>
                </a:cubicBezTo>
                <a:cubicBezTo>
                  <a:pt x="6875327" y="4116559"/>
                  <a:pt x="6911137" y="4135917"/>
                  <a:pt x="6962306" y="4135917"/>
                </a:cubicBezTo>
                <a:cubicBezTo>
                  <a:pt x="6977094" y="4135917"/>
                  <a:pt x="6990754" y="4134499"/>
                  <a:pt x="7003290" y="4131664"/>
                </a:cubicBezTo>
                <a:cubicBezTo>
                  <a:pt x="7015825" y="4128827"/>
                  <a:pt x="7027177" y="4124573"/>
                  <a:pt x="7037345" y="4118901"/>
                </a:cubicBezTo>
                <a:cubicBezTo>
                  <a:pt x="7047513" y="4113229"/>
                  <a:pt x="7056291" y="4107495"/>
                  <a:pt x="7063681" y="4101699"/>
                </a:cubicBezTo>
                <a:cubicBezTo>
                  <a:pt x="7071072" y="4095904"/>
                  <a:pt x="7079254" y="4088567"/>
                  <a:pt x="7088228" y="4079688"/>
                </a:cubicBezTo>
                <a:cubicBezTo>
                  <a:pt x="7083416" y="4098925"/>
                  <a:pt x="7078337" y="4116804"/>
                  <a:pt x="7072990" y="4133328"/>
                </a:cubicBezTo>
                <a:cubicBezTo>
                  <a:pt x="7059908" y="4173774"/>
                  <a:pt x="7040117" y="4201579"/>
                  <a:pt x="7013619" y="4216747"/>
                </a:cubicBezTo>
                <a:cubicBezTo>
                  <a:pt x="6987119" y="4231914"/>
                  <a:pt x="6946760" y="4239497"/>
                  <a:pt x="6892540" y="4239497"/>
                </a:cubicBezTo>
                <a:lnTo>
                  <a:pt x="6845715" y="4239497"/>
                </a:lnTo>
                <a:lnTo>
                  <a:pt x="6825629" y="4317922"/>
                </a:lnTo>
                <a:lnTo>
                  <a:pt x="6878793" y="4317922"/>
                </a:lnTo>
                <a:cubicBezTo>
                  <a:pt x="6904611" y="4317922"/>
                  <a:pt x="6928347" y="4316381"/>
                  <a:pt x="6949999" y="4313298"/>
                </a:cubicBezTo>
                <a:cubicBezTo>
                  <a:pt x="6971653" y="4310214"/>
                  <a:pt x="6991220" y="4305776"/>
                  <a:pt x="7008703" y="4299980"/>
                </a:cubicBezTo>
                <a:cubicBezTo>
                  <a:pt x="7026186" y="4294185"/>
                  <a:pt x="7042153" y="4286725"/>
                  <a:pt x="7056604" y="4277600"/>
                </a:cubicBezTo>
                <a:cubicBezTo>
                  <a:pt x="7071056" y="4268475"/>
                  <a:pt x="7083891" y="4258363"/>
                  <a:pt x="7095110" y="4247266"/>
                </a:cubicBezTo>
                <a:cubicBezTo>
                  <a:pt x="7106328" y="4236168"/>
                  <a:pt x="7116698" y="4223158"/>
                  <a:pt x="7126219" y="4208238"/>
                </a:cubicBezTo>
                <a:cubicBezTo>
                  <a:pt x="7135739" y="4193318"/>
                  <a:pt x="7144051" y="4177781"/>
                  <a:pt x="7151153" y="4161627"/>
                </a:cubicBezTo>
                <a:cubicBezTo>
                  <a:pt x="7158255" y="4145474"/>
                  <a:pt x="7165077" y="4127286"/>
                  <a:pt x="7171619" y="4107064"/>
                </a:cubicBezTo>
                <a:lnTo>
                  <a:pt x="7293779" y="3729368"/>
                </a:lnTo>
                <a:lnTo>
                  <a:pt x="7211394" y="3729368"/>
                </a:lnTo>
                <a:lnTo>
                  <a:pt x="7189026" y="3778938"/>
                </a:lnTo>
                <a:cubicBezTo>
                  <a:pt x="7176520" y="3739233"/>
                  <a:pt x="7144330" y="3719380"/>
                  <a:pt x="7092458" y="3719380"/>
                </a:cubicBezTo>
                <a:close/>
                <a:moveTo>
                  <a:pt x="6286715" y="3719380"/>
                </a:moveTo>
                <a:cubicBezTo>
                  <a:pt x="6238598" y="3719380"/>
                  <a:pt x="6188202" y="3739848"/>
                  <a:pt x="6135527" y="3780787"/>
                </a:cubicBezTo>
                <a:lnTo>
                  <a:pt x="6141947" y="3729368"/>
                </a:lnTo>
                <a:lnTo>
                  <a:pt x="6067659" y="3729368"/>
                </a:lnTo>
                <a:lnTo>
                  <a:pt x="5936165" y="4135917"/>
                </a:lnTo>
                <a:lnTo>
                  <a:pt x="6028407" y="4135917"/>
                </a:lnTo>
                <a:lnTo>
                  <a:pt x="6092420" y="3938006"/>
                </a:lnTo>
                <a:cubicBezTo>
                  <a:pt x="6105343" y="3898054"/>
                  <a:pt x="6117145" y="3868461"/>
                  <a:pt x="6127825" y="3849224"/>
                </a:cubicBezTo>
                <a:cubicBezTo>
                  <a:pt x="6140603" y="3832948"/>
                  <a:pt x="6156999" y="3819445"/>
                  <a:pt x="6177017" y="3808717"/>
                </a:cubicBezTo>
                <a:cubicBezTo>
                  <a:pt x="6197034" y="3797990"/>
                  <a:pt x="6217017" y="3792626"/>
                  <a:pt x="6236968" y="3792626"/>
                </a:cubicBezTo>
                <a:cubicBezTo>
                  <a:pt x="6262553" y="3792626"/>
                  <a:pt x="6277642" y="3800764"/>
                  <a:pt x="6282235" y="3817041"/>
                </a:cubicBezTo>
                <a:cubicBezTo>
                  <a:pt x="6286829" y="3833317"/>
                  <a:pt x="6283938" y="3857856"/>
                  <a:pt x="6273563" y="3890656"/>
                </a:cubicBezTo>
                <a:lnTo>
                  <a:pt x="6194235" y="4135917"/>
                </a:lnTo>
                <a:lnTo>
                  <a:pt x="6286831" y="4135917"/>
                </a:lnTo>
                <a:lnTo>
                  <a:pt x="6369986" y="3878818"/>
                </a:lnTo>
                <a:cubicBezTo>
                  <a:pt x="6386739" y="3827029"/>
                  <a:pt x="6388315" y="3787508"/>
                  <a:pt x="6374715" y="3760257"/>
                </a:cubicBezTo>
                <a:cubicBezTo>
                  <a:pt x="6361114" y="3733005"/>
                  <a:pt x="6331781" y="3719380"/>
                  <a:pt x="6286715" y="3719380"/>
                </a:cubicBezTo>
                <a:close/>
                <a:moveTo>
                  <a:pt x="4947832" y="3719380"/>
                </a:moveTo>
                <a:cubicBezTo>
                  <a:pt x="4894785" y="3719380"/>
                  <a:pt x="4842183" y="3729615"/>
                  <a:pt x="4790025" y="3750083"/>
                </a:cubicBezTo>
                <a:cubicBezTo>
                  <a:pt x="4790103" y="3750577"/>
                  <a:pt x="4790386" y="3761674"/>
                  <a:pt x="4790877" y="3783377"/>
                </a:cubicBezTo>
                <a:cubicBezTo>
                  <a:pt x="4791369" y="3805080"/>
                  <a:pt x="4791613" y="3816301"/>
                  <a:pt x="4791610" y="3817041"/>
                </a:cubicBezTo>
                <a:cubicBezTo>
                  <a:pt x="4843831" y="3798544"/>
                  <a:pt x="4885667" y="3789296"/>
                  <a:pt x="4917119" y="3789296"/>
                </a:cubicBezTo>
                <a:cubicBezTo>
                  <a:pt x="4939182" y="3789296"/>
                  <a:pt x="4953797" y="3794906"/>
                  <a:pt x="4960965" y="3806128"/>
                </a:cubicBezTo>
                <a:cubicBezTo>
                  <a:pt x="4968134" y="3817349"/>
                  <a:pt x="4967729" y="3835290"/>
                  <a:pt x="4959752" y="3859952"/>
                </a:cubicBezTo>
                <a:lnTo>
                  <a:pt x="4952810" y="3881408"/>
                </a:lnTo>
                <a:cubicBezTo>
                  <a:pt x="4946469" y="3882147"/>
                  <a:pt x="4937858" y="3883011"/>
                  <a:pt x="4926977" y="3883997"/>
                </a:cubicBezTo>
                <a:cubicBezTo>
                  <a:pt x="4916095" y="3884984"/>
                  <a:pt x="4906270" y="3885970"/>
                  <a:pt x="4897502" y="3886957"/>
                </a:cubicBezTo>
                <a:cubicBezTo>
                  <a:pt x="4888733" y="3887943"/>
                  <a:pt x="4880550" y="3888930"/>
                  <a:pt x="4872954" y="3889916"/>
                </a:cubicBezTo>
                <a:cubicBezTo>
                  <a:pt x="4818152" y="3895341"/>
                  <a:pt x="4774318" y="3908228"/>
                  <a:pt x="4741450" y="3928573"/>
                </a:cubicBezTo>
                <a:cubicBezTo>
                  <a:pt x="4708582" y="3948920"/>
                  <a:pt x="4685328" y="3980178"/>
                  <a:pt x="4671684" y="4022350"/>
                </a:cubicBezTo>
                <a:cubicBezTo>
                  <a:pt x="4659002" y="4061562"/>
                  <a:pt x="4660382" y="4091589"/>
                  <a:pt x="4675822" y="4112428"/>
                </a:cubicBezTo>
                <a:cubicBezTo>
                  <a:pt x="4691261" y="4133267"/>
                  <a:pt x="4716936" y="4143687"/>
                  <a:pt x="4752848" y="4143687"/>
                </a:cubicBezTo>
                <a:cubicBezTo>
                  <a:pt x="4779137" y="4143687"/>
                  <a:pt x="4802989" y="4139062"/>
                  <a:pt x="4824407" y="4129814"/>
                </a:cubicBezTo>
                <a:cubicBezTo>
                  <a:pt x="4845825" y="4120565"/>
                  <a:pt x="4869348" y="4106077"/>
                  <a:pt x="4894977" y="4086347"/>
                </a:cubicBezTo>
                <a:cubicBezTo>
                  <a:pt x="4894657" y="4087334"/>
                  <a:pt x="4894450" y="4095595"/>
                  <a:pt x="4894352" y="4111132"/>
                </a:cubicBezTo>
                <a:cubicBezTo>
                  <a:pt x="4894256" y="4126669"/>
                  <a:pt x="4894164" y="4134931"/>
                  <a:pt x="4894079" y="4135917"/>
                </a:cubicBezTo>
                <a:lnTo>
                  <a:pt x="4962381" y="4135917"/>
                </a:lnTo>
                <a:lnTo>
                  <a:pt x="5048172" y="3870680"/>
                </a:lnTo>
                <a:cubicBezTo>
                  <a:pt x="5065402" y="3817410"/>
                  <a:pt x="5066012" y="3778877"/>
                  <a:pt x="5050005" y="3755077"/>
                </a:cubicBezTo>
                <a:cubicBezTo>
                  <a:pt x="5033995" y="3731279"/>
                  <a:pt x="4999938" y="3719380"/>
                  <a:pt x="4947832" y="3719380"/>
                </a:cubicBezTo>
                <a:close/>
                <a:moveTo>
                  <a:pt x="3627264" y="3719380"/>
                </a:moveTo>
                <a:cubicBezTo>
                  <a:pt x="3579147" y="3719380"/>
                  <a:pt x="3528751" y="3739848"/>
                  <a:pt x="3476076" y="3780787"/>
                </a:cubicBezTo>
                <a:lnTo>
                  <a:pt x="3482495" y="3729368"/>
                </a:lnTo>
                <a:lnTo>
                  <a:pt x="3408210" y="3729368"/>
                </a:lnTo>
                <a:lnTo>
                  <a:pt x="3276714" y="4135917"/>
                </a:lnTo>
                <a:lnTo>
                  <a:pt x="3368958" y="4135917"/>
                </a:lnTo>
                <a:lnTo>
                  <a:pt x="3432970" y="3938006"/>
                </a:lnTo>
                <a:cubicBezTo>
                  <a:pt x="3445894" y="3898054"/>
                  <a:pt x="3457695" y="3868461"/>
                  <a:pt x="3468373" y="3849224"/>
                </a:cubicBezTo>
                <a:cubicBezTo>
                  <a:pt x="3481151" y="3832948"/>
                  <a:pt x="3497548" y="3819445"/>
                  <a:pt x="3517565" y="3808717"/>
                </a:cubicBezTo>
                <a:cubicBezTo>
                  <a:pt x="3537582" y="3797990"/>
                  <a:pt x="3557566" y="3792626"/>
                  <a:pt x="3577517" y="3792626"/>
                </a:cubicBezTo>
                <a:cubicBezTo>
                  <a:pt x="3603101" y="3792626"/>
                  <a:pt x="3618190" y="3800764"/>
                  <a:pt x="3622784" y="3817041"/>
                </a:cubicBezTo>
                <a:cubicBezTo>
                  <a:pt x="3627376" y="3833317"/>
                  <a:pt x="3624486" y="3857856"/>
                  <a:pt x="3614110" y="3890656"/>
                </a:cubicBezTo>
                <a:lnTo>
                  <a:pt x="3534784" y="4135917"/>
                </a:lnTo>
                <a:lnTo>
                  <a:pt x="3627379" y="4135917"/>
                </a:lnTo>
                <a:lnTo>
                  <a:pt x="3710535" y="3878818"/>
                </a:lnTo>
                <a:cubicBezTo>
                  <a:pt x="3727289" y="3827029"/>
                  <a:pt x="3728865" y="3787508"/>
                  <a:pt x="3715264" y="3760257"/>
                </a:cubicBezTo>
                <a:cubicBezTo>
                  <a:pt x="3701663" y="3733005"/>
                  <a:pt x="3672330" y="3719380"/>
                  <a:pt x="3627264" y="3719380"/>
                </a:cubicBezTo>
                <a:close/>
                <a:moveTo>
                  <a:pt x="3150739" y="3719380"/>
                </a:moveTo>
                <a:cubicBezTo>
                  <a:pt x="3090887" y="3719380"/>
                  <a:pt x="3038407" y="3738307"/>
                  <a:pt x="2993302" y="3776164"/>
                </a:cubicBezTo>
                <a:cubicBezTo>
                  <a:pt x="2948196" y="3814019"/>
                  <a:pt x="2915035" y="3865748"/>
                  <a:pt x="2893819" y="3931348"/>
                </a:cubicBezTo>
                <a:cubicBezTo>
                  <a:pt x="2873238" y="3994975"/>
                  <a:pt x="2873075" y="4046272"/>
                  <a:pt x="2893331" y="4085237"/>
                </a:cubicBezTo>
                <a:cubicBezTo>
                  <a:pt x="2913588" y="4124203"/>
                  <a:pt x="2952353" y="4143687"/>
                  <a:pt x="3009624" y="4143687"/>
                </a:cubicBezTo>
                <a:cubicBezTo>
                  <a:pt x="3069242" y="4143687"/>
                  <a:pt x="3121801" y="4124512"/>
                  <a:pt x="3167301" y="4086162"/>
                </a:cubicBezTo>
                <a:cubicBezTo>
                  <a:pt x="3212801" y="4047814"/>
                  <a:pt x="3246040" y="3996208"/>
                  <a:pt x="3267017" y="3931348"/>
                </a:cubicBezTo>
                <a:cubicBezTo>
                  <a:pt x="3287756" y="3867227"/>
                  <a:pt x="3287997" y="3815869"/>
                  <a:pt x="3267739" y="3777274"/>
                </a:cubicBezTo>
                <a:cubicBezTo>
                  <a:pt x="3247479" y="3738677"/>
                  <a:pt x="3208480" y="3719380"/>
                  <a:pt x="3150739" y="3719380"/>
                </a:cubicBezTo>
                <a:close/>
                <a:moveTo>
                  <a:pt x="2269652" y="3719380"/>
                </a:moveTo>
                <a:cubicBezTo>
                  <a:pt x="2216607" y="3719380"/>
                  <a:pt x="2164005" y="3729615"/>
                  <a:pt x="2111846" y="3750083"/>
                </a:cubicBezTo>
                <a:cubicBezTo>
                  <a:pt x="2111924" y="3750577"/>
                  <a:pt x="2112207" y="3761674"/>
                  <a:pt x="2112698" y="3783377"/>
                </a:cubicBezTo>
                <a:cubicBezTo>
                  <a:pt x="2113190" y="3805080"/>
                  <a:pt x="2113434" y="3816301"/>
                  <a:pt x="2113431" y="3817041"/>
                </a:cubicBezTo>
                <a:cubicBezTo>
                  <a:pt x="2165651" y="3798544"/>
                  <a:pt x="2207487" y="3789296"/>
                  <a:pt x="2238940" y="3789296"/>
                </a:cubicBezTo>
                <a:cubicBezTo>
                  <a:pt x="2261003" y="3789296"/>
                  <a:pt x="2275619" y="3794906"/>
                  <a:pt x="2282786" y="3806128"/>
                </a:cubicBezTo>
                <a:cubicBezTo>
                  <a:pt x="2289955" y="3817349"/>
                  <a:pt x="2289550" y="3835290"/>
                  <a:pt x="2281574" y="3859952"/>
                </a:cubicBezTo>
                <a:lnTo>
                  <a:pt x="2274631" y="3881408"/>
                </a:lnTo>
                <a:cubicBezTo>
                  <a:pt x="2268290" y="3882147"/>
                  <a:pt x="2259679" y="3883011"/>
                  <a:pt x="2248797" y="3883997"/>
                </a:cubicBezTo>
                <a:cubicBezTo>
                  <a:pt x="2237916" y="3884984"/>
                  <a:pt x="2228091" y="3885970"/>
                  <a:pt x="2219322" y="3886957"/>
                </a:cubicBezTo>
                <a:cubicBezTo>
                  <a:pt x="2210553" y="3887943"/>
                  <a:pt x="2202372" y="3888930"/>
                  <a:pt x="2194776" y="3889916"/>
                </a:cubicBezTo>
                <a:cubicBezTo>
                  <a:pt x="2139973" y="3895341"/>
                  <a:pt x="2096138" y="3908228"/>
                  <a:pt x="2063271" y="3928573"/>
                </a:cubicBezTo>
                <a:cubicBezTo>
                  <a:pt x="2030403" y="3948920"/>
                  <a:pt x="2007148" y="3980178"/>
                  <a:pt x="1993505" y="4022350"/>
                </a:cubicBezTo>
                <a:cubicBezTo>
                  <a:pt x="1980823" y="4061562"/>
                  <a:pt x="1982201" y="4091589"/>
                  <a:pt x="1997641" y="4112428"/>
                </a:cubicBezTo>
                <a:cubicBezTo>
                  <a:pt x="2013083" y="4133267"/>
                  <a:pt x="2038758" y="4143687"/>
                  <a:pt x="2074669" y="4143687"/>
                </a:cubicBezTo>
                <a:cubicBezTo>
                  <a:pt x="2100957" y="4143687"/>
                  <a:pt x="2124810" y="4139062"/>
                  <a:pt x="2146228" y="4129814"/>
                </a:cubicBezTo>
                <a:cubicBezTo>
                  <a:pt x="2167646" y="4120565"/>
                  <a:pt x="2191170" y="4106077"/>
                  <a:pt x="2216797" y="4086347"/>
                </a:cubicBezTo>
                <a:cubicBezTo>
                  <a:pt x="2216478" y="4087334"/>
                  <a:pt x="2216269" y="4095595"/>
                  <a:pt x="2216172" y="4111132"/>
                </a:cubicBezTo>
                <a:cubicBezTo>
                  <a:pt x="2216076" y="4126669"/>
                  <a:pt x="2215985" y="4134931"/>
                  <a:pt x="2215901" y="4135917"/>
                </a:cubicBezTo>
                <a:lnTo>
                  <a:pt x="2284202" y="4135917"/>
                </a:lnTo>
                <a:lnTo>
                  <a:pt x="2369993" y="3870680"/>
                </a:lnTo>
                <a:cubicBezTo>
                  <a:pt x="2387224" y="3817410"/>
                  <a:pt x="2387834" y="3778877"/>
                  <a:pt x="2371826" y="3755077"/>
                </a:cubicBezTo>
                <a:cubicBezTo>
                  <a:pt x="2355817" y="3731279"/>
                  <a:pt x="2321760" y="3719380"/>
                  <a:pt x="2269652" y="3719380"/>
                </a:cubicBezTo>
                <a:close/>
                <a:moveTo>
                  <a:pt x="1924372" y="3719380"/>
                </a:moveTo>
                <a:cubicBezTo>
                  <a:pt x="1867806" y="3719380"/>
                  <a:pt x="1816270" y="3737752"/>
                  <a:pt x="1769762" y="3774499"/>
                </a:cubicBezTo>
                <a:cubicBezTo>
                  <a:pt x="1723256" y="3811245"/>
                  <a:pt x="1689234" y="3862911"/>
                  <a:pt x="1667699" y="3929499"/>
                </a:cubicBezTo>
                <a:cubicBezTo>
                  <a:pt x="1645442" y="3998304"/>
                  <a:pt x="1644819" y="4051204"/>
                  <a:pt x="1665831" y="4088197"/>
                </a:cubicBezTo>
                <a:cubicBezTo>
                  <a:pt x="1686844" y="4125190"/>
                  <a:pt x="1726925" y="4143687"/>
                  <a:pt x="1786074" y="4143687"/>
                </a:cubicBezTo>
                <a:cubicBezTo>
                  <a:pt x="1810014" y="4143687"/>
                  <a:pt x="1831467" y="4141219"/>
                  <a:pt x="1850431" y="4136288"/>
                </a:cubicBezTo>
                <a:cubicBezTo>
                  <a:pt x="1869396" y="4131355"/>
                  <a:pt x="1888811" y="4123217"/>
                  <a:pt x="1908677" y="4111873"/>
                </a:cubicBezTo>
                <a:lnTo>
                  <a:pt x="1923685" y="4038256"/>
                </a:lnTo>
                <a:cubicBezTo>
                  <a:pt x="1885686" y="4059219"/>
                  <a:pt x="1849787" y="4069701"/>
                  <a:pt x="1815988" y="4069701"/>
                </a:cubicBezTo>
                <a:cubicBezTo>
                  <a:pt x="1783598" y="4069701"/>
                  <a:pt x="1762371" y="4057862"/>
                  <a:pt x="1752306" y="4034188"/>
                </a:cubicBezTo>
                <a:cubicBezTo>
                  <a:pt x="1742244" y="4010512"/>
                  <a:pt x="1744550" y="3975986"/>
                  <a:pt x="1759228" y="3930608"/>
                </a:cubicBezTo>
                <a:cubicBezTo>
                  <a:pt x="1773748" y="3885723"/>
                  <a:pt x="1793773" y="3851567"/>
                  <a:pt x="1819305" y="3828138"/>
                </a:cubicBezTo>
                <a:cubicBezTo>
                  <a:pt x="1844838" y="3804709"/>
                  <a:pt x="1873213" y="3792995"/>
                  <a:pt x="1904430" y="3792995"/>
                </a:cubicBezTo>
                <a:cubicBezTo>
                  <a:pt x="1931893" y="3792995"/>
                  <a:pt x="1958753" y="3801751"/>
                  <a:pt x="1985012" y="3819259"/>
                </a:cubicBezTo>
                <a:lnTo>
                  <a:pt x="2029213" y="3750083"/>
                </a:lnTo>
                <a:cubicBezTo>
                  <a:pt x="2004620" y="3729615"/>
                  <a:pt x="1969672" y="3719380"/>
                  <a:pt x="1924372" y="3719380"/>
                </a:cubicBezTo>
                <a:close/>
                <a:moveTo>
                  <a:pt x="5840252" y="3714306"/>
                </a:moveTo>
                <a:cubicBezTo>
                  <a:pt x="5784572" y="3714549"/>
                  <a:pt x="5734529" y="3733535"/>
                  <a:pt x="5690123" y="3771264"/>
                </a:cubicBezTo>
                <a:cubicBezTo>
                  <a:pt x="5645717" y="3808994"/>
                  <a:pt x="5613200" y="3859746"/>
                  <a:pt x="5592576" y="3923521"/>
                </a:cubicBezTo>
                <a:cubicBezTo>
                  <a:pt x="5571396" y="3989000"/>
                  <a:pt x="5571888" y="4040299"/>
                  <a:pt x="5594052" y="4077420"/>
                </a:cubicBezTo>
                <a:cubicBezTo>
                  <a:pt x="5616216" y="4114541"/>
                  <a:pt x="5657994" y="4133102"/>
                  <a:pt x="5719386" y="4133102"/>
                </a:cubicBezTo>
                <a:cubicBezTo>
                  <a:pt x="5772207" y="4133102"/>
                  <a:pt x="5821746" y="4120687"/>
                  <a:pt x="5868003" y="4095859"/>
                </a:cubicBezTo>
                <a:lnTo>
                  <a:pt x="5877109" y="4027946"/>
                </a:lnTo>
                <a:cubicBezTo>
                  <a:pt x="5831253" y="4050827"/>
                  <a:pt x="5787475" y="4062268"/>
                  <a:pt x="5745775" y="4062268"/>
                </a:cubicBezTo>
                <a:cubicBezTo>
                  <a:pt x="5713109" y="4062268"/>
                  <a:pt x="5690779" y="4051983"/>
                  <a:pt x="5678783" y="4031414"/>
                </a:cubicBezTo>
                <a:cubicBezTo>
                  <a:pt x="5666786" y="4010846"/>
                  <a:pt x="5666387" y="3981819"/>
                  <a:pt x="5677584" y="3944333"/>
                </a:cubicBezTo>
                <a:lnTo>
                  <a:pt x="5931607" y="3944333"/>
                </a:lnTo>
                <a:cubicBezTo>
                  <a:pt x="5933026" y="3939951"/>
                  <a:pt x="5935289" y="3933136"/>
                  <a:pt x="5938397" y="3923885"/>
                </a:cubicBezTo>
                <a:cubicBezTo>
                  <a:pt x="5941504" y="3914636"/>
                  <a:pt x="5943726" y="3907943"/>
                  <a:pt x="5945062" y="3903805"/>
                </a:cubicBezTo>
                <a:cubicBezTo>
                  <a:pt x="5963567" y="3846602"/>
                  <a:pt x="5963871" y="3800718"/>
                  <a:pt x="5945977" y="3766153"/>
                </a:cubicBezTo>
                <a:cubicBezTo>
                  <a:pt x="5928082" y="3731588"/>
                  <a:pt x="5892841" y="3714306"/>
                  <a:pt x="5840252" y="3714306"/>
                </a:cubicBezTo>
                <a:close/>
                <a:moveTo>
                  <a:pt x="7976936" y="3618760"/>
                </a:moveTo>
                <a:lnTo>
                  <a:pt x="7920483" y="3619130"/>
                </a:lnTo>
                <a:lnTo>
                  <a:pt x="7855250" y="3729368"/>
                </a:lnTo>
                <a:lnTo>
                  <a:pt x="7787030" y="3735657"/>
                </a:lnTo>
                <a:lnTo>
                  <a:pt x="7766516" y="3788187"/>
                </a:lnTo>
                <a:lnTo>
                  <a:pt x="7829890" y="3788187"/>
                </a:lnTo>
                <a:lnTo>
                  <a:pt x="7767793" y="3980178"/>
                </a:lnTo>
                <a:cubicBezTo>
                  <a:pt x="7758698" y="4008293"/>
                  <a:pt x="7753113" y="4031906"/>
                  <a:pt x="7751038" y="4051019"/>
                </a:cubicBezTo>
                <a:cubicBezTo>
                  <a:pt x="7748965" y="4070133"/>
                  <a:pt x="7750584" y="4086718"/>
                  <a:pt x="7755897" y="4100775"/>
                </a:cubicBezTo>
                <a:cubicBezTo>
                  <a:pt x="7761210" y="4114832"/>
                  <a:pt x="7771551" y="4125128"/>
                  <a:pt x="7786923" y="4131664"/>
                </a:cubicBezTo>
                <a:cubicBezTo>
                  <a:pt x="7802296" y="4138199"/>
                  <a:pt x="7823125" y="4141467"/>
                  <a:pt x="7849413" y="4141467"/>
                </a:cubicBezTo>
                <a:cubicBezTo>
                  <a:pt x="7855986" y="4141467"/>
                  <a:pt x="7863146" y="4141096"/>
                  <a:pt x="7870896" y="4140357"/>
                </a:cubicBezTo>
                <a:cubicBezTo>
                  <a:pt x="7878645" y="4139617"/>
                  <a:pt x="7885066" y="4138815"/>
                  <a:pt x="7890155" y="4137952"/>
                </a:cubicBezTo>
                <a:cubicBezTo>
                  <a:pt x="7895245" y="4137089"/>
                  <a:pt x="7900611" y="4136102"/>
                  <a:pt x="7906251" y="4134993"/>
                </a:cubicBezTo>
                <a:cubicBezTo>
                  <a:pt x="7911892" y="4133884"/>
                  <a:pt x="7914946" y="4133328"/>
                  <a:pt x="7915417" y="4133328"/>
                </a:cubicBezTo>
                <a:lnTo>
                  <a:pt x="7935446" y="4063782"/>
                </a:lnTo>
                <a:cubicBezTo>
                  <a:pt x="7919395" y="4066248"/>
                  <a:pt x="7904678" y="4067481"/>
                  <a:pt x="7891299" y="4067481"/>
                </a:cubicBezTo>
                <a:cubicBezTo>
                  <a:pt x="7868531" y="4067481"/>
                  <a:pt x="7855037" y="4060946"/>
                  <a:pt x="7850813" y="4047875"/>
                </a:cubicBezTo>
                <a:cubicBezTo>
                  <a:pt x="7846590" y="4034805"/>
                  <a:pt x="7849465" y="4012855"/>
                  <a:pt x="7859436" y="3982028"/>
                </a:cubicBezTo>
                <a:lnTo>
                  <a:pt x="7922134" y="3788187"/>
                </a:lnTo>
                <a:lnTo>
                  <a:pt x="8018249" y="3788187"/>
                </a:lnTo>
                <a:lnTo>
                  <a:pt x="8037273" y="3729368"/>
                </a:lnTo>
                <a:lnTo>
                  <a:pt x="7941157" y="3729368"/>
                </a:lnTo>
                <a:close/>
                <a:moveTo>
                  <a:pt x="5336213" y="3618760"/>
                </a:moveTo>
                <a:lnTo>
                  <a:pt x="5279761" y="3619130"/>
                </a:lnTo>
                <a:lnTo>
                  <a:pt x="5214528" y="3729368"/>
                </a:lnTo>
                <a:lnTo>
                  <a:pt x="5146308" y="3735657"/>
                </a:lnTo>
                <a:lnTo>
                  <a:pt x="5125794" y="3788187"/>
                </a:lnTo>
                <a:lnTo>
                  <a:pt x="5189167" y="3788187"/>
                </a:lnTo>
                <a:lnTo>
                  <a:pt x="5127069" y="3980178"/>
                </a:lnTo>
                <a:cubicBezTo>
                  <a:pt x="5117975" y="4008293"/>
                  <a:pt x="5112391" y="4031906"/>
                  <a:pt x="5110317" y="4051019"/>
                </a:cubicBezTo>
                <a:cubicBezTo>
                  <a:pt x="5108243" y="4070133"/>
                  <a:pt x="5109862" y="4086718"/>
                  <a:pt x="5115174" y="4100775"/>
                </a:cubicBezTo>
                <a:cubicBezTo>
                  <a:pt x="5120487" y="4114832"/>
                  <a:pt x="5130828" y="4125128"/>
                  <a:pt x="5146201" y="4131664"/>
                </a:cubicBezTo>
                <a:cubicBezTo>
                  <a:pt x="5161572" y="4138199"/>
                  <a:pt x="5182402" y="4141467"/>
                  <a:pt x="5208691" y="4141467"/>
                </a:cubicBezTo>
                <a:cubicBezTo>
                  <a:pt x="5215263" y="4141467"/>
                  <a:pt x="5222423" y="4141096"/>
                  <a:pt x="5230173" y="4140357"/>
                </a:cubicBezTo>
                <a:cubicBezTo>
                  <a:pt x="5237923" y="4139617"/>
                  <a:pt x="5244343" y="4138815"/>
                  <a:pt x="5249433" y="4137952"/>
                </a:cubicBezTo>
                <a:cubicBezTo>
                  <a:pt x="5254523" y="4137089"/>
                  <a:pt x="5259888" y="4136102"/>
                  <a:pt x="5265529" y="4134993"/>
                </a:cubicBezTo>
                <a:cubicBezTo>
                  <a:pt x="5271170" y="4133884"/>
                  <a:pt x="5274225" y="4133328"/>
                  <a:pt x="5274694" y="4133328"/>
                </a:cubicBezTo>
                <a:lnTo>
                  <a:pt x="5294724" y="4063782"/>
                </a:lnTo>
                <a:cubicBezTo>
                  <a:pt x="5278671" y="4066248"/>
                  <a:pt x="5263955" y="4067481"/>
                  <a:pt x="5250577" y="4067481"/>
                </a:cubicBezTo>
                <a:cubicBezTo>
                  <a:pt x="5227810" y="4067481"/>
                  <a:pt x="5214314" y="4060946"/>
                  <a:pt x="5210091" y="4047875"/>
                </a:cubicBezTo>
                <a:cubicBezTo>
                  <a:pt x="5205868" y="4034805"/>
                  <a:pt x="5208742" y="4012855"/>
                  <a:pt x="5218714" y="3982028"/>
                </a:cubicBezTo>
                <a:lnTo>
                  <a:pt x="5281410" y="3788187"/>
                </a:lnTo>
                <a:lnTo>
                  <a:pt x="5377527" y="3788187"/>
                </a:lnTo>
                <a:lnTo>
                  <a:pt x="5396550" y="3729368"/>
                </a:lnTo>
                <a:lnTo>
                  <a:pt x="5300434" y="3729368"/>
                </a:lnTo>
                <a:close/>
                <a:moveTo>
                  <a:pt x="4212502" y="3618760"/>
                </a:moveTo>
                <a:lnTo>
                  <a:pt x="4156049" y="3619130"/>
                </a:lnTo>
                <a:lnTo>
                  <a:pt x="4090816" y="3729368"/>
                </a:lnTo>
                <a:lnTo>
                  <a:pt x="4022597" y="3735657"/>
                </a:lnTo>
                <a:lnTo>
                  <a:pt x="4002083" y="3788187"/>
                </a:lnTo>
                <a:lnTo>
                  <a:pt x="4065456" y="3788187"/>
                </a:lnTo>
                <a:lnTo>
                  <a:pt x="4003359" y="3980178"/>
                </a:lnTo>
                <a:cubicBezTo>
                  <a:pt x="3994264" y="4008293"/>
                  <a:pt x="3988679" y="4031906"/>
                  <a:pt x="3986605" y="4051019"/>
                </a:cubicBezTo>
                <a:cubicBezTo>
                  <a:pt x="3984531" y="4070133"/>
                  <a:pt x="3986150" y="4086718"/>
                  <a:pt x="3991462" y="4100775"/>
                </a:cubicBezTo>
                <a:cubicBezTo>
                  <a:pt x="3996775" y="4114832"/>
                  <a:pt x="4007118" y="4125128"/>
                  <a:pt x="4022489" y="4131664"/>
                </a:cubicBezTo>
                <a:cubicBezTo>
                  <a:pt x="4037860" y="4138199"/>
                  <a:pt x="4058691" y="4141467"/>
                  <a:pt x="4084979" y="4141467"/>
                </a:cubicBezTo>
                <a:cubicBezTo>
                  <a:pt x="4091551" y="4141467"/>
                  <a:pt x="4098712" y="4141096"/>
                  <a:pt x="4106462" y="4140357"/>
                </a:cubicBezTo>
                <a:cubicBezTo>
                  <a:pt x="4114211" y="4139617"/>
                  <a:pt x="4120632" y="4138815"/>
                  <a:pt x="4125722" y="4137952"/>
                </a:cubicBezTo>
                <a:cubicBezTo>
                  <a:pt x="4130811" y="4137089"/>
                  <a:pt x="4136178" y="4136102"/>
                  <a:pt x="4141817" y="4134993"/>
                </a:cubicBezTo>
                <a:cubicBezTo>
                  <a:pt x="4147458" y="4133884"/>
                  <a:pt x="4150512" y="4133328"/>
                  <a:pt x="4150982" y="4133328"/>
                </a:cubicBezTo>
                <a:lnTo>
                  <a:pt x="4171012" y="4063782"/>
                </a:lnTo>
                <a:cubicBezTo>
                  <a:pt x="4154959" y="4066248"/>
                  <a:pt x="4140244" y="4067481"/>
                  <a:pt x="4126865" y="4067481"/>
                </a:cubicBezTo>
                <a:cubicBezTo>
                  <a:pt x="4104099" y="4067481"/>
                  <a:pt x="4090603" y="4060946"/>
                  <a:pt x="4086379" y="4047875"/>
                </a:cubicBezTo>
                <a:cubicBezTo>
                  <a:pt x="4082156" y="4034805"/>
                  <a:pt x="4085032" y="4012855"/>
                  <a:pt x="4095003" y="3982028"/>
                </a:cubicBezTo>
                <a:lnTo>
                  <a:pt x="4157700" y="3788187"/>
                </a:lnTo>
                <a:lnTo>
                  <a:pt x="4253815" y="3788187"/>
                </a:lnTo>
                <a:lnTo>
                  <a:pt x="4272839" y="3729368"/>
                </a:lnTo>
                <a:lnTo>
                  <a:pt x="4176722" y="3729368"/>
                </a:lnTo>
                <a:close/>
                <a:moveTo>
                  <a:pt x="2658034" y="3618760"/>
                </a:moveTo>
                <a:lnTo>
                  <a:pt x="2601582" y="3619130"/>
                </a:lnTo>
                <a:lnTo>
                  <a:pt x="2536350" y="3729368"/>
                </a:lnTo>
                <a:lnTo>
                  <a:pt x="2468130" y="3735657"/>
                </a:lnTo>
                <a:lnTo>
                  <a:pt x="2447615" y="3788187"/>
                </a:lnTo>
                <a:lnTo>
                  <a:pt x="2510988" y="3788187"/>
                </a:lnTo>
                <a:lnTo>
                  <a:pt x="2448892" y="3980178"/>
                </a:lnTo>
                <a:cubicBezTo>
                  <a:pt x="2439796" y="4008293"/>
                  <a:pt x="2434212" y="4031906"/>
                  <a:pt x="2432137" y="4051019"/>
                </a:cubicBezTo>
                <a:cubicBezTo>
                  <a:pt x="2430064" y="4070133"/>
                  <a:pt x="2431683" y="4086718"/>
                  <a:pt x="2436995" y="4100775"/>
                </a:cubicBezTo>
                <a:cubicBezTo>
                  <a:pt x="2442308" y="4114832"/>
                  <a:pt x="2452649" y="4125128"/>
                  <a:pt x="2468023" y="4131664"/>
                </a:cubicBezTo>
                <a:cubicBezTo>
                  <a:pt x="2483394" y="4138199"/>
                  <a:pt x="2504224" y="4141467"/>
                  <a:pt x="2530513" y="4141467"/>
                </a:cubicBezTo>
                <a:cubicBezTo>
                  <a:pt x="2537084" y="4141467"/>
                  <a:pt x="2544245" y="4141096"/>
                  <a:pt x="2551994" y="4140357"/>
                </a:cubicBezTo>
                <a:cubicBezTo>
                  <a:pt x="2559744" y="4139617"/>
                  <a:pt x="2566163" y="4138815"/>
                  <a:pt x="2571255" y="4137952"/>
                </a:cubicBezTo>
                <a:cubicBezTo>
                  <a:pt x="2576344" y="4137089"/>
                  <a:pt x="2581710" y="4136102"/>
                  <a:pt x="2587350" y="4134993"/>
                </a:cubicBezTo>
                <a:cubicBezTo>
                  <a:pt x="2592992" y="4133884"/>
                  <a:pt x="2596046" y="4133328"/>
                  <a:pt x="2596516" y="4133328"/>
                </a:cubicBezTo>
                <a:lnTo>
                  <a:pt x="2616545" y="4063782"/>
                </a:lnTo>
                <a:cubicBezTo>
                  <a:pt x="2600493" y="4066248"/>
                  <a:pt x="2585777" y="4067481"/>
                  <a:pt x="2572399" y="4067481"/>
                </a:cubicBezTo>
                <a:cubicBezTo>
                  <a:pt x="2549631" y="4067481"/>
                  <a:pt x="2536135" y="4060946"/>
                  <a:pt x="2531912" y="4047875"/>
                </a:cubicBezTo>
                <a:cubicBezTo>
                  <a:pt x="2527689" y="4034805"/>
                  <a:pt x="2530564" y="4012855"/>
                  <a:pt x="2540536" y="3982028"/>
                </a:cubicBezTo>
                <a:lnTo>
                  <a:pt x="2603232" y="3788187"/>
                </a:lnTo>
                <a:lnTo>
                  <a:pt x="2699349" y="3788187"/>
                </a:lnTo>
                <a:lnTo>
                  <a:pt x="2718371" y="3729368"/>
                </a:lnTo>
                <a:lnTo>
                  <a:pt x="2622255" y="3729368"/>
                </a:lnTo>
                <a:close/>
                <a:moveTo>
                  <a:pt x="9341851" y="3596564"/>
                </a:moveTo>
                <a:lnTo>
                  <a:pt x="9306434" y="3706062"/>
                </a:lnTo>
                <a:lnTo>
                  <a:pt x="9251049" y="3969820"/>
                </a:lnTo>
                <a:lnTo>
                  <a:pt x="9274286" y="3969820"/>
                </a:lnTo>
                <a:lnTo>
                  <a:pt x="9391285" y="3706062"/>
                </a:lnTo>
                <a:lnTo>
                  <a:pt x="9426701" y="3596564"/>
                </a:lnTo>
                <a:close/>
                <a:moveTo>
                  <a:pt x="548519" y="3593975"/>
                </a:moveTo>
                <a:lnTo>
                  <a:pt x="373228" y="4135917"/>
                </a:lnTo>
                <a:lnTo>
                  <a:pt x="686575" y="4135917"/>
                </a:lnTo>
                <a:lnTo>
                  <a:pt x="715588" y="4056013"/>
                </a:lnTo>
                <a:lnTo>
                  <a:pt x="494485" y="4056013"/>
                </a:lnTo>
                <a:lnTo>
                  <a:pt x="547253" y="3892876"/>
                </a:lnTo>
                <a:lnTo>
                  <a:pt x="750048" y="3892876"/>
                </a:lnTo>
                <a:lnTo>
                  <a:pt x="775771" y="3813342"/>
                </a:lnTo>
                <a:lnTo>
                  <a:pt x="572976" y="3813342"/>
                </a:lnTo>
                <a:lnTo>
                  <a:pt x="618207" y="3673509"/>
                </a:lnTo>
                <a:lnTo>
                  <a:pt x="831564" y="3673509"/>
                </a:lnTo>
                <a:lnTo>
                  <a:pt x="861161" y="3593975"/>
                </a:lnTo>
                <a:close/>
                <a:moveTo>
                  <a:pt x="6799308" y="3587316"/>
                </a:moveTo>
                <a:lnTo>
                  <a:pt x="6772506" y="3670180"/>
                </a:lnTo>
                <a:lnTo>
                  <a:pt x="6865102" y="3670180"/>
                </a:lnTo>
                <a:lnTo>
                  <a:pt x="6891904" y="3587316"/>
                </a:lnTo>
                <a:close/>
                <a:moveTo>
                  <a:pt x="2838225" y="3587316"/>
                </a:moveTo>
                <a:lnTo>
                  <a:pt x="2811424" y="3670180"/>
                </a:lnTo>
                <a:lnTo>
                  <a:pt x="2904020" y="3670180"/>
                </a:lnTo>
                <a:lnTo>
                  <a:pt x="2930821" y="3587316"/>
                </a:lnTo>
                <a:close/>
                <a:moveTo>
                  <a:pt x="7530759" y="3573258"/>
                </a:moveTo>
                <a:lnTo>
                  <a:pt x="7436480" y="3579547"/>
                </a:lnTo>
                <a:lnTo>
                  <a:pt x="7256526" y="4135917"/>
                </a:lnTo>
                <a:lnTo>
                  <a:pt x="7348769" y="4135917"/>
                </a:lnTo>
                <a:lnTo>
                  <a:pt x="7412066" y="3940226"/>
                </a:lnTo>
                <a:cubicBezTo>
                  <a:pt x="7423871" y="3903727"/>
                  <a:pt x="7436260" y="3874133"/>
                  <a:pt x="7449232" y="3851444"/>
                </a:cubicBezTo>
                <a:cubicBezTo>
                  <a:pt x="7462794" y="3834180"/>
                  <a:pt x="7479330" y="3820061"/>
                  <a:pt x="7498841" y="3809087"/>
                </a:cubicBezTo>
                <a:cubicBezTo>
                  <a:pt x="7518352" y="3798112"/>
                  <a:pt x="7538435" y="3792626"/>
                  <a:pt x="7559089" y="3792626"/>
                </a:cubicBezTo>
                <a:cubicBezTo>
                  <a:pt x="7583266" y="3792626"/>
                  <a:pt x="7597887" y="3800394"/>
                  <a:pt x="7602956" y="3815930"/>
                </a:cubicBezTo>
                <a:cubicBezTo>
                  <a:pt x="7608024" y="3831467"/>
                  <a:pt x="7605172" y="3855883"/>
                  <a:pt x="7594400" y="3889177"/>
                </a:cubicBezTo>
                <a:lnTo>
                  <a:pt x="7514597" y="4135917"/>
                </a:lnTo>
                <a:lnTo>
                  <a:pt x="7606839" y="4135917"/>
                </a:lnTo>
                <a:lnTo>
                  <a:pt x="7690116" y="3878448"/>
                </a:lnTo>
                <a:cubicBezTo>
                  <a:pt x="7707584" y="3824439"/>
                  <a:pt x="7708614" y="3784426"/>
                  <a:pt x="7693208" y="3758407"/>
                </a:cubicBezTo>
                <a:cubicBezTo>
                  <a:pt x="7677801" y="3732389"/>
                  <a:pt x="7648504" y="3719380"/>
                  <a:pt x="7605316" y="3719380"/>
                </a:cubicBezTo>
                <a:cubicBezTo>
                  <a:pt x="7553444" y="3719380"/>
                  <a:pt x="7505912" y="3738616"/>
                  <a:pt x="7462720" y="3777088"/>
                </a:cubicBezTo>
                <a:cubicBezTo>
                  <a:pt x="7462879" y="3776596"/>
                  <a:pt x="7467477" y="3763463"/>
                  <a:pt x="7476517" y="3737691"/>
                </a:cubicBezTo>
                <a:cubicBezTo>
                  <a:pt x="7485558" y="3711920"/>
                  <a:pt x="7490994" y="3696198"/>
                  <a:pt x="7492828" y="3690525"/>
                </a:cubicBezTo>
                <a:close/>
                <a:moveTo>
                  <a:pt x="6651575" y="3573258"/>
                </a:moveTo>
                <a:lnTo>
                  <a:pt x="6557295" y="3579547"/>
                </a:lnTo>
                <a:lnTo>
                  <a:pt x="6429152" y="3975739"/>
                </a:lnTo>
                <a:cubicBezTo>
                  <a:pt x="6419660" y="4005087"/>
                  <a:pt x="6413719" y="4029626"/>
                  <a:pt x="6411328" y="4049355"/>
                </a:cubicBezTo>
                <a:cubicBezTo>
                  <a:pt x="6408936" y="4069084"/>
                  <a:pt x="6410473" y="4086101"/>
                  <a:pt x="6415941" y="4100405"/>
                </a:cubicBezTo>
                <a:cubicBezTo>
                  <a:pt x="6421407" y="4114709"/>
                  <a:pt x="6431826" y="4125128"/>
                  <a:pt x="6447198" y="4131664"/>
                </a:cubicBezTo>
                <a:cubicBezTo>
                  <a:pt x="6462569" y="4138199"/>
                  <a:pt x="6483518" y="4141467"/>
                  <a:pt x="6510040" y="4141467"/>
                </a:cubicBezTo>
                <a:cubicBezTo>
                  <a:pt x="6516613" y="4141467"/>
                  <a:pt x="6523911" y="4141035"/>
                  <a:pt x="6531935" y="4140172"/>
                </a:cubicBezTo>
                <a:cubicBezTo>
                  <a:pt x="6539959" y="4139309"/>
                  <a:pt x="6546635" y="4138445"/>
                  <a:pt x="6551959" y="4137583"/>
                </a:cubicBezTo>
                <a:cubicBezTo>
                  <a:pt x="6557285" y="4136719"/>
                  <a:pt x="6562904" y="4135670"/>
                  <a:pt x="6568821" y="4134438"/>
                </a:cubicBezTo>
                <a:cubicBezTo>
                  <a:pt x="6574736" y="4133205"/>
                  <a:pt x="6577810" y="4132589"/>
                  <a:pt x="6578047" y="4132589"/>
                </a:cubicBezTo>
                <a:lnTo>
                  <a:pt x="6597954" y="4063412"/>
                </a:lnTo>
                <a:cubicBezTo>
                  <a:pt x="6579005" y="4066125"/>
                  <a:pt x="6563662" y="4067481"/>
                  <a:pt x="6551926" y="4067481"/>
                </a:cubicBezTo>
                <a:cubicBezTo>
                  <a:pt x="6528221" y="4067481"/>
                  <a:pt x="6514354" y="4061008"/>
                  <a:pt x="6510326" y="4048059"/>
                </a:cubicBezTo>
                <a:cubicBezTo>
                  <a:pt x="6506300" y="4035112"/>
                  <a:pt x="6510189" y="4010389"/>
                  <a:pt x="6521995" y="3973890"/>
                </a:cubicBezTo>
                <a:close/>
                <a:moveTo>
                  <a:pt x="4487373" y="3573258"/>
                </a:moveTo>
                <a:lnTo>
                  <a:pt x="4393094" y="3579547"/>
                </a:lnTo>
                <a:lnTo>
                  <a:pt x="4213140" y="4135917"/>
                </a:lnTo>
                <a:lnTo>
                  <a:pt x="4305384" y="4135917"/>
                </a:lnTo>
                <a:lnTo>
                  <a:pt x="4368679" y="3940226"/>
                </a:lnTo>
                <a:cubicBezTo>
                  <a:pt x="4380486" y="3903727"/>
                  <a:pt x="4392874" y="3874133"/>
                  <a:pt x="4405846" y="3851444"/>
                </a:cubicBezTo>
                <a:cubicBezTo>
                  <a:pt x="4419409" y="3834180"/>
                  <a:pt x="4435945" y="3820061"/>
                  <a:pt x="4455456" y="3809087"/>
                </a:cubicBezTo>
                <a:cubicBezTo>
                  <a:pt x="4474966" y="3798112"/>
                  <a:pt x="4495049" y="3792626"/>
                  <a:pt x="4515705" y="3792626"/>
                </a:cubicBezTo>
                <a:cubicBezTo>
                  <a:pt x="4539880" y="3792626"/>
                  <a:pt x="4554501" y="3800394"/>
                  <a:pt x="4559570" y="3815930"/>
                </a:cubicBezTo>
                <a:cubicBezTo>
                  <a:pt x="4564639" y="3831467"/>
                  <a:pt x="4561788" y="3855883"/>
                  <a:pt x="4551016" y="3889177"/>
                </a:cubicBezTo>
                <a:lnTo>
                  <a:pt x="4471210" y="4135917"/>
                </a:lnTo>
                <a:lnTo>
                  <a:pt x="4563454" y="4135917"/>
                </a:lnTo>
                <a:lnTo>
                  <a:pt x="4646732" y="3878448"/>
                </a:lnTo>
                <a:cubicBezTo>
                  <a:pt x="4664199" y="3824439"/>
                  <a:pt x="4665230" y="3784426"/>
                  <a:pt x="4649822" y="3758407"/>
                </a:cubicBezTo>
                <a:cubicBezTo>
                  <a:pt x="4634416" y="3732389"/>
                  <a:pt x="4605118" y="3719380"/>
                  <a:pt x="4561930" y="3719380"/>
                </a:cubicBezTo>
                <a:cubicBezTo>
                  <a:pt x="4510058" y="3719380"/>
                  <a:pt x="4462526" y="3738616"/>
                  <a:pt x="4419336" y="3777088"/>
                </a:cubicBezTo>
                <a:cubicBezTo>
                  <a:pt x="4419492" y="3776596"/>
                  <a:pt x="4424092" y="3763463"/>
                  <a:pt x="4433131" y="3737691"/>
                </a:cubicBezTo>
                <a:cubicBezTo>
                  <a:pt x="4442172" y="3711920"/>
                  <a:pt x="4447609" y="3696198"/>
                  <a:pt x="4449442" y="3690525"/>
                </a:cubicBezTo>
                <a:close/>
                <a:moveTo>
                  <a:pt x="1297986" y="3573258"/>
                </a:moveTo>
                <a:lnTo>
                  <a:pt x="1203707" y="3579547"/>
                </a:lnTo>
                <a:lnTo>
                  <a:pt x="1161233" y="3710871"/>
                </a:lnTo>
                <a:cubicBezTo>
                  <a:pt x="1153974" y="3733314"/>
                  <a:pt x="1147610" y="3756619"/>
                  <a:pt x="1142138" y="3780787"/>
                </a:cubicBezTo>
                <a:cubicBezTo>
                  <a:pt x="1132613" y="3739848"/>
                  <a:pt x="1100390" y="3719380"/>
                  <a:pt x="1045466" y="3719380"/>
                </a:cubicBezTo>
                <a:cubicBezTo>
                  <a:pt x="995002" y="3719380"/>
                  <a:pt x="949192" y="3738554"/>
                  <a:pt x="908033" y="3776903"/>
                </a:cubicBezTo>
                <a:cubicBezTo>
                  <a:pt x="866876" y="3815253"/>
                  <a:pt x="836086" y="3865994"/>
                  <a:pt x="815666" y="3929128"/>
                </a:cubicBezTo>
                <a:cubicBezTo>
                  <a:pt x="794608" y="3994235"/>
                  <a:pt x="792212" y="4046272"/>
                  <a:pt x="808479" y="4085237"/>
                </a:cubicBezTo>
                <a:cubicBezTo>
                  <a:pt x="824745" y="4124203"/>
                  <a:pt x="858110" y="4143687"/>
                  <a:pt x="908575" y="4143687"/>
                </a:cubicBezTo>
                <a:cubicBezTo>
                  <a:pt x="922658" y="4143687"/>
                  <a:pt x="935968" y="4142269"/>
                  <a:pt x="948505" y="4139432"/>
                </a:cubicBezTo>
                <a:cubicBezTo>
                  <a:pt x="961042" y="4136596"/>
                  <a:pt x="971743" y="4133267"/>
                  <a:pt x="980607" y="4129443"/>
                </a:cubicBezTo>
                <a:cubicBezTo>
                  <a:pt x="989472" y="4125621"/>
                  <a:pt x="998206" y="4120565"/>
                  <a:pt x="1006813" y="4114277"/>
                </a:cubicBezTo>
                <a:cubicBezTo>
                  <a:pt x="1015418" y="4107988"/>
                  <a:pt x="1022199" y="4102440"/>
                  <a:pt x="1027158" y="4097630"/>
                </a:cubicBezTo>
                <a:cubicBezTo>
                  <a:pt x="1032116" y="4092821"/>
                  <a:pt x="1037669" y="4087088"/>
                  <a:pt x="1043815" y="4080429"/>
                </a:cubicBezTo>
                <a:lnTo>
                  <a:pt x="1036077" y="4135917"/>
                </a:lnTo>
                <a:lnTo>
                  <a:pt x="1115996" y="4135917"/>
                </a:lnTo>
                <a:close/>
                <a:moveTo>
                  <a:pt x="7413334" y="2466641"/>
                </a:moveTo>
                <a:lnTo>
                  <a:pt x="7413334" y="2654045"/>
                </a:lnTo>
                <a:cubicBezTo>
                  <a:pt x="7397068" y="2690583"/>
                  <a:pt x="7370006" y="2721670"/>
                  <a:pt x="7332147" y="2747305"/>
                </a:cubicBezTo>
                <a:cubicBezTo>
                  <a:pt x="7294287" y="2772941"/>
                  <a:pt x="7249837" y="2785759"/>
                  <a:pt x="7198796" y="2785759"/>
                </a:cubicBezTo>
                <a:cubicBezTo>
                  <a:pt x="7156170" y="2785759"/>
                  <a:pt x="7123358" y="2774709"/>
                  <a:pt x="7100361" y="2752609"/>
                </a:cubicBezTo>
                <a:cubicBezTo>
                  <a:pt x="7077367" y="2730510"/>
                  <a:pt x="7065868" y="2698834"/>
                  <a:pt x="7065868" y="2657581"/>
                </a:cubicBezTo>
                <a:cubicBezTo>
                  <a:pt x="7065868" y="2597470"/>
                  <a:pt x="7086620" y="2553861"/>
                  <a:pt x="7128125" y="2526752"/>
                </a:cubicBezTo>
                <a:cubicBezTo>
                  <a:pt x="7169631" y="2499643"/>
                  <a:pt x="7234973" y="2481963"/>
                  <a:pt x="7324153" y="2473713"/>
                </a:cubicBezTo>
                <a:cubicBezTo>
                  <a:pt x="7326397" y="2473713"/>
                  <a:pt x="7341400" y="2472534"/>
                  <a:pt x="7369164" y="2470177"/>
                </a:cubicBezTo>
                <a:cubicBezTo>
                  <a:pt x="7396927" y="2467820"/>
                  <a:pt x="7411651" y="2466641"/>
                  <a:pt x="7413334" y="2466641"/>
                </a:cubicBezTo>
                <a:close/>
                <a:moveTo>
                  <a:pt x="5771807" y="2113048"/>
                </a:moveTo>
                <a:cubicBezTo>
                  <a:pt x="5847526" y="2113048"/>
                  <a:pt x="5904456" y="2140453"/>
                  <a:pt x="5942595" y="2195259"/>
                </a:cubicBezTo>
                <a:cubicBezTo>
                  <a:pt x="5980735" y="2250066"/>
                  <a:pt x="5999805" y="2337285"/>
                  <a:pt x="5999805" y="2456918"/>
                </a:cubicBezTo>
                <a:cubicBezTo>
                  <a:pt x="5997561" y="2668484"/>
                  <a:pt x="5922403" y="2774267"/>
                  <a:pt x="5774331" y="2774267"/>
                </a:cubicBezTo>
                <a:cubicBezTo>
                  <a:pt x="5706465" y="2774267"/>
                  <a:pt x="5652760" y="2745979"/>
                  <a:pt x="5613218" y="2689404"/>
                </a:cubicBezTo>
                <a:cubicBezTo>
                  <a:pt x="5573676" y="2632830"/>
                  <a:pt x="5553905" y="2550619"/>
                  <a:pt x="5553905" y="2442773"/>
                </a:cubicBezTo>
                <a:cubicBezTo>
                  <a:pt x="5553905" y="2334340"/>
                  <a:pt x="5573676" y="2252275"/>
                  <a:pt x="5613218" y="2196585"/>
                </a:cubicBezTo>
                <a:cubicBezTo>
                  <a:pt x="5652760" y="2140893"/>
                  <a:pt x="5705623" y="2113048"/>
                  <a:pt x="5771807" y="2113048"/>
                </a:cubicBezTo>
                <a:close/>
                <a:moveTo>
                  <a:pt x="4749310" y="2111281"/>
                </a:moveTo>
                <a:cubicBezTo>
                  <a:pt x="4825031" y="2111281"/>
                  <a:pt x="4881678" y="2139569"/>
                  <a:pt x="4919257" y="2196142"/>
                </a:cubicBezTo>
                <a:cubicBezTo>
                  <a:pt x="4956836" y="2252718"/>
                  <a:pt x="4975625" y="2334928"/>
                  <a:pt x="4975625" y="2442773"/>
                </a:cubicBezTo>
                <a:cubicBezTo>
                  <a:pt x="4975625" y="2549440"/>
                  <a:pt x="4956836" y="2631356"/>
                  <a:pt x="4919257" y="2688522"/>
                </a:cubicBezTo>
                <a:cubicBezTo>
                  <a:pt x="4881678" y="2745685"/>
                  <a:pt x="4825590" y="2774267"/>
                  <a:pt x="4750993" y="2774267"/>
                </a:cubicBezTo>
                <a:cubicBezTo>
                  <a:pt x="4675834" y="2774267"/>
                  <a:pt x="4619186" y="2745685"/>
                  <a:pt x="4581047" y="2688522"/>
                </a:cubicBezTo>
                <a:cubicBezTo>
                  <a:pt x="4542906" y="2631356"/>
                  <a:pt x="4523836" y="2549736"/>
                  <a:pt x="4523836" y="2443658"/>
                </a:cubicBezTo>
                <a:cubicBezTo>
                  <a:pt x="4523836" y="2335812"/>
                  <a:pt x="4542767" y="2253455"/>
                  <a:pt x="4580626" y="2196585"/>
                </a:cubicBezTo>
                <a:cubicBezTo>
                  <a:pt x="4618484" y="2139714"/>
                  <a:pt x="4674712" y="2111281"/>
                  <a:pt x="4749310" y="2111281"/>
                </a:cubicBezTo>
                <a:close/>
                <a:moveTo>
                  <a:pt x="6441279" y="1960119"/>
                </a:moveTo>
                <a:lnTo>
                  <a:pt x="6441279" y="2931615"/>
                </a:lnTo>
                <a:lnTo>
                  <a:pt x="6661706" y="2931615"/>
                </a:lnTo>
                <a:lnTo>
                  <a:pt x="6661706" y="1960119"/>
                </a:lnTo>
                <a:close/>
                <a:moveTo>
                  <a:pt x="8368598" y="1936252"/>
                </a:moveTo>
                <a:cubicBezTo>
                  <a:pt x="8334383" y="1936252"/>
                  <a:pt x="8302273" y="1939494"/>
                  <a:pt x="8272267" y="1945976"/>
                </a:cubicBezTo>
                <a:cubicBezTo>
                  <a:pt x="8242259" y="1952460"/>
                  <a:pt x="8217020" y="1960414"/>
                  <a:pt x="8196547" y="1969845"/>
                </a:cubicBezTo>
                <a:cubicBezTo>
                  <a:pt x="8176076" y="1979273"/>
                  <a:pt x="8156724" y="1991208"/>
                  <a:pt x="8138497" y="2005645"/>
                </a:cubicBezTo>
                <a:cubicBezTo>
                  <a:pt x="8120268" y="2020084"/>
                  <a:pt x="8105965" y="2033049"/>
                  <a:pt x="8095589" y="2044540"/>
                </a:cubicBezTo>
                <a:cubicBezTo>
                  <a:pt x="8085212" y="2056031"/>
                  <a:pt x="8074416" y="2069144"/>
                  <a:pt x="8063198" y="2083877"/>
                </a:cubicBezTo>
                <a:lnTo>
                  <a:pt x="8037960" y="1960119"/>
                </a:lnTo>
                <a:lnTo>
                  <a:pt x="7859599" y="1960119"/>
                </a:lnTo>
                <a:lnTo>
                  <a:pt x="7859599" y="2931615"/>
                </a:lnTo>
                <a:lnTo>
                  <a:pt x="8080025" y="2931615"/>
                </a:lnTo>
                <a:lnTo>
                  <a:pt x="8080025" y="2460453"/>
                </a:lnTo>
                <a:cubicBezTo>
                  <a:pt x="8080025" y="2377359"/>
                  <a:pt x="8086475" y="2306051"/>
                  <a:pt x="8099375" y="2246531"/>
                </a:cubicBezTo>
                <a:cubicBezTo>
                  <a:pt x="8116762" y="2206456"/>
                  <a:pt x="8142282" y="2174043"/>
                  <a:pt x="8175935" y="2149291"/>
                </a:cubicBezTo>
                <a:cubicBezTo>
                  <a:pt x="8209588" y="2124540"/>
                  <a:pt x="8249691" y="2112164"/>
                  <a:pt x="8296244" y="2112164"/>
                </a:cubicBezTo>
                <a:cubicBezTo>
                  <a:pt x="8353454" y="2112164"/>
                  <a:pt x="8392996" y="2133380"/>
                  <a:pt x="8414871" y="2175812"/>
                </a:cubicBezTo>
                <a:cubicBezTo>
                  <a:pt x="8436744" y="2218243"/>
                  <a:pt x="8447682" y="2282772"/>
                  <a:pt x="8447682" y="2369403"/>
                </a:cubicBezTo>
                <a:lnTo>
                  <a:pt x="8447682" y="2931615"/>
                </a:lnTo>
                <a:lnTo>
                  <a:pt x="8668108" y="2931615"/>
                </a:lnTo>
                <a:lnTo>
                  <a:pt x="8668108" y="2363215"/>
                </a:lnTo>
                <a:cubicBezTo>
                  <a:pt x="8673716" y="2312534"/>
                  <a:pt x="8684374" y="2269220"/>
                  <a:pt x="8700078" y="2233271"/>
                </a:cubicBezTo>
                <a:cubicBezTo>
                  <a:pt x="8737657" y="2151945"/>
                  <a:pt x="8799354" y="2111281"/>
                  <a:pt x="8885169" y="2111281"/>
                </a:cubicBezTo>
                <a:cubicBezTo>
                  <a:pt x="8941256" y="2111281"/>
                  <a:pt x="8979256" y="2132349"/>
                  <a:pt x="8999168" y="2174485"/>
                </a:cubicBezTo>
                <a:cubicBezTo>
                  <a:pt x="9019078" y="2216621"/>
                  <a:pt x="9029035" y="2285130"/>
                  <a:pt x="9029035" y="2380011"/>
                </a:cubicBezTo>
                <a:lnTo>
                  <a:pt x="9029035" y="2931615"/>
                </a:lnTo>
                <a:lnTo>
                  <a:pt x="9250301" y="2931615"/>
                </a:lnTo>
                <a:lnTo>
                  <a:pt x="9250301" y="2311060"/>
                </a:lnTo>
                <a:cubicBezTo>
                  <a:pt x="9250301" y="2187304"/>
                  <a:pt x="9225483" y="2093897"/>
                  <a:pt x="9175845" y="2030838"/>
                </a:cubicBezTo>
                <a:cubicBezTo>
                  <a:pt x="9126207" y="1967781"/>
                  <a:pt x="9048385" y="1936252"/>
                  <a:pt x="8942379" y="1936252"/>
                </a:cubicBezTo>
                <a:cubicBezTo>
                  <a:pt x="8877876" y="1936252"/>
                  <a:pt x="8819264" y="1949806"/>
                  <a:pt x="8766542" y="1976915"/>
                </a:cubicBezTo>
                <a:cubicBezTo>
                  <a:pt x="8713819" y="2004024"/>
                  <a:pt x="8670912" y="2042625"/>
                  <a:pt x="8637821" y="2092717"/>
                </a:cubicBezTo>
                <a:cubicBezTo>
                  <a:pt x="8619872" y="2050875"/>
                  <a:pt x="8588882" y="2014337"/>
                  <a:pt x="8544855" y="1983103"/>
                </a:cubicBezTo>
                <a:cubicBezTo>
                  <a:pt x="8500825" y="1951869"/>
                  <a:pt x="8442073" y="1936252"/>
                  <a:pt x="8368598" y="1936252"/>
                </a:cubicBezTo>
                <a:close/>
                <a:moveTo>
                  <a:pt x="7277040" y="1936252"/>
                </a:moveTo>
                <a:cubicBezTo>
                  <a:pt x="7150281" y="1936252"/>
                  <a:pt x="7032496" y="1960710"/>
                  <a:pt x="6923684" y="2009622"/>
                </a:cubicBezTo>
                <a:cubicBezTo>
                  <a:pt x="6924246" y="2010802"/>
                  <a:pt x="6933500" y="2037321"/>
                  <a:pt x="6951449" y="2089180"/>
                </a:cubicBezTo>
                <a:cubicBezTo>
                  <a:pt x="6969397" y="2141041"/>
                  <a:pt x="6978651" y="2167855"/>
                  <a:pt x="6979212" y="2169624"/>
                </a:cubicBezTo>
                <a:cubicBezTo>
                  <a:pt x="7089706" y="2125423"/>
                  <a:pt x="7182531" y="2103324"/>
                  <a:pt x="7257689" y="2103324"/>
                </a:cubicBezTo>
                <a:cubicBezTo>
                  <a:pt x="7310412" y="2103324"/>
                  <a:pt x="7349674" y="2116732"/>
                  <a:pt x="7375475" y="2143547"/>
                </a:cubicBezTo>
                <a:cubicBezTo>
                  <a:pt x="7401275" y="2170360"/>
                  <a:pt x="7414175" y="2213232"/>
                  <a:pt x="7414175" y="2272165"/>
                </a:cubicBezTo>
                <a:lnTo>
                  <a:pt x="7414175" y="2323436"/>
                </a:lnTo>
                <a:cubicBezTo>
                  <a:pt x="7399591" y="2325204"/>
                  <a:pt x="7379680" y="2327267"/>
                  <a:pt x="7354442" y="2329623"/>
                </a:cubicBezTo>
                <a:cubicBezTo>
                  <a:pt x="7329202" y="2331981"/>
                  <a:pt x="7306485" y="2334340"/>
                  <a:pt x="7286294" y="2336696"/>
                </a:cubicBezTo>
                <a:cubicBezTo>
                  <a:pt x="7266103" y="2339055"/>
                  <a:pt x="7247313" y="2341410"/>
                  <a:pt x="7229926" y="2343768"/>
                </a:cubicBezTo>
                <a:cubicBezTo>
                  <a:pt x="7103167" y="2356734"/>
                  <a:pt x="7008378" y="2387524"/>
                  <a:pt x="6945559" y="2436143"/>
                </a:cubicBezTo>
                <a:cubicBezTo>
                  <a:pt x="6882741" y="2484763"/>
                  <a:pt x="6851331" y="2559459"/>
                  <a:pt x="6851331" y="2660233"/>
                </a:cubicBezTo>
                <a:cubicBezTo>
                  <a:pt x="6851331" y="2753935"/>
                  <a:pt x="6877832" y="2825685"/>
                  <a:pt x="6930836" y="2875483"/>
                </a:cubicBezTo>
                <a:cubicBezTo>
                  <a:pt x="6983839" y="2925281"/>
                  <a:pt x="7053249" y="2950178"/>
                  <a:pt x="7139062" y="2950178"/>
                </a:cubicBezTo>
                <a:cubicBezTo>
                  <a:pt x="7201881" y="2950178"/>
                  <a:pt x="7255305" y="2939129"/>
                  <a:pt x="7299335" y="2917029"/>
                </a:cubicBezTo>
                <a:cubicBezTo>
                  <a:pt x="7343364" y="2894930"/>
                  <a:pt x="7388374" y="2860307"/>
                  <a:pt x="7434366" y="2813162"/>
                </a:cubicBezTo>
                <a:cubicBezTo>
                  <a:pt x="7434366" y="2815520"/>
                  <a:pt x="7440255" y="2835261"/>
                  <a:pt x="7452034" y="2872389"/>
                </a:cubicBezTo>
                <a:cubicBezTo>
                  <a:pt x="7463813" y="2909515"/>
                  <a:pt x="7469982" y="2929257"/>
                  <a:pt x="7470544" y="2931615"/>
                </a:cubicBezTo>
                <a:lnTo>
                  <a:pt x="7633760" y="2931615"/>
                </a:lnTo>
                <a:lnTo>
                  <a:pt x="7633760" y="2297801"/>
                </a:lnTo>
                <a:cubicBezTo>
                  <a:pt x="7633760" y="2170508"/>
                  <a:pt x="7605435" y="2078427"/>
                  <a:pt x="7548786" y="2021556"/>
                </a:cubicBezTo>
                <a:cubicBezTo>
                  <a:pt x="7492137" y="1964686"/>
                  <a:pt x="7401555" y="1936252"/>
                  <a:pt x="7277040" y="1936252"/>
                </a:cubicBezTo>
                <a:close/>
                <a:moveTo>
                  <a:pt x="4754359" y="1936252"/>
                </a:moveTo>
                <a:cubicBezTo>
                  <a:pt x="4611333" y="1936252"/>
                  <a:pt x="4500560" y="1981483"/>
                  <a:pt x="4422036" y="2071944"/>
                </a:cubicBezTo>
                <a:cubicBezTo>
                  <a:pt x="4343512" y="2162404"/>
                  <a:pt x="4304251" y="2286015"/>
                  <a:pt x="4304251" y="2442773"/>
                </a:cubicBezTo>
                <a:cubicBezTo>
                  <a:pt x="4304251" y="2594819"/>
                  <a:pt x="4343512" y="2717397"/>
                  <a:pt x="4422036" y="2810509"/>
                </a:cubicBezTo>
                <a:cubicBezTo>
                  <a:pt x="4500560" y="2903623"/>
                  <a:pt x="4608248" y="2950178"/>
                  <a:pt x="4745103" y="2950178"/>
                </a:cubicBezTo>
                <a:cubicBezTo>
                  <a:pt x="4887567" y="2950178"/>
                  <a:pt x="4998340" y="2904360"/>
                  <a:pt x="5077425" y="2812720"/>
                </a:cubicBezTo>
                <a:cubicBezTo>
                  <a:pt x="5156510" y="2721080"/>
                  <a:pt x="5196051" y="2597765"/>
                  <a:pt x="5196051" y="2442773"/>
                </a:cubicBezTo>
                <a:cubicBezTo>
                  <a:pt x="5196051" y="2289550"/>
                  <a:pt x="5156930" y="2166825"/>
                  <a:pt x="5078687" y="2074595"/>
                </a:cubicBezTo>
                <a:cubicBezTo>
                  <a:pt x="5000445" y="1982366"/>
                  <a:pt x="4892335" y="1936252"/>
                  <a:pt x="4754359" y="1936252"/>
                </a:cubicBezTo>
                <a:close/>
                <a:moveTo>
                  <a:pt x="3805568" y="1936252"/>
                </a:moveTo>
                <a:cubicBezTo>
                  <a:pt x="3690587" y="1936252"/>
                  <a:pt x="3585983" y="1985166"/>
                  <a:pt x="3491755" y="2082993"/>
                </a:cubicBezTo>
                <a:lnTo>
                  <a:pt x="3467357" y="1960119"/>
                </a:lnTo>
                <a:lnTo>
                  <a:pt x="3289840" y="1960119"/>
                </a:lnTo>
                <a:lnTo>
                  <a:pt x="3289840" y="2931615"/>
                </a:lnTo>
                <a:lnTo>
                  <a:pt x="3510264" y="2931615"/>
                </a:lnTo>
                <a:lnTo>
                  <a:pt x="3510264" y="2458685"/>
                </a:lnTo>
                <a:cubicBezTo>
                  <a:pt x="3510264" y="2363215"/>
                  <a:pt x="3515592" y="2292497"/>
                  <a:pt x="3526249" y="2246531"/>
                </a:cubicBezTo>
                <a:cubicBezTo>
                  <a:pt x="3544198" y="2207634"/>
                  <a:pt x="3572942" y="2175369"/>
                  <a:pt x="3612484" y="2149734"/>
                </a:cubicBezTo>
                <a:cubicBezTo>
                  <a:pt x="3652026" y="2124098"/>
                  <a:pt x="3695636" y="2111281"/>
                  <a:pt x="3743309" y="2111281"/>
                </a:cubicBezTo>
                <a:cubicBezTo>
                  <a:pt x="3804446" y="2111281"/>
                  <a:pt x="3846792" y="2130727"/>
                  <a:pt x="3870349" y="2169624"/>
                </a:cubicBezTo>
                <a:cubicBezTo>
                  <a:pt x="3893906" y="2208518"/>
                  <a:pt x="3905965" y="2267156"/>
                  <a:pt x="3906526" y="2345536"/>
                </a:cubicBezTo>
                <a:lnTo>
                  <a:pt x="3906526" y="2931615"/>
                </a:lnTo>
                <a:lnTo>
                  <a:pt x="4127794" y="2931615"/>
                </a:lnTo>
                <a:lnTo>
                  <a:pt x="4127794" y="2317248"/>
                </a:lnTo>
                <a:cubicBezTo>
                  <a:pt x="4127794" y="2193491"/>
                  <a:pt x="4101012" y="2099052"/>
                  <a:pt x="4047447" y="2033931"/>
                </a:cubicBezTo>
                <a:cubicBezTo>
                  <a:pt x="3993883" y="1968813"/>
                  <a:pt x="3913257" y="1936252"/>
                  <a:pt x="3805568" y="1936252"/>
                </a:cubicBezTo>
                <a:close/>
                <a:moveTo>
                  <a:pt x="6441279" y="1620671"/>
                </a:moveTo>
                <a:lnTo>
                  <a:pt x="6441279" y="1818683"/>
                </a:lnTo>
                <a:lnTo>
                  <a:pt x="6662546" y="1818683"/>
                </a:lnTo>
                <a:lnTo>
                  <a:pt x="6662546" y="1620671"/>
                </a:lnTo>
                <a:close/>
                <a:moveTo>
                  <a:pt x="6211818" y="1587080"/>
                </a:moveTo>
                <a:lnTo>
                  <a:pt x="5991392" y="1602107"/>
                </a:lnTo>
                <a:lnTo>
                  <a:pt x="5991392" y="1915920"/>
                </a:lnTo>
                <a:cubicBezTo>
                  <a:pt x="5991392" y="1969548"/>
                  <a:pt x="5994196" y="2025239"/>
                  <a:pt x="5999805" y="2082993"/>
                </a:cubicBezTo>
                <a:cubicBezTo>
                  <a:pt x="5945399" y="1985166"/>
                  <a:pt x="5852573" y="1936252"/>
                  <a:pt x="5721328" y="1936252"/>
                </a:cubicBezTo>
                <a:cubicBezTo>
                  <a:pt x="5600738" y="1936252"/>
                  <a:pt x="5506090" y="1982073"/>
                  <a:pt x="5437383" y="2073711"/>
                </a:cubicBezTo>
                <a:cubicBezTo>
                  <a:pt x="5368674" y="2165351"/>
                  <a:pt x="5334320" y="2286603"/>
                  <a:pt x="5334320" y="2437470"/>
                </a:cubicBezTo>
                <a:cubicBezTo>
                  <a:pt x="5334320" y="2593051"/>
                  <a:pt x="5368814" y="2717397"/>
                  <a:pt x="5437804" y="2810509"/>
                </a:cubicBezTo>
                <a:cubicBezTo>
                  <a:pt x="5506791" y="2903623"/>
                  <a:pt x="5601580" y="2950178"/>
                  <a:pt x="5722169" y="2950178"/>
                </a:cubicBezTo>
                <a:cubicBezTo>
                  <a:pt x="5755823" y="2950178"/>
                  <a:pt x="5786530" y="2946791"/>
                  <a:pt x="5814294" y="2940013"/>
                </a:cubicBezTo>
                <a:cubicBezTo>
                  <a:pt x="5842057" y="2933236"/>
                  <a:pt x="5865053" y="2925281"/>
                  <a:pt x="5883282" y="2916146"/>
                </a:cubicBezTo>
                <a:cubicBezTo>
                  <a:pt x="5901511" y="2907011"/>
                  <a:pt x="5918478" y="2894930"/>
                  <a:pt x="5934182" y="2879903"/>
                </a:cubicBezTo>
                <a:cubicBezTo>
                  <a:pt x="5949887" y="2864875"/>
                  <a:pt x="5961805" y="2851615"/>
                  <a:pt x="5969938" y="2840123"/>
                </a:cubicBezTo>
                <a:cubicBezTo>
                  <a:pt x="5978071" y="2828632"/>
                  <a:pt x="5986905" y="2814930"/>
                  <a:pt x="5996440" y="2799018"/>
                </a:cubicBezTo>
                <a:lnTo>
                  <a:pt x="6020837" y="2931615"/>
                </a:lnTo>
                <a:lnTo>
                  <a:pt x="6211818" y="2931615"/>
                </a:lnTo>
                <a:close/>
                <a:moveTo>
                  <a:pt x="1812113" y="649370"/>
                </a:moveTo>
                <a:cubicBezTo>
                  <a:pt x="1102566" y="649370"/>
                  <a:pt x="527365" y="1253738"/>
                  <a:pt x="527365" y="1999265"/>
                </a:cubicBezTo>
                <a:cubicBezTo>
                  <a:pt x="527365" y="2744790"/>
                  <a:pt x="1102566" y="3349156"/>
                  <a:pt x="1812113" y="3349156"/>
                </a:cubicBezTo>
                <a:cubicBezTo>
                  <a:pt x="1856461" y="3349156"/>
                  <a:pt x="1900282" y="3346795"/>
                  <a:pt x="1943473" y="3342187"/>
                </a:cubicBezTo>
                <a:lnTo>
                  <a:pt x="2035196" y="3327478"/>
                </a:lnTo>
                <a:lnTo>
                  <a:pt x="2081253" y="3321723"/>
                </a:lnTo>
                <a:lnTo>
                  <a:pt x="2099947" y="3313921"/>
                </a:lnTo>
                <a:lnTo>
                  <a:pt x="2164481" y="3296486"/>
                </a:lnTo>
                <a:lnTo>
                  <a:pt x="2162402" y="3287855"/>
                </a:lnTo>
                <a:lnTo>
                  <a:pt x="2190724" y="3276035"/>
                </a:lnTo>
                <a:lnTo>
                  <a:pt x="2208183" y="3262937"/>
                </a:lnTo>
                <a:lnTo>
                  <a:pt x="2275531" y="3220003"/>
                </a:lnTo>
                <a:cubicBezTo>
                  <a:pt x="2346913" y="3158105"/>
                  <a:pt x="2392412" y="3064432"/>
                  <a:pt x="2392412" y="2959592"/>
                </a:cubicBezTo>
                <a:cubicBezTo>
                  <a:pt x="2392412" y="2773211"/>
                  <a:pt x="2248613" y="2622119"/>
                  <a:pt x="2071225" y="2622119"/>
                </a:cubicBezTo>
                <a:lnTo>
                  <a:pt x="2046975" y="2624688"/>
                </a:lnTo>
                <a:lnTo>
                  <a:pt x="2041911" y="2626558"/>
                </a:lnTo>
                <a:cubicBezTo>
                  <a:pt x="2021597" y="2632701"/>
                  <a:pt x="1999890" y="2637991"/>
                  <a:pt x="1977048" y="2642315"/>
                </a:cubicBezTo>
                <a:lnTo>
                  <a:pt x="1961208" y="2643746"/>
                </a:lnTo>
                <a:lnTo>
                  <a:pt x="1946205" y="2648640"/>
                </a:lnTo>
                <a:lnTo>
                  <a:pt x="1921726" y="2662599"/>
                </a:lnTo>
                <a:lnTo>
                  <a:pt x="1812113" y="2674209"/>
                </a:lnTo>
                <a:cubicBezTo>
                  <a:pt x="1457340" y="2674209"/>
                  <a:pt x="1169738" y="2372025"/>
                  <a:pt x="1169738" y="1999265"/>
                </a:cubicBezTo>
                <a:cubicBezTo>
                  <a:pt x="1169738" y="1626501"/>
                  <a:pt x="1457340" y="1324317"/>
                  <a:pt x="1812113" y="1324317"/>
                </a:cubicBezTo>
                <a:cubicBezTo>
                  <a:pt x="2166887" y="1324317"/>
                  <a:pt x="2454488" y="1626501"/>
                  <a:pt x="2454488" y="1999265"/>
                </a:cubicBezTo>
                <a:lnTo>
                  <a:pt x="2453176" y="2012933"/>
                </a:lnTo>
                <a:lnTo>
                  <a:pt x="2454841" y="2012951"/>
                </a:lnTo>
                <a:lnTo>
                  <a:pt x="2454841" y="2794999"/>
                </a:lnTo>
                <a:lnTo>
                  <a:pt x="2461631" y="2794999"/>
                </a:lnTo>
                <a:lnTo>
                  <a:pt x="2459058" y="2822378"/>
                </a:lnTo>
                <a:cubicBezTo>
                  <a:pt x="2459058" y="3011374"/>
                  <a:pt x="2601835" y="3164587"/>
                  <a:pt x="2777960" y="3164587"/>
                </a:cubicBezTo>
                <a:cubicBezTo>
                  <a:pt x="2954085" y="3164587"/>
                  <a:pt x="3096862" y="3011374"/>
                  <a:pt x="3096862" y="2822378"/>
                </a:cubicBezTo>
                <a:lnTo>
                  <a:pt x="3094290" y="2794999"/>
                </a:lnTo>
                <a:lnTo>
                  <a:pt x="3096859" y="2794999"/>
                </a:lnTo>
                <a:lnTo>
                  <a:pt x="3096859" y="1999290"/>
                </a:lnTo>
                <a:lnTo>
                  <a:pt x="3096862" y="1999265"/>
                </a:lnTo>
                <a:lnTo>
                  <a:pt x="3096859" y="1999238"/>
                </a:lnTo>
                <a:lnTo>
                  <a:pt x="3096859" y="1925678"/>
                </a:lnTo>
                <a:lnTo>
                  <a:pt x="3093324" y="1925678"/>
                </a:lnTo>
                <a:lnTo>
                  <a:pt x="3090228" y="1861244"/>
                </a:lnTo>
                <a:cubicBezTo>
                  <a:pt x="3024435" y="1180552"/>
                  <a:pt x="2477314" y="649370"/>
                  <a:pt x="1812113" y="649370"/>
                </a:cubicBezTo>
                <a:close/>
                <a:moveTo>
                  <a:pt x="1769627" y="0"/>
                </a:moveTo>
                <a:cubicBezTo>
                  <a:pt x="2502629" y="0"/>
                  <a:pt x="3131542" y="455272"/>
                  <a:pt x="3400187" y="1104113"/>
                </a:cubicBezTo>
                <a:lnTo>
                  <a:pt x="3410729" y="1133541"/>
                </a:lnTo>
                <a:lnTo>
                  <a:pt x="8935691" y="1133541"/>
                </a:lnTo>
                <a:lnTo>
                  <a:pt x="9003057" y="1136943"/>
                </a:lnTo>
                <a:cubicBezTo>
                  <a:pt x="9451813" y="1182517"/>
                  <a:pt x="9802004" y="1561506"/>
                  <a:pt x="9802004" y="2022286"/>
                </a:cubicBezTo>
                <a:lnTo>
                  <a:pt x="9802004" y="2367351"/>
                </a:lnTo>
                <a:lnTo>
                  <a:pt x="9802964" y="2367351"/>
                </a:lnTo>
                <a:lnTo>
                  <a:pt x="9802964" y="3918077"/>
                </a:lnTo>
                <a:cubicBezTo>
                  <a:pt x="9802964" y="4379609"/>
                  <a:pt x="9428819" y="4753754"/>
                  <a:pt x="8967287" y="4753754"/>
                </a:cubicBezTo>
                <a:lnTo>
                  <a:pt x="830559" y="4753754"/>
                </a:lnTo>
                <a:cubicBezTo>
                  <a:pt x="426719" y="4753754"/>
                  <a:pt x="89784" y="4467299"/>
                  <a:pt x="11860" y="4086495"/>
                </a:cubicBezTo>
                <a:lnTo>
                  <a:pt x="0" y="3968845"/>
                </a:lnTo>
                <a:lnTo>
                  <a:pt x="0" y="2318352"/>
                </a:lnTo>
                <a:lnTo>
                  <a:pt x="0" y="2318350"/>
                </a:lnTo>
                <a:lnTo>
                  <a:pt x="0" y="1807782"/>
                </a:lnTo>
                <a:cubicBezTo>
                  <a:pt x="0" y="809371"/>
                  <a:pt x="792287" y="0"/>
                  <a:pt x="1769627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0847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The Orion Nebula | The Most Spectacular Deep Sky Object (Astrophotography)">
            <a:extLst>
              <a:ext uri="{FF2B5EF4-FFF2-40B4-BE49-F238E27FC236}">
                <a16:creationId xmlns:a16="http://schemas.microsoft.com/office/drawing/2014/main" id="{FF01B482-80D7-4F00-A503-8A08F8B2D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6014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EE6C906-A845-4651-B063-03FA22BE3987}"/>
              </a:ext>
            </a:extLst>
          </p:cNvPr>
          <p:cNvSpPr/>
          <p:nvPr/>
        </p:nvSpPr>
        <p:spPr>
          <a:xfrm>
            <a:off x="6601421" y="3"/>
            <a:ext cx="330458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D24F3D2-8BE6-4520-990B-7F54D0F8213D}"/>
              </a:ext>
            </a:extLst>
          </p:cNvPr>
          <p:cNvSpPr/>
          <p:nvPr/>
        </p:nvSpPr>
        <p:spPr>
          <a:xfrm>
            <a:off x="7848020" y="5622878"/>
            <a:ext cx="1763897" cy="828469"/>
          </a:xfrm>
          <a:custGeom>
            <a:avLst/>
            <a:gdLst/>
            <a:ahLst/>
            <a:cxnLst/>
            <a:rect l="l" t="t" r="r" b="b"/>
            <a:pathLst>
              <a:path w="9975459" h="4556494">
                <a:moveTo>
                  <a:pt x="9401469" y="3900388"/>
                </a:moveTo>
                <a:cubicBezTo>
                  <a:pt x="9385950" y="3900388"/>
                  <a:pt x="9370954" y="3905879"/>
                  <a:pt x="9356478" y="3916862"/>
                </a:cubicBezTo>
                <a:cubicBezTo>
                  <a:pt x="9342002" y="3927844"/>
                  <a:pt x="9332208" y="3940856"/>
                  <a:pt x="9327098" y="3955896"/>
                </a:cubicBezTo>
                <a:cubicBezTo>
                  <a:pt x="9322066" y="3970699"/>
                  <a:pt x="9323095" y="3983472"/>
                  <a:pt x="9330187" y="3994215"/>
                </a:cubicBezTo>
                <a:cubicBezTo>
                  <a:pt x="9337278" y="4004959"/>
                  <a:pt x="9348583" y="4010330"/>
                  <a:pt x="9364102" y="4010330"/>
                </a:cubicBezTo>
                <a:cubicBezTo>
                  <a:pt x="9379382" y="4010330"/>
                  <a:pt x="9394159" y="4004959"/>
                  <a:pt x="9408436" y="3994215"/>
                </a:cubicBezTo>
                <a:cubicBezTo>
                  <a:pt x="9422711" y="3983472"/>
                  <a:pt x="9432366" y="3970699"/>
                  <a:pt x="9437398" y="3955896"/>
                </a:cubicBezTo>
                <a:cubicBezTo>
                  <a:pt x="9442508" y="3940856"/>
                  <a:pt x="9441618" y="3927844"/>
                  <a:pt x="9434726" y="3916862"/>
                </a:cubicBezTo>
                <a:cubicBezTo>
                  <a:pt x="9427834" y="3905879"/>
                  <a:pt x="9416748" y="3900388"/>
                  <a:pt x="9401469" y="3900388"/>
                </a:cubicBezTo>
                <a:close/>
                <a:moveTo>
                  <a:pt x="5017752" y="3815514"/>
                </a:moveTo>
                <a:lnTo>
                  <a:pt x="4991950" y="3891435"/>
                </a:lnTo>
                <a:cubicBezTo>
                  <a:pt x="4979994" y="3906237"/>
                  <a:pt x="4964194" y="3918831"/>
                  <a:pt x="4944550" y="3929217"/>
                </a:cubicBezTo>
                <a:cubicBezTo>
                  <a:pt x="4924906" y="3939602"/>
                  <a:pt x="4904221" y="3944795"/>
                  <a:pt x="4882495" y="3944795"/>
                </a:cubicBezTo>
                <a:cubicBezTo>
                  <a:pt x="4864350" y="3944795"/>
                  <a:pt x="4851905" y="3940318"/>
                  <a:pt x="4845159" y="3931365"/>
                </a:cubicBezTo>
                <a:cubicBezTo>
                  <a:pt x="4838412" y="3922412"/>
                  <a:pt x="4837880" y="3909580"/>
                  <a:pt x="4843561" y="3892868"/>
                </a:cubicBezTo>
                <a:cubicBezTo>
                  <a:pt x="4851835" y="3868516"/>
                  <a:pt x="4866672" y="3850849"/>
                  <a:pt x="4888071" y="3839866"/>
                </a:cubicBezTo>
                <a:cubicBezTo>
                  <a:pt x="4909471" y="3828884"/>
                  <a:pt x="4939720" y="3821722"/>
                  <a:pt x="4978818" y="3818379"/>
                </a:cubicBezTo>
                <a:cubicBezTo>
                  <a:pt x="4979772" y="3818379"/>
                  <a:pt x="4986321" y="3817902"/>
                  <a:pt x="4998463" y="3816947"/>
                </a:cubicBezTo>
                <a:cubicBezTo>
                  <a:pt x="5010606" y="3815992"/>
                  <a:pt x="5017035" y="3815514"/>
                  <a:pt x="5017752" y="3815514"/>
                </a:cubicBezTo>
                <a:close/>
                <a:moveTo>
                  <a:pt x="2293602" y="3815514"/>
                </a:moveTo>
                <a:lnTo>
                  <a:pt x="2267801" y="3891435"/>
                </a:lnTo>
                <a:cubicBezTo>
                  <a:pt x="2255846" y="3906237"/>
                  <a:pt x="2240046" y="3918831"/>
                  <a:pt x="2220401" y="3929217"/>
                </a:cubicBezTo>
                <a:cubicBezTo>
                  <a:pt x="2200757" y="3939602"/>
                  <a:pt x="2180072" y="3944795"/>
                  <a:pt x="2158346" y="3944795"/>
                </a:cubicBezTo>
                <a:cubicBezTo>
                  <a:pt x="2140201" y="3944795"/>
                  <a:pt x="2127756" y="3940318"/>
                  <a:pt x="2121010" y="3931365"/>
                </a:cubicBezTo>
                <a:cubicBezTo>
                  <a:pt x="2114263" y="3922412"/>
                  <a:pt x="2113731" y="3909580"/>
                  <a:pt x="2119412" y="3892868"/>
                </a:cubicBezTo>
                <a:cubicBezTo>
                  <a:pt x="2127686" y="3868516"/>
                  <a:pt x="2142523" y="3850849"/>
                  <a:pt x="2163922" y="3839866"/>
                </a:cubicBezTo>
                <a:cubicBezTo>
                  <a:pt x="2185321" y="3828884"/>
                  <a:pt x="2215570" y="3821722"/>
                  <a:pt x="2254669" y="3818379"/>
                </a:cubicBezTo>
                <a:cubicBezTo>
                  <a:pt x="2255624" y="3818379"/>
                  <a:pt x="2262172" y="3817902"/>
                  <a:pt x="2274315" y="3816947"/>
                </a:cubicBezTo>
                <a:cubicBezTo>
                  <a:pt x="2286457" y="3815992"/>
                  <a:pt x="2292887" y="3815514"/>
                  <a:pt x="2293602" y="3815514"/>
                </a:cubicBezTo>
                <a:close/>
                <a:moveTo>
                  <a:pt x="7214209" y="3672267"/>
                </a:moveTo>
                <a:cubicBezTo>
                  <a:pt x="7244448" y="3672506"/>
                  <a:pt x="7263834" y="3683249"/>
                  <a:pt x="7272370" y="3704498"/>
                </a:cubicBezTo>
                <a:cubicBezTo>
                  <a:pt x="7280904" y="3725746"/>
                  <a:pt x="7278799" y="3755828"/>
                  <a:pt x="7266052" y="3794743"/>
                </a:cubicBezTo>
                <a:lnTo>
                  <a:pt x="7261430" y="3808352"/>
                </a:lnTo>
                <a:cubicBezTo>
                  <a:pt x="7231259" y="3895016"/>
                  <a:pt x="7183823" y="3938349"/>
                  <a:pt x="7119123" y="3938349"/>
                </a:cubicBezTo>
                <a:cubicBezTo>
                  <a:pt x="7088086" y="3938349"/>
                  <a:pt x="7068097" y="3925337"/>
                  <a:pt x="7059155" y="3899314"/>
                </a:cubicBezTo>
                <a:cubicBezTo>
                  <a:pt x="7050213" y="3873291"/>
                  <a:pt x="7052274" y="3841060"/>
                  <a:pt x="7065338" y="3802622"/>
                </a:cubicBezTo>
                <a:cubicBezTo>
                  <a:pt x="7078887" y="3762752"/>
                  <a:pt x="7098491" y="3731058"/>
                  <a:pt x="7124151" y="3707542"/>
                </a:cubicBezTo>
                <a:cubicBezTo>
                  <a:pt x="7149810" y="3684025"/>
                  <a:pt x="7179830" y="3672267"/>
                  <a:pt x="7214209" y="3672267"/>
                </a:cubicBezTo>
                <a:close/>
                <a:moveTo>
                  <a:pt x="1060558" y="3672267"/>
                </a:moveTo>
                <a:cubicBezTo>
                  <a:pt x="1092788" y="3672267"/>
                  <a:pt x="1113247" y="3683369"/>
                  <a:pt x="1121935" y="3705572"/>
                </a:cubicBezTo>
                <a:cubicBezTo>
                  <a:pt x="1130624" y="3727775"/>
                  <a:pt x="1126733" y="3763110"/>
                  <a:pt x="1110263" y="3811575"/>
                </a:cubicBezTo>
                <a:cubicBezTo>
                  <a:pt x="1080181" y="3897285"/>
                  <a:pt x="1033626" y="3940139"/>
                  <a:pt x="970597" y="3940139"/>
                </a:cubicBezTo>
                <a:cubicBezTo>
                  <a:pt x="941709" y="3940139"/>
                  <a:pt x="922744" y="3928680"/>
                  <a:pt x="913701" y="3905760"/>
                </a:cubicBezTo>
                <a:cubicBezTo>
                  <a:pt x="904659" y="3882840"/>
                  <a:pt x="907561" y="3849535"/>
                  <a:pt x="922408" y="3805845"/>
                </a:cubicBezTo>
                <a:cubicBezTo>
                  <a:pt x="937337" y="3761916"/>
                  <a:pt x="957051" y="3728671"/>
                  <a:pt x="981550" y="3706109"/>
                </a:cubicBezTo>
                <a:cubicBezTo>
                  <a:pt x="1006050" y="3683548"/>
                  <a:pt x="1032385" y="3672267"/>
                  <a:pt x="1060558" y="3672267"/>
                </a:cubicBezTo>
                <a:close/>
                <a:moveTo>
                  <a:pt x="3178572" y="3671551"/>
                </a:moveTo>
                <a:cubicBezTo>
                  <a:pt x="3210802" y="3671551"/>
                  <a:pt x="3231021" y="3683011"/>
                  <a:pt x="3239228" y="3705930"/>
                </a:cubicBezTo>
                <a:cubicBezTo>
                  <a:pt x="3247435" y="3728850"/>
                  <a:pt x="3244114" y="3762155"/>
                  <a:pt x="3229267" y="3805845"/>
                </a:cubicBezTo>
                <a:cubicBezTo>
                  <a:pt x="3214581" y="3849058"/>
                  <a:pt x="3195305" y="3882243"/>
                  <a:pt x="3171440" y="3905402"/>
                </a:cubicBezTo>
                <a:cubicBezTo>
                  <a:pt x="3147574" y="3928560"/>
                  <a:pt x="3119766" y="3940139"/>
                  <a:pt x="3088013" y="3940139"/>
                </a:cubicBezTo>
                <a:cubicBezTo>
                  <a:pt x="3056020" y="3940139"/>
                  <a:pt x="3035842" y="3928560"/>
                  <a:pt x="3027477" y="3905402"/>
                </a:cubicBezTo>
                <a:cubicBezTo>
                  <a:pt x="3019111" y="3882243"/>
                  <a:pt x="3022231" y="3849177"/>
                  <a:pt x="3036835" y="3806203"/>
                </a:cubicBezTo>
                <a:cubicBezTo>
                  <a:pt x="3051682" y="3762513"/>
                  <a:pt x="3071078" y="3729148"/>
                  <a:pt x="3095024" y="3706109"/>
                </a:cubicBezTo>
                <a:cubicBezTo>
                  <a:pt x="3118969" y="3683070"/>
                  <a:pt x="3146819" y="3671551"/>
                  <a:pt x="3178572" y="3671551"/>
                </a:cubicBezTo>
                <a:close/>
                <a:moveTo>
                  <a:pt x="8396026" y="3667612"/>
                </a:moveTo>
                <a:cubicBezTo>
                  <a:pt x="8421810" y="3667612"/>
                  <a:pt x="8439064" y="3676206"/>
                  <a:pt x="8447785" y="3693396"/>
                </a:cubicBezTo>
                <a:cubicBezTo>
                  <a:pt x="8456507" y="3710586"/>
                  <a:pt x="8455432" y="3735177"/>
                  <a:pt x="8444562" y="3767168"/>
                </a:cubicBezTo>
                <a:lnTo>
                  <a:pt x="8272666" y="3767168"/>
                </a:lnTo>
                <a:cubicBezTo>
                  <a:pt x="8286248" y="3734222"/>
                  <a:pt x="8304176" y="3709392"/>
                  <a:pt x="8326448" y="3692680"/>
                </a:cubicBezTo>
                <a:cubicBezTo>
                  <a:pt x="8348720" y="3675968"/>
                  <a:pt x="8371913" y="3667612"/>
                  <a:pt x="8396026" y="3667612"/>
                </a:cubicBezTo>
                <a:close/>
                <a:moveTo>
                  <a:pt x="5918384" y="3661830"/>
                </a:moveTo>
                <a:cubicBezTo>
                  <a:pt x="5943833" y="3661830"/>
                  <a:pt x="5960862" y="3670313"/>
                  <a:pt x="5969471" y="3687279"/>
                </a:cubicBezTo>
                <a:cubicBezTo>
                  <a:pt x="5978079" y="3704246"/>
                  <a:pt x="5977019" y="3728517"/>
                  <a:pt x="5966290" y="3760094"/>
                </a:cubicBezTo>
                <a:lnTo>
                  <a:pt x="5796626" y="3760094"/>
                </a:lnTo>
                <a:cubicBezTo>
                  <a:pt x="5810032" y="3727575"/>
                  <a:pt x="5827726" y="3703068"/>
                  <a:pt x="5849709" y="3686572"/>
                </a:cubicBezTo>
                <a:cubicBezTo>
                  <a:pt x="5871692" y="3670077"/>
                  <a:pt x="5894584" y="3661830"/>
                  <a:pt x="5918384" y="3661830"/>
                </a:cubicBezTo>
                <a:close/>
                <a:moveTo>
                  <a:pt x="6869282" y="3610313"/>
                </a:moveTo>
                <a:lnTo>
                  <a:pt x="6735530" y="4003884"/>
                </a:lnTo>
                <a:lnTo>
                  <a:pt x="6829357" y="4003884"/>
                </a:lnTo>
                <a:lnTo>
                  <a:pt x="6963108" y="3610313"/>
                </a:lnTo>
                <a:close/>
                <a:moveTo>
                  <a:pt x="2840208" y="3610313"/>
                </a:moveTo>
                <a:lnTo>
                  <a:pt x="2706457" y="4003884"/>
                </a:lnTo>
                <a:lnTo>
                  <a:pt x="2800284" y="4003884"/>
                </a:lnTo>
                <a:lnTo>
                  <a:pt x="2934035" y="3610313"/>
                </a:lnTo>
                <a:close/>
                <a:moveTo>
                  <a:pt x="1352015" y="3610313"/>
                </a:moveTo>
                <a:lnTo>
                  <a:pt x="1266945" y="3860637"/>
                </a:lnTo>
                <a:cubicBezTo>
                  <a:pt x="1250151" y="3910057"/>
                  <a:pt x="1252990" y="3947540"/>
                  <a:pt x="1275464" y="3973086"/>
                </a:cubicBezTo>
                <a:cubicBezTo>
                  <a:pt x="1297938" y="3998632"/>
                  <a:pt x="1334721" y="4011405"/>
                  <a:pt x="1385812" y="4011405"/>
                </a:cubicBezTo>
                <a:cubicBezTo>
                  <a:pt x="1436904" y="4011405"/>
                  <a:pt x="1482448" y="3998572"/>
                  <a:pt x="1522445" y="3972907"/>
                </a:cubicBezTo>
                <a:cubicBezTo>
                  <a:pt x="1562446" y="3947242"/>
                  <a:pt x="1590803" y="3909819"/>
                  <a:pt x="1607516" y="3860637"/>
                </a:cubicBezTo>
                <a:lnTo>
                  <a:pt x="1692585" y="3610313"/>
                </a:lnTo>
                <a:lnTo>
                  <a:pt x="1598758" y="3610313"/>
                </a:lnTo>
                <a:lnTo>
                  <a:pt x="1514908" y="3857056"/>
                </a:lnTo>
                <a:cubicBezTo>
                  <a:pt x="1504847" y="3886660"/>
                  <a:pt x="1491577" y="3907968"/>
                  <a:pt x="1475098" y="3920980"/>
                </a:cubicBezTo>
                <a:cubicBezTo>
                  <a:pt x="1458620" y="3933992"/>
                  <a:pt x="1437249" y="3940497"/>
                  <a:pt x="1410987" y="3940497"/>
                </a:cubicBezTo>
                <a:cubicBezTo>
                  <a:pt x="1384247" y="3940497"/>
                  <a:pt x="1366960" y="3933932"/>
                  <a:pt x="1359127" y="3920801"/>
                </a:cubicBezTo>
                <a:cubicBezTo>
                  <a:pt x="1351293" y="3907670"/>
                  <a:pt x="1352367" y="3886422"/>
                  <a:pt x="1362350" y="3857056"/>
                </a:cubicBezTo>
                <a:lnTo>
                  <a:pt x="1446200" y="3610313"/>
                </a:lnTo>
                <a:close/>
                <a:moveTo>
                  <a:pt x="9253333" y="3600644"/>
                </a:moveTo>
                <a:cubicBezTo>
                  <a:pt x="9207017" y="3600644"/>
                  <a:pt x="9167661" y="3610193"/>
                  <a:pt x="9135267" y="3629293"/>
                </a:cubicBezTo>
                <a:cubicBezTo>
                  <a:pt x="9102872" y="3648393"/>
                  <a:pt x="9080588" y="3675848"/>
                  <a:pt x="9068416" y="3711660"/>
                </a:cubicBezTo>
                <a:cubicBezTo>
                  <a:pt x="9058355" y="3741265"/>
                  <a:pt x="9058381" y="3764721"/>
                  <a:pt x="9068495" y="3782030"/>
                </a:cubicBezTo>
                <a:cubicBezTo>
                  <a:pt x="9078607" y="3799339"/>
                  <a:pt x="9099415" y="3815037"/>
                  <a:pt x="9130919" y="3829123"/>
                </a:cubicBezTo>
                <a:cubicBezTo>
                  <a:pt x="9133616" y="3830316"/>
                  <a:pt x="9139568" y="3832823"/>
                  <a:pt x="9148775" y="3836643"/>
                </a:cubicBezTo>
                <a:cubicBezTo>
                  <a:pt x="9175360" y="3848342"/>
                  <a:pt x="9192746" y="3858130"/>
                  <a:pt x="9200931" y="3866009"/>
                </a:cubicBezTo>
                <a:cubicBezTo>
                  <a:pt x="9209115" y="3873887"/>
                  <a:pt x="9210895" y="3884631"/>
                  <a:pt x="9206269" y="3898240"/>
                </a:cubicBezTo>
                <a:cubicBezTo>
                  <a:pt x="9200920" y="3913280"/>
                  <a:pt x="9191137" y="3924681"/>
                  <a:pt x="9176920" y="3932440"/>
                </a:cubicBezTo>
                <a:cubicBezTo>
                  <a:pt x="9162703" y="3940199"/>
                  <a:pt x="9145210" y="3944079"/>
                  <a:pt x="9124439" y="3944079"/>
                </a:cubicBezTo>
                <a:cubicBezTo>
                  <a:pt x="9104384" y="3944079"/>
                  <a:pt x="9083337" y="3940676"/>
                  <a:pt x="9061299" y="3933872"/>
                </a:cubicBezTo>
                <a:cubicBezTo>
                  <a:pt x="9039259" y="3927068"/>
                  <a:pt x="9021822" y="3919368"/>
                  <a:pt x="9008986" y="3910774"/>
                </a:cubicBezTo>
                <a:lnTo>
                  <a:pt x="8975339" y="3981323"/>
                </a:lnTo>
                <a:cubicBezTo>
                  <a:pt x="9003463" y="4001139"/>
                  <a:pt x="9046532" y="4011047"/>
                  <a:pt x="9104547" y="4011047"/>
                </a:cubicBezTo>
                <a:cubicBezTo>
                  <a:pt x="9153251" y="4011047"/>
                  <a:pt x="9194504" y="4000303"/>
                  <a:pt x="9228308" y="3978816"/>
                </a:cubicBezTo>
                <a:cubicBezTo>
                  <a:pt x="9262110" y="3957329"/>
                  <a:pt x="9285825" y="3926889"/>
                  <a:pt x="9299453" y="3887496"/>
                </a:cubicBezTo>
                <a:cubicBezTo>
                  <a:pt x="9309431" y="3858130"/>
                  <a:pt x="9309049" y="3834315"/>
                  <a:pt x="9298305" y="3816051"/>
                </a:cubicBezTo>
                <a:cubicBezTo>
                  <a:pt x="9287562" y="3797787"/>
                  <a:pt x="9266395" y="3782090"/>
                  <a:pt x="9234807" y="3768959"/>
                </a:cubicBezTo>
                <a:cubicBezTo>
                  <a:pt x="9232348" y="3767765"/>
                  <a:pt x="9228817" y="3766213"/>
                  <a:pt x="9224214" y="3764303"/>
                </a:cubicBezTo>
                <a:cubicBezTo>
                  <a:pt x="9219610" y="3762393"/>
                  <a:pt x="9216873" y="3761319"/>
                  <a:pt x="9216000" y="3761080"/>
                </a:cubicBezTo>
                <a:cubicBezTo>
                  <a:pt x="9189887" y="3750098"/>
                  <a:pt x="9172853" y="3741205"/>
                  <a:pt x="9164901" y="3734401"/>
                </a:cubicBezTo>
                <a:cubicBezTo>
                  <a:pt x="9156947" y="3727596"/>
                  <a:pt x="9155039" y="3718106"/>
                  <a:pt x="9159176" y="3705930"/>
                </a:cubicBezTo>
                <a:cubicBezTo>
                  <a:pt x="9163559" y="3693038"/>
                  <a:pt x="9172137" y="3683429"/>
                  <a:pt x="9184911" y="3677102"/>
                </a:cubicBezTo>
                <a:cubicBezTo>
                  <a:pt x="9197683" y="3670775"/>
                  <a:pt x="9213500" y="3667612"/>
                  <a:pt x="9232361" y="3667612"/>
                </a:cubicBezTo>
                <a:cubicBezTo>
                  <a:pt x="9266263" y="3667612"/>
                  <a:pt x="9298995" y="3676326"/>
                  <a:pt x="9330558" y="3693754"/>
                </a:cubicBezTo>
                <a:lnTo>
                  <a:pt x="9375860" y="3628935"/>
                </a:lnTo>
                <a:cubicBezTo>
                  <a:pt x="9344312" y="3610074"/>
                  <a:pt x="9303470" y="3600644"/>
                  <a:pt x="9253333" y="3600644"/>
                </a:cubicBezTo>
                <a:close/>
                <a:moveTo>
                  <a:pt x="8890174" y="3600644"/>
                </a:moveTo>
                <a:cubicBezTo>
                  <a:pt x="8841231" y="3600644"/>
                  <a:pt x="8789970" y="3620459"/>
                  <a:pt x="8736391" y="3660091"/>
                </a:cubicBezTo>
                <a:lnTo>
                  <a:pt x="8742921" y="3610313"/>
                </a:lnTo>
                <a:lnTo>
                  <a:pt x="8667358" y="3610313"/>
                </a:lnTo>
                <a:lnTo>
                  <a:pt x="8533606" y="4003884"/>
                </a:lnTo>
                <a:lnTo>
                  <a:pt x="8627433" y="4003884"/>
                </a:lnTo>
                <a:lnTo>
                  <a:pt x="8692544" y="3812291"/>
                </a:lnTo>
                <a:cubicBezTo>
                  <a:pt x="8705689" y="3773614"/>
                  <a:pt x="8717694" y="3744965"/>
                  <a:pt x="8728557" y="3726343"/>
                </a:cubicBezTo>
                <a:cubicBezTo>
                  <a:pt x="8741554" y="3710586"/>
                  <a:pt x="8758232" y="3697514"/>
                  <a:pt x="8778593" y="3687129"/>
                </a:cubicBezTo>
                <a:cubicBezTo>
                  <a:pt x="8798953" y="3676744"/>
                  <a:pt x="8819280" y="3671551"/>
                  <a:pt x="8839573" y="3671551"/>
                </a:cubicBezTo>
                <a:cubicBezTo>
                  <a:pt x="8865597" y="3671551"/>
                  <a:pt x="8880945" y="3679430"/>
                  <a:pt x="8885617" y="3695187"/>
                </a:cubicBezTo>
                <a:cubicBezTo>
                  <a:pt x="8890289" y="3710944"/>
                  <a:pt x="8887349" y="3734699"/>
                  <a:pt x="8876795" y="3766452"/>
                </a:cubicBezTo>
                <a:lnTo>
                  <a:pt x="8796107" y="4003884"/>
                </a:lnTo>
                <a:lnTo>
                  <a:pt x="8890292" y="4003884"/>
                </a:lnTo>
                <a:lnTo>
                  <a:pt x="8974875" y="3754992"/>
                </a:lnTo>
                <a:cubicBezTo>
                  <a:pt x="8991914" y="3704856"/>
                  <a:pt x="8993518" y="3666597"/>
                  <a:pt x="8979684" y="3640216"/>
                </a:cubicBezTo>
                <a:cubicBezTo>
                  <a:pt x="8965850" y="3613834"/>
                  <a:pt x="8936013" y="3600644"/>
                  <a:pt x="8890174" y="3600644"/>
                </a:cubicBezTo>
                <a:close/>
                <a:moveTo>
                  <a:pt x="8418430" y="3600644"/>
                </a:moveTo>
                <a:cubicBezTo>
                  <a:pt x="8361050" y="3600882"/>
                  <a:pt x="8309478" y="3619504"/>
                  <a:pt x="8263716" y="3656510"/>
                </a:cubicBezTo>
                <a:cubicBezTo>
                  <a:pt x="8217953" y="3693515"/>
                  <a:pt x="8184444" y="3743294"/>
                  <a:pt x="8163188" y="3805845"/>
                </a:cubicBezTo>
                <a:cubicBezTo>
                  <a:pt x="8141361" y="3870067"/>
                  <a:pt x="8141868" y="3920383"/>
                  <a:pt x="8164710" y="3956792"/>
                </a:cubicBezTo>
                <a:cubicBezTo>
                  <a:pt x="8187551" y="3993200"/>
                  <a:pt x="8230606" y="4011405"/>
                  <a:pt x="8293873" y="4011405"/>
                </a:cubicBezTo>
                <a:cubicBezTo>
                  <a:pt x="8348306" y="4011405"/>
                  <a:pt x="8399360" y="3999229"/>
                  <a:pt x="8447030" y="3974877"/>
                </a:cubicBezTo>
                <a:lnTo>
                  <a:pt x="8456414" y="3908267"/>
                </a:lnTo>
                <a:cubicBezTo>
                  <a:pt x="8409157" y="3930709"/>
                  <a:pt x="8364041" y="3941930"/>
                  <a:pt x="8321067" y="3941930"/>
                </a:cubicBezTo>
                <a:cubicBezTo>
                  <a:pt x="8287404" y="3941930"/>
                  <a:pt x="8264392" y="3931843"/>
                  <a:pt x="8252029" y="3911669"/>
                </a:cubicBezTo>
                <a:cubicBezTo>
                  <a:pt x="8239667" y="3891495"/>
                  <a:pt x="8239254" y="3863025"/>
                  <a:pt x="8250792" y="3826258"/>
                </a:cubicBezTo>
                <a:lnTo>
                  <a:pt x="8512576" y="3826258"/>
                </a:lnTo>
                <a:cubicBezTo>
                  <a:pt x="8514039" y="3821960"/>
                  <a:pt x="8516372" y="3815275"/>
                  <a:pt x="8519574" y="3806203"/>
                </a:cubicBezTo>
                <a:cubicBezTo>
                  <a:pt x="8522776" y="3797131"/>
                  <a:pt x="8525066" y="3790565"/>
                  <a:pt x="8526442" y="3786507"/>
                </a:cubicBezTo>
                <a:cubicBezTo>
                  <a:pt x="8545512" y="3730402"/>
                  <a:pt x="8545826" y="3685398"/>
                  <a:pt x="8527386" y="3651496"/>
                </a:cubicBezTo>
                <a:cubicBezTo>
                  <a:pt x="8508944" y="3617595"/>
                  <a:pt x="8472626" y="3600644"/>
                  <a:pt x="8418430" y="3600644"/>
                </a:cubicBezTo>
                <a:close/>
                <a:moveTo>
                  <a:pt x="7214198" y="3600644"/>
                </a:moveTo>
                <a:cubicBezTo>
                  <a:pt x="7190562" y="3600644"/>
                  <a:pt x="7166777" y="3605120"/>
                  <a:pt x="7142843" y="3614073"/>
                </a:cubicBezTo>
                <a:cubicBezTo>
                  <a:pt x="7118909" y="3623026"/>
                  <a:pt x="7096104" y="3635859"/>
                  <a:pt x="7074428" y="3652571"/>
                </a:cubicBezTo>
                <a:cubicBezTo>
                  <a:pt x="7052752" y="3669283"/>
                  <a:pt x="7032859" y="3690591"/>
                  <a:pt x="7014746" y="3716495"/>
                </a:cubicBezTo>
                <a:cubicBezTo>
                  <a:pt x="6996633" y="3742399"/>
                  <a:pt x="6982222" y="3771108"/>
                  <a:pt x="6971511" y="3802622"/>
                </a:cubicBezTo>
                <a:cubicBezTo>
                  <a:pt x="6951390" y="3861831"/>
                  <a:pt x="6951731" y="3910177"/>
                  <a:pt x="6972536" y="3947660"/>
                </a:cubicBezTo>
                <a:cubicBezTo>
                  <a:pt x="6993340" y="3985143"/>
                  <a:pt x="7029765" y="4003884"/>
                  <a:pt x="7081812" y="4003884"/>
                </a:cubicBezTo>
                <a:cubicBezTo>
                  <a:pt x="7096853" y="4003884"/>
                  <a:pt x="7110748" y="4002511"/>
                  <a:pt x="7123499" y="3999766"/>
                </a:cubicBezTo>
                <a:cubicBezTo>
                  <a:pt x="7136249" y="3997020"/>
                  <a:pt x="7147796" y="3992902"/>
                  <a:pt x="7158138" y="3987411"/>
                </a:cubicBezTo>
                <a:cubicBezTo>
                  <a:pt x="7168481" y="3981920"/>
                  <a:pt x="7177410" y="3976369"/>
                  <a:pt x="7184927" y="3970758"/>
                </a:cubicBezTo>
                <a:cubicBezTo>
                  <a:pt x="7192444" y="3965148"/>
                  <a:pt x="7200767" y="3958045"/>
                  <a:pt x="7209895" y="3949450"/>
                </a:cubicBezTo>
                <a:cubicBezTo>
                  <a:pt x="7205000" y="3968072"/>
                  <a:pt x="7199834" y="3985381"/>
                  <a:pt x="7194395" y="4001377"/>
                </a:cubicBezTo>
                <a:cubicBezTo>
                  <a:pt x="7181089" y="4040532"/>
                  <a:pt x="7160958" y="4067450"/>
                  <a:pt x="7134005" y="4082133"/>
                </a:cubicBezTo>
                <a:cubicBezTo>
                  <a:pt x="7107051" y="4096816"/>
                  <a:pt x="7065999" y="4104157"/>
                  <a:pt x="7010848" y="4104157"/>
                </a:cubicBezTo>
                <a:lnTo>
                  <a:pt x="6963219" y="4104157"/>
                </a:lnTo>
                <a:lnTo>
                  <a:pt x="6942789" y="4180078"/>
                </a:lnTo>
                <a:lnTo>
                  <a:pt x="6996865" y="4180078"/>
                </a:lnTo>
                <a:cubicBezTo>
                  <a:pt x="7023127" y="4180078"/>
                  <a:pt x="7047270" y="4178586"/>
                  <a:pt x="7069294" y="4175602"/>
                </a:cubicBezTo>
                <a:cubicBezTo>
                  <a:pt x="7091319" y="4172617"/>
                  <a:pt x="7111222" y="4168320"/>
                  <a:pt x="7129005" y="4162709"/>
                </a:cubicBezTo>
                <a:cubicBezTo>
                  <a:pt x="7146788" y="4157099"/>
                  <a:pt x="7163029" y="4149877"/>
                  <a:pt x="7177728" y="4141043"/>
                </a:cubicBezTo>
                <a:cubicBezTo>
                  <a:pt x="7192428" y="4132210"/>
                  <a:pt x="7205484" y="4122421"/>
                  <a:pt x="7216895" y="4111678"/>
                </a:cubicBezTo>
                <a:cubicBezTo>
                  <a:pt x="7228306" y="4100934"/>
                  <a:pt x="7238853" y="4088340"/>
                  <a:pt x="7248538" y="4073896"/>
                </a:cubicBezTo>
                <a:cubicBezTo>
                  <a:pt x="7258222" y="4059452"/>
                  <a:pt x="7266676" y="4044411"/>
                  <a:pt x="7273900" y="4028773"/>
                </a:cubicBezTo>
                <a:cubicBezTo>
                  <a:pt x="7281124" y="4013136"/>
                  <a:pt x="7288063" y="3995528"/>
                  <a:pt x="7294718" y="3975951"/>
                </a:cubicBezTo>
                <a:lnTo>
                  <a:pt x="7418974" y="3610313"/>
                </a:lnTo>
                <a:lnTo>
                  <a:pt x="7335175" y="3610313"/>
                </a:lnTo>
                <a:lnTo>
                  <a:pt x="7312423" y="3658301"/>
                </a:lnTo>
                <a:cubicBezTo>
                  <a:pt x="7299702" y="3619863"/>
                  <a:pt x="7266960" y="3600644"/>
                  <a:pt x="7214198" y="3600644"/>
                </a:cubicBezTo>
                <a:close/>
                <a:moveTo>
                  <a:pt x="6394624" y="3600644"/>
                </a:moveTo>
                <a:cubicBezTo>
                  <a:pt x="6345681" y="3600644"/>
                  <a:pt x="6294420" y="3620459"/>
                  <a:pt x="6240841" y="3660091"/>
                </a:cubicBezTo>
                <a:lnTo>
                  <a:pt x="6247371" y="3610313"/>
                </a:lnTo>
                <a:lnTo>
                  <a:pt x="6171808" y="3610313"/>
                </a:lnTo>
                <a:lnTo>
                  <a:pt x="6038057" y="4003884"/>
                </a:lnTo>
                <a:lnTo>
                  <a:pt x="6131883" y="4003884"/>
                </a:lnTo>
                <a:lnTo>
                  <a:pt x="6196994" y="3812291"/>
                </a:lnTo>
                <a:cubicBezTo>
                  <a:pt x="6210139" y="3773614"/>
                  <a:pt x="6222144" y="3744965"/>
                  <a:pt x="6233007" y="3726343"/>
                </a:cubicBezTo>
                <a:cubicBezTo>
                  <a:pt x="6246004" y="3710586"/>
                  <a:pt x="6262682" y="3697514"/>
                  <a:pt x="6283043" y="3687129"/>
                </a:cubicBezTo>
                <a:cubicBezTo>
                  <a:pt x="6303403" y="3676744"/>
                  <a:pt x="6323730" y="3671551"/>
                  <a:pt x="6344023" y="3671551"/>
                </a:cubicBezTo>
                <a:cubicBezTo>
                  <a:pt x="6370047" y="3671551"/>
                  <a:pt x="6385395" y="3679430"/>
                  <a:pt x="6390067" y="3695187"/>
                </a:cubicBezTo>
                <a:cubicBezTo>
                  <a:pt x="6394740" y="3710944"/>
                  <a:pt x="6391799" y="3734699"/>
                  <a:pt x="6381246" y="3766452"/>
                </a:cubicBezTo>
                <a:lnTo>
                  <a:pt x="6300557" y="4003884"/>
                </a:lnTo>
                <a:lnTo>
                  <a:pt x="6394742" y="4003884"/>
                </a:lnTo>
                <a:lnTo>
                  <a:pt x="6479325" y="3754992"/>
                </a:lnTo>
                <a:cubicBezTo>
                  <a:pt x="6496365" y="3704856"/>
                  <a:pt x="6497968" y="3666597"/>
                  <a:pt x="6484135" y="3640216"/>
                </a:cubicBezTo>
                <a:cubicBezTo>
                  <a:pt x="6470300" y="3613834"/>
                  <a:pt x="6440464" y="3600644"/>
                  <a:pt x="6394624" y="3600644"/>
                </a:cubicBezTo>
                <a:close/>
                <a:moveTo>
                  <a:pt x="5032759" y="3600644"/>
                </a:moveTo>
                <a:cubicBezTo>
                  <a:pt x="4978802" y="3600644"/>
                  <a:pt x="4925297" y="3610552"/>
                  <a:pt x="4872244" y="3630367"/>
                </a:cubicBezTo>
                <a:cubicBezTo>
                  <a:pt x="4872323" y="3630845"/>
                  <a:pt x="4872612" y="3641588"/>
                  <a:pt x="4873111" y="3662598"/>
                </a:cubicBezTo>
                <a:cubicBezTo>
                  <a:pt x="4873611" y="3683608"/>
                  <a:pt x="4873859" y="3694470"/>
                  <a:pt x="4873856" y="3695187"/>
                </a:cubicBezTo>
                <a:cubicBezTo>
                  <a:pt x="4926973" y="3677281"/>
                  <a:pt x="4969527" y="3668328"/>
                  <a:pt x="5001519" y="3668328"/>
                </a:cubicBezTo>
                <a:cubicBezTo>
                  <a:pt x="5023961" y="3668328"/>
                  <a:pt x="5038827" y="3673759"/>
                  <a:pt x="5046118" y="3684622"/>
                </a:cubicBezTo>
                <a:cubicBezTo>
                  <a:pt x="5053410" y="3695485"/>
                  <a:pt x="5052998" y="3712854"/>
                  <a:pt x="5044884" y="3736728"/>
                </a:cubicBezTo>
                <a:lnTo>
                  <a:pt x="5037823" y="3757499"/>
                </a:lnTo>
                <a:cubicBezTo>
                  <a:pt x="5031373" y="3758215"/>
                  <a:pt x="5022614" y="3759051"/>
                  <a:pt x="5011546" y="3760006"/>
                </a:cubicBezTo>
                <a:cubicBezTo>
                  <a:pt x="5000478" y="3760961"/>
                  <a:pt x="4990484" y="3761916"/>
                  <a:pt x="4981565" y="3762871"/>
                </a:cubicBezTo>
                <a:cubicBezTo>
                  <a:pt x="4972646" y="3763826"/>
                  <a:pt x="4964323" y="3764781"/>
                  <a:pt x="4956597" y="3765736"/>
                </a:cubicBezTo>
                <a:cubicBezTo>
                  <a:pt x="4900854" y="3770988"/>
                  <a:pt x="4856267" y="3783463"/>
                  <a:pt x="4822835" y="3803159"/>
                </a:cubicBezTo>
                <a:cubicBezTo>
                  <a:pt x="4789403" y="3822856"/>
                  <a:pt x="4765749" y="3853117"/>
                  <a:pt x="4751872" y="3893942"/>
                </a:cubicBezTo>
                <a:cubicBezTo>
                  <a:pt x="4738972" y="3931903"/>
                  <a:pt x="4740375" y="3960970"/>
                  <a:pt x="4756080" y="3981144"/>
                </a:cubicBezTo>
                <a:cubicBezTo>
                  <a:pt x="4771785" y="4001318"/>
                  <a:pt x="4797901" y="4011405"/>
                  <a:pt x="4834429" y="4011405"/>
                </a:cubicBezTo>
                <a:cubicBezTo>
                  <a:pt x="4861168" y="4011405"/>
                  <a:pt x="4885431" y="4006928"/>
                  <a:pt x="4907216" y="3997975"/>
                </a:cubicBezTo>
                <a:cubicBezTo>
                  <a:pt x="4929002" y="3989022"/>
                  <a:pt x="4952929" y="3974996"/>
                  <a:pt x="4978997" y="3955896"/>
                </a:cubicBezTo>
                <a:cubicBezTo>
                  <a:pt x="4978672" y="3956851"/>
                  <a:pt x="4978460" y="3964849"/>
                  <a:pt x="4978362" y="3979890"/>
                </a:cubicBezTo>
                <a:cubicBezTo>
                  <a:pt x="4978263" y="3994931"/>
                  <a:pt x="4978170" y="4002929"/>
                  <a:pt x="4978084" y="4003884"/>
                </a:cubicBezTo>
                <a:lnTo>
                  <a:pt x="5047559" y="4003884"/>
                </a:lnTo>
                <a:lnTo>
                  <a:pt x="5134822" y="3747114"/>
                </a:lnTo>
                <a:cubicBezTo>
                  <a:pt x="5152348" y="3695545"/>
                  <a:pt x="5152969" y="3658241"/>
                  <a:pt x="5136686" y="3635202"/>
                </a:cubicBezTo>
                <a:cubicBezTo>
                  <a:pt x="5120402" y="3612163"/>
                  <a:pt x="5085760" y="3600644"/>
                  <a:pt x="5032759" y="3600644"/>
                </a:cubicBezTo>
                <a:close/>
                <a:moveTo>
                  <a:pt x="3689525" y="3600644"/>
                </a:moveTo>
                <a:cubicBezTo>
                  <a:pt x="3640582" y="3600644"/>
                  <a:pt x="3589321" y="3620459"/>
                  <a:pt x="3535741" y="3660091"/>
                </a:cubicBezTo>
                <a:lnTo>
                  <a:pt x="3542271" y="3610313"/>
                </a:lnTo>
                <a:lnTo>
                  <a:pt x="3466710" y="3610313"/>
                </a:lnTo>
                <a:lnTo>
                  <a:pt x="3332958" y="4003884"/>
                </a:lnTo>
                <a:lnTo>
                  <a:pt x="3426785" y="4003884"/>
                </a:lnTo>
                <a:lnTo>
                  <a:pt x="3491895" y="3812291"/>
                </a:lnTo>
                <a:cubicBezTo>
                  <a:pt x="3505041" y="3773614"/>
                  <a:pt x="3517045" y="3744965"/>
                  <a:pt x="3527907" y="3726343"/>
                </a:cubicBezTo>
                <a:cubicBezTo>
                  <a:pt x="3540904" y="3710586"/>
                  <a:pt x="3557583" y="3697514"/>
                  <a:pt x="3577943" y="3687129"/>
                </a:cubicBezTo>
                <a:cubicBezTo>
                  <a:pt x="3598303" y="3676744"/>
                  <a:pt x="3618630" y="3671551"/>
                  <a:pt x="3638924" y="3671551"/>
                </a:cubicBezTo>
                <a:cubicBezTo>
                  <a:pt x="3664947" y="3671551"/>
                  <a:pt x="3680295" y="3679430"/>
                  <a:pt x="3684967" y="3695187"/>
                </a:cubicBezTo>
                <a:cubicBezTo>
                  <a:pt x="3689639" y="3710944"/>
                  <a:pt x="3686699" y="3734699"/>
                  <a:pt x="3676145" y="3766452"/>
                </a:cubicBezTo>
                <a:lnTo>
                  <a:pt x="3595457" y="4003884"/>
                </a:lnTo>
                <a:lnTo>
                  <a:pt x="3689642" y="4003884"/>
                </a:lnTo>
                <a:lnTo>
                  <a:pt x="3774225" y="3754992"/>
                </a:lnTo>
                <a:cubicBezTo>
                  <a:pt x="3791266" y="3704856"/>
                  <a:pt x="3792869" y="3666597"/>
                  <a:pt x="3779034" y="3640216"/>
                </a:cubicBezTo>
                <a:cubicBezTo>
                  <a:pt x="3765200" y="3613834"/>
                  <a:pt x="3735364" y="3600644"/>
                  <a:pt x="3689525" y="3600644"/>
                </a:cubicBezTo>
                <a:close/>
                <a:moveTo>
                  <a:pt x="3204821" y="3600644"/>
                </a:moveTo>
                <a:cubicBezTo>
                  <a:pt x="3143941" y="3600644"/>
                  <a:pt x="3090560" y="3618967"/>
                  <a:pt x="3044681" y="3655615"/>
                </a:cubicBezTo>
                <a:cubicBezTo>
                  <a:pt x="2998800" y="3692262"/>
                  <a:pt x="2965070" y="3742339"/>
                  <a:pt x="2943490" y="3805845"/>
                </a:cubicBezTo>
                <a:cubicBezTo>
                  <a:pt x="2922555" y="3867441"/>
                  <a:pt x="2922390" y="3917100"/>
                  <a:pt x="2942994" y="3954822"/>
                </a:cubicBezTo>
                <a:cubicBezTo>
                  <a:pt x="2963599" y="3992544"/>
                  <a:pt x="3003029" y="4011405"/>
                  <a:pt x="3061283" y="4011405"/>
                </a:cubicBezTo>
                <a:cubicBezTo>
                  <a:pt x="3121924" y="4011405"/>
                  <a:pt x="3175385" y="3992842"/>
                  <a:pt x="3221666" y="3955717"/>
                </a:cubicBezTo>
                <a:cubicBezTo>
                  <a:pt x="3267947" y="3918593"/>
                  <a:pt x="3301757" y="3868635"/>
                  <a:pt x="3323094" y="3805845"/>
                </a:cubicBezTo>
                <a:cubicBezTo>
                  <a:pt x="3344189" y="3743771"/>
                  <a:pt x="3344434" y="3694053"/>
                  <a:pt x="3323828" y="3656689"/>
                </a:cubicBezTo>
                <a:cubicBezTo>
                  <a:pt x="3303221" y="3619325"/>
                  <a:pt x="3263552" y="3600644"/>
                  <a:pt x="3204821" y="3600644"/>
                </a:cubicBezTo>
                <a:close/>
                <a:moveTo>
                  <a:pt x="2308610" y="3600644"/>
                </a:moveTo>
                <a:cubicBezTo>
                  <a:pt x="2254654" y="3600644"/>
                  <a:pt x="2201149" y="3610552"/>
                  <a:pt x="2148095" y="3630367"/>
                </a:cubicBezTo>
                <a:cubicBezTo>
                  <a:pt x="2148174" y="3630845"/>
                  <a:pt x="2148462" y="3641588"/>
                  <a:pt x="2148962" y="3662598"/>
                </a:cubicBezTo>
                <a:cubicBezTo>
                  <a:pt x="2149462" y="3683608"/>
                  <a:pt x="2149710" y="3694470"/>
                  <a:pt x="2149707" y="3695187"/>
                </a:cubicBezTo>
                <a:cubicBezTo>
                  <a:pt x="2202824" y="3677281"/>
                  <a:pt x="2245378" y="3668328"/>
                  <a:pt x="2277370" y="3668328"/>
                </a:cubicBezTo>
                <a:cubicBezTo>
                  <a:pt x="2299812" y="3668328"/>
                  <a:pt x="2314679" y="3673759"/>
                  <a:pt x="2321969" y="3684622"/>
                </a:cubicBezTo>
                <a:cubicBezTo>
                  <a:pt x="2329261" y="3695485"/>
                  <a:pt x="2328849" y="3712854"/>
                  <a:pt x="2320736" y="3736728"/>
                </a:cubicBezTo>
                <a:lnTo>
                  <a:pt x="2313674" y="3757499"/>
                </a:lnTo>
                <a:cubicBezTo>
                  <a:pt x="2307224" y="3758215"/>
                  <a:pt x="2298465" y="3759051"/>
                  <a:pt x="2287397" y="3760006"/>
                </a:cubicBezTo>
                <a:cubicBezTo>
                  <a:pt x="2276329" y="3760961"/>
                  <a:pt x="2266335" y="3761916"/>
                  <a:pt x="2257416" y="3762871"/>
                </a:cubicBezTo>
                <a:cubicBezTo>
                  <a:pt x="2248496" y="3763826"/>
                  <a:pt x="2240174" y="3764781"/>
                  <a:pt x="2232449" y="3765736"/>
                </a:cubicBezTo>
                <a:cubicBezTo>
                  <a:pt x="2176705" y="3770988"/>
                  <a:pt x="2132117" y="3783463"/>
                  <a:pt x="2098686" y="3803159"/>
                </a:cubicBezTo>
                <a:cubicBezTo>
                  <a:pt x="2065254" y="3822856"/>
                  <a:pt x="2041600" y="3853117"/>
                  <a:pt x="2027722" y="3893942"/>
                </a:cubicBezTo>
                <a:cubicBezTo>
                  <a:pt x="2014823" y="3931903"/>
                  <a:pt x="2016225" y="3960970"/>
                  <a:pt x="2031930" y="3981144"/>
                </a:cubicBezTo>
                <a:cubicBezTo>
                  <a:pt x="2047636" y="4001318"/>
                  <a:pt x="2073752" y="4011405"/>
                  <a:pt x="2110280" y="4011405"/>
                </a:cubicBezTo>
                <a:cubicBezTo>
                  <a:pt x="2137019" y="4011405"/>
                  <a:pt x="2161282" y="4006928"/>
                  <a:pt x="2183067" y="3997975"/>
                </a:cubicBezTo>
                <a:cubicBezTo>
                  <a:pt x="2204853" y="3989022"/>
                  <a:pt x="2228780" y="3974996"/>
                  <a:pt x="2254848" y="3955896"/>
                </a:cubicBezTo>
                <a:cubicBezTo>
                  <a:pt x="2254523" y="3956851"/>
                  <a:pt x="2254311" y="3964849"/>
                  <a:pt x="2254212" y="3979890"/>
                </a:cubicBezTo>
                <a:cubicBezTo>
                  <a:pt x="2254114" y="3994931"/>
                  <a:pt x="2254021" y="4002929"/>
                  <a:pt x="2253936" y="4003884"/>
                </a:cubicBezTo>
                <a:lnTo>
                  <a:pt x="2323410" y="4003884"/>
                </a:lnTo>
                <a:lnTo>
                  <a:pt x="2410673" y="3747114"/>
                </a:lnTo>
                <a:cubicBezTo>
                  <a:pt x="2428199" y="3695545"/>
                  <a:pt x="2428820" y="3658241"/>
                  <a:pt x="2412537" y="3635202"/>
                </a:cubicBezTo>
                <a:cubicBezTo>
                  <a:pt x="2396254" y="3612163"/>
                  <a:pt x="2361612" y="3600644"/>
                  <a:pt x="2308610" y="3600644"/>
                </a:cubicBezTo>
                <a:close/>
                <a:moveTo>
                  <a:pt x="1957403" y="3600644"/>
                </a:moveTo>
                <a:cubicBezTo>
                  <a:pt x="1899866" y="3600644"/>
                  <a:pt x="1847445" y="3618430"/>
                  <a:pt x="1800140" y="3654003"/>
                </a:cubicBezTo>
                <a:cubicBezTo>
                  <a:pt x="1752835" y="3689576"/>
                  <a:pt x="1718229" y="3739593"/>
                  <a:pt x="1696325" y="3804055"/>
                </a:cubicBezTo>
                <a:cubicBezTo>
                  <a:pt x="1673685" y="3870664"/>
                  <a:pt x="1673051" y="3921875"/>
                  <a:pt x="1694425" y="3957687"/>
                </a:cubicBezTo>
                <a:cubicBezTo>
                  <a:pt x="1715798" y="3993499"/>
                  <a:pt x="1756567" y="4011405"/>
                  <a:pt x="1816731" y="4011405"/>
                </a:cubicBezTo>
                <a:cubicBezTo>
                  <a:pt x="1841082" y="4011405"/>
                  <a:pt x="1862903" y="4009017"/>
                  <a:pt x="1882193" y="4004242"/>
                </a:cubicBezTo>
                <a:cubicBezTo>
                  <a:pt x="1901483" y="3999467"/>
                  <a:pt x="1921231" y="3991589"/>
                  <a:pt x="1941439" y="3980607"/>
                </a:cubicBezTo>
                <a:lnTo>
                  <a:pt x="1956704" y="3909341"/>
                </a:lnTo>
                <a:cubicBezTo>
                  <a:pt x="1918053" y="3929634"/>
                  <a:pt x="1881538" y="3939781"/>
                  <a:pt x="1847159" y="3939781"/>
                </a:cubicBezTo>
                <a:cubicBezTo>
                  <a:pt x="1814212" y="3939781"/>
                  <a:pt x="1792621" y="3928321"/>
                  <a:pt x="1782384" y="3905402"/>
                </a:cubicBezTo>
                <a:cubicBezTo>
                  <a:pt x="1772149" y="3882482"/>
                  <a:pt x="1774495" y="3849058"/>
                  <a:pt x="1789424" y="3805129"/>
                </a:cubicBezTo>
                <a:cubicBezTo>
                  <a:pt x="1804193" y="3761677"/>
                  <a:pt x="1824562" y="3728611"/>
                  <a:pt x="1850533" y="3705930"/>
                </a:cubicBezTo>
                <a:cubicBezTo>
                  <a:pt x="1876504" y="3683249"/>
                  <a:pt x="1905366" y="3671909"/>
                  <a:pt x="1937119" y="3671909"/>
                </a:cubicBezTo>
                <a:cubicBezTo>
                  <a:pt x="1965053" y="3671909"/>
                  <a:pt x="1992374" y="3680385"/>
                  <a:pt x="2019084" y="3697335"/>
                </a:cubicBezTo>
                <a:lnTo>
                  <a:pt x="2064044" y="3630367"/>
                </a:lnTo>
                <a:cubicBezTo>
                  <a:pt x="2039028" y="3610552"/>
                  <a:pt x="2003481" y="3600644"/>
                  <a:pt x="1957403" y="3600644"/>
                </a:cubicBezTo>
                <a:close/>
                <a:moveTo>
                  <a:pt x="5940498" y="3595732"/>
                </a:moveTo>
                <a:cubicBezTo>
                  <a:pt x="5883862" y="3595967"/>
                  <a:pt x="5832960" y="3614347"/>
                  <a:pt x="5787792" y="3650872"/>
                </a:cubicBezTo>
                <a:cubicBezTo>
                  <a:pt x="5742623" y="3687397"/>
                  <a:pt x="5709549" y="3736529"/>
                  <a:pt x="5688570" y="3798268"/>
                </a:cubicBezTo>
                <a:cubicBezTo>
                  <a:pt x="5667027" y="3861656"/>
                  <a:pt x="5667527" y="3911318"/>
                  <a:pt x="5690072" y="3947254"/>
                </a:cubicBezTo>
                <a:cubicBezTo>
                  <a:pt x="5712617" y="3983190"/>
                  <a:pt x="5755112" y="4001158"/>
                  <a:pt x="5817557" y="4001158"/>
                </a:cubicBezTo>
                <a:cubicBezTo>
                  <a:pt x="5871284" y="4001158"/>
                  <a:pt x="5921674" y="3989140"/>
                  <a:pt x="5968725" y="3965104"/>
                </a:cubicBezTo>
                <a:lnTo>
                  <a:pt x="5977987" y="3899360"/>
                </a:lnTo>
                <a:cubicBezTo>
                  <a:pt x="5931344" y="3921510"/>
                  <a:pt x="5886815" y="3932585"/>
                  <a:pt x="5844399" y="3932585"/>
                </a:cubicBezTo>
                <a:cubicBezTo>
                  <a:pt x="5811173" y="3932585"/>
                  <a:pt x="5788459" y="3922629"/>
                  <a:pt x="5776257" y="3902717"/>
                </a:cubicBezTo>
                <a:cubicBezTo>
                  <a:pt x="5764055" y="3882805"/>
                  <a:pt x="5763648" y="3854705"/>
                  <a:pt x="5775037" y="3818416"/>
                </a:cubicBezTo>
                <a:lnTo>
                  <a:pt x="6033421" y="3818416"/>
                </a:lnTo>
                <a:cubicBezTo>
                  <a:pt x="6034864" y="3814174"/>
                  <a:pt x="6037166" y="3807576"/>
                  <a:pt x="6040327" y="3798621"/>
                </a:cubicBezTo>
                <a:cubicBezTo>
                  <a:pt x="6043488" y="3789667"/>
                  <a:pt x="6045748" y="3783187"/>
                  <a:pt x="6047107" y="3779181"/>
                </a:cubicBezTo>
                <a:cubicBezTo>
                  <a:pt x="6065929" y="3723804"/>
                  <a:pt x="6066239" y="3679385"/>
                  <a:pt x="6048037" y="3645924"/>
                </a:cubicBezTo>
                <a:cubicBezTo>
                  <a:pt x="6029835" y="3612462"/>
                  <a:pt x="5993989" y="3595732"/>
                  <a:pt x="5940498" y="3595732"/>
                </a:cubicBezTo>
                <a:close/>
                <a:moveTo>
                  <a:pt x="8113857" y="3503236"/>
                </a:moveTo>
                <a:lnTo>
                  <a:pt x="8056435" y="3503594"/>
                </a:lnTo>
                <a:lnTo>
                  <a:pt x="7990082" y="3610313"/>
                </a:lnTo>
                <a:lnTo>
                  <a:pt x="7920692" y="3616401"/>
                </a:lnTo>
                <a:lnTo>
                  <a:pt x="7899826" y="3667254"/>
                </a:lnTo>
                <a:lnTo>
                  <a:pt x="7964287" y="3667254"/>
                </a:lnTo>
                <a:lnTo>
                  <a:pt x="7901124" y="3853117"/>
                </a:lnTo>
                <a:cubicBezTo>
                  <a:pt x="7891873" y="3880334"/>
                  <a:pt x="7886192" y="3903193"/>
                  <a:pt x="7884082" y="3921696"/>
                </a:cubicBezTo>
                <a:cubicBezTo>
                  <a:pt x="7881973" y="3940199"/>
                  <a:pt x="7883620" y="3956255"/>
                  <a:pt x="7889024" y="3969863"/>
                </a:cubicBezTo>
                <a:cubicBezTo>
                  <a:pt x="7894428" y="3983472"/>
                  <a:pt x="7904947" y="3993439"/>
                  <a:pt x="7920583" y="3999766"/>
                </a:cubicBezTo>
                <a:cubicBezTo>
                  <a:pt x="7936219" y="4006093"/>
                  <a:pt x="7957406" y="4009256"/>
                  <a:pt x="7984146" y="4009256"/>
                </a:cubicBezTo>
                <a:cubicBezTo>
                  <a:pt x="7990831" y="4009256"/>
                  <a:pt x="7998114" y="4008898"/>
                  <a:pt x="8005997" y="4008182"/>
                </a:cubicBezTo>
                <a:cubicBezTo>
                  <a:pt x="8013880" y="4007465"/>
                  <a:pt x="8020410" y="4006689"/>
                  <a:pt x="8025587" y="4005854"/>
                </a:cubicBezTo>
                <a:cubicBezTo>
                  <a:pt x="8030764" y="4005018"/>
                  <a:pt x="8036222" y="4004063"/>
                  <a:pt x="8041959" y="4002989"/>
                </a:cubicBezTo>
                <a:cubicBezTo>
                  <a:pt x="8047697" y="4001915"/>
                  <a:pt x="8050804" y="4001377"/>
                  <a:pt x="8051282" y="4001377"/>
                </a:cubicBezTo>
                <a:lnTo>
                  <a:pt x="8071655" y="3934051"/>
                </a:lnTo>
                <a:cubicBezTo>
                  <a:pt x="8055328" y="3936439"/>
                  <a:pt x="8040359" y="3937632"/>
                  <a:pt x="8026750" y="3937632"/>
                </a:cubicBezTo>
                <a:cubicBezTo>
                  <a:pt x="8003592" y="3937632"/>
                  <a:pt x="7989866" y="3931306"/>
                  <a:pt x="7985570" y="3918652"/>
                </a:cubicBezTo>
                <a:cubicBezTo>
                  <a:pt x="7981274" y="3905999"/>
                  <a:pt x="7984198" y="3884750"/>
                  <a:pt x="7994341" y="3854907"/>
                </a:cubicBezTo>
                <a:lnTo>
                  <a:pt x="8058114" y="3667254"/>
                </a:lnTo>
                <a:lnTo>
                  <a:pt x="8155880" y="3667254"/>
                </a:lnTo>
                <a:lnTo>
                  <a:pt x="8175230" y="3610313"/>
                </a:lnTo>
                <a:lnTo>
                  <a:pt x="8077464" y="3610313"/>
                </a:lnTo>
                <a:close/>
                <a:moveTo>
                  <a:pt x="5427807" y="3503236"/>
                </a:moveTo>
                <a:lnTo>
                  <a:pt x="5370386" y="3503594"/>
                </a:lnTo>
                <a:lnTo>
                  <a:pt x="5304033" y="3610313"/>
                </a:lnTo>
                <a:lnTo>
                  <a:pt x="5234642" y="3616401"/>
                </a:lnTo>
                <a:lnTo>
                  <a:pt x="5213776" y="3667254"/>
                </a:lnTo>
                <a:lnTo>
                  <a:pt x="5278237" y="3667254"/>
                </a:lnTo>
                <a:lnTo>
                  <a:pt x="5215074" y="3853117"/>
                </a:lnTo>
                <a:cubicBezTo>
                  <a:pt x="5205823" y="3880334"/>
                  <a:pt x="5200143" y="3903193"/>
                  <a:pt x="5198034" y="3921696"/>
                </a:cubicBezTo>
                <a:cubicBezTo>
                  <a:pt x="5195924" y="3940199"/>
                  <a:pt x="5197571" y="3956255"/>
                  <a:pt x="5202974" y="3969863"/>
                </a:cubicBezTo>
                <a:cubicBezTo>
                  <a:pt x="5208378" y="3983472"/>
                  <a:pt x="5218897" y="3993439"/>
                  <a:pt x="5234533" y="3999766"/>
                </a:cubicBezTo>
                <a:cubicBezTo>
                  <a:pt x="5250169" y="4006093"/>
                  <a:pt x="5271356" y="4009256"/>
                  <a:pt x="5298096" y="4009256"/>
                </a:cubicBezTo>
                <a:cubicBezTo>
                  <a:pt x="5304781" y="4009256"/>
                  <a:pt x="5312064" y="4008898"/>
                  <a:pt x="5319947" y="4008182"/>
                </a:cubicBezTo>
                <a:cubicBezTo>
                  <a:pt x="5327830" y="4007465"/>
                  <a:pt x="5334360" y="4006689"/>
                  <a:pt x="5339537" y="4005854"/>
                </a:cubicBezTo>
                <a:cubicBezTo>
                  <a:pt x="5344715" y="4005018"/>
                  <a:pt x="5350172" y="4004063"/>
                  <a:pt x="5355910" y="4002989"/>
                </a:cubicBezTo>
                <a:cubicBezTo>
                  <a:pt x="5361647" y="4001915"/>
                  <a:pt x="5364755" y="4001377"/>
                  <a:pt x="5365232" y="4001377"/>
                </a:cubicBezTo>
                <a:lnTo>
                  <a:pt x="5385606" y="3934051"/>
                </a:lnTo>
                <a:cubicBezTo>
                  <a:pt x="5369278" y="3936439"/>
                  <a:pt x="5354309" y="3937632"/>
                  <a:pt x="5340701" y="3937632"/>
                </a:cubicBezTo>
                <a:cubicBezTo>
                  <a:pt x="5317543" y="3937632"/>
                  <a:pt x="5303816" y="3931306"/>
                  <a:pt x="5299520" y="3918652"/>
                </a:cubicBezTo>
                <a:cubicBezTo>
                  <a:pt x="5295225" y="3905999"/>
                  <a:pt x="5298148" y="3884750"/>
                  <a:pt x="5308291" y="3854907"/>
                </a:cubicBezTo>
                <a:lnTo>
                  <a:pt x="5372064" y="3667254"/>
                </a:lnTo>
                <a:lnTo>
                  <a:pt x="5469830" y="3667254"/>
                </a:lnTo>
                <a:lnTo>
                  <a:pt x="5489180" y="3610313"/>
                </a:lnTo>
                <a:lnTo>
                  <a:pt x="5391414" y="3610313"/>
                </a:lnTo>
                <a:close/>
                <a:moveTo>
                  <a:pt x="4284808" y="3503236"/>
                </a:moveTo>
                <a:lnTo>
                  <a:pt x="4227386" y="3503594"/>
                </a:lnTo>
                <a:lnTo>
                  <a:pt x="4161034" y="3610313"/>
                </a:lnTo>
                <a:lnTo>
                  <a:pt x="4091643" y="3616401"/>
                </a:lnTo>
                <a:lnTo>
                  <a:pt x="4070777" y="3667254"/>
                </a:lnTo>
                <a:lnTo>
                  <a:pt x="4135238" y="3667254"/>
                </a:lnTo>
                <a:lnTo>
                  <a:pt x="4072075" y="3853117"/>
                </a:lnTo>
                <a:cubicBezTo>
                  <a:pt x="4062824" y="3880334"/>
                  <a:pt x="4057143" y="3903193"/>
                  <a:pt x="4055033" y="3921696"/>
                </a:cubicBezTo>
                <a:cubicBezTo>
                  <a:pt x="4052924" y="3940199"/>
                  <a:pt x="4054571" y="3956255"/>
                  <a:pt x="4059974" y="3969863"/>
                </a:cubicBezTo>
                <a:cubicBezTo>
                  <a:pt x="4065378" y="3983472"/>
                  <a:pt x="4075898" y="3993439"/>
                  <a:pt x="4091533" y="3999766"/>
                </a:cubicBezTo>
                <a:cubicBezTo>
                  <a:pt x="4107169" y="4006093"/>
                  <a:pt x="4128357" y="4009256"/>
                  <a:pt x="4155096" y="4009256"/>
                </a:cubicBezTo>
                <a:cubicBezTo>
                  <a:pt x="4161781" y="4009256"/>
                  <a:pt x="4169065" y="4008898"/>
                  <a:pt x="4176947" y="4008182"/>
                </a:cubicBezTo>
                <a:cubicBezTo>
                  <a:pt x="4184830" y="4007465"/>
                  <a:pt x="4191360" y="4006689"/>
                  <a:pt x="4196538" y="4005854"/>
                </a:cubicBezTo>
                <a:cubicBezTo>
                  <a:pt x="4201715" y="4005018"/>
                  <a:pt x="4207173" y="4004063"/>
                  <a:pt x="4212910" y="4002989"/>
                </a:cubicBezTo>
                <a:cubicBezTo>
                  <a:pt x="4218647" y="4001915"/>
                  <a:pt x="4221755" y="4001377"/>
                  <a:pt x="4222232" y="4001377"/>
                </a:cubicBezTo>
                <a:lnTo>
                  <a:pt x="4242606" y="3934051"/>
                </a:lnTo>
                <a:cubicBezTo>
                  <a:pt x="4226278" y="3936439"/>
                  <a:pt x="4211310" y="3937632"/>
                  <a:pt x="4197701" y="3937632"/>
                </a:cubicBezTo>
                <a:cubicBezTo>
                  <a:pt x="4174543" y="3937632"/>
                  <a:pt x="4160816" y="3931306"/>
                  <a:pt x="4156521" y="3918652"/>
                </a:cubicBezTo>
                <a:cubicBezTo>
                  <a:pt x="4152225" y="3905999"/>
                  <a:pt x="4155149" y="3884750"/>
                  <a:pt x="4165292" y="3854907"/>
                </a:cubicBezTo>
                <a:lnTo>
                  <a:pt x="4229065" y="3667254"/>
                </a:lnTo>
                <a:lnTo>
                  <a:pt x="4326830" y="3667254"/>
                </a:lnTo>
                <a:lnTo>
                  <a:pt x="4346180" y="3610313"/>
                </a:lnTo>
                <a:lnTo>
                  <a:pt x="4248414" y="3610313"/>
                </a:lnTo>
                <a:close/>
                <a:moveTo>
                  <a:pt x="2703658" y="3503236"/>
                </a:moveTo>
                <a:lnTo>
                  <a:pt x="2646237" y="3503594"/>
                </a:lnTo>
                <a:lnTo>
                  <a:pt x="2579885" y="3610313"/>
                </a:lnTo>
                <a:lnTo>
                  <a:pt x="2510494" y="3616401"/>
                </a:lnTo>
                <a:lnTo>
                  <a:pt x="2489627" y="3667254"/>
                </a:lnTo>
                <a:lnTo>
                  <a:pt x="2554088" y="3667254"/>
                </a:lnTo>
                <a:lnTo>
                  <a:pt x="2490926" y="3853117"/>
                </a:lnTo>
                <a:cubicBezTo>
                  <a:pt x="2481674" y="3880334"/>
                  <a:pt x="2475994" y="3903193"/>
                  <a:pt x="2473884" y="3921696"/>
                </a:cubicBezTo>
                <a:cubicBezTo>
                  <a:pt x="2471775" y="3940199"/>
                  <a:pt x="2473422" y="3956255"/>
                  <a:pt x="2478825" y="3969863"/>
                </a:cubicBezTo>
                <a:cubicBezTo>
                  <a:pt x="2484229" y="3983472"/>
                  <a:pt x="2494748" y="3993439"/>
                  <a:pt x="2510385" y="3999766"/>
                </a:cubicBezTo>
                <a:cubicBezTo>
                  <a:pt x="2526021" y="4006093"/>
                  <a:pt x="2547208" y="4009256"/>
                  <a:pt x="2573948" y="4009256"/>
                </a:cubicBezTo>
                <a:cubicBezTo>
                  <a:pt x="2580632" y="4009256"/>
                  <a:pt x="2587916" y="4008898"/>
                  <a:pt x="2595798" y="4008182"/>
                </a:cubicBezTo>
                <a:cubicBezTo>
                  <a:pt x="2603681" y="4007465"/>
                  <a:pt x="2610211" y="4006689"/>
                  <a:pt x="2615389" y="4005854"/>
                </a:cubicBezTo>
                <a:cubicBezTo>
                  <a:pt x="2620566" y="4005018"/>
                  <a:pt x="2626024" y="4004063"/>
                  <a:pt x="2631761" y="4002989"/>
                </a:cubicBezTo>
                <a:cubicBezTo>
                  <a:pt x="2637499" y="4001915"/>
                  <a:pt x="2640606" y="4001377"/>
                  <a:pt x="2641084" y="4001377"/>
                </a:cubicBezTo>
                <a:lnTo>
                  <a:pt x="2661457" y="3934051"/>
                </a:lnTo>
                <a:cubicBezTo>
                  <a:pt x="2645129" y="3936439"/>
                  <a:pt x="2630161" y="3937632"/>
                  <a:pt x="2616553" y="3937632"/>
                </a:cubicBezTo>
                <a:cubicBezTo>
                  <a:pt x="2593394" y="3937632"/>
                  <a:pt x="2579667" y="3931306"/>
                  <a:pt x="2575372" y="3918652"/>
                </a:cubicBezTo>
                <a:cubicBezTo>
                  <a:pt x="2571076" y="3905999"/>
                  <a:pt x="2574000" y="3884750"/>
                  <a:pt x="2584143" y="3854907"/>
                </a:cubicBezTo>
                <a:lnTo>
                  <a:pt x="2647915" y="3667254"/>
                </a:lnTo>
                <a:lnTo>
                  <a:pt x="2745682" y="3667254"/>
                </a:lnTo>
                <a:lnTo>
                  <a:pt x="2765031" y="3610313"/>
                </a:lnTo>
                <a:lnTo>
                  <a:pt x="2667265" y="3610313"/>
                </a:lnTo>
                <a:close/>
                <a:moveTo>
                  <a:pt x="9502201" y="3481749"/>
                </a:moveTo>
                <a:lnTo>
                  <a:pt x="9466176" y="3587751"/>
                </a:lnTo>
                <a:lnTo>
                  <a:pt x="9409840" y="3843089"/>
                </a:lnTo>
                <a:lnTo>
                  <a:pt x="9433476" y="3843089"/>
                </a:lnTo>
                <a:lnTo>
                  <a:pt x="9552483" y="3587751"/>
                </a:lnTo>
                <a:lnTo>
                  <a:pt x="9588507" y="3481749"/>
                </a:lnTo>
                <a:close/>
                <a:moveTo>
                  <a:pt x="557934" y="3479242"/>
                </a:moveTo>
                <a:lnTo>
                  <a:pt x="379635" y="4003884"/>
                </a:lnTo>
                <a:lnTo>
                  <a:pt x="698360" y="4003884"/>
                </a:lnTo>
                <a:lnTo>
                  <a:pt x="727871" y="3926531"/>
                </a:lnTo>
                <a:lnTo>
                  <a:pt x="502973" y="3926531"/>
                </a:lnTo>
                <a:lnTo>
                  <a:pt x="556646" y="3768601"/>
                </a:lnTo>
                <a:lnTo>
                  <a:pt x="762922" y="3768601"/>
                </a:lnTo>
                <a:lnTo>
                  <a:pt x="789087" y="3691606"/>
                </a:lnTo>
                <a:lnTo>
                  <a:pt x="582811" y="3691606"/>
                </a:lnTo>
                <a:lnTo>
                  <a:pt x="628818" y="3556237"/>
                </a:lnTo>
                <a:lnTo>
                  <a:pt x="845837" y="3556237"/>
                </a:lnTo>
                <a:lnTo>
                  <a:pt x="875942" y="3479242"/>
                </a:lnTo>
                <a:close/>
                <a:moveTo>
                  <a:pt x="6916016" y="3472796"/>
                </a:moveTo>
                <a:lnTo>
                  <a:pt x="6888754" y="3553014"/>
                </a:lnTo>
                <a:lnTo>
                  <a:pt x="6982939" y="3553014"/>
                </a:lnTo>
                <a:lnTo>
                  <a:pt x="7010201" y="3472796"/>
                </a:lnTo>
                <a:close/>
                <a:moveTo>
                  <a:pt x="2886942" y="3472796"/>
                </a:moveTo>
                <a:lnTo>
                  <a:pt x="2859681" y="3553014"/>
                </a:lnTo>
                <a:lnTo>
                  <a:pt x="2953866" y="3553014"/>
                </a:lnTo>
                <a:lnTo>
                  <a:pt x="2981127" y="3472796"/>
                </a:lnTo>
                <a:close/>
                <a:moveTo>
                  <a:pt x="7660022" y="3459187"/>
                </a:moveTo>
                <a:lnTo>
                  <a:pt x="7564124" y="3465275"/>
                </a:lnTo>
                <a:lnTo>
                  <a:pt x="7381082" y="4003884"/>
                </a:lnTo>
                <a:lnTo>
                  <a:pt x="7474908" y="4003884"/>
                </a:lnTo>
                <a:lnTo>
                  <a:pt x="7539291" y="3814440"/>
                </a:lnTo>
                <a:cubicBezTo>
                  <a:pt x="7551299" y="3779106"/>
                  <a:pt x="7563901" y="3750456"/>
                  <a:pt x="7577095" y="3728492"/>
                </a:cubicBezTo>
                <a:cubicBezTo>
                  <a:pt x="7590890" y="3711779"/>
                  <a:pt x="7607710" y="3698111"/>
                  <a:pt x="7627556" y="3687487"/>
                </a:cubicBezTo>
                <a:cubicBezTo>
                  <a:pt x="7647402" y="3676863"/>
                  <a:pt x="7667829" y="3671551"/>
                  <a:pt x="7688838" y="3671551"/>
                </a:cubicBezTo>
                <a:cubicBezTo>
                  <a:pt x="7713430" y="3671551"/>
                  <a:pt x="7728302" y="3679071"/>
                  <a:pt x="7733458" y="3694112"/>
                </a:cubicBezTo>
                <a:cubicBezTo>
                  <a:pt x="7738613" y="3709153"/>
                  <a:pt x="7735712" y="3732789"/>
                  <a:pt x="7724756" y="3765020"/>
                </a:cubicBezTo>
                <a:lnTo>
                  <a:pt x="7643582" y="4003884"/>
                </a:lnTo>
                <a:lnTo>
                  <a:pt x="7737408" y="4003884"/>
                </a:lnTo>
                <a:lnTo>
                  <a:pt x="7822114" y="3754634"/>
                </a:lnTo>
                <a:cubicBezTo>
                  <a:pt x="7839882" y="3702349"/>
                  <a:pt x="7840930" y="3663613"/>
                  <a:pt x="7825259" y="3638425"/>
                </a:cubicBezTo>
                <a:cubicBezTo>
                  <a:pt x="7809588" y="3613237"/>
                  <a:pt x="7779788" y="3600644"/>
                  <a:pt x="7735858" y="3600644"/>
                </a:cubicBezTo>
                <a:cubicBezTo>
                  <a:pt x="7683096" y="3600644"/>
                  <a:pt x="7634748" y="3619266"/>
                  <a:pt x="7590815" y="3656510"/>
                </a:cubicBezTo>
                <a:cubicBezTo>
                  <a:pt x="7590976" y="3656033"/>
                  <a:pt x="7595654" y="3643319"/>
                  <a:pt x="7604849" y="3618370"/>
                </a:cubicBezTo>
                <a:cubicBezTo>
                  <a:pt x="7614045" y="3593422"/>
                  <a:pt x="7619575" y="3578202"/>
                  <a:pt x="7621440" y="3572710"/>
                </a:cubicBezTo>
                <a:close/>
                <a:moveTo>
                  <a:pt x="6765747" y="3459187"/>
                </a:moveTo>
                <a:lnTo>
                  <a:pt x="6669849" y="3465275"/>
                </a:lnTo>
                <a:lnTo>
                  <a:pt x="6539506" y="3848819"/>
                </a:lnTo>
                <a:cubicBezTo>
                  <a:pt x="6529851" y="3877230"/>
                  <a:pt x="6523808" y="3900985"/>
                  <a:pt x="6521376" y="3920085"/>
                </a:cubicBezTo>
                <a:cubicBezTo>
                  <a:pt x="6518943" y="3939184"/>
                  <a:pt x="6520507" y="3955658"/>
                  <a:pt x="6526068" y="3969505"/>
                </a:cubicBezTo>
                <a:cubicBezTo>
                  <a:pt x="6531628" y="3983352"/>
                  <a:pt x="6542226" y="3993439"/>
                  <a:pt x="6557862" y="3999766"/>
                </a:cubicBezTo>
                <a:cubicBezTo>
                  <a:pt x="6573497" y="4006093"/>
                  <a:pt x="6594805" y="4009256"/>
                  <a:pt x="6621783" y="4009256"/>
                </a:cubicBezTo>
                <a:cubicBezTo>
                  <a:pt x="6628468" y="4009256"/>
                  <a:pt x="6635891" y="4008838"/>
                  <a:pt x="6644053" y="4008003"/>
                </a:cubicBezTo>
                <a:cubicBezTo>
                  <a:pt x="6652215" y="4007167"/>
                  <a:pt x="6659005" y="4006331"/>
                  <a:pt x="6664421" y="4005496"/>
                </a:cubicBezTo>
                <a:cubicBezTo>
                  <a:pt x="6669838" y="4004660"/>
                  <a:pt x="6675554" y="4003645"/>
                  <a:pt x="6681572" y="4002452"/>
                </a:cubicBezTo>
                <a:cubicBezTo>
                  <a:pt x="6687589" y="4001258"/>
                  <a:pt x="6690716" y="4000661"/>
                  <a:pt x="6690956" y="4000661"/>
                </a:cubicBezTo>
                <a:lnTo>
                  <a:pt x="6711206" y="3933693"/>
                </a:lnTo>
                <a:cubicBezTo>
                  <a:pt x="6691931" y="3936319"/>
                  <a:pt x="6676325" y="3937632"/>
                  <a:pt x="6664388" y="3937632"/>
                </a:cubicBezTo>
                <a:cubicBezTo>
                  <a:pt x="6640275" y="3937632"/>
                  <a:pt x="6626170" y="3931365"/>
                  <a:pt x="6622074" y="3918831"/>
                </a:cubicBezTo>
                <a:cubicBezTo>
                  <a:pt x="6617978" y="3906297"/>
                  <a:pt x="6621934" y="3882363"/>
                  <a:pt x="6633942" y="3847029"/>
                </a:cubicBezTo>
                <a:close/>
                <a:moveTo>
                  <a:pt x="4564397" y="3459187"/>
                </a:moveTo>
                <a:lnTo>
                  <a:pt x="4468500" y="3465275"/>
                </a:lnTo>
                <a:lnTo>
                  <a:pt x="4285457" y="4003884"/>
                </a:lnTo>
                <a:lnTo>
                  <a:pt x="4379284" y="4003884"/>
                </a:lnTo>
                <a:lnTo>
                  <a:pt x="4443666" y="3814440"/>
                </a:lnTo>
                <a:cubicBezTo>
                  <a:pt x="4455675" y="3779106"/>
                  <a:pt x="4468276" y="3750456"/>
                  <a:pt x="4481470" y="3728492"/>
                </a:cubicBezTo>
                <a:cubicBezTo>
                  <a:pt x="4495266" y="3711779"/>
                  <a:pt x="4512086" y="3698111"/>
                  <a:pt x="4531932" y="3687487"/>
                </a:cubicBezTo>
                <a:cubicBezTo>
                  <a:pt x="4551777" y="3676863"/>
                  <a:pt x="4572205" y="3671551"/>
                  <a:pt x="4593214" y="3671551"/>
                </a:cubicBezTo>
                <a:cubicBezTo>
                  <a:pt x="4617805" y="3671551"/>
                  <a:pt x="4632678" y="3679071"/>
                  <a:pt x="4637833" y="3694112"/>
                </a:cubicBezTo>
                <a:cubicBezTo>
                  <a:pt x="4642989" y="3709153"/>
                  <a:pt x="4640089" y="3732789"/>
                  <a:pt x="4629132" y="3765020"/>
                </a:cubicBezTo>
                <a:lnTo>
                  <a:pt x="4547957" y="4003884"/>
                </a:lnTo>
                <a:lnTo>
                  <a:pt x="4641784" y="4003884"/>
                </a:lnTo>
                <a:lnTo>
                  <a:pt x="4726490" y="3754634"/>
                </a:lnTo>
                <a:cubicBezTo>
                  <a:pt x="4744258" y="3702349"/>
                  <a:pt x="4745307" y="3663613"/>
                  <a:pt x="4729635" y="3638425"/>
                </a:cubicBezTo>
                <a:cubicBezTo>
                  <a:pt x="4713964" y="3613237"/>
                  <a:pt x="4684163" y="3600644"/>
                  <a:pt x="4640234" y="3600644"/>
                </a:cubicBezTo>
                <a:cubicBezTo>
                  <a:pt x="4587471" y="3600644"/>
                  <a:pt x="4539124" y="3619266"/>
                  <a:pt x="4495191" y="3656510"/>
                </a:cubicBezTo>
                <a:cubicBezTo>
                  <a:pt x="4495351" y="3656033"/>
                  <a:pt x="4500029" y="3643319"/>
                  <a:pt x="4509224" y="3618370"/>
                </a:cubicBezTo>
                <a:cubicBezTo>
                  <a:pt x="4518420" y="3593422"/>
                  <a:pt x="4523950" y="3578202"/>
                  <a:pt x="4525815" y="3572710"/>
                </a:cubicBezTo>
                <a:close/>
                <a:moveTo>
                  <a:pt x="1320265" y="3459187"/>
                </a:moveTo>
                <a:lnTo>
                  <a:pt x="1224368" y="3465275"/>
                </a:lnTo>
                <a:lnTo>
                  <a:pt x="1181165" y="3592407"/>
                </a:lnTo>
                <a:cubicBezTo>
                  <a:pt x="1173782" y="3614133"/>
                  <a:pt x="1167308" y="3636694"/>
                  <a:pt x="1161742" y="3660091"/>
                </a:cubicBezTo>
                <a:cubicBezTo>
                  <a:pt x="1152054" y="3620459"/>
                  <a:pt x="1119278" y="3600644"/>
                  <a:pt x="1063411" y="3600644"/>
                </a:cubicBezTo>
                <a:cubicBezTo>
                  <a:pt x="1012081" y="3600644"/>
                  <a:pt x="965484" y="3619206"/>
                  <a:pt x="923619" y="3656331"/>
                </a:cubicBezTo>
                <a:cubicBezTo>
                  <a:pt x="881755" y="3693456"/>
                  <a:pt x="850437" y="3742578"/>
                  <a:pt x="829667" y="3803696"/>
                </a:cubicBezTo>
                <a:cubicBezTo>
                  <a:pt x="808247" y="3866725"/>
                  <a:pt x="805810" y="3917100"/>
                  <a:pt x="822356" y="3954822"/>
                </a:cubicBezTo>
                <a:cubicBezTo>
                  <a:pt x="838902" y="3992544"/>
                  <a:pt x="872840" y="4011405"/>
                  <a:pt x="924170" y="4011405"/>
                </a:cubicBezTo>
                <a:cubicBezTo>
                  <a:pt x="938495" y="4011405"/>
                  <a:pt x="952034" y="4010032"/>
                  <a:pt x="964786" y="4007286"/>
                </a:cubicBezTo>
                <a:cubicBezTo>
                  <a:pt x="977538" y="4004541"/>
                  <a:pt x="988423" y="4001318"/>
                  <a:pt x="997439" y="3997617"/>
                </a:cubicBezTo>
                <a:cubicBezTo>
                  <a:pt x="1006456" y="3993917"/>
                  <a:pt x="1015340" y="3989022"/>
                  <a:pt x="1024094" y="3982934"/>
                </a:cubicBezTo>
                <a:cubicBezTo>
                  <a:pt x="1032847" y="3976846"/>
                  <a:pt x="1039745" y="3971475"/>
                  <a:pt x="1044789" y="3966819"/>
                </a:cubicBezTo>
                <a:cubicBezTo>
                  <a:pt x="1049832" y="3962164"/>
                  <a:pt x="1055480" y="3956613"/>
                  <a:pt x="1061732" y="3950167"/>
                </a:cubicBezTo>
                <a:lnTo>
                  <a:pt x="1053860" y="4003884"/>
                </a:lnTo>
                <a:lnTo>
                  <a:pt x="1135152" y="4003884"/>
                </a:lnTo>
                <a:close/>
                <a:moveTo>
                  <a:pt x="7540581" y="2387897"/>
                </a:moveTo>
                <a:lnTo>
                  <a:pt x="7540581" y="2569318"/>
                </a:lnTo>
                <a:cubicBezTo>
                  <a:pt x="7524036" y="2604690"/>
                  <a:pt x="7496509" y="2634784"/>
                  <a:pt x="7458000" y="2659601"/>
                </a:cubicBezTo>
                <a:cubicBezTo>
                  <a:pt x="7419491" y="2684418"/>
                  <a:pt x="7374278" y="2696827"/>
                  <a:pt x="7322361" y="2696827"/>
                </a:cubicBezTo>
                <a:cubicBezTo>
                  <a:pt x="7279003" y="2696827"/>
                  <a:pt x="7245628" y="2686130"/>
                  <a:pt x="7222237" y="2664736"/>
                </a:cubicBezTo>
                <a:cubicBezTo>
                  <a:pt x="7198847" y="2643342"/>
                  <a:pt x="7187151" y="2612677"/>
                  <a:pt x="7187151" y="2572741"/>
                </a:cubicBezTo>
                <a:cubicBezTo>
                  <a:pt x="7187151" y="2514549"/>
                  <a:pt x="7208260" y="2472332"/>
                  <a:pt x="7250477" y="2446089"/>
                </a:cubicBezTo>
                <a:cubicBezTo>
                  <a:pt x="7292695" y="2419845"/>
                  <a:pt x="7359159" y="2402730"/>
                  <a:pt x="7449870" y="2394743"/>
                </a:cubicBezTo>
                <a:cubicBezTo>
                  <a:pt x="7452152" y="2394743"/>
                  <a:pt x="7467413" y="2393602"/>
                  <a:pt x="7495653" y="2391320"/>
                </a:cubicBezTo>
                <a:cubicBezTo>
                  <a:pt x="7523893" y="2389038"/>
                  <a:pt x="7538869" y="2387897"/>
                  <a:pt x="7540581" y="2387897"/>
                </a:cubicBezTo>
                <a:close/>
                <a:moveTo>
                  <a:pt x="5870878" y="2045592"/>
                </a:moveTo>
                <a:cubicBezTo>
                  <a:pt x="5947897" y="2045592"/>
                  <a:pt x="6005803" y="2072122"/>
                  <a:pt x="6044598" y="2125178"/>
                </a:cubicBezTo>
                <a:cubicBezTo>
                  <a:pt x="6083392" y="2178235"/>
                  <a:pt x="6102789" y="2262670"/>
                  <a:pt x="6102789" y="2378484"/>
                </a:cubicBezTo>
                <a:cubicBezTo>
                  <a:pt x="6100507" y="2583296"/>
                  <a:pt x="6024059" y="2685702"/>
                  <a:pt x="5873445" y="2685702"/>
                </a:cubicBezTo>
                <a:cubicBezTo>
                  <a:pt x="5804414" y="2685702"/>
                  <a:pt x="5749788" y="2658317"/>
                  <a:pt x="5709567" y="2603549"/>
                </a:cubicBezTo>
                <a:cubicBezTo>
                  <a:pt x="5669346" y="2548780"/>
                  <a:pt x="5649236" y="2469194"/>
                  <a:pt x="5649236" y="2364791"/>
                </a:cubicBezTo>
                <a:cubicBezTo>
                  <a:pt x="5649236" y="2259819"/>
                  <a:pt x="5669346" y="2180374"/>
                  <a:pt x="5709567" y="2126462"/>
                </a:cubicBezTo>
                <a:cubicBezTo>
                  <a:pt x="5749788" y="2072548"/>
                  <a:pt x="5803558" y="2045592"/>
                  <a:pt x="5870878" y="2045592"/>
                </a:cubicBezTo>
                <a:close/>
                <a:moveTo>
                  <a:pt x="4830830" y="2043881"/>
                </a:moveTo>
                <a:cubicBezTo>
                  <a:pt x="4907849" y="2043881"/>
                  <a:pt x="4965470" y="2071266"/>
                  <a:pt x="5003694" y="2126033"/>
                </a:cubicBezTo>
                <a:cubicBezTo>
                  <a:pt x="5041918" y="2180803"/>
                  <a:pt x="5061030" y="2260388"/>
                  <a:pt x="5061030" y="2364791"/>
                </a:cubicBezTo>
                <a:cubicBezTo>
                  <a:pt x="5061030" y="2468053"/>
                  <a:pt x="5041918" y="2547354"/>
                  <a:pt x="5003694" y="2602694"/>
                </a:cubicBezTo>
                <a:cubicBezTo>
                  <a:pt x="4965470" y="2658032"/>
                  <a:pt x="4908419" y="2685702"/>
                  <a:pt x="4832542" y="2685702"/>
                </a:cubicBezTo>
                <a:cubicBezTo>
                  <a:pt x="4756093" y="2685702"/>
                  <a:pt x="4698472" y="2658032"/>
                  <a:pt x="4659678" y="2602694"/>
                </a:cubicBezTo>
                <a:cubicBezTo>
                  <a:pt x="4620883" y="2547354"/>
                  <a:pt x="4601486" y="2468339"/>
                  <a:pt x="4601486" y="2365647"/>
                </a:cubicBezTo>
                <a:cubicBezTo>
                  <a:pt x="4601486" y="2261244"/>
                  <a:pt x="4620741" y="2181516"/>
                  <a:pt x="4659250" y="2126462"/>
                </a:cubicBezTo>
                <a:cubicBezTo>
                  <a:pt x="4697759" y="2071407"/>
                  <a:pt x="4754952" y="2043881"/>
                  <a:pt x="4830830" y="2043881"/>
                </a:cubicBezTo>
                <a:close/>
                <a:moveTo>
                  <a:pt x="6551841" y="1897545"/>
                </a:moveTo>
                <a:lnTo>
                  <a:pt x="6551841" y="2838027"/>
                </a:lnTo>
                <a:lnTo>
                  <a:pt x="6776051" y="2838027"/>
                </a:lnTo>
                <a:lnTo>
                  <a:pt x="6776051" y="1897545"/>
                </a:lnTo>
                <a:close/>
                <a:moveTo>
                  <a:pt x="8512242" y="1874440"/>
                </a:moveTo>
                <a:cubicBezTo>
                  <a:pt x="8477440" y="1874440"/>
                  <a:pt x="8444779" y="1877578"/>
                  <a:pt x="8414257" y="1883853"/>
                </a:cubicBezTo>
                <a:cubicBezTo>
                  <a:pt x="8383734" y="1890130"/>
                  <a:pt x="8358062" y="1897831"/>
                  <a:pt x="8337238" y="1906960"/>
                </a:cubicBezTo>
                <a:cubicBezTo>
                  <a:pt x="8316415" y="1916087"/>
                  <a:pt x="8296732" y="1927641"/>
                  <a:pt x="8278191" y="1941617"/>
                </a:cubicBezTo>
                <a:cubicBezTo>
                  <a:pt x="8259649" y="1955595"/>
                  <a:pt x="8245101" y="1968146"/>
                  <a:pt x="8234547" y="1979270"/>
                </a:cubicBezTo>
                <a:cubicBezTo>
                  <a:pt x="8223992" y="1990395"/>
                  <a:pt x="8213010" y="2003089"/>
                  <a:pt x="8201600" y="2017352"/>
                </a:cubicBezTo>
                <a:lnTo>
                  <a:pt x="8175928" y="1897545"/>
                </a:lnTo>
                <a:lnTo>
                  <a:pt x="7994506" y="1897545"/>
                </a:lnTo>
                <a:lnTo>
                  <a:pt x="7994506" y="2838027"/>
                </a:lnTo>
                <a:lnTo>
                  <a:pt x="8218716" y="2838027"/>
                </a:lnTo>
                <a:lnTo>
                  <a:pt x="8218716" y="2381907"/>
                </a:lnTo>
                <a:cubicBezTo>
                  <a:pt x="8218716" y="2301465"/>
                  <a:pt x="8225276" y="2232433"/>
                  <a:pt x="8238398" y="2174813"/>
                </a:cubicBezTo>
                <a:cubicBezTo>
                  <a:pt x="8256084" y="2136018"/>
                  <a:pt x="8282042" y="2104639"/>
                  <a:pt x="8316272" y="2080678"/>
                </a:cubicBezTo>
                <a:cubicBezTo>
                  <a:pt x="8350503" y="2056717"/>
                  <a:pt x="8391294" y="2044736"/>
                  <a:pt x="8438646" y="2044736"/>
                </a:cubicBezTo>
                <a:cubicBezTo>
                  <a:pt x="8496838" y="2044736"/>
                  <a:pt x="8537059" y="2065274"/>
                  <a:pt x="8559309" y="2106352"/>
                </a:cubicBezTo>
                <a:cubicBezTo>
                  <a:pt x="8581558" y="2147428"/>
                  <a:pt x="8592684" y="2209898"/>
                  <a:pt x="8592684" y="2293763"/>
                </a:cubicBezTo>
                <a:lnTo>
                  <a:pt x="8592684" y="2838027"/>
                </a:lnTo>
                <a:lnTo>
                  <a:pt x="8816893" y="2838027"/>
                </a:lnTo>
                <a:lnTo>
                  <a:pt x="8816893" y="2287773"/>
                </a:lnTo>
                <a:cubicBezTo>
                  <a:pt x="8822598" y="2238709"/>
                  <a:pt x="8833438" y="2196778"/>
                  <a:pt x="8849412" y="2161977"/>
                </a:cubicBezTo>
                <a:cubicBezTo>
                  <a:pt x="8887636" y="2083247"/>
                  <a:pt x="8950392" y="2043881"/>
                  <a:pt x="9037680" y="2043881"/>
                </a:cubicBezTo>
                <a:cubicBezTo>
                  <a:pt x="9094730" y="2043881"/>
                  <a:pt x="9133382" y="2064277"/>
                  <a:pt x="9153636" y="2105067"/>
                </a:cubicBezTo>
                <a:cubicBezTo>
                  <a:pt x="9173888" y="2145859"/>
                  <a:pt x="9184015" y="2212180"/>
                  <a:pt x="9184015" y="2304032"/>
                </a:cubicBezTo>
                <a:lnTo>
                  <a:pt x="9184015" y="2838027"/>
                </a:lnTo>
                <a:lnTo>
                  <a:pt x="9409080" y="2838027"/>
                </a:lnTo>
                <a:lnTo>
                  <a:pt x="9409080" y="2237283"/>
                </a:lnTo>
                <a:cubicBezTo>
                  <a:pt x="9409080" y="2117477"/>
                  <a:pt x="9383835" y="2027052"/>
                  <a:pt x="9333346" y="1966006"/>
                </a:cubicBezTo>
                <a:cubicBezTo>
                  <a:pt x="9282856" y="1904962"/>
                  <a:pt x="9203698" y="1874440"/>
                  <a:pt x="9095872" y="1874440"/>
                </a:cubicBezTo>
                <a:cubicBezTo>
                  <a:pt x="9030262" y="1874440"/>
                  <a:pt x="8970644" y="1887561"/>
                  <a:pt x="8917017" y="1913805"/>
                </a:cubicBezTo>
                <a:cubicBezTo>
                  <a:pt x="8863389" y="1940048"/>
                  <a:pt x="8819745" y="1977416"/>
                  <a:pt x="8786086" y="2025910"/>
                </a:cubicBezTo>
                <a:cubicBezTo>
                  <a:pt x="8767829" y="1985403"/>
                  <a:pt x="8736308" y="1950032"/>
                  <a:pt x="8691524" y="1919795"/>
                </a:cubicBezTo>
                <a:cubicBezTo>
                  <a:pt x="8646739" y="1889558"/>
                  <a:pt x="8586978" y="1874440"/>
                  <a:pt x="8512242" y="1874440"/>
                </a:cubicBezTo>
                <a:close/>
                <a:moveTo>
                  <a:pt x="7401947" y="1874440"/>
                </a:moveTo>
                <a:cubicBezTo>
                  <a:pt x="7273013" y="1874440"/>
                  <a:pt x="7153206" y="1898116"/>
                  <a:pt x="7042527" y="1945468"/>
                </a:cubicBezTo>
                <a:cubicBezTo>
                  <a:pt x="7043098" y="1946610"/>
                  <a:pt x="7052511" y="1972282"/>
                  <a:pt x="7070768" y="2022486"/>
                </a:cubicBezTo>
                <a:cubicBezTo>
                  <a:pt x="7089024" y="2072691"/>
                  <a:pt x="7098437" y="2098649"/>
                  <a:pt x="7099008" y="2100362"/>
                </a:cubicBezTo>
                <a:cubicBezTo>
                  <a:pt x="7211398" y="2057572"/>
                  <a:pt x="7305817" y="2036178"/>
                  <a:pt x="7382265" y="2036178"/>
                </a:cubicBezTo>
                <a:cubicBezTo>
                  <a:pt x="7435893" y="2036178"/>
                  <a:pt x="7475828" y="2049158"/>
                  <a:pt x="7502072" y="2075117"/>
                </a:cubicBezTo>
                <a:cubicBezTo>
                  <a:pt x="7528315" y="2101074"/>
                  <a:pt x="7541437" y="2142578"/>
                  <a:pt x="7541437" y="2199629"/>
                </a:cubicBezTo>
                <a:lnTo>
                  <a:pt x="7541437" y="2249263"/>
                </a:lnTo>
                <a:cubicBezTo>
                  <a:pt x="7526603" y="2250975"/>
                  <a:pt x="7506350" y="2252972"/>
                  <a:pt x="7480678" y="2255253"/>
                </a:cubicBezTo>
                <a:cubicBezTo>
                  <a:pt x="7455005" y="2257536"/>
                  <a:pt x="7431899" y="2259819"/>
                  <a:pt x="7411361" y="2262100"/>
                </a:cubicBezTo>
                <a:cubicBezTo>
                  <a:pt x="7390823" y="2264383"/>
                  <a:pt x="7371711" y="2266664"/>
                  <a:pt x="7354025" y="2268946"/>
                </a:cubicBezTo>
                <a:cubicBezTo>
                  <a:pt x="7225090" y="2281498"/>
                  <a:pt x="7128674" y="2311306"/>
                  <a:pt x="7064777" y="2358373"/>
                </a:cubicBezTo>
                <a:cubicBezTo>
                  <a:pt x="7000881" y="2405440"/>
                  <a:pt x="6968932" y="2477752"/>
                  <a:pt x="6968932" y="2575308"/>
                </a:cubicBezTo>
                <a:cubicBezTo>
                  <a:pt x="6968932" y="2666019"/>
                  <a:pt x="6995888" y="2735479"/>
                  <a:pt x="7049801" y="2783687"/>
                </a:cubicBezTo>
                <a:cubicBezTo>
                  <a:pt x="7103714" y="2831895"/>
                  <a:pt x="7174315" y="2855998"/>
                  <a:pt x="7261602" y="2855998"/>
                </a:cubicBezTo>
                <a:cubicBezTo>
                  <a:pt x="7325499" y="2855998"/>
                  <a:pt x="7379840" y="2845301"/>
                  <a:pt x="7424625" y="2823907"/>
                </a:cubicBezTo>
                <a:cubicBezTo>
                  <a:pt x="7469410" y="2802513"/>
                  <a:pt x="7515193" y="2768996"/>
                  <a:pt x="7561975" y="2723355"/>
                </a:cubicBezTo>
                <a:cubicBezTo>
                  <a:pt x="7561975" y="2725638"/>
                  <a:pt x="7567965" y="2744749"/>
                  <a:pt x="7579946" y="2780692"/>
                </a:cubicBezTo>
                <a:cubicBezTo>
                  <a:pt x="7591927" y="2816633"/>
                  <a:pt x="7598202" y="2835745"/>
                  <a:pt x="7598773" y="2838027"/>
                </a:cubicBezTo>
                <a:lnTo>
                  <a:pt x="7764790" y="2838027"/>
                </a:lnTo>
                <a:lnTo>
                  <a:pt x="7764790" y="2224447"/>
                </a:lnTo>
                <a:cubicBezTo>
                  <a:pt x="7764790" y="2101217"/>
                  <a:pt x="7735980" y="2012076"/>
                  <a:pt x="7678358" y="1957021"/>
                </a:cubicBezTo>
                <a:cubicBezTo>
                  <a:pt x="7620737" y="1901966"/>
                  <a:pt x="7528600" y="1874440"/>
                  <a:pt x="7401947" y="1874440"/>
                </a:cubicBezTo>
                <a:close/>
                <a:moveTo>
                  <a:pt x="4835965" y="1874440"/>
                </a:moveTo>
                <a:cubicBezTo>
                  <a:pt x="4690485" y="1874440"/>
                  <a:pt x="4577810" y="1918226"/>
                  <a:pt x="4497939" y="2005800"/>
                </a:cubicBezTo>
                <a:cubicBezTo>
                  <a:pt x="4418067" y="2093372"/>
                  <a:pt x="4378132" y="2213037"/>
                  <a:pt x="4378132" y="2364791"/>
                </a:cubicBezTo>
                <a:cubicBezTo>
                  <a:pt x="4378132" y="2511983"/>
                  <a:pt x="4418067" y="2630648"/>
                  <a:pt x="4497939" y="2720788"/>
                </a:cubicBezTo>
                <a:cubicBezTo>
                  <a:pt x="4577810" y="2810929"/>
                  <a:pt x="4687347" y="2855998"/>
                  <a:pt x="4826551" y="2855998"/>
                </a:cubicBezTo>
                <a:cubicBezTo>
                  <a:pt x="4971460" y="2855998"/>
                  <a:pt x="5084135" y="2811642"/>
                  <a:pt x="5164577" y="2722927"/>
                </a:cubicBezTo>
                <a:cubicBezTo>
                  <a:pt x="5245019" y="2634213"/>
                  <a:pt x="5285239" y="2514835"/>
                  <a:pt x="5285239" y="2364791"/>
                </a:cubicBezTo>
                <a:cubicBezTo>
                  <a:pt x="5285239" y="2216459"/>
                  <a:pt x="5245446" y="2097652"/>
                  <a:pt x="5165860" y="2008366"/>
                </a:cubicBezTo>
                <a:cubicBezTo>
                  <a:pt x="5086275" y="1919082"/>
                  <a:pt x="4976310" y="1874440"/>
                  <a:pt x="4835965" y="1874440"/>
                </a:cubicBezTo>
                <a:close/>
                <a:moveTo>
                  <a:pt x="3870889" y="1874440"/>
                </a:moveTo>
                <a:cubicBezTo>
                  <a:pt x="3753934" y="1874440"/>
                  <a:pt x="3647535" y="1921792"/>
                  <a:pt x="3551689" y="2016496"/>
                </a:cubicBezTo>
                <a:lnTo>
                  <a:pt x="3526872" y="1897545"/>
                </a:lnTo>
                <a:lnTo>
                  <a:pt x="3346308" y="1897545"/>
                </a:lnTo>
                <a:lnTo>
                  <a:pt x="3346308" y="2838027"/>
                </a:lnTo>
                <a:lnTo>
                  <a:pt x="3570516" y="2838027"/>
                </a:lnTo>
                <a:lnTo>
                  <a:pt x="3570516" y="2380195"/>
                </a:lnTo>
                <a:cubicBezTo>
                  <a:pt x="3570516" y="2287773"/>
                  <a:pt x="3575936" y="2219312"/>
                  <a:pt x="3586776" y="2174813"/>
                </a:cubicBezTo>
                <a:cubicBezTo>
                  <a:pt x="3605032" y="2137158"/>
                  <a:pt x="3634270" y="2105923"/>
                  <a:pt x="3674491" y="2081107"/>
                </a:cubicBezTo>
                <a:cubicBezTo>
                  <a:pt x="3714712" y="2056289"/>
                  <a:pt x="3759069" y="2043881"/>
                  <a:pt x="3807562" y="2043881"/>
                </a:cubicBezTo>
                <a:cubicBezTo>
                  <a:pt x="3869748" y="2043881"/>
                  <a:pt x="3912821" y="2062707"/>
                  <a:pt x="3936782" y="2100362"/>
                </a:cubicBezTo>
                <a:cubicBezTo>
                  <a:pt x="3960743" y="2138014"/>
                  <a:pt x="3973009" y="2194780"/>
                  <a:pt x="3973580" y="2270658"/>
                </a:cubicBezTo>
                <a:lnTo>
                  <a:pt x="3973580" y="2838027"/>
                </a:lnTo>
                <a:lnTo>
                  <a:pt x="4198645" y="2838027"/>
                </a:lnTo>
                <a:lnTo>
                  <a:pt x="4198645" y="2243273"/>
                </a:lnTo>
                <a:cubicBezTo>
                  <a:pt x="4198645" y="2123467"/>
                  <a:pt x="4171404" y="2032042"/>
                  <a:pt x="4116920" y="1969001"/>
                </a:cubicBezTo>
                <a:cubicBezTo>
                  <a:pt x="4062436" y="1905961"/>
                  <a:pt x="3980426" y="1874440"/>
                  <a:pt x="3870889" y="1874440"/>
                </a:cubicBezTo>
                <a:close/>
                <a:moveTo>
                  <a:pt x="6551841" y="1568933"/>
                </a:moveTo>
                <a:lnTo>
                  <a:pt x="6551841" y="1760624"/>
                </a:lnTo>
                <a:lnTo>
                  <a:pt x="6776906" y="1760624"/>
                </a:lnTo>
                <a:lnTo>
                  <a:pt x="6776906" y="1568933"/>
                </a:lnTo>
                <a:close/>
                <a:moveTo>
                  <a:pt x="6318441" y="1536414"/>
                </a:moveTo>
                <a:lnTo>
                  <a:pt x="6094232" y="1550962"/>
                </a:lnTo>
                <a:lnTo>
                  <a:pt x="6094232" y="1854757"/>
                </a:lnTo>
                <a:cubicBezTo>
                  <a:pt x="6094232" y="1906673"/>
                  <a:pt x="6097084" y="1960586"/>
                  <a:pt x="6102789" y="2016496"/>
                </a:cubicBezTo>
                <a:cubicBezTo>
                  <a:pt x="6047450" y="1921792"/>
                  <a:pt x="5953031" y="1874440"/>
                  <a:pt x="5819532" y="1874440"/>
                </a:cubicBezTo>
                <a:cubicBezTo>
                  <a:pt x="5696873" y="1874440"/>
                  <a:pt x="5600600" y="1918797"/>
                  <a:pt x="5530713" y="2007511"/>
                </a:cubicBezTo>
                <a:cubicBezTo>
                  <a:pt x="5460826" y="2096225"/>
                  <a:pt x="5425882" y="2213607"/>
                  <a:pt x="5425882" y="2359657"/>
                </a:cubicBezTo>
                <a:cubicBezTo>
                  <a:pt x="5425882" y="2510271"/>
                  <a:pt x="5460968" y="2630648"/>
                  <a:pt x="5531141" y="2720788"/>
                </a:cubicBezTo>
                <a:cubicBezTo>
                  <a:pt x="5601313" y="2810929"/>
                  <a:pt x="5697729" y="2855998"/>
                  <a:pt x="5820388" y="2855998"/>
                </a:cubicBezTo>
                <a:cubicBezTo>
                  <a:pt x="5854619" y="2855998"/>
                  <a:pt x="5885854" y="2852718"/>
                  <a:pt x="5914094" y="2846157"/>
                </a:cubicBezTo>
                <a:cubicBezTo>
                  <a:pt x="5942334" y="2839596"/>
                  <a:pt x="5965725" y="2831895"/>
                  <a:pt x="5984266" y="2823052"/>
                </a:cubicBezTo>
                <a:cubicBezTo>
                  <a:pt x="6002808" y="2814208"/>
                  <a:pt x="6020066" y="2802513"/>
                  <a:pt x="6036040" y="2787966"/>
                </a:cubicBezTo>
                <a:cubicBezTo>
                  <a:pt x="6052014" y="2773417"/>
                  <a:pt x="6064137" y="2760581"/>
                  <a:pt x="6072410" y="2749456"/>
                </a:cubicBezTo>
                <a:cubicBezTo>
                  <a:pt x="6080682" y="2738331"/>
                  <a:pt x="6089668" y="2725067"/>
                  <a:pt x="6099366" y="2709663"/>
                </a:cubicBezTo>
                <a:lnTo>
                  <a:pt x="6124183" y="2838027"/>
                </a:lnTo>
                <a:lnTo>
                  <a:pt x="6318441" y="2838027"/>
                </a:lnTo>
                <a:close/>
                <a:moveTo>
                  <a:pt x="1843217" y="628640"/>
                </a:moveTo>
                <a:cubicBezTo>
                  <a:pt x="1121491" y="628640"/>
                  <a:pt x="536417" y="1213714"/>
                  <a:pt x="536417" y="1935441"/>
                </a:cubicBezTo>
                <a:cubicBezTo>
                  <a:pt x="536417" y="2657166"/>
                  <a:pt x="1121491" y="3242239"/>
                  <a:pt x="1843217" y="3242239"/>
                </a:cubicBezTo>
                <a:cubicBezTo>
                  <a:pt x="1888326" y="3242239"/>
                  <a:pt x="1932900" y="3239953"/>
                  <a:pt x="1976831" y="3235492"/>
                </a:cubicBezTo>
                <a:lnTo>
                  <a:pt x="2070129" y="3221253"/>
                </a:lnTo>
                <a:lnTo>
                  <a:pt x="2116977" y="3215681"/>
                </a:lnTo>
                <a:lnTo>
                  <a:pt x="2135992" y="3208128"/>
                </a:lnTo>
                <a:lnTo>
                  <a:pt x="2201633" y="3191250"/>
                </a:lnTo>
                <a:lnTo>
                  <a:pt x="2199519" y="3182895"/>
                </a:lnTo>
                <a:lnTo>
                  <a:pt x="2228327" y="3171452"/>
                </a:lnTo>
                <a:lnTo>
                  <a:pt x="2246085" y="3158772"/>
                </a:lnTo>
                <a:lnTo>
                  <a:pt x="2314589" y="3117209"/>
                </a:lnTo>
                <a:cubicBezTo>
                  <a:pt x="2387197" y="3057287"/>
                  <a:pt x="2433477" y="2966604"/>
                  <a:pt x="2433477" y="2865111"/>
                </a:cubicBezTo>
                <a:cubicBezTo>
                  <a:pt x="2433477" y="2684680"/>
                  <a:pt x="2287209" y="2538412"/>
                  <a:pt x="2106777" y="2538412"/>
                </a:cubicBezTo>
                <a:lnTo>
                  <a:pt x="2082111" y="2540898"/>
                </a:lnTo>
                <a:lnTo>
                  <a:pt x="2076960" y="2542709"/>
                </a:lnTo>
                <a:cubicBezTo>
                  <a:pt x="2056297" y="2548655"/>
                  <a:pt x="2034217" y="2553777"/>
                  <a:pt x="2010983" y="2557963"/>
                </a:cubicBezTo>
                <a:lnTo>
                  <a:pt x="1994871" y="2559348"/>
                </a:lnTo>
                <a:lnTo>
                  <a:pt x="1979611" y="2564086"/>
                </a:lnTo>
                <a:lnTo>
                  <a:pt x="1954712" y="2577599"/>
                </a:lnTo>
                <a:lnTo>
                  <a:pt x="1843217" y="2588839"/>
                </a:lnTo>
                <a:cubicBezTo>
                  <a:pt x="1482355" y="2588839"/>
                  <a:pt x="1189817" y="2296302"/>
                  <a:pt x="1189817" y="1935441"/>
                </a:cubicBezTo>
                <a:cubicBezTo>
                  <a:pt x="1189817" y="1574577"/>
                  <a:pt x="1482355" y="1282040"/>
                  <a:pt x="1843217" y="1282040"/>
                </a:cubicBezTo>
                <a:cubicBezTo>
                  <a:pt x="2204081" y="1282040"/>
                  <a:pt x="2496618" y="1574577"/>
                  <a:pt x="2496618" y="1935441"/>
                </a:cubicBezTo>
                <a:lnTo>
                  <a:pt x="2495284" y="1948673"/>
                </a:lnTo>
                <a:lnTo>
                  <a:pt x="2496978" y="1948690"/>
                </a:lnTo>
                <a:lnTo>
                  <a:pt x="2496978" y="2705773"/>
                </a:lnTo>
                <a:lnTo>
                  <a:pt x="2503884" y="2705773"/>
                </a:lnTo>
                <a:lnTo>
                  <a:pt x="2501267" y="2732278"/>
                </a:lnTo>
                <a:cubicBezTo>
                  <a:pt x="2501267" y="2915240"/>
                  <a:pt x="2646494" y="3063562"/>
                  <a:pt x="2825642" y="3063562"/>
                </a:cubicBezTo>
                <a:cubicBezTo>
                  <a:pt x="3004790" y="3063562"/>
                  <a:pt x="3150018" y="2915240"/>
                  <a:pt x="3150018" y="2732278"/>
                </a:cubicBezTo>
                <a:lnTo>
                  <a:pt x="3147402" y="2705773"/>
                </a:lnTo>
                <a:lnTo>
                  <a:pt x="3150016" y="2705773"/>
                </a:lnTo>
                <a:lnTo>
                  <a:pt x="3150016" y="1935465"/>
                </a:lnTo>
                <a:lnTo>
                  <a:pt x="3150018" y="1935441"/>
                </a:lnTo>
                <a:lnTo>
                  <a:pt x="3150016" y="1935415"/>
                </a:lnTo>
                <a:lnTo>
                  <a:pt x="3150016" y="1864203"/>
                </a:lnTo>
                <a:lnTo>
                  <a:pt x="3146420" y="1864203"/>
                </a:lnTo>
                <a:lnTo>
                  <a:pt x="3143271" y="1801826"/>
                </a:lnTo>
                <a:cubicBezTo>
                  <a:pt x="3076349" y="1142864"/>
                  <a:pt x="2519836" y="628640"/>
                  <a:pt x="1843217" y="628640"/>
                </a:cubicBezTo>
                <a:close/>
                <a:moveTo>
                  <a:pt x="1800002" y="0"/>
                </a:moveTo>
                <a:cubicBezTo>
                  <a:pt x="2545586" y="0"/>
                  <a:pt x="3185294" y="440738"/>
                  <a:pt x="3458549" y="1068865"/>
                </a:cubicBezTo>
                <a:lnTo>
                  <a:pt x="3469273" y="1097354"/>
                </a:lnTo>
                <a:lnTo>
                  <a:pt x="9152195" y="1097354"/>
                </a:lnTo>
                <a:lnTo>
                  <a:pt x="9164874" y="1098597"/>
                </a:lnTo>
                <a:lnTo>
                  <a:pt x="9557098" y="1098597"/>
                </a:lnTo>
                <a:cubicBezTo>
                  <a:pt x="9788152" y="1098597"/>
                  <a:pt x="9975459" y="1280708"/>
                  <a:pt x="9975459" y="1505353"/>
                </a:cubicBezTo>
                <a:lnTo>
                  <a:pt x="9975459" y="4155406"/>
                </a:lnTo>
                <a:cubicBezTo>
                  <a:pt x="9975459" y="4376921"/>
                  <a:pt x="9795886" y="4556494"/>
                  <a:pt x="9574371" y="4556494"/>
                </a:cubicBezTo>
                <a:lnTo>
                  <a:pt x="396222" y="4556494"/>
                </a:lnTo>
                <a:cubicBezTo>
                  <a:pt x="202397" y="4556494"/>
                  <a:pt x="40683" y="4419009"/>
                  <a:pt x="3283" y="4236240"/>
                </a:cubicBezTo>
                <a:lnTo>
                  <a:pt x="0" y="4203676"/>
                </a:lnTo>
                <a:lnTo>
                  <a:pt x="0" y="2244341"/>
                </a:lnTo>
                <a:lnTo>
                  <a:pt x="0" y="2244340"/>
                </a:lnTo>
                <a:lnTo>
                  <a:pt x="0" y="1750071"/>
                </a:lnTo>
                <a:cubicBezTo>
                  <a:pt x="0" y="783533"/>
                  <a:pt x="805887" y="0"/>
                  <a:pt x="1800002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86A41-4188-4FB1-B020-5063818764AC}"/>
              </a:ext>
            </a:extLst>
          </p:cNvPr>
          <p:cNvSpPr txBox="1"/>
          <p:nvPr/>
        </p:nvSpPr>
        <p:spPr>
          <a:xfrm>
            <a:off x="5104262" y="2346650"/>
            <a:ext cx="461294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The "middle star" in Orion's Sword is a nebula, giving birth to new stars!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To know more</a:t>
            </a:r>
            <a:r>
              <a:rPr lang="en-AU" dirty="0">
                <a:solidFill>
                  <a:schemeClr val="bg1"/>
                </a:solidFill>
                <a:latin typeface="Oxygen" panose="02000503000000000000" pitchFamily="2" charset="0"/>
              </a:rPr>
              <a:t>, s</a:t>
            </a: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can the QR code or visit </a:t>
            </a:r>
            <a:r>
              <a:rPr lang="en-US" u="sng" dirty="0">
                <a:solidFill>
                  <a:srgbClr val="FF8C52"/>
                </a:solidFill>
                <a:latin typeface="Oxygen" panose="02000503000000000000" pitchFamily="2" charset="0"/>
              </a:rPr>
              <a:t>https://en.wikipedia.org/wiki/Orion_Nebula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9B11A-1CB5-4EBE-8984-D0F22625D434}"/>
              </a:ext>
            </a:extLst>
          </p:cNvPr>
          <p:cNvSpPr txBox="1"/>
          <p:nvPr/>
        </p:nvSpPr>
        <p:spPr>
          <a:xfrm>
            <a:off x="3865108" y="406653"/>
            <a:ext cx="5963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0" dirty="0">
                <a:solidFill>
                  <a:schemeClr val="bg1"/>
                </a:solidFill>
                <a:effectLst/>
                <a:latin typeface="Oxygen" panose="02000503000000000000" pitchFamily="2" charset="0"/>
              </a:rPr>
              <a:t>Orion Nebula</a:t>
            </a:r>
            <a:endParaRPr lang="en-AU" sz="7200" b="1" i="0" dirty="0">
              <a:solidFill>
                <a:schemeClr val="bg1"/>
              </a:solidFill>
              <a:effectLst/>
              <a:latin typeface="Oxygen" panose="020005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C6C0D4-CE99-4792-BC28-C559CA2FF6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817" y="5008728"/>
            <a:ext cx="1396117" cy="144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6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75EB7DB-528F-498E-8780-2DBF48E36FDE}"/>
              </a:ext>
            </a:extLst>
          </p:cNvPr>
          <p:cNvSpPr/>
          <p:nvPr/>
        </p:nvSpPr>
        <p:spPr>
          <a:xfrm>
            <a:off x="51039" y="382126"/>
            <a:ext cx="9808082" cy="5739903"/>
          </a:xfrm>
          <a:custGeom>
            <a:avLst/>
            <a:gdLst>
              <a:gd name="connsiteX0" fmla="*/ 11376957 w 12071485"/>
              <a:gd name="connsiteY0" fmla="*/ 4719469 h 6723564"/>
              <a:gd name="connsiteX1" fmla="*/ 11322518 w 12071485"/>
              <a:gd name="connsiteY1" fmla="*/ 4739403 h 6723564"/>
              <a:gd name="connsiteX2" fmla="*/ 11286968 w 12071485"/>
              <a:gd name="connsiteY2" fmla="*/ 4786634 h 6723564"/>
              <a:gd name="connsiteX3" fmla="*/ 11290706 w 12071485"/>
              <a:gd name="connsiteY3" fmla="*/ 4833000 h 6723564"/>
              <a:gd name="connsiteX4" fmla="*/ 11331743 w 12071485"/>
              <a:gd name="connsiteY4" fmla="*/ 4852499 h 6723564"/>
              <a:gd name="connsiteX5" fmla="*/ 11385387 w 12071485"/>
              <a:gd name="connsiteY5" fmla="*/ 4833000 h 6723564"/>
              <a:gd name="connsiteX6" fmla="*/ 11420431 w 12071485"/>
              <a:gd name="connsiteY6" fmla="*/ 4786634 h 6723564"/>
              <a:gd name="connsiteX7" fmla="*/ 11417198 w 12071485"/>
              <a:gd name="connsiteY7" fmla="*/ 4739403 h 6723564"/>
              <a:gd name="connsiteX8" fmla="*/ 11376957 w 12071485"/>
              <a:gd name="connsiteY8" fmla="*/ 4719469 h 6723564"/>
              <a:gd name="connsiteX9" fmla="*/ 6072660 w 12071485"/>
              <a:gd name="connsiteY9" fmla="*/ 4616772 h 6723564"/>
              <a:gd name="connsiteX10" fmla="*/ 6041439 w 12071485"/>
              <a:gd name="connsiteY10" fmla="*/ 4708636 h 6723564"/>
              <a:gd name="connsiteX11" fmla="*/ 5984085 w 12071485"/>
              <a:gd name="connsiteY11" fmla="*/ 4754352 h 6723564"/>
              <a:gd name="connsiteX12" fmla="*/ 5908999 w 12071485"/>
              <a:gd name="connsiteY12" fmla="*/ 4773202 h 6723564"/>
              <a:gd name="connsiteX13" fmla="*/ 5863822 w 12071485"/>
              <a:gd name="connsiteY13" fmla="*/ 4756952 h 6723564"/>
              <a:gd name="connsiteX14" fmla="*/ 5861889 w 12071485"/>
              <a:gd name="connsiteY14" fmla="*/ 4710370 h 6723564"/>
              <a:gd name="connsiteX15" fmla="*/ 5915746 w 12071485"/>
              <a:gd name="connsiteY15" fmla="*/ 4646238 h 6723564"/>
              <a:gd name="connsiteX16" fmla="*/ 6025550 w 12071485"/>
              <a:gd name="connsiteY16" fmla="*/ 4620238 h 6723564"/>
              <a:gd name="connsiteX17" fmla="*/ 6049321 w 12071485"/>
              <a:gd name="connsiteY17" fmla="*/ 4618506 h 6723564"/>
              <a:gd name="connsiteX18" fmla="*/ 6072660 w 12071485"/>
              <a:gd name="connsiteY18" fmla="*/ 4616772 h 6723564"/>
              <a:gd name="connsiteX19" fmla="*/ 2776439 w 12071485"/>
              <a:gd name="connsiteY19" fmla="*/ 4616772 h 6723564"/>
              <a:gd name="connsiteX20" fmla="*/ 2745219 w 12071485"/>
              <a:gd name="connsiteY20" fmla="*/ 4708636 h 6723564"/>
              <a:gd name="connsiteX21" fmla="*/ 2687865 w 12071485"/>
              <a:gd name="connsiteY21" fmla="*/ 4754352 h 6723564"/>
              <a:gd name="connsiteX22" fmla="*/ 2612779 w 12071485"/>
              <a:gd name="connsiteY22" fmla="*/ 4773202 h 6723564"/>
              <a:gd name="connsiteX23" fmla="*/ 2567602 w 12071485"/>
              <a:gd name="connsiteY23" fmla="*/ 4756952 h 6723564"/>
              <a:gd name="connsiteX24" fmla="*/ 2565669 w 12071485"/>
              <a:gd name="connsiteY24" fmla="*/ 4710370 h 6723564"/>
              <a:gd name="connsiteX25" fmla="*/ 2619525 w 12071485"/>
              <a:gd name="connsiteY25" fmla="*/ 4646238 h 6723564"/>
              <a:gd name="connsiteX26" fmla="*/ 2729330 w 12071485"/>
              <a:gd name="connsiteY26" fmla="*/ 4620238 h 6723564"/>
              <a:gd name="connsiteX27" fmla="*/ 2753101 w 12071485"/>
              <a:gd name="connsiteY27" fmla="*/ 4618506 h 6723564"/>
              <a:gd name="connsiteX28" fmla="*/ 2776439 w 12071485"/>
              <a:gd name="connsiteY28" fmla="*/ 4616772 h 6723564"/>
              <a:gd name="connsiteX29" fmla="*/ 8730373 w 12071485"/>
              <a:gd name="connsiteY29" fmla="*/ 4443443 h 6723564"/>
              <a:gd name="connsiteX30" fmla="*/ 8800747 w 12071485"/>
              <a:gd name="connsiteY30" fmla="*/ 4482442 h 6723564"/>
              <a:gd name="connsiteX31" fmla="*/ 8793103 w 12071485"/>
              <a:gd name="connsiteY31" fmla="*/ 4591639 h 6723564"/>
              <a:gd name="connsiteX32" fmla="*/ 8787510 w 12071485"/>
              <a:gd name="connsiteY32" fmla="*/ 4608106 h 6723564"/>
              <a:gd name="connsiteX33" fmla="*/ 8615318 w 12071485"/>
              <a:gd name="connsiteY33" fmla="*/ 4765402 h 6723564"/>
              <a:gd name="connsiteX34" fmla="*/ 8542757 w 12071485"/>
              <a:gd name="connsiteY34" fmla="*/ 4718170 h 6723564"/>
              <a:gd name="connsiteX35" fmla="*/ 8550239 w 12071485"/>
              <a:gd name="connsiteY35" fmla="*/ 4601172 h 6723564"/>
              <a:gd name="connsiteX36" fmla="*/ 8621402 w 12071485"/>
              <a:gd name="connsiteY36" fmla="*/ 4486126 h 6723564"/>
              <a:gd name="connsiteX37" fmla="*/ 8730373 w 12071485"/>
              <a:gd name="connsiteY37" fmla="*/ 4443443 h 6723564"/>
              <a:gd name="connsiteX38" fmla="*/ 1284455 w 12071485"/>
              <a:gd name="connsiteY38" fmla="*/ 4443443 h 6723564"/>
              <a:gd name="connsiteX39" fmla="*/ 1358721 w 12071485"/>
              <a:gd name="connsiteY39" fmla="*/ 4483742 h 6723564"/>
              <a:gd name="connsiteX40" fmla="*/ 1344598 w 12071485"/>
              <a:gd name="connsiteY40" fmla="*/ 4612006 h 6723564"/>
              <a:gd name="connsiteX41" fmla="*/ 1175602 w 12071485"/>
              <a:gd name="connsiteY41" fmla="*/ 4767568 h 6723564"/>
              <a:gd name="connsiteX42" fmla="*/ 1106758 w 12071485"/>
              <a:gd name="connsiteY42" fmla="*/ 4725969 h 6723564"/>
              <a:gd name="connsiteX43" fmla="*/ 1117294 w 12071485"/>
              <a:gd name="connsiteY43" fmla="*/ 4605072 h 6723564"/>
              <a:gd name="connsiteX44" fmla="*/ 1188855 w 12071485"/>
              <a:gd name="connsiteY44" fmla="*/ 4484392 h 6723564"/>
              <a:gd name="connsiteX45" fmla="*/ 1284455 w 12071485"/>
              <a:gd name="connsiteY45" fmla="*/ 4443443 h 6723564"/>
              <a:gd name="connsiteX46" fmla="*/ 3847252 w 12071485"/>
              <a:gd name="connsiteY46" fmla="*/ 4442577 h 6723564"/>
              <a:gd name="connsiteX47" fmla="*/ 3920646 w 12071485"/>
              <a:gd name="connsiteY47" fmla="*/ 4484175 h 6723564"/>
              <a:gd name="connsiteX48" fmla="*/ 3908593 w 12071485"/>
              <a:gd name="connsiteY48" fmla="*/ 4605072 h 6723564"/>
              <a:gd name="connsiteX49" fmla="*/ 3838622 w 12071485"/>
              <a:gd name="connsiteY49" fmla="*/ 4725536 h 6723564"/>
              <a:gd name="connsiteX50" fmla="*/ 3737676 w 12071485"/>
              <a:gd name="connsiteY50" fmla="*/ 4767568 h 6723564"/>
              <a:gd name="connsiteX51" fmla="*/ 3664427 w 12071485"/>
              <a:gd name="connsiteY51" fmla="*/ 4725536 h 6723564"/>
              <a:gd name="connsiteX52" fmla="*/ 3675750 w 12071485"/>
              <a:gd name="connsiteY52" fmla="*/ 4605506 h 6723564"/>
              <a:gd name="connsiteX53" fmla="*/ 3746159 w 12071485"/>
              <a:gd name="connsiteY53" fmla="*/ 4484392 h 6723564"/>
              <a:gd name="connsiteX54" fmla="*/ 3847252 w 12071485"/>
              <a:gd name="connsiteY54" fmla="*/ 4442577 h 6723564"/>
              <a:gd name="connsiteX55" fmla="*/ 10160371 w 12071485"/>
              <a:gd name="connsiteY55" fmla="*/ 4437810 h 6723564"/>
              <a:gd name="connsiteX56" fmla="*/ 10222999 w 12071485"/>
              <a:gd name="connsiteY56" fmla="*/ 4469009 h 6723564"/>
              <a:gd name="connsiteX57" fmla="*/ 10219100 w 12071485"/>
              <a:gd name="connsiteY57" fmla="*/ 4558273 h 6723564"/>
              <a:gd name="connsiteX58" fmla="*/ 10011105 w 12071485"/>
              <a:gd name="connsiteY58" fmla="*/ 4558273 h 6723564"/>
              <a:gd name="connsiteX59" fmla="*/ 10076182 w 12071485"/>
              <a:gd name="connsiteY59" fmla="*/ 4468143 h 6723564"/>
              <a:gd name="connsiteX60" fmla="*/ 10160371 w 12071485"/>
              <a:gd name="connsiteY60" fmla="*/ 4437810 h 6723564"/>
              <a:gd name="connsiteX61" fmla="*/ 7162425 w 12071485"/>
              <a:gd name="connsiteY61" fmla="*/ 4430814 h 6723564"/>
              <a:gd name="connsiteX62" fmla="*/ 7224240 w 12071485"/>
              <a:gd name="connsiteY62" fmla="*/ 4461607 h 6723564"/>
              <a:gd name="connsiteX63" fmla="*/ 7220391 w 12071485"/>
              <a:gd name="connsiteY63" fmla="*/ 4549714 h 6723564"/>
              <a:gd name="connsiteX64" fmla="*/ 7015097 w 12071485"/>
              <a:gd name="connsiteY64" fmla="*/ 4549714 h 6723564"/>
              <a:gd name="connsiteX65" fmla="*/ 7079328 w 12071485"/>
              <a:gd name="connsiteY65" fmla="*/ 4460752 h 6723564"/>
              <a:gd name="connsiteX66" fmla="*/ 7162425 w 12071485"/>
              <a:gd name="connsiteY66" fmla="*/ 4430814 h 6723564"/>
              <a:gd name="connsiteX67" fmla="*/ 8313011 w 12071485"/>
              <a:gd name="connsiteY67" fmla="*/ 4368479 h 6723564"/>
              <a:gd name="connsiteX68" fmla="*/ 8151171 w 12071485"/>
              <a:gd name="connsiteY68" fmla="*/ 4844699 h 6723564"/>
              <a:gd name="connsiteX69" fmla="*/ 8264702 w 12071485"/>
              <a:gd name="connsiteY69" fmla="*/ 4844699 h 6723564"/>
              <a:gd name="connsiteX70" fmla="*/ 8426540 w 12071485"/>
              <a:gd name="connsiteY70" fmla="*/ 4368479 h 6723564"/>
              <a:gd name="connsiteX71" fmla="*/ 3437832 w 12071485"/>
              <a:gd name="connsiteY71" fmla="*/ 4368479 h 6723564"/>
              <a:gd name="connsiteX72" fmla="*/ 3275993 w 12071485"/>
              <a:gd name="connsiteY72" fmla="*/ 4844699 h 6723564"/>
              <a:gd name="connsiteX73" fmla="*/ 3389524 w 12071485"/>
              <a:gd name="connsiteY73" fmla="*/ 4844699 h 6723564"/>
              <a:gd name="connsiteX74" fmla="*/ 3551362 w 12071485"/>
              <a:gd name="connsiteY74" fmla="*/ 4368479 h 6723564"/>
              <a:gd name="connsiteX75" fmla="*/ 1637118 w 12071485"/>
              <a:gd name="connsiteY75" fmla="*/ 4368479 h 6723564"/>
              <a:gd name="connsiteX76" fmla="*/ 1534183 w 12071485"/>
              <a:gd name="connsiteY76" fmla="*/ 4671371 h 6723564"/>
              <a:gd name="connsiteX77" fmla="*/ 1544491 w 12071485"/>
              <a:gd name="connsiteY77" fmla="*/ 4807434 h 6723564"/>
              <a:gd name="connsiteX78" fmla="*/ 1678013 w 12071485"/>
              <a:gd name="connsiteY78" fmla="*/ 4853800 h 6723564"/>
              <a:gd name="connsiteX79" fmla="*/ 1843338 w 12071485"/>
              <a:gd name="connsiteY79" fmla="*/ 4807217 h 6723564"/>
              <a:gd name="connsiteX80" fmla="*/ 1946274 w 12071485"/>
              <a:gd name="connsiteY80" fmla="*/ 4671371 h 6723564"/>
              <a:gd name="connsiteX81" fmla="*/ 2049208 w 12071485"/>
              <a:gd name="connsiteY81" fmla="*/ 4368479 h 6723564"/>
              <a:gd name="connsiteX82" fmla="*/ 1935677 w 12071485"/>
              <a:gd name="connsiteY82" fmla="*/ 4368479 h 6723564"/>
              <a:gd name="connsiteX83" fmla="*/ 1834219 w 12071485"/>
              <a:gd name="connsiteY83" fmla="*/ 4667038 h 6723564"/>
              <a:gd name="connsiteX84" fmla="*/ 1786048 w 12071485"/>
              <a:gd name="connsiteY84" fmla="*/ 4744386 h 6723564"/>
              <a:gd name="connsiteX85" fmla="*/ 1708474 w 12071485"/>
              <a:gd name="connsiteY85" fmla="*/ 4768001 h 6723564"/>
              <a:gd name="connsiteX86" fmla="*/ 1645724 w 12071485"/>
              <a:gd name="connsiteY86" fmla="*/ 4744169 h 6723564"/>
              <a:gd name="connsiteX87" fmla="*/ 1649623 w 12071485"/>
              <a:gd name="connsiteY87" fmla="*/ 4667038 h 6723564"/>
              <a:gd name="connsiteX88" fmla="*/ 1751082 w 12071485"/>
              <a:gd name="connsiteY88" fmla="*/ 4368479 h 6723564"/>
              <a:gd name="connsiteX89" fmla="*/ 11197713 w 12071485"/>
              <a:gd name="connsiteY89" fmla="*/ 4356779 h 6723564"/>
              <a:gd name="connsiteX90" fmla="*/ 11054853 w 12071485"/>
              <a:gd name="connsiteY90" fmla="*/ 4391444 h 6723564"/>
              <a:gd name="connsiteX91" fmla="*/ 10973963 w 12071485"/>
              <a:gd name="connsiteY91" fmla="*/ 4491108 h 6723564"/>
              <a:gd name="connsiteX92" fmla="*/ 10974059 w 12071485"/>
              <a:gd name="connsiteY92" fmla="*/ 4576256 h 6723564"/>
              <a:gd name="connsiteX93" fmla="*/ 11049592 w 12071485"/>
              <a:gd name="connsiteY93" fmla="*/ 4633239 h 6723564"/>
              <a:gd name="connsiteX94" fmla="*/ 11071197 w 12071485"/>
              <a:gd name="connsiteY94" fmla="*/ 4642338 h 6723564"/>
              <a:gd name="connsiteX95" fmla="*/ 11134306 w 12071485"/>
              <a:gd name="connsiteY95" fmla="*/ 4677871 h 6723564"/>
              <a:gd name="connsiteX96" fmla="*/ 11140765 w 12071485"/>
              <a:gd name="connsiteY96" fmla="*/ 4716870 h 6723564"/>
              <a:gd name="connsiteX97" fmla="*/ 11105253 w 12071485"/>
              <a:gd name="connsiteY97" fmla="*/ 4758252 h 6723564"/>
              <a:gd name="connsiteX98" fmla="*/ 11041751 w 12071485"/>
              <a:gd name="connsiteY98" fmla="*/ 4772335 h 6723564"/>
              <a:gd name="connsiteX99" fmla="*/ 10965351 w 12071485"/>
              <a:gd name="connsiteY99" fmla="*/ 4759985 h 6723564"/>
              <a:gd name="connsiteX100" fmla="*/ 10902053 w 12071485"/>
              <a:gd name="connsiteY100" fmla="*/ 4732036 h 6723564"/>
              <a:gd name="connsiteX101" fmla="*/ 10861340 w 12071485"/>
              <a:gd name="connsiteY101" fmla="*/ 4817401 h 6723564"/>
              <a:gd name="connsiteX102" fmla="*/ 11017681 w 12071485"/>
              <a:gd name="connsiteY102" fmla="*/ 4853367 h 6723564"/>
              <a:gd name="connsiteX103" fmla="*/ 11167432 w 12071485"/>
              <a:gd name="connsiteY103" fmla="*/ 4814367 h 6723564"/>
              <a:gd name="connsiteX104" fmla="*/ 11253518 w 12071485"/>
              <a:gd name="connsiteY104" fmla="*/ 4703870 h 6723564"/>
              <a:gd name="connsiteX105" fmla="*/ 11252129 w 12071485"/>
              <a:gd name="connsiteY105" fmla="*/ 4617422 h 6723564"/>
              <a:gd name="connsiteX106" fmla="*/ 11175296 w 12071485"/>
              <a:gd name="connsiteY106" fmla="*/ 4560440 h 6723564"/>
              <a:gd name="connsiteX107" fmla="*/ 11162479 w 12071485"/>
              <a:gd name="connsiteY107" fmla="*/ 4554807 h 6723564"/>
              <a:gd name="connsiteX108" fmla="*/ 11152540 w 12071485"/>
              <a:gd name="connsiteY108" fmla="*/ 4550907 h 6723564"/>
              <a:gd name="connsiteX109" fmla="*/ 11090710 w 12071485"/>
              <a:gd name="connsiteY109" fmla="*/ 4518625 h 6723564"/>
              <a:gd name="connsiteX110" fmla="*/ 11083783 w 12071485"/>
              <a:gd name="connsiteY110" fmla="*/ 4484175 h 6723564"/>
              <a:gd name="connsiteX111" fmla="*/ 11114922 w 12071485"/>
              <a:gd name="connsiteY111" fmla="*/ 4449293 h 6723564"/>
              <a:gd name="connsiteX112" fmla="*/ 11172336 w 12071485"/>
              <a:gd name="connsiteY112" fmla="*/ 4437810 h 6723564"/>
              <a:gd name="connsiteX113" fmla="*/ 11291155 w 12071485"/>
              <a:gd name="connsiteY113" fmla="*/ 4469442 h 6723564"/>
              <a:gd name="connsiteX114" fmla="*/ 11345970 w 12071485"/>
              <a:gd name="connsiteY114" fmla="*/ 4391011 h 6723564"/>
              <a:gd name="connsiteX115" fmla="*/ 11197713 w 12071485"/>
              <a:gd name="connsiteY115" fmla="*/ 4356779 h 6723564"/>
              <a:gd name="connsiteX116" fmla="*/ 10758290 w 12071485"/>
              <a:gd name="connsiteY116" fmla="*/ 4356779 h 6723564"/>
              <a:gd name="connsiteX117" fmla="*/ 10572213 w 12071485"/>
              <a:gd name="connsiteY117" fmla="*/ 4428710 h 6723564"/>
              <a:gd name="connsiteX118" fmla="*/ 10580114 w 12071485"/>
              <a:gd name="connsiteY118" fmla="*/ 4368479 h 6723564"/>
              <a:gd name="connsiteX119" fmla="*/ 10488683 w 12071485"/>
              <a:gd name="connsiteY119" fmla="*/ 4368479 h 6723564"/>
              <a:gd name="connsiteX120" fmla="*/ 10326843 w 12071485"/>
              <a:gd name="connsiteY120" fmla="*/ 4844699 h 6723564"/>
              <a:gd name="connsiteX121" fmla="*/ 10440374 w 12071485"/>
              <a:gd name="connsiteY121" fmla="*/ 4844699 h 6723564"/>
              <a:gd name="connsiteX122" fmla="*/ 10519158 w 12071485"/>
              <a:gd name="connsiteY122" fmla="*/ 4612872 h 6723564"/>
              <a:gd name="connsiteX123" fmla="*/ 10562734 w 12071485"/>
              <a:gd name="connsiteY123" fmla="*/ 4508875 h 6723564"/>
              <a:gd name="connsiteX124" fmla="*/ 10623277 w 12071485"/>
              <a:gd name="connsiteY124" fmla="*/ 4461426 h 6723564"/>
              <a:gd name="connsiteX125" fmla="*/ 10697063 w 12071485"/>
              <a:gd name="connsiteY125" fmla="*/ 4442577 h 6723564"/>
              <a:gd name="connsiteX126" fmla="*/ 10752776 w 12071485"/>
              <a:gd name="connsiteY126" fmla="*/ 4471176 h 6723564"/>
              <a:gd name="connsiteX127" fmla="*/ 10742102 w 12071485"/>
              <a:gd name="connsiteY127" fmla="*/ 4557407 h 6723564"/>
              <a:gd name="connsiteX128" fmla="*/ 10644469 w 12071485"/>
              <a:gd name="connsiteY128" fmla="*/ 4844699 h 6723564"/>
              <a:gd name="connsiteX129" fmla="*/ 10758433 w 12071485"/>
              <a:gd name="connsiteY129" fmla="*/ 4844699 h 6723564"/>
              <a:gd name="connsiteX130" fmla="*/ 10860778 w 12071485"/>
              <a:gd name="connsiteY130" fmla="*/ 4543540 h 6723564"/>
              <a:gd name="connsiteX131" fmla="*/ 10866597 w 12071485"/>
              <a:gd name="connsiteY131" fmla="*/ 4404661 h 6723564"/>
              <a:gd name="connsiteX132" fmla="*/ 10758290 w 12071485"/>
              <a:gd name="connsiteY132" fmla="*/ 4356779 h 6723564"/>
              <a:gd name="connsiteX133" fmla="*/ 10187480 w 12071485"/>
              <a:gd name="connsiteY133" fmla="*/ 4356779 h 6723564"/>
              <a:gd name="connsiteX134" fmla="*/ 10000276 w 12071485"/>
              <a:gd name="connsiteY134" fmla="*/ 4424377 h 6723564"/>
              <a:gd name="connsiteX135" fmla="*/ 9878637 w 12071485"/>
              <a:gd name="connsiteY135" fmla="*/ 4605072 h 6723564"/>
              <a:gd name="connsiteX136" fmla="*/ 9880479 w 12071485"/>
              <a:gd name="connsiteY136" fmla="*/ 4787718 h 6723564"/>
              <a:gd name="connsiteX137" fmla="*/ 10036766 w 12071485"/>
              <a:gd name="connsiteY137" fmla="*/ 4853800 h 6723564"/>
              <a:gd name="connsiteX138" fmla="*/ 10222086 w 12071485"/>
              <a:gd name="connsiteY138" fmla="*/ 4809601 h 6723564"/>
              <a:gd name="connsiteX139" fmla="*/ 10233441 w 12071485"/>
              <a:gd name="connsiteY139" fmla="*/ 4729003 h 6723564"/>
              <a:gd name="connsiteX140" fmla="*/ 10069671 w 12071485"/>
              <a:gd name="connsiteY140" fmla="*/ 4769735 h 6723564"/>
              <a:gd name="connsiteX141" fmla="*/ 9986135 w 12071485"/>
              <a:gd name="connsiteY141" fmla="*/ 4733119 h 6723564"/>
              <a:gd name="connsiteX142" fmla="*/ 9984638 w 12071485"/>
              <a:gd name="connsiteY142" fmla="*/ 4629772 h 6723564"/>
              <a:gd name="connsiteX143" fmla="*/ 10301397 w 12071485"/>
              <a:gd name="connsiteY143" fmla="*/ 4629772 h 6723564"/>
              <a:gd name="connsiteX144" fmla="*/ 10309864 w 12071485"/>
              <a:gd name="connsiteY144" fmla="*/ 4605506 h 6723564"/>
              <a:gd name="connsiteX145" fmla="*/ 10318174 w 12071485"/>
              <a:gd name="connsiteY145" fmla="*/ 4581673 h 6723564"/>
              <a:gd name="connsiteX146" fmla="*/ 10319317 w 12071485"/>
              <a:gd name="connsiteY146" fmla="*/ 4418310 h 6723564"/>
              <a:gd name="connsiteX147" fmla="*/ 10187480 w 12071485"/>
              <a:gd name="connsiteY147" fmla="*/ 4356779 h 6723564"/>
              <a:gd name="connsiteX148" fmla="*/ 8730359 w 12071485"/>
              <a:gd name="connsiteY148" fmla="*/ 4356779 h 6723564"/>
              <a:gd name="connsiteX149" fmla="*/ 8644020 w 12071485"/>
              <a:gd name="connsiteY149" fmla="*/ 4373028 h 6723564"/>
              <a:gd name="connsiteX150" fmla="*/ 8561238 w 12071485"/>
              <a:gd name="connsiteY150" fmla="*/ 4419611 h 6723564"/>
              <a:gd name="connsiteX151" fmla="*/ 8489022 w 12071485"/>
              <a:gd name="connsiteY151" fmla="*/ 4496959 h 6723564"/>
              <a:gd name="connsiteX152" fmla="*/ 8436708 w 12071485"/>
              <a:gd name="connsiteY152" fmla="*/ 4601172 h 6723564"/>
              <a:gd name="connsiteX153" fmla="*/ 8437948 w 12071485"/>
              <a:gd name="connsiteY153" fmla="*/ 4776668 h 6723564"/>
              <a:gd name="connsiteX154" fmla="*/ 8570172 w 12071485"/>
              <a:gd name="connsiteY154" fmla="*/ 4844699 h 6723564"/>
              <a:gd name="connsiteX155" fmla="*/ 8620613 w 12071485"/>
              <a:gd name="connsiteY155" fmla="*/ 4839717 h 6723564"/>
              <a:gd name="connsiteX156" fmla="*/ 8662527 w 12071485"/>
              <a:gd name="connsiteY156" fmla="*/ 4824767 h 6723564"/>
              <a:gd name="connsiteX157" fmla="*/ 8694941 w 12071485"/>
              <a:gd name="connsiteY157" fmla="*/ 4804617 h 6723564"/>
              <a:gd name="connsiteX158" fmla="*/ 8725153 w 12071485"/>
              <a:gd name="connsiteY158" fmla="*/ 4778834 h 6723564"/>
              <a:gd name="connsiteX159" fmla="*/ 8706398 w 12071485"/>
              <a:gd name="connsiteY159" fmla="*/ 4841666 h 6723564"/>
              <a:gd name="connsiteX160" fmla="*/ 8633326 w 12071485"/>
              <a:gd name="connsiteY160" fmla="*/ 4939381 h 6723564"/>
              <a:gd name="connsiteX161" fmla="*/ 8484306 w 12071485"/>
              <a:gd name="connsiteY161" fmla="*/ 4966030 h 6723564"/>
              <a:gd name="connsiteX162" fmla="*/ 8426675 w 12071485"/>
              <a:gd name="connsiteY162" fmla="*/ 4966030 h 6723564"/>
              <a:gd name="connsiteX163" fmla="*/ 8401954 w 12071485"/>
              <a:gd name="connsiteY163" fmla="*/ 5057894 h 6723564"/>
              <a:gd name="connsiteX164" fmla="*/ 8467386 w 12071485"/>
              <a:gd name="connsiteY164" fmla="*/ 5057894 h 6723564"/>
              <a:gd name="connsiteX165" fmla="*/ 8555025 w 12071485"/>
              <a:gd name="connsiteY165" fmla="*/ 5052478 h 6723564"/>
              <a:gd name="connsiteX166" fmla="*/ 8627276 w 12071485"/>
              <a:gd name="connsiteY166" fmla="*/ 5036878 h 6723564"/>
              <a:gd name="connsiteX167" fmla="*/ 8686231 w 12071485"/>
              <a:gd name="connsiteY167" fmla="*/ 5010662 h 6723564"/>
              <a:gd name="connsiteX168" fmla="*/ 8733623 w 12071485"/>
              <a:gd name="connsiteY168" fmla="*/ 4975130 h 6723564"/>
              <a:gd name="connsiteX169" fmla="*/ 8771911 w 12071485"/>
              <a:gd name="connsiteY169" fmla="*/ 4929414 h 6723564"/>
              <a:gd name="connsiteX170" fmla="*/ 8802599 w 12071485"/>
              <a:gd name="connsiteY170" fmla="*/ 4874815 h 6723564"/>
              <a:gd name="connsiteX171" fmla="*/ 8827788 w 12071485"/>
              <a:gd name="connsiteY171" fmla="*/ 4810901 h 6723564"/>
              <a:gd name="connsiteX172" fmla="*/ 8978138 w 12071485"/>
              <a:gd name="connsiteY172" fmla="*/ 4368479 h 6723564"/>
              <a:gd name="connsiteX173" fmla="*/ 8876741 w 12071485"/>
              <a:gd name="connsiteY173" fmla="*/ 4368479 h 6723564"/>
              <a:gd name="connsiteX174" fmla="*/ 8849211 w 12071485"/>
              <a:gd name="connsiteY174" fmla="*/ 4426544 h 6723564"/>
              <a:gd name="connsiteX175" fmla="*/ 8730359 w 12071485"/>
              <a:gd name="connsiteY175" fmla="*/ 4356779 h 6723564"/>
              <a:gd name="connsiteX176" fmla="*/ 7738675 w 12071485"/>
              <a:gd name="connsiteY176" fmla="*/ 4356779 h 6723564"/>
              <a:gd name="connsiteX177" fmla="*/ 7552598 w 12071485"/>
              <a:gd name="connsiteY177" fmla="*/ 4428710 h 6723564"/>
              <a:gd name="connsiteX178" fmla="*/ 7560499 w 12071485"/>
              <a:gd name="connsiteY178" fmla="*/ 4368479 h 6723564"/>
              <a:gd name="connsiteX179" fmla="*/ 7469068 w 12071485"/>
              <a:gd name="connsiteY179" fmla="*/ 4368479 h 6723564"/>
              <a:gd name="connsiteX180" fmla="*/ 7307229 w 12071485"/>
              <a:gd name="connsiteY180" fmla="*/ 4844699 h 6723564"/>
              <a:gd name="connsiteX181" fmla="*/ 7420758 w 12071485"/>
              <a:gd name="connsiteY181" fmla="*/ 4844699 h 6723564"/>
              <a:gd name="connsiteX182" fmla="*/ 7499543 w 12071485"/>
              <a:gd name="connsiteY182" fmla="*/ 4612872 h 6723564"/>
              <a:gd name="connsiteX183" fmla="*/ 7543118 w 12071485"/>
              <a:gd name="connsiteY183" fmla="*/ 4508875 h 6723564"/>
              <a:gd name="connsiteX184" fmla="*/ 7603662 w 12071485"/>
              <a:gd name="connsiteY184" fmla="*/ 4461426 h 6723564"/>
              <a:gd name="connsiteX185" fmla="*/ 7677448 w 12071485"/>
              <a:gd name="connsiteY185" fmla="*/ 4442577 h 6723564"/>
              <a:gd name="connsiteX186" fmla="*/ 7733161 w 12071485"/>
              <a:gd name="connsiteY186" fmla="*/ 4471176 h 6723564"/>
              <a:gd name="connsiteX187" fmla="*/ 7722488 w 12071485"/>
              <a:gd name="connsiteY187" fmla="*/ 4557407 h 6723564"/>
              <a:gd name="connsiteX188" fmla="*/ 7624854 w 12071485"/>
              <a:gd name="connsiteY188" fmla="*/ 4844699 h 6723564"/>
              <a:gd name="connsiteX189" fmla="*/ 7738818 w 12071485"/>
              <a:gd name="connsiteY189" fmla="*/ 4844699 h 6723564"/>
              <a:gd name="connsiteX190" fmla="*/ 7841163 w 12071485"/>
              <a:gd name="connsiteY190" fmla="*/ 4543540 h 6723564"/>
              <a:gd name="connsiteX191" fmla="*/ 7846983 w 12071485"/>
              <a:gd name="connsiteY191" fmla="*/ 4404661 h 6723564"/>
              <a:gd name="connsiteX192" fmla="*/ 7738675 w 12071485"/>
              <a:gd name="connsiteY192" fmla="*/ 4356779 h 6723564"/>
              <a:gd name="connsiteX193" fmla="*/ 6090819 w 12071485"/>
              <a:gd name="connsiteY193" fmla="*/ 4356779 h 6723564"/>
              <a:gd name="connsiteX194" fmla="*/ 5896595 w 12071485"/>
              <a:gd name="connsiteY194" fmla="*/ 4392744 h 6723564"/>
              <a:gd name="connsiteX195" fmla="*/ 5897644 w 12071485"/>
              <a:gd name="connsiteY195" fmla="*/ 4431743 h 6723564"/>
              <a:gd name="connsiteX196" fmla="*/ 5898546 w 12071485"/>
              <a:gd name="connsiteY196" fmla="*/ 4471176 h 6723564"/>
              <a:gd name="connsiteX197" fmla="*/ 6053018 w 12071485"/>
              <a:gd name="connsiteY197" fmla="*/ 4438677 h 6723564"/>
              <a:gd name="connsiteX198" fmla="*/ 6106983 w 12071485"/>
              <a:gd name="connsiteY198" fmla="*/ 4458393 h 6723564"/>
              <a:gd name="connsiteX199" fmla="*/ 6105490 w 12071485"/>
              <a:gd name="connsiteY199" fmla="*/ 4521441 h 6723564"/>
              <a:gd name="connsiteX200" fmla="*/ 6096946 w 12071485"/>
              <a:gd name="connsiteY200" fmla="*/ 4546574 h 6723564"/>
              <a:gd name="connsiteX201" fmla="*/ 6065151 w 12071485"/>
              <a:gd name="connsiteY201" fmla="*/ 4549607 h 6723564"/>
              <a:gd name="connsiteX202" fmla="*/ 6028874 w 12071485"/>
              <a:gd name="connsiteY202" fmla="*/ 4553074 h 6723564"/>
              <a:gd name="connsiteX203" fmla="*/ 5998662 w 12071485"/>
              <a:gd name="connsiteY203" fmla="*/ 4556540 h 6723564"/>
              <a:gd name="connsiteX204" fmla="*/ 5836810 w 12071485"/>
              <a:gd name="connsiteY204" fmla="*/ 4601822 h 6723564"/>
              <a:gd name="connsiteX205" fmla="*/ 5750945 w 12071485"/>
              <a:gd name="connsiteY205" fmla="*/ 4711670 h 6723564"/>
              <a:gd name="connsiteX206" fmla="*/ 5756037 w 12071485"/>
              <a:gd name="connsiteY206" fmla="*/ 4817184 h 6723564"/>
              <a:gd name="connsiteX207" fmla="*/ 5850839 w 12071485"/>
              <a:gd name="connsiteY207" fmla="*/ 4853800 h 6723564"/>
              <a:gd name="connsiteX208" fmla="*/ 5938912 w 12071485"/>
              <a:gd name="connsiteY208" fmla="*/ 4837550 h 6723564"/>
              <a:gd name="connsiteX209" fmla="*/ 6025767 w 12071485"/>
              <a:gd name="connsiteY209" fmla="*/ 4786634 h 6723564"/>
              <a:gd name="connsiteX210" fmla="*/ 6024998 w 12071485"/>
              <a:gd name="connsiteY210" fmla="*/ 4815667 h 6723564"/>
              <a:gd name="connsiteX211" fmla="*/ 6024662 w 12071485"/>
              <a:gd name="connsiteY211" fmla="*/ 4844699 h 6723564"/>
              <a:gd name="connsiteX212" fmla="*/ 6108726 w 12071485"/>
              <a:gd name="connsiteY212" fmla="*/ 4844699 h 6723564"/>
              <a:gd name="connsiteX213" fmla="*/ 6214315 w 12071485"/>
              <a:gd name="connsiteY213" fmla="*/ 4534008 h 6723564"/>
              <a:gd name="connsiteX214" fmla="*/ 6216570 w 12071485"/>
              <a:gd name="connsiteY214" fmla="*/ 4398594 h 6723564"/>
              <a:gd name="connsiteX215" fmla="*/ 6090819 w 12071485"/>
              <a:gd name="connsiteY215" fmla="*/ 4356779 h 6723564"/>
              <a:gd name="connsiteX216" fmla="*/ 4465505 w 12071485"/>
              <a:gd name="connsiteY216" fmla="*/ 4356779 h 6723564"/>
              <a:gd name="connsiteX217" fmla="*/ 4279427 w 12071485"/>
              <a:gd name="connsiteY217" fmla="*/ 4428710 h 6723564"/>
              <a:gd name="connsiteX218" fmla="*/ 4287328 w 12071485"/>
              <a:gd name="connsiteY218" fmla="*/ 4368479 h 6723564"/>
              <a:gd name="connsiteX219" fmla="*/ 4195900 w 12071485"/>
              <a:gd name="connsiteY219" fmla="*/ 4368479 h 6723564"/>
              <a:gd name="connsiteX220" fmla="*/ 4034059 w 12071485"/>
              <a:gd name="connsiteY220" fmla="*/ 4844699 h 6723564"/>
              <a:gd name="connsiteX221" fmla="*/ 4147590 w 12071485"/>
              <a:gd name="connsiteY221" fmla="*/ 4844699 h 6723564"/>
              <a:gd name="connsiteX222" fmla="*/ 4226373 w 12071485"/>
              <a:gd name="connsiteY222" fmla="*/ 4612872 h 6723564"/>
              <a:gd name="connsiteX223" fmla="*/ 4269947 w 12071485"/>
              <a:gd name="connsiteY223" fmla="*/ 4508875 h 6723564"/>
              <a:gd name="connsiteX224" fmla="*/ 4330491 w 12071485"/>
              <a:gd name="connsiteY224" fmla="*/ 4461426 h 6723564"/>
              <a:gd name="connsiteX225" fmla="*/ 4404278 w 12071485"/>
              <a:gd name="connsiteY225" fmla="*/ 4442577 h 6723564"/>
              <a:gd name="connsiteX226" fmla="*/ 4459991 w 12071485"/>
              <a:gd name="connsiteY226" fmla="*/ 4471176 h 6723564"/>
              <a:gd name="connsiteX227" fmla="*/ 4449315 w 12071485"/>
              <a:gd name="connsiteY227" fmla="*/ 4557407 h 6723564"/>
              <a:gd name="connsiteX228" fmla="*/ 4351683 w 12071485"/>
              <a:gd name="connsiteY228" fmla="*/ 4844699 h 6723564"/>
              <a:gd name="connsiteX229" fmla="*/ 4465647 w 12071485"/>
              <a:gd name="connsiteY229" fmla="*/ 4844699 h 6723564"/>
              <a:gd name="connsiteX230" fmla="*/ 4567992 w 12071485"/>
              <a:gd name="connsiteY230" fmla="*/ 4543540 h 6723564"/>
              <a:gd name="connsiteX231" fmla="*/ 4573812 w 12071485"/>
              <a:gd name="connsiteY231" fmla="*/ 4404661 h 6723564"/>
              <a:gd name="connsiteX232" fmla="*/ 4465505 w 12071485"/>
              <a:gd name="connsiteY232" fmla="*/ 4356779 h 6723564"/>
              <a:gd name="connsiteX233" fmla="*/ 3879013 w 12071485"/>
              <a:gd name="connsiteY233" fmla="*/ 4356779 h 6723564"/>
              <a:gd name="connsiteX234" fmla="*/ 3685244 w 12071485"/>
              <a:gd name="connsiteY234" fmla="*/ 4423294 h 6723564"/>
              <a:gd name="connsiteX235" fmla="*/ 3562803 w 12071485"/>
              <a:gd name="connsiteY235" fmla="*/ 4605072 h 6723564"/>
              <a:gd name="connsiteX236" fmla="*/ 3562203 w 12071485"/>
              <a:gd name="connsiteY236" fmla="*/ 4785334 h 6723564"/>
              <a:gd name="connsiteX237" fmla="*/ 3705332 w 12071485"/>
              <a:gd name="connsiteY237" fmla="*/ 4853800 h 6723564"/>
              <a:gd name="connsiteX238" fmla="*/ 3899396 w 12071485"/>
              <a:gd name="connsiteY238" fmla="*/ 4786417 h 6723564"/>
              <a:gd name="connsiteX239" fmla="*/ 4022124 w 12071485"/>
              <a:gd name="connsiteY239" fmla="*/ 4605072 h 6723564"/>
              <a:gd name="connsiteX240" fmla="*/ 4023012 w 12071485"/>
              <a:gd name="connsiteY240" fmla="*/ 4424594 h 6723564"/>
              <a:gd name="connsiteX241" fmla="*/ 3879013 w 12071485"/>
              <a:gd name="connsiteY241" fmla="*/ 4356779 h 6723564"/>
              <a:gd name="connsiteX242" fmla="*/ 2794598 w 12071485"/>
              <a:gd name="connsiteY242" fmla="*/ 4356779 h 6723564"/>
              <a:gd name="connsiteX243" fmla="*/ 2600375 w 12071485"/>
              <a:gd name="connsiteY243" fmla="*/ 4392744 h 6723564"/>
              <a:gd name="connsiteX244" fmla="*/ 2601424 w 12071485"/>
              <a:gd name="connsiteY244" fmla="*/ 4431743 h 6723564"/>
              <a:gd name="connsiteX245" fmla="*/ 2602326 w 12071485"/>
              <a:gd name="connsiteY245" fmla="*/ 4471176 h 6723564"/>
              <a:gd name="connsiteX246" fmla="*/ 2756798 w 12071485"/>
              <a:gd name="connsiteY246" fmla="*/ 4438677 h 6723564"/>
              <a:gd name="connsiteX247" fmla="*/ 2810763 w 12071485"/>
              <a:gd name="connsiteY247" fmla="*/ 4458393 h 6723564"/>
              <a:gd name="connsiteX248" fmla="*/ 2809271 w 12071485"/>
              <a:gd name="connsiteY248" fmla="*/ 4521441 h 6723564"/>
              <a:gd name="connsiteX249" fmla="*/ 2800726 w 12071485"/>
              <a:gd name="connsiteY249" fmla="*/ 4546574 h 6723564"/>
              <a:gd name="connsiteX250" fmla="*/ 2768930 w 12071485"/>
              <a:gd name="connsiteY250" fmla="*/ 4549607 h 6723564"/>
              <a:gd name="connsiteX251" fmla="*/ 2732653 w 12071485"/>
              <a:gd name="connsiteY251" fmla="*/ 4553074 h 6723564"/>
              <a:gd name="connsiteX252" fmla="*/ 2702443 w 12071485"/>
              <a:gd name="connsiteY252" fmla="*/ 4556540 h 6723564"/>
              <a:gd name="connsiteX253" fmla="*/ 2540590 w 12071485"/>
              <a:gd name="connsiteY253" fmla="*/ 4601822 h 6723564"/>
              <a:gd name="connsiteX254" fmla="*/ 2454724 w 12071485"/>
              <a:gd name="connsiteY254" fmla="*/ 4711670 h 6723564"/>
              <a:gd name="connsiteX255" fmla="*/ 2459815 w 12071485"/>
              <a:gd name="connsiteY255" fmla="*/ 4817184 h 6723564"/>
              <a:gd name="connsiteX256" fmla="*/ 2554619 w 12071485"/>
              <a:gd name="connsiteY256" fmla="*/ 4853800 h 6723564"/>
              <a:gd name="connsiteX257" fmla="*/ 2642691 w 12071485"/>
              <a:gd name="connsiteY257" fmla="*/ 4837550 h 6723564"/>
              <a:gd name="connsiteX258" fmla="*/ 2729546 w 12071485"/>
              <a:gd name="connsiteY258" fmla="*/ 4786634 h 6723564"/>
              <a:gd name="connsiteX259" fmla="*/ 2728776 w 12071485"/>
              <a:gd name="connsiteY259" fmla="*/ 4815667 h 6723564"/>
              <a:gd name="connsiteX260" fmla="*/ 2728443 w 12071485"/>
              <a:gd name="connsiteY260" fmla="*/ 4844699 h 6723564"/>
              <a:gd name="connsiteX261" fmla="*/ 2812506 w 12071485"/>
              <a:gd name="connsiteY261" fmla="*/ 4844699 h 6723564"/>
              <a:gd name="connsiteX262" fmla="*/ 2918094 w 12071485"/>
              <a:gd name="connsiteY262" fmla="*/ 4534008 h 6723564"/>
              <a:gd name="connsiteX263" fmla="*/ 2920350 w 12071485"/>
              <a:gd name="connsiteY263" fmla="*/ 4398594 h 6723564"/>
              <a:gd name="connsiteX264" fmla="*/ 2794598 w 12071485"/>
              <a:gd name="connsiteY264" fmla="*/ 4356779 h 6723564"/>
              <a:gd name="connsiteX265" fmla="*/ 2369638 w 12071485"/>
              <a:gd name="connsiteY265" fmla="*/ 4356779 h 6723564"/>
              <a:gd name="connsiteX266" fmla="*/ 2179349 w 12071485"/>
              <a:gd name="connsiteY266" fmla="*/ 4421344 h 6723564"/>
              <a:gd name="connsiteX267" fmla="*/ 2053733 w 12071485"/>
              <a:gd name="connsiteY267" fmla="*/ 4602906 h 6723564"/>
              <a:gd name="connsiteX268" fmla="*/ 2051434 w 12071485"/>
              <a:gd name="connsiteY268" fmla="*/ 4788801 h 6723564"/>
              <a:gd name="connsiteX269" fmla="*/ 2199425 w 12071485"/>
              <a:gd name="connsiteY269" fmla="*/ 4853800 h 6723564"/>
              <a:gd name="connsiteX270" fmla="*/ 2278634 w 12071485"/>
              <a:gd name="connsiteY270" fmla="*/ 4845133 h 6723564"/>
              <a:gd name="connsiteX271" fmla="*/ 2350321 w 12071485"/>
              <a:gd name="connsiteY271" fmla="*/ 4816534 h 6723564"/>
              <a:gd name="connsiteX272" fmla="*/ 2368792 w 12071485"/>
              <a:gd name="connsiteY272" fmla="*/ 4730302 h 6723564"/>
              <a:gd name="connsiteX273" fmla="*/ 2236242 w 12071485"/>
              <a:gd name="connsiteY273" fmla="*/ 4767135 h 6723564"/>
              <a:gd name="connsiteX274" fmla="*/ 2157864 w 12071485"/>
              <a:gd name="connsiteY274" fmla="*/ 4725536 h 6723564"/>
              <a:gd name="connsiteX275" fmla="*/ 2166383 w 12071485"/>
              <a:gd name="connsiteY275" fmla="*/ 4604206 h 6723564"/>
              <a:gd name="connsiteX276" fmla="*/ 2240325 w 12071485"/>
              <a:gd name="connsiteY276" fmla="*/ 4484175 h 6723564"/>
              <a:gd name="connsiteX277" fmla="*/ 2345094 w 12071485"/>
              <a:gd name="connsiteY277" fmla="*/ 4443010 h 6723564"/>
              <a:gd name="connsiteX278" fmla="*/ 2444272 w 12071485"/>
              <a:gd name="connsiteY278" fmla="*/ 4473775 h 6723564"/>
              <a:gd name="connsiteX279" fmla="*/ 2498673 w 12071485"/>
              <a:gd name="connsiteY279" fmla="*/ 4392744 h 6723564"/>
              <a:gd name="connsiteX280" fmla="*/ 2369638 w 12071485"/>
              <a:gd name="connsiteY280" fmla="*/ 4356779 h 6723564"/>
              <a:gd name="connsiteX281" fmla="*/ 7189182 w 12071485"/>
              <a:gd name="connsiteY281" fmla="*/ 4350836 h 6723564"/>
              <a:gd name="connsiteX282" fmla="*/ 7004408 w 12071485"/>
              <a:gd name="connsiteY282" fmla="*/ 4417555 h 6723564"/>
              <a:gd name="connsiteX283" fmla="*/ 6884350 w 12071485"/>
              <a:gd name="connsiteY283" fmla="*/ 4595904 h 6723564"/>
              <a:gd name="connsiteX284" fmla="*/ 6886167 w 12071485"/>
              <a:gd name="connsiteY284" fmla="*/ 4776177 h 6723564"/>
              <a:gd name="connsiteX285" fmla="*/ 7040424 w 12071485"/>
              <a:gd name="connsiteY285" fmla="*/ 4841401 h 6723564"/>
              <a:gd name="connsiteX286" fmla="*/ 7223337 w 12071485"/>
              <a:gd name="connsiteY286" fmla="*/ 4797776 h 6723564"/>
              <a:gd name="connsiteX287" fmla="*/ 7234544 w 12071485"/>
              <a:gd name="connsiteY287" fmla="*/ 4718225 h 6723564"/>
              <a:gd name="connsiteX288" fmla="*/ 7072903 w 12071485"/>
              <a:gd name="connsiteY288" fmla="*/ 4758428 h 6723564"/>
              <a:gd name="connsiteX289" fmla="*/ 6990451 w 12071485"/>
              <a:gd name="connsiteY289" fmla="*/ 4722287 h 6723564"/>
              <a:gd name="connsiteX290" fmla="*/ 6988975 w 12071485"/>
              <a:gd name="connsiteY290" fmla="*/ 4620283 h 6723564"/>
              <a:gd name="connsiteX291" fmla="*/ 7301619 w 12071485"/>
              <a:gd name="connsiteY291" fmla="*/ 4620283 h 6723564"/>
              <a:gd name="connsiteX292" fmla="*/ 7309976 w 12071485"/>
              <a:gd name="connsiteY292" fmla="*/ 4596331 h 6723564"/>
              <a:gd name="connsiteX293" fmla="*/ 7318179 w 12071485"/>
              <a:gd name="connsiteY293" fmla="*/ 4572809 h 6723564"/>
              <a:gd name="connsiteX294" fmla="*/ 7319305 w 12071485"/>
              <a:gd name="connsiteY294" fmla="*/ 4411568 h 6723564"/>
              <a:gd name="connsiteX295" fmla="*/ 7189182 w 12071485"/>
              <a:gd name="connsiteY295" fmla="*/ 4350836 h 6723564"/>
              <a:gd name="connsiteX296" fmla="*/ 9818947 w 12071485"/>
              <a:gd name="connsiteY296" fmla="*/ 4238915 h 6723564"/>
              <a:gd name="connsiteX297" fmla="*/ 9749466 w 12071485"/>
              <a:gd name="connsiteY297" fmla="*/ 4239349 h 6723564"/>
              <a:gd name="connsiteX298" fmla="*/ 9669179 w 12071485"/>
              <a:gd name="connsiteY298" fmla="*/ 4368479 h 6723564"/>
              <a:gd name="connsiteX299" fmla="*/ 9585217 w 12071485"/>
              <a:gd name="connsiteY299" fmla="*/ 4375845 h 6723564"/>
              <a:gd name="connsiteX300" fmla="*/ 9559969 w 12071485"/>
              <a:gd name="connsiteY300" fmla="*/ 4437377 h 6723564"/>
              <a:gd name="connsiteX301" fmla="*/ 9637967 w 12071485"/>
              <a:gd name="connsiteY301" fmla="*/ 4437377 h 6723564"/>
              <a:gd name="connsiteX302" fmla="*/ 9561540 w 12071485"/>
              <a:gd name="connsiteY302" fmla="*/ 4662271 h 6723564"/>
              <a:gd name="connsiteX303" fmla="*/ 9540919 w 12071485"/>
              <a:gd name="connsiteY303" fmla="*/ 4745252 h 6723564"/>
              <a:gd name="connsiteX304" fmla="*/ 9546899 w 12071485"/>
              <a:gd name="connsiteY304" fmla="*/ 4803534 h 6723564"/>
              <a:gd name="connsiteX305" fmla="*/ 9585085 w 12071485"/>
              <a:gd name="connsiteY305" fmla="*/ 4839717 h 6723564"/>
              <a:gd name="connsiteX306" fmla="*/ 9661996 w 12071485"/>
              <a:gd name="connsiteY306" fmla="*/ 4851200 h 6723564"/>
              <a:gd name="connsiteX307" fmla="*/ 9688436 w 12071485"/>
              <a:gd name="connsiteY307" fmla="*/ 4849900 h 6723564"/>
              <a:gd name="connsiteX308" fmla="*/ 9712140 w 12071485"/>
              <a:gd name="connsiteY308" fmla="*/ 4847083 h 6723564"/>
              <a:gd name="connsiteX309" fmla="*/ 9731950 w 12071485"/>
              <a:gd name="connsiteY309" fmla="*/ 4843617 h 6723564"/>
              <a:gd name="connsiteX310" fmla="*/ 9743231 w 12071485"/>
              <a:gd name="connsiteY310" fmla="*/ 4841666 h 6723564"/>
              <a:gd name="connsiteX311" fmla="*/ 9767882 w 12071485"/>
              <a:gd name="connsiteY311" fmla="*/ 4760202 h 6723564"/>
              <a:gd name="connsiteX312" fmla="*/ 9713547 w 12071485"/>
              <a:gd name="connsiteY312" fmla="*/ 4764535 h 6723564"/>
              <a:gd name="connsiteX313" fmla="*/ 9663719 w 12071485"/>
              <a:gd name="connsiteY313" fmla="*/ 4741569 h 6723564"/>
              <a:gd name="connsiteX314" fmla="*/ 9674332 w 12071485"/>
              <a:gd name="connsiteY314" fmla="*/ 4664437 h 6723564"/>
              <a:gd name="connsiteX315" fmla="*/ 9751498 w 12071485"/>
              <a:gd name="connsiteY315" fmla="*/ 4437377 h 6723564"/>
              <a:gd name="connsiteX316" fmla="*/ 9869794 w 12071485"/>
              <a:gd name="connsiteY316" fmla="*/ 4437377 h 6723564"/>
              <a:gd name="connsiteX317" fmla="*/ 9893208 w 12071485"/>
              <a:gd name="connsiteY317" fmla="*/ 4368479 h 6723564"/>
              <a:gd name="connsiteX318" fmla="*/ 9774911 w 12071485"/>
              <a:gd name="connsiteY318" fmla="*/ 4368479 h 6723564"/>
              <a:gd name="connsiteX319" fmla="*/ 6568826 w 12071485"/>
              <a:gd name="connsiteY319" fmla="*/ 4238915 h 6723564"/>
              <a:gd name="connsiteX320" fmla="*/ 6499347 w 12071485"/>
              <a:gd name="connsiteY320" fmla="*/ 4239349 h 6723564"/>
              <a:gd name="connsiteX321" fmla="*/ 6419060 w 12071485"/>
              <a:gd name="connsiteY321" fmla="*/ 4368479 h 6723564"/>
              <a:gd name="connsiteX322" fmla="*/ 6335097 w 12071485"/>
              <a:gd name="connsiteY322" fmla="*/ 4375845 h 6723564"/>
              <a:gd name="connsiteX323" fmla="*/ 6309849 w 12071485"/>
              <a:gd name="connsiteY323" fmla="*/ 4437377 h 6723564"/>
              <a:gd name="connsiteX324" fmla="*/ 6387847 w 12071485"/>
              <a:gd name="connsiteY324" fmla="*/ 4437377 h 6723564"/>
              <a:gd name="connsiteX325" fmla="*/ 6311419 w 12071485"/>
              <a:gd name="connsiteY325" fmla="*/ 4662271 h 6723564"/>
              <a:gd name="connsiteX326" fmla="*/ 6290801 w 12071485"/>
              <a:gd name="connsiteY326" fmla="*/ 4745252 h 6723564"/>
              <a:gd name="connsiteX327" fmla="*/ 6296778 w 12071485"/>
              <a:gd name="connsiteY327" fmla="*/ 4803534 h 6723564"/>
              <a:gd name="connsiteX328" fmla="*/ 6334965 w 12071485"/>
              <a:gd name="connsiteY328" fmla="*/ 4839717 h 6723564"/>
              <a:gd name="connsiteX329" fmla="*/ 6411876 w 12071485"/>
              <a:gd name="connsiteY329" fmla="*/ 4851200 h 6723564"/>
              <a:gd name="connsiteX330" fmla="*/ 6438316 w 12071485"/>
              <a:gd name="connsiteY330" fmla="*/ 4849900 h 6723564"/>
              <a:gd name="connsiteX331" fmla="*/ 6462020 w 12071485"/>
              <a:gd name="connsiteY331" fmla="*/ 4847083 h 6723564"/>
              <a:gd name="connsiteX332" fmla="*/ 6481831 w 12071485"/>
              <a:gd name="connsiteY332" fmla="*/ 4843617 h 6723564"/>
              <a:gd name="connsiteX333" fmla="*/ 6493111 w 12071485"/>
              <a:gd name="connsiteY333" fmla="*/ 4841666 h 6723564"/>
              <a:gd name="connsiteX334" fmla="*/ 6517763 w 12071485"/>
              <a:gd name="connsiteY334" fmla="*/ 4760202 h 6723564"/>
              <a:gd name="connsiteX335" fmla="*/ 6463428 w 12071485"/>
              <a:gd name="connsiteY335" fmla="*/ 4764535 h 6723564"/>
              <a:gd name="connsiteX336" fmla="*/ 6413599 w 12071485"/>
              <a:gd name="connsiteY336" fmla="*/ 4741569 h 6723564"/>
              <a:gd name="connsiteX337" fmla="*/ 6424212 w 12071485"/>
              <a:gd name="connsiteY337" fmla="*/ 4664437 h 6723564"/>
              <a:gd name="connsiteX338" fmla="*/ 6501377 w 12071485"/>
              <a:gd name="connsiteY338" fmla="*/ 4437377 h 6723564"/>
              <a:gd name="connsiteX339" fmla="*/ 6619674 w 12071485"/>
              <a:gd name="connsiteY339" fmla="*/ 4437377 h 6723564"/>
              <a:gd name="connsiteX340" fmla="*/ 6643088 w 12071485"/>
              <a:gd name="connsiteY340" fmla="*/ 4368479 h 6723564"/>
              <a:gd name="connsiteX341" fmla="*/ 6524791 w 12071485"/>
              <a:gd name="connsiteY341" fmla="*/ 4368479 h 6723564"/>
              <a:gd name="connsiteX342" fmla="*/ 5185798 w 12071485"/>
              <a:gd name="connsiteY342" fmla="*/ 4238915 h 6723564"/>
              <a:gd name="connsiteX343" fmla="*/ 5116317 w 12071485"/>
              <a:gd name="connsiteY343" fmla="*/ 4239349 h 6723564"/>
              <a:gd name="connsiteX344" fmla="*/ 5036031 w 12071485"/>
              <a:gd name="connsiteY344" fmla="*/ 4368479 h 6723564"/>
              <a:gd name="connsiteX345" fmla="*/ 4952068 w 12071485"/>
              <a:gd name="connsiteY345" fmla="*/ 4375845 h 6723564"/>
              <a:gd name="connsiteX346" fmla="*/ 4926820 w 12071485"/>
              <a:gd name="connsiteY346" fmla="*/ 4437377 h 6723564"/>
              <a:gd name="connsiteX347" fmla="*/ 5004818 w 12071485"/>
              <a:gd name="connsiteY347" fmla="*/ 4437377 h 6723564"/>
              <a:gd name="connsiteX348" fmla="*/ 4928391 w 12071485"/>
              <a:gd name="connsiteY348" fmla="*/ 4662271 h 6723564"/>
              <a:gd name="connsiteX349" fmla="*/ 4907771 w 12071485"/>
              <a:gd name="connsiteY349" fmla="*/ 4745252 h 6723564"/>
              <a:gd name="connsiteX350" fmla="*/ 4913748 w 12071485"/>
              <a:gd name="connsiteY350" fmla="*/ 4803534 h 6723564"/>
              <a:gd name="connsiteX351" fmla="*/ 4951936 w 12071485"/>
              <a:gd name="connsiteY351" fmla="*/ 4839717 h 6723564"/>
              <a:gd name="connsiteX352" fmla="*/ 5028846 w 12071485"/>
              <a:gd name="connsiteY352" fmla="*/ 4851200 h 6723564"/>
              <a:gd name="connsiteX353" fmla="*/ 5055287 w 12071485"/>
              <a:gd name="connsiteY353" fmla="*/ 4849900 h 6723564"/>
              <a:gd name="connsiteX354" fmla="*/ 5078991 w 12071485"/>
              <a:gd name="connsiteY354" fmla="*/ 4847083 h 6723564"/>
              <a:gd name="connsiteX355" fmla="*/ 5098801 w 12071485"/>
              <a:gd name="connsiteY355" fmla="*/ 4843617 h 6723564"/>
              <a:gd name="connsiteX356" fmla="*/ 5110081 w 12071485"/>
              <a:gd name="connsiteY356" fmla="*/ 4841666 h 6723564"/>
              <a:gd name="connsiteX357" fmla="*/ 5134733 w 12071485"/>
              <a:gd name="connsiteY357" fmla="*/ 4760202 h 6723564"/>
              <a:gd name="connsiteX358" fmla="*/ 5080398 w 12071485"/>
              <a:gd name="connsiteY358" fmla="*/ 4764535 h 6723564"/>
              <a:gd name="connsiteX359" fmla="*/ 5030570 w 12071485"/>
              <a:gd name="connsiteY359" fmla="*/ 4741569 h 6723564"/>
              <a:gd name="connsiteX360" fmla="*/ 5041183 w 12071485"/>
              <a:gd name="connsiteY360" fmla="*/ 4664437 h 6723564"/>
              <a:gd name="connsiteX361" fmla="*/ 5118349 w 12071485"/>
              <a:gd name="connsiteY361" fmla="*/ 4437377 h 6723564"/>
              <a:gd name="connsiteX362" fmla="*/ 5236644 w 12071485"/>
              <a:gd name="connsiteY362" fmla="*/ 4437377 h 6723564"/>
              <a:gd name="connsiteX363" fmla="*/ 5260058 w 12071485"/>
              <a:gd name="connsiteY363" fmla="*/ 4368479 h 6723564"/>
              <a:gd name="connsiteX364" fmla="*/ 5141761 w 12071485"/>
              <a:gd name="connsiteY364" fmla="*/ 4368479 h 6723564"/>
              <a:gd name="connsiteX365" fmla="*/ 3272606 w 12071485"/>
              <a:gd name="connsiteY365" fmla="*/ 4238915 h 6723564"/>
              <a:gd name="connsiteX366" fmla="*/ 3203127 w 12071485"/>
              <a:gd name="connsiteY366" fmla="*/ 4239349 h 6723564"/>
              <a:gd name="connsiteX367" fmla="*/ 3122841 w 12071485"/>
              <a:gd name="connsiteY367" fmla="*/ 4368479 h 6723564"/>
              <a:gd name="connsiteX368" fmla="*/ 3038878 w 12071485"/>
              <a:gd name="connsiteY368" fmla="*/ 4375845 h 6723564"/>
              <a:gd name="connsiteX369" fmla="*/ 3013629 w 12071485"/>
              <a:gd name="connsiteY369" fmla="*/ 4437377 h 6723564"/>
              <a:gd name="connsiteX370" fmla="*/ 3091627 w 12071485"/>
              <a:gd name="connsiteY370" fmla="*/ 4437377 h 6723564"/>
              <a:gd name="connsiteX371" fmla="*/ 3015201 w 12071485"/>
              <a:gd name="connsiteY371" fmla="*/ 4662271 h 6723564"/>
              <a:gd name="connsiteX372" fmla="*/ 2994579 w 12071485"/>
              <a:gd name="connsiteY372" fmla="*/ 4745252 h 6723564"/>
              <a:gd name="connsiteX373" fmla="*/ 3000558 w 12071485"/>
              <a:gd name="connsiteY373" fmla="*/ 4803534 h 6723564"/>
              <a:gd name="connsiteX374" fmla="*/ 3038746 w 12071485"/>
              <a:gd name="connsiteY374" fmla="*/ 4839717 h 6723564"/>
              <a:gd name="connsiteX375" fmla="*/ 3115657 w 12071485"/>
              <a:gd name="connsiteY375" fmla="*/ 4851200 h 6723564"/>
              <a:gd name="connsiteX376" fmla="*/ 3142096 w 12071485"/>
              <a:gd name="connsiteY376" fmla="*/ 4849900 h 6723564"/>
              <a:gd name="connsiteX377" fmla="*/ 3165801 w 12071485"/>
              <a:gd name="connsiteY377" fmla="*/ 4847083 h 6723564"/>
              <a:gd name="connsiteX378" fmla="*/ 3185611 w 12071485"/>
              <a:gd name="connsiteY378" fmla="*/ 4843617 h 6723564"/>
              <a:gd name="connsiteX379" fmla="*/ 3196892 w 12071485"/>
              <a:gd name="connsiteY379" fmla="*/ 4841666 h 6723564"/>
              <a:gd name="connsiteX380" fmla="*/ 3221543 w 12071485"/>
              <a:gd name="connsiteY380" fmla="*/ 4760202 h 6723564"/>
              <a:gd name="connsiteX381" fmla="*/ 3167209 w 12071485"/>
              <a:gd name="connsiteY381" fmla="*/ 4764535 h 6723564"/>
              <a:gd name="connsiteX382" fmla="*/ 3117380 w 12071485"/>
              <a:gd name="connsiteY382" fmla="*/ 4741569 h 6723564"/>
              <a:gd name="connsiteX383" fmla="*/ 3127993 w 12071485"/>
              <a:gd name="connsiteY383" fmla="*/ 4664437 h 6723564"/>
              <a:gd name="connsiteX384" fmla="*/ 3205157 w 12071485"/>
              <a:gd name="connsiteY384" fmla="*/ 4437377 h 6723564"/>
              <a:gd name="connsiteX385" fmla="*/ 3323455 w 12071485"/>
              <a:gd name="connsiteY385" fmla="*/ 4437377 h 6723564"/>
              <a:gd name="connsiteX386" fmla="*/ 3346867 w 12071485"/>
              <a:gd name="connsiteY386" fmla="*/ 4368479 h 6723564"/>
              <a:gd name="connsiteX387" fmla="*/ 3228570 w 12071485"/>
              <a:gd name="connsiteY387" fmla="*/ 4368479 h 6723564"/>
              <a:gd name="connsiteX388" fmla="*/ 11498843 w 12071485"/>
              <a:gd name="connsiteY388" fmla="*/ 4212916 h 6723564"/>
              <a:gd name="connsiteX389" fmla="*/ 11455253 w 12071485"/>
              <a:gd name="connsiteY389" fmla="*/ 4341179 h 6723564"/>
              <a:gd name="connsiteX390" fmla="*/ 11387086 w 12071485"/>
              <a:gd name="connsiteY390" fmla="*/ 4650138 h 6723564"/>
              <a:gd name="connsiteX391" fmla="*/ 11415686 w 12071485"/>
              <a:gd name="connsiteY391" fmla="*/ 4650138 h 6723564"/>
              <a:gd name="connsiteX392" fmla="*/ 11559684 w 12071485"/>
              <a:gd name="connsiteY392" fmla="*/ 4341179 h 6723564"/>
              <a:gd name="connsiteX393" fmla="*/ 11603273 w 12071485"/>
              <a:gd name="connsiteY393" fmla="*/ 4212916 h 6723564"/>
              <a:gd name="connsiteX394" fmla="*/ 676280 w 12071485"/>
              <a:gd name="connsiteY394" fmla="*/ 4209883 h 6723564"/>
              <a:gd name="connsiteX395" fmla="*/ 460538 w 12071485"/>
              <a:gd name="connsiteY395" fmla="*/ 4844699 h 6723564"/>
              <a:gd name="connsiteX396" fmla="*/ 846196 w 12071485"/>
              <a:gd name="connsiteY396" fmla="*/ 4844699 h 6723564"/>
              <a:gd name="connsiteX397" fmla="*/ 881904 w 12071485"/>
              <a:gd name="connsiteY397" fmla="*/ 4751102 h 6723564"/>
              <a:gd name="connsiteX398" fmla="*/ 609777 w 12071485"/>
              <a:gd name="connsiteY398" fmla="*/ 4751102 h 6723564"/>
              <a:gd name="connsiteX399" fmla="*/ 674722 w 12071485"/>
              <a:gd name="connsiteY399" fmla="*/ 4560007 h 6723564"/>
              <a:gd name="connsiteX400" fmla="*/ 924316 w 12071485"/>
              <a:gd name="connsiteY400" fmla="*/ 4560007 h 6723564"/>
              <a:gd name="connsiteX401" fmla="*/ 955975 w 12071485"/>
              <a:gd name="connsiteY401" fmla="*/ 4466843 h 6723564"/>
              <a:gd name="connsiteX402" fmla="*/ 706381 w 12071485"/>
              <a:gd name="connsiteY402" fmla="*/ 4466843 h 6723564"/>
              <a:gd name="connsiteX403" fmla="*/ 762050 w 12071485"/>
              <a:gd name="connsiteY403" fmla="*/ 4303047 h 6723564"/>
              <a:gd name="connsiteX404" fmla="*/ 1024643 w 12071485"/>
              <a:gd name="connsiteY404" fmla="*/ 4303047 h 6723564"/>
              <a:gd name="connsiteX405" fmla="*/ 1061070 w 12071485"/>
              <a:gd name="connsiteY405" fmla="*/ 4209883 h 6723564"/>
              <a:gd name="connsiteX406" fmla="*/ 8369559 w 12071485"/>
              <a:gd name="connsiteY406" fmla="*/ 4202083 h 6723564"/>
              <a:gd name="connsiteX407" fmla="*/ 8336572 w 12071485"/>
              <a:gd name="connsiteY407" fmla="*/ 4299147 h 6723564"/>
              <a:gd name="connsiteX408" fmla="*/ 8450536 w 12071485"/>
              <a:gd name="connsiteY408" fmla="*/ 4299147 h 6723564"/>
              <a:gd name="connsiteX409" fmla="*/ 8483523 w 12071485"/>
              <a:gd name="connsiteY409" fmla="*/ 4202083 h 6723564"/>
              <a:gd name="connsiteX410" fmla="*/ 3494380 w 12071485"/>
              <a:gd name="connsiteY410" fmla="*/ 4202083 h 6723564"/>
              <a:gd name="connsiteX411" fmla="*/ 3461394 w 12071485"/>
              <a:gd name="connsiteY411" fmla="*/ 4299147 h 6723564"/>
              <a:gd name="connsiteX412" fmla="*/ 3575358 w 12071485"/>
              <a:gd name="connsiteY412" fmla="*/ 4299147 h 6723564"/>
              <a:gd name="connsiteX413" fmla="*/ 3608344 w 12071485"/>
              <a:gd name="connsiteY413" fmla="*/ 4202083 h 6723564"/>
              <a:gd name="connsiteX414" fmla="*/ 9269806 w 12071485"/>
              <a:gd name="connsiteY414" fmla="*/ 4185616 h 6723564"/>
              <a:gd name="connsiteX415" fmla="*/ 9153770 w 12071485"/>
              <a:gd name="connsiteY415" fmla="*/ 4192983 h 6723564"/>
              <a:gd name="connsiteX416" fmla="*/ 8932289 w 12071485"/>
              <a:gd name="connsiteY416" fmla="*/ 4844699 h 6723564"/>
              <a:gd name="connsiteX417" fmla="*/ 9045818 w 12071485"/>
              <a:gd name="connsiteY417" fmla="*/ 4844699 h 6723564"/>
              <a:gd name="connsiteX418" fmla="*/ 9123722 w 12071485"/>
              <a:gd name="connsiteY418" fmla="*/ 4615472 h 6723564"/>
              <a:gd name="connsiteX419" fmla="*/ 9169465 w 12071485"/>
              <a:gd name="connsiteY419" fmla="*/ 4511475 h 6723564"/>
              <a:gd name="connsiteX420" fmla="*/ 9230522 w 12071485"/>
              <a:gd name="connsiteY420" fmla="*/ 4461859 h 6723564"/>
              <a:gd name="connsiteX421" fmla="*/ 9304674 w 12071485"/>
              <a:gd name="connsiteY421" fmla="*/ 4442577 h 6723564"/>
              <a:gd name="connsiteX422" fmla="*/ 9358664 w 12071485"/>
              <a:gd name="connsiteY422" fmla="*/ 4469875 h 6723564"/>
              <a:gd name="connsiteX423" fmla="*/ 9348134 w 12071485"/>
              <a:gd name="connsiteY423" fmla="*/ 4555674 h 6723564"/>
              <a:gd name="connsiteX424" fmla="*/ 9249914 w 12071485"/>
              <a:gd name="connsiteY424" fmla="*/ 4844699 h 6723564"/>
              <a:gd name="connsiteX425" fmla="*/ 9363443 w 12071485"/>
              <a:gd name="connsiteY425" fmla="*/ 4844699 h 6723564"/>
              <a:gd name="connsiteX426" fmla="*/ 9465938 w 12071485"/>
              <a:gd name="connsiteY426" fmla="*/ 4543107 h 6723564"/>
              <a:gd name="connsiteX427" fmla="*/ 9469743 w 12071485"/>
              <a:gd name="connsiteY427" fmla="*/ 4402494 h 6723564"/>
              <a:gd name="connsiteX428" fmla="*/ 9361568 w 12071485"/>
              <a:gd name="connsiteY428" fmla="*/ 4356779 h 6723564"/>
              <a:gd name="connsiteX429" fmla="*/ 9186066 w 12071485"/>
              <a:gd name="connsiteY429" fmla="*/ 4424377 h 6723564"/>
              <a:gd name="connsiteX430" fmla="*/ 9203047 w 12071485"/>
              <a:gd name="connsiteY430" fmla="*/ 4378228 h 6723564"/>
              <a:gd name="connsiteX431" fmla="*/ 9223122 w 12071485"/>
              <a:gd name="connsiteY431" fmla="*/ 4322979 h 6723564"/>
              <a:gd name="connsiteX432" fmla="*/ 8187734 w 12071485"/>
              <a:gd name="connsiteY432" fmla="*/ 4185616 h 6723564"/>
              <a:gd name="connsiteX433" fmla="*/ 8071697 w 12071485"/>
              <a:gd name="connsiteY433" fmla="*/ 4192983 h 6723564"/>
              <a:gd name="connsiteX434" fmla="*/ 7913982 w 12071485"/>
              <a:gd name="connsiteY434" fmla="*/ 4657071 h 6723564"/>
              <a:gd name="connsiteX435" fmla="*/ 7892045 w 12071485"/>
              <a:gd name="connsiteY435" fmla="*/ 4743303 h 6723564"/>
              <a:gd name="connsiteX436" fmla="*/ 7897722 w 12071485"/>
              <a:gd name="connsiteY436" fmla="*/ 4803101 h 6723564"/>
              <a:gd name="connsiteX437" fmla="*/ 7936193 w 12071485"/>
              <a:gd name="connsiteY437" fmla="*/ 4839717 h 6723564"/>
              <a:gd name="connsiteX438" fmla="*/ 8013537 w 12071485"/>
              <a:gd name="connsiteY438" fmla="*/ 4851200 h 6723564"/>
              <a:gd name="connsiteX439" fmla="*/ 8040484 w 12071485"/>
              <a:gd name="connsiteY439" fmla="*/ 4849683 h 6723564"/>
              <a:gd name="connsiteX440" fmla="*/ 8065129 w 12071485"/>
              <a:gd name="connsiteY440" fmla="*/ 4846650 h 6723564"/>
              <a:gd name="connsiteX441" fmla="*/ 8085882 w 12071485"/>
              <a:gd name="connsiteY441" fmla="*/ 4842967 h 6723564"/>
              <a:gd name="connsiteX442" fmla="*/ 8097237 w 12071485"/>
              <a:gd name="connsiteY442" fmla="*/ 4840800 h 6723564"/>
              <a:gd name="connsiteX443" fmla="*/ 8121739 w 12071485"/>
              <a:gd name="connsiteY443" fmla="*/ 4759768 h 6723564"/>
              <a:gd name="connsiteX444" fmla="*/ 8065089 w 12071485"/>
              <a:gd name="connsiteY444" fmla="*/ 4764535 h 6723564"/>
              <a:gd name="connsiteX445" fmla="*/ 8013889 w 12071485"/>
              <a:gd name="connsiteY445" fmla="*/ 4741785 h 6723564"/>
              <a:gd name="connsiteX446" fmla="*/ 8028250 w 12071485"/>
              <a:gd name="connsiteY446" fmla="*/ 4654905 h 6723564"/>
              <a:gd name="connsiteX447" fmla="*/ 5524100 w 12071485"/>
              <a:gd name="connsiteY447" fmla="*/ 4185616 h 6723564"/>
              <a:gd name="connsiteX448" fmla="*/ 5408065 w 12071485"/>
              <a:gd name="connsiteY448" fmla="*/ 4192983 h 6723564"/>
              <a:gd name="connsiteX449" fmla="*/ 5186583 w 12071485"/>
              <a:gd name="connsiteY449" fmla="*/ 4844699 h 6723564"/>
              <a:gd name="connsiteX450" fmla="*/ 5300114 w 12071485"/>
              <a:gd name="connsiteY450" fmla="*/ 4844699 h 6723564"/>
              <a:gd name="connsiteX451" fmla="*/ 5378016 w 12071485"/>
              <a:gd name="connsiteY451" fmla="*/ 4615472 h 6723564"/>
              <a:gd name="connsiteX452" fmla="*/ 5423759 w 12071485"/>
              <a:gd name="connsiteY452" fmla="*/ 4511475 h 6723564"/>
              <a:gd name="connsiteX453" fmla="*/ 5484818 w 12071485"/>
              <a:gd name="connsiteY453" fmla="*/ 4461859 h 6723564"/>
              <a:gd name="connsiteX454" fmla="*/ 5558970 w 12071485"/>
              <a:gd name="connsiteY454" fmla="*/ 4442577 h 6723564"/>
              <a:gd name="connsiteX455" fmla="*/ 5612958 w 12071485"/>
              <a:gd name="connsiteY455" fmla="*/ 4469875 h 6723564"/>
              <a:gd name="connsiteX456" fmla="*/ 5602430 w 12071485"/>
              <a:gd name="connsiteY456" fmla="*/ 4555674 h 6723564"/>
              <a:gd name="connsiteX457" fmla="*/ 5504208 w 12071485"/>
              <a:gd name="connsiteY457" fmla="*/ 4844699 h 6723564"/>
              <a:gd name="connsiteX458" fmla="*/ 5617739 w 12071485"/>
              <a:gd name="connsiteY458" fmla="*/ 4844699 h 6723564"/>
              <a:gd name="connsiteX459" fmla="*/ 5720234 w 12071485"/>
              <a:gd name="connsiteY459" fmla="*/ 4543107 h 6723564"/>
              <a:gd name="connsiteX460" fmla="*/ 5724038 w 12071485"/>
              <a:gd name="connsiteY460" fmla="*/ 4402494 h 6723564"/>
              <a:gd name="connsiteX461" fmla="*/ 5615863 w 12071485"/>
              <a:gd name="connsiteY461" fmla="*/ 4356779 h 6723564"/>
              <a:gd name="connsiteX462" fmla="*/ 5440362 w 12071485"/>
              <a:gd name="connsiteY462" fmla="*/ 4424377 h 6723564"/>
              <a:gd name="connsiteX463" fmla="*/ 5457341 w 12071485"/>
              <a:gd name="connsiteY463" fmla="*/ 4378228 h 6723564"/>
              <a:gd name="connsiteX464" fmla="*/ 5477416 w 12071485"/>
              <a:gd name="connsiteY464" fmla="*/ 4322979 h 6723564"/>
              <a:gd name="connsiteX465" fmla="*/ 1598701 w 12071485"/>
              <a:gd name="connsiteY465" fmla="*/ 4185616 h 6723564"/>
              <a:gd name="connsiteX466" fmla="*/ 1482665 w 12071485"/>
              <a:gd name="connsiteY466" fmla="*/ 4192983 h 6723564"/>
              <a:gd name="connsiteX467" fmla="*/ 1430390 w 12071485"/>
              <a:gd name="connsiteY467" fmla="*/ 4346812 h 6723564"/>
              <a:gd name="connsiteX468" fmla="*/ 1406888 w 12071485"/>
              <a:gd name="connsiteY468" fmla="*/ 4428710 h 6723564"/>
              <a:gd name="connsiteX469" fmla="*/ 1287907 w 12071485"/>
              <a:gd name="connsiteY469" fmla="*/ 4356779 h 6723564"/>
              <a:gd name="connsiteX470" fmla="*/ 1118759 w 12071485"/>
              <a:gd name="connsiteY470" fmla="*/ 4424160 h 6723564"/>
              <a:gd name="connsiteX471" fmla="*/ 1005077 w 12071485"/>
              <a:gd name="connsiteY471" fmla="*/ 4602472 h 6723564"/>
              <a:gd name="connsiteX472" fmla="*/ 996231 w 12071485"/>
              <a:gd name="connsiteY472" fmla="*/ 4785334 h 6723564"/>
              <a:gd name="connsiteX473" fmla="*/ 1119426 w 12071485"/>
              <a:gd name="connsiteY473" fmla="*/ 4853800 h 6723564"/>
              <a:gd name="connsiteX474" fmla="*/ 1168571 w 12071485"/>
              <a:gd name="connsiteY474" fmla="*/ 4848816 h 6723564"/>
              <a:gd name="connsiteX475" fmla="*/ 1208081 w 12071485"/>
              <a:gd name="connsiteY475" fmla="*/ 4837116 h 6723564"/>
              <a:gd name="connsiteX476" fmla="*/ 1240334 w 12071485"/>
              <a:gd name="connsiteY476" fmla="*/ 4819350 h 6723564"/>
              <a:gd name="connsiteX477" fmla="*/ 1265375 w 12071485"/>
              <a:gd name="connsiteY477" fmla="*/ 4799851 h 6723564"/>
              <a:gd name="connsiteX478" fmla="*/ 1285876 w 12071485"/>
              <a:gd name="connsiteY478" fmla="*/ 4779702 h 6723564"/>
              <a:gd name="connsiteX479" fmla="*/ 1276351 w 12071485"/>
              <a:gd name="connsiteY479" fmla="*/ 4844699 h 6723564"/>
              <a:gd name="connsiteX480" fmla="*/ 1374714 w 12071485"/>
              <a:gd name="connsiteY480" fmla="*/ 4844699 h 6723564"/>
              <a:gd name="connsiteX481" fmla="*/ 9125283 w 12071485"/>
              <a:gd name="connsiteY481" fmla="*/ 2889355 h 6723564"/>
              <a:gd name="connsiteX482" fmla="*/ 9125283 w 12071485"/>
              <a:gd name="connsiteY482" fmla="*/ 3108875 h 6723564"/>
              <a:gd name="connsiteX483" fmla="*/ 9025360 w 12071485"/>
              <a:gd name="connsiteY483" fmla="*/ 3218117 h 6723564"/>
              <a:gd name="connsiteX484" fmla="*/ 8861236 w 12071485"/>
              <a:gd name="connsiteY484" fmla="*/ 3263161 h 6723564"/>
              <a:gd name="connsiteX485" fmla="*/ 8740086 w 12071485"/>
              <a:gd name="connsiteY485" fmla="*/ 3224330 h 6723564"/>
              <a:gd name="connsiteX486" fmla="*/ 8697632 w 12071485"/>
              <a:gd name="connsiteY486" fmla="*/ 3113017 h 6723564"/>
              <a:gd name="connsiteX487" fmla="*/ 8774257 w 12071485"/>
              <a:gd name="connsiteY487" fmla="*/ 2959768 h 6723564"/>
              <a:gd name="connsiteX488" fmla="*/ 9015522 w 12071485"/>
              <a:gd name="connsiteY488" fmla="*/ 2897639 h 6723564"/>
              <a:gd name="connsiteX489" fmla="*/ 9070920 w 12071485"/>
              <a:gd name="connsiteY489" fmla="*/ 2893497 h 6723564"/>
              <a:gd name="connsiteX490" fmla="*/ 9125283 w 12071485"/>
              <a:gd name="connsiteY490" fmla="*/ 2889355 h 6723564"/>
              <a:gd name="connsiteX491" fmla="*/ 7104942 w 12071485"/>
              <a:gd name="connsiteY491" fmla="*/ 2475166 h 6723564"/>
              <a:gd name="connsiteX492" fmla="*/ 7315143 w 12071485"/>
              <a:gd name="connsiteY492" fmla="*/ 2571466 h 6723564"/>
              <a:gd name="connsiteX493" fmla="*/ 7385555 w 12071485"/>
              <a:gd name="connsiteY493" fmla="*/ 2877966 h 6723564"/>
              <a:gd name="connsiteX494" fmla="*/ 7108048 w 12071485"/>
              <a:gd name="connsiteY494" fmla="*/ 3249700 h 6723564"/>
              <a:gd name="connsiteX495" fmla="*/ 6909756 w 12071485"/>
              <a:gd name="connsiteY495" fmla="*/ 3150294 h 6723564"/>
              <a:gd name="connsiteX496" fmla="*/ 6836755 w 12071485"/>
              <a:gd name="connsiteY496" fmla="*/ 2861397 h 6723564"/>
              <a:gd name="connsiteX497" fmla="*/ 6909756 w 12071485"/>
              <a:gd name="connsiteY497" fmla="*/ 2573019 h 6723564"/>
              <a:gd name="connsiteX498" fmla="*/ 7104942 w 12071485"/>
              <a:gd name="connsiteY498" fmla="*/ 2475166 h 6723564"/>
              <a:gd name="connsiteX499" fmla="*/ 5846484 w 12071485"/>
              <a:gd name="connsiteY499" fmla="*/ 2473096 h 6723564"/>
              <a:gd name="connsiteX500" fmla="*/ 6055650 w 12071485"/>
              <a:gd name="connsiteY500" fmla="*/ 2572500 h 6723564"/>
              <a:gd name="connsiteX501" fmla="*/ 6125026 w 12071485"/>
              <a:gd name="connsiteY501" fmla="*/ 2861397 h 6723564"/>
              <a:gd name="connsiteX502" fmla="*/ 6055650 w 12071485"/>
              <a:gd name="connsiteY502" fmla="*/ 3149260 h 6723564"/>
              <a:gd name="connsiteX503" fmla="*/ 5848556 w 12071485"/>
              <a:gd name="connsiteY503" fmla="*/ 3249700 h 6723564"/>
              <a:gd name="connsiteX504" fmla="*/ 5639392 w 12071485"/>
              <a:gd name="connsiteY504" fmla="*/ 3149260 h 6723564"/>
              <a:gd name="connsiteX505" fmla="*/ 5568978 w 12071485"/>
              <a:gd name="connsiteY505" fmla="*/ 2862433 h 6723564"/>
              <a:gd name="connsiteX506" fmla="*/ 5638873 w 12071485"/>
              <a:gd name="connsiteY506" fmla="*/ 2573019 h 6723564"/>
              <a:gd name="connsiteX507" fmla="*/ 5846484 w 12071485"/>
              <a:gd name="connsiteY507" fmla="*/ 2473096 h 6723564"/>
              <a:gd name="connsiteX508" fmla="*/ 7928908 w 12071485"/>
              <a:gd name="connsiteY508" fmla="*/ 2296029 h 6723564"/>
              <a:gd name="connsiteX509" fmla="*/ 7928908 w 12071485"/>
              <a:gd name="connsiteY509" fmla="*/ 3434013 h 6723564"/>
              <a:gd name="connsiteX510" fmla="*/ 8200202 w 12071485"/>
              <a:gd name="connsiteY510" fmla="*/ 3434013 h 6723564"/>
              <a:gd name="connsiteX511" fmla="*/ 8200202 w 12071485"/>
              <a:gd name="connsiteY511" fmla="*/ 2296029 h 6723564"/>
              <a:gd name="connsiteX512" fmla="*/ 10300992 w 12071485"/>
              <a:gd name="connsiteY512" fmla="*/ 2268072 h 6723564"/>
              <a:gd name="connsiteX513" fmla="*/ 10182431 w 12071485"/>
              <a:gd name="connsiteY513" fmla="*/ 2279462 h 6723564"/>
              <a:gd name="connsiteX514" fmla="*/ 10089238 w 12071485"/>
              <a:gd name="connsiteY514" fmla="*/ 2307422 h 6723564"/>
              <a:gd name="connsiteX515" fmla="*/ 10017791 w 12071485"/>
              <a:gd name="connsiteY515" fmla="*/ 2349357 h 6723564"/>
              <a:gd name="connsiteX516" fmla="*/ 9964982 w 12071485"/>
              <a:gd name="connsiteY516" fmla="*/ 2394917 h 6723564"/>
              <a:gd name="connsiteX517" fmla="*/ 9925116 w 12071485"/>
              <a:gd name="connsiteY517" fmla="*/ 2440996 h 6723564"/>
              <a:gd name="connsiteX518" fmla="*/ 9894053 w 12071485"/>
              <a:gd name="connsiteY518" fmla="*/ 2296029 h 6723564"/>
              <a:gd name="connsiteX519" fmla="*/ 9674532 w 12071485"/>
              <a:gd name="connsiteY519" fmla="*/ 2296029 h 6723564"/>
              <a:gd name="connsiteX520" fmla="*/ 9674532 w 12071485"/>
              <a:gd name="connsiteY520" fmla="*/ 3434013 h 6723564"/>
              <a:gd name="connsiteX521" fmla="*/ 9945826 w 12071485"/>
              <a:gd name="connsiteY521" fmla="*/ 3434013 h 6723564"/>
              <a:gd name="connsiteX522" fmla="*/ 9945826 w 12071485"/>
              <a:gd name="connsiteY522" fmla="*/ 2882107 h 6723564"/>
              <a:gd name="connsiteX523" fmla="*/ 9969641 w 12071485"/>
              <a:gd name="connsiteY523" fmla="*/ 2631524 h 6723564"/>
              <a:gd name="connsiteX524" fmla="*/ 10063869 w 12071485"/>
              <a:gd name="connsiteY524" fmla="*/ 2517620 h 6723564"/>
              <a:gd name="connsiteX525" fmla="*/ 10211941 w 12071485"/>
              <a:gd name="connsiteY525" fmla="*/ 2474131 h 6723564"/>
              <a:gd name="connsiteX526" fmla="*/ 10357944 w 12071485"/>
              <a:gd name="connsiteY526" fmla="*/ 2548686 h 6723564"/>
              <a:gd name="connsiteX527" fmla="*/ 10398327 w 12071485"/>
              <a:gd name="connsiteY527" fmla="*/ 2775453 h 6723564"/>
              <a:gd name="connsiteX528" fmla="*/ 10398327 w 12071485"/>
              <a:gd name="connsiteY528" fmla="*/ 3434013 h 6723564"/>
              <a:gd name="connsiteX529" fmla="*/ 10669620 w 12071485"/>
              <a:gd name="connsiteY529" fmla="*/ 3434013 h 6723564"/>
              <a:gd name="connsiteX530" fmla="*/ 10669620 w 12071485"/>
              <a:gd name="connsiteY530" fmla="*/ 2768205 h 6723564"/>
              <a:gd name="connsiteX531" fmla="*/ 10708968 w 12071485"/>
              <a:gd name="connsiteY531" fmla="*/ 2615992 h 6723564"/>
              <a:gd name="connsiteX532" fmla="*/ 10936772 w 12071485"/>
              <a:gd name="connsiteY532" fmla="*/ 2473096 h 6723564"/>
              <a:gd name="connsiteX533" fmla="*/ 11077079 w 12071485"/>
              <a:gd name="connsiteY533" fmla="*/ 2547131 h 6723564"/>
              <a:gd name="connsiteX534" fmla="*/ 11113838 w 12071485"/>
              <a:gd name="connsiteY534" fmla="*/ 2787879 h 6723564"/>
              <a:gd name="connsiteX535" fmla="*/ 11113838 w 12071485"/>
              <a:gd name="connsiteY535" fmla="*/ 3434013 h 6723564"/>
              <a:gd name="connsiteX536" fmla="*/ 11386166 w 12071485"/>
              <a:gd name="connsiteY536" fmla="*/ 3434013 h 6723564"/>
              <a:gd name="connsiteX537" fmla="*/ 11386166 w 12071485"/>
              <a:gd name="connsiteY537" fmla="*/ 2707112 h 6723564"/>
              <a:gd name="connsiteX538" fmla="*/ 11294528 w 12071485"/>
              <a:gd name="connsiteY538" fmla="*/ 2378867 h 6723564"/>
              <a:gd name="connsiteX539" fmla="*/ 11007185 w 12071485"/>
              <a:gd name="connsiteY539" fmla="*/ 2268072 h 6723564"/>
              <a:gd name="connsiteX540" fmla="*/ 10790770 w 12071485"/>
              <a:gd name="connsiteY540" fmla="*/ 2315704 h 6723564"/>
              <a:gd name="connsiteX541" fmla="*/ 10632344 w 12071485"/>
              <a:gd name="connsiteY541" fmla="*/ 2451351 h 6723564"/>
              <a:gd name="connsiteX542" fmla="*/ 10517924 w 12071485"/>
              <a:gd name="connsiteY542" fmla="*/ 2322952 h 6723564"/>
              <a:gd name="connsiteX543" fmla="*/ 10300992 w 12071485"/>
              <a:gd name="connsiteY543" fmla="*/ 2268072 h 6723564"/>
              <a:gd name="connsiteX544" fmla="*/ 8957536 w 12071485"/>
              <a:gd name="connsiteY544" fmla="*/ 2268072 h 6723564"/>
              <a:gd name="connsiteX545" fmla="*/ 8522637 w 12071485"/>
              <a:gd name="connsiteY545" fmla="*/ 2354016 h 6723564"/>
              <a:gd name="connsiteX546" fmla="*/ 8556809 w 12071485"/>
              <a:gd name="connsiteY546" fmla="*/ 2447208 h 6723564"/>
              <a:gd name="connsiteX547" fmla="*/ 8590979 w 12071485"/>
              <a:gd name="connsiteY547" fmla="*/ 2541438 h 6723564"/>
              <a:gd name="connsiteX548" fmla="*/ 8933720 w 12071485"/>
              <a:gd name="connsiteY548" fmla="*/ 2463775 h 6723564"/>
              <a:gd name="connsiteX549" fmla="*/ 9078687 w 12071485"/>
              <a:gd name="connsiteY549" fmla="*/ 2510892 h 6723564"/>
              <a:gd name="connsiteX550" fmla="*/ 9126318 w 12071485"/>
              <a:gd name="connsiteY550" fmla="*/ 2661551 h 6723564"/>
              <a:gd name="connsiteX551" fmla="*/ 9126318 w 12071485"/>
              <a:gd name="connsiteY551" fmla="*/ 2721608 h 6723564"/>
              <a:gd name="connsiteX552" fmla="*/ 9052800 w 12071485"/>
              <a:gd name="connsiteY552" fmla="*/ 2728856 h 6723564"/>
              <a:gd name="connsiteX553" fmla="*/ 8968926 w 12071485"/>
              <a:gd name="connsiteY553" fmla="*/ 2737141 h 6723564"/>
              <a:gd name="connsiteX554" fmla="*/ 8899550 w 12071485"/>
              <a:gd name="connsiteY554" fmla="*/ 2745425 h 6723564"/>
              <a:gd name="connsiteX555" fmla="*/ 8549560 w 12071485"/>
              <a:gd name="connsiteY555" fmla="*/ 2853631 h 6723564"/>
              <a:gd name="connsiteX556" fmla="*/ 8433587 w 12071485"/>
              <a:gd name="connsiteY556" fmla="*/ 3116123 h 6723564"/>
              <a:gd name="connsiteX557" fmla="*/ 8531439 w 12071485"/>
              <a:gd name="connsiteY557" fmla="*/ 3368261 h 6723564"/>
              <a:gd name="connsiteX558" fmla="*/ 8787718 w 12071485"/>
              <a:gd name="connsiteY558" fmla="*/ 3455757 h 6723564"/>
              <a:gd name="connsiteX559" fmla="*/ 8984976 w 12071485"/>
              <a:gd name="connsiteY559" fmla="*/ 3416927 h 6723564"/>
              <a:gd name="connsiteX560" fmla="*/ 9151169 w 12071485"/>
              <a:gd name="connsiteY560" fmla="*/ 3295260 h 6723564"/>
              <a:gd name="connsiteX561" fmla="*/ 9172914 w 12071485"/>
              <a:gd name="connsiteY561" fmla="*/ 3364637 h 6723564"/>
              <a:gd name="connsiteX562" fmla="*/ 9195695 w 12071485"/>
              <a:gd name="connsiteY562" fmla="*/ 3434013 h 6723564"/>
              <a:gd name="connsiteX563" fmla="*/ 9396576 w 12071485"/>
              <a:gd name="connsiteY563" fmla="*/ 3434013 h 6723564"/>
              <a:gd name="connsiteX564" fmla="*/ 9396576 w 12071485"/>
              <a:gd name="connsiteY564" fmla="*/ 2691581 h 6723564"/>
              <a:gd name="connsiteX565" fmla="*/ 9291993 w 12071485"/>
              <a:gd name="connsiteY565" fmla="*/ 2367995 h 6723564"/>
              <a:gd name="connsiteX566" fmla="*/ 8957536 w 12071485"/>
              <a:gd name="connsiteY566" fmla="*/ 2268072 h 6723564"/>
              <a:gd name="connsiteX567" fmla="*/ 5852698 w 12071485"/>
              <a:gd name="connsiteY567" fmla="*/ 2268072 h 6723564"/>
              <a:gd name="connsiteX568" fmla="*/ 5443686 w 12071485"/>
              <a:gd name="connsiteY568" fmla="*/ 2427018 h 6723564"/>
              <a:gd name="connsiteX569" fmla="*/ 5298720 w 12071485"/>
              <a:gd name="connsiteY569" fmla="*/ 2861397 h 6723564"/>
              <a:gd name="connsiteX570" fmla="*/ 5443686 w 12071485"/>
              <a:gd name="connsiteY570" fmla="*/ 3292153 h 6723564"/>
              <a:gd name="connsiteX571" fmla="*/ 5841307 w 12071485"/>
              <a:gd name="connsiteY571" fmla="*/ 3455757 h 6723564"/>
              <a:gd name="connsiteX572" fmla="*/ 6250318 w 12071485"/>
              <a:gd name="connsiteY572" fmla="*/ 3294742 h 6723564"/>
              <a:gd name="connsiteX573" fmla="*/ 6396319 w 12071485"/>
              <a:gd name="connsiteY573" fmla="*/ 2861397 h 6723564"/>
              <a:gd name="connsiteX574" fmla="*/ 6251871 w 12071485"/>
              <a:gd name="connsiteY574" fmla="*/ 2430123 h 6723564"/>
              <a:gd name="connsiteX575" fmla="*/ 5852698 w 12071485"/>
              <a:gd name="connsiteY575" fmla="*/ 2268072 h 6723564"/>
              <a:gd name="connsiteX576" fmla="*/ 4684956 w 12071485"/>
              <a:gd name="connsiteY576" fmla="*/ 2268072 h 6723564"/>
              <a:gd name="connsiteX577" fmla="*/ 4298724 w 12071485"/>
              <a:gd name="connsiteY577" fmla="*/ 2439960 h 6723564"/>
              <a:gd name="connsiteX578" fmla="*/ 4268696 w 12071485"/>
              <a:gd name="connsiteY578" fmla="*/ 2296029 h 6723564"/>
              <a:gd name="connsiteX579" fmla="*/ 4050213 w 12071485"/>
              <a:gd name="connsiteY579" fmla="*/ 2296029 h 6723564"/>
              <a:gd name="connsiteX580" fmla="*/ 4050213 w 12071485"/>
              <a:gd name="connsiteY580" fmla="*/ 3434013 h 6723564"/>
              <a:gd name="connsiteX581" fmla="*/ 4321504 w 12071485"/>
              <a:gd name="connsiteY581" fmla="*/ 3434013 h 6723564"/>
              <a:gd name="connsiteX582" fmla="*/ 4321504 w 12071485"/>
              <a:gd name="connsiteY582" fmla="*/ 2880036 h 6723564"/>
              <a:gd name="connsiteX583" fmla="*/ 4341179 w 12071485"/>
              <a:gd name="connsiteY583" fmla="*/ 2631524 h 6723564"/>
              <a:gd name="connsiteX584" fmla="*/ 4447314 w 12071485"/>
              <a:gd name="connsiteY584" fmla="*/ 2518139 h 6723564"/>
              <a:gd name="connsiteX585" fmla="*/ 4608330 w 12071485"/>
              <a:gd name="connsiteY585" fmla="*/ 2473096 h 6723564"/>
              <a:gd name="connsiteX586" fmla="*/ 4764686 w 12071485"/>
              <a:gd name="connsiteY586" fmla="*/ 2541438 h 6723564"/>
              <a:gd name="connsiteX587" fmla="*/ 4809212 w 12071485"/>
              <a:gd name="connsiteY587" fmla="*/ 2747496 h 6723564"/>
              <a:gd name="connsiteX588" fmla="*/ 4809212 w 12071485"/>
              <a:gd name="connsiteY588" fmla="*/ 3434013 h 6723564"/>
              <a:gd name="connsiteX589" fmla="*/ 5081541 w 12071485"/>
              <a:gd name="connsiteY589" fmla="*/ 3434013 h 6723564"/>
              <a:gd name="connsiteX590" fmla="*/ 5081541 w 12071485"/>
              <a:gd name="connsiteY590" fmla="*/ 2714360 h 6723564"/>
              <a:gd name="connsiteX591" fmla="*/ 4982653 w 12071485"/>
              <a:gd name="connsiteY591" fmla="*/ 2382491 h 6723564"/>
              <a:gd name="connsiteX592" fmla="*/ 4684956 w 12071485"/>
              <a:gd name="connsiteY592" fmla="*/ 2268072 h 6723564"/>
              <a:gd name="connsiteX593" fmla="*/ 7928908 w 12071485"/>
              <a:gd name="connsiteY593" fmla="*/ 1898409 h 6723564"/>
              <a:gd name="connsiteX594" fmla="*/ 7928908 w 12071485"/>
              <a:gd name="connsiteY594" fmla="*/ 2130355 h 6723564"/>
              <a:gd name="connsiteX595" fmla="*/ 8201236 w 12071485"/>
              <a:gd name="connsiteY595" fmla="*/ 2130355 h 6723564"/>
              <a:gd name="connsiteX596" fmla="*/ 8201236 w 12071485"/>
              <a:gd name="connsiteY596" fmla="*/ 1898409 h 6723564"/>
              <a:gd name="connsiteX597" fmla="*/ 7646494 w 12071485"/>
              <a:gd name="connsiteY597" fmla="*/ 1859061 h 6723564"/>
              <a:gd name="connsiteX598" fmla="*/ 7375201 w 12071485"/>
              <a:gd name="connsiteY598" fmla="*/ 1876664 h 6723564"/>
              <a:gd name="connsiteX599" fmla="*/ 7375201 w 12071485"/>
              <a:gd name="connsiteY599" fmla="*/ 2244256 h 6723564"/>
              <a:gd name="connsiteX600" fmla="*/ 7385555 w 12071485"/>
              <a:gd name="connsiteY600" fmla="*/ 2439960 h 6723564"/>
              <a:gd name="connsiteX601" fmla="*/ 7042814 w 12071485"/>
              <a:gd name="connsiteY601" fmla="*/ 2268072 h 6723564"/>
              <a:gd name="connsiteX602" fmla="*/ 6693343 w 12071485"/>
              <a:gd name="connsiteY602" fmla="*/ 2429088 h 6723564"/>
              <a:gd name="connsiteX603" fmla="*/ 6566497 w 12071485"/>
              <a:gd name="connsiteY603" fmla="*/ 2855185 h 6723564"/>
              <a:gd name="connsiteX604" fmla="*/ 6693861 w 12071485"/>
              <a:gd name="connsiteY604" fmla="*/ 3292153 h 6723564"/>
              <a:gd name="connsiteX605" fmla="*/ 7043849 w 12071485"/>
              <a:gd name="connsiteY605" fmla="*/ 3455757 h 6723564"/>
              <a:gd name="connsiteX606" fmla="*/ 7157234 w 12071485"/>
              <a:gd name="connsiteY606" fmla="*/ 3443850 h 6723564"/>
              <a:gd name="connsiteX607" fmla="*/ 7242142 w 12071485"/>
              <a:gd name="connsiteY607" fmla="*/ 3415893 h 6723564"/>
              <a:gd name="connsiteX608" fmla="*/ 7304788 w 12071485"/>
              <a:gd name="connsiteY608" fmla="*/ 3373439 h 6723564"/>
              <a:gd name="connsiteX609" fmla="*/ 7348796 w 12071485"/>
              <a:gd name="connsiteY609" fmla="*/ 3326842 h 6723564"/>
              <a:gd name="connsiteX610" fmla="*/ 7381413 w 12071485"/>
              <a:gd name="connsiteY610" fmla="*/ 3278692 h 6723564"/>
              <a:gd name="connsiteX611" fmla="*/ 7411441 w 12071485"/>
              <a:gd name="connsiteY611" fmla="*/ 3434013 h 6723564"/>
              <a:gd name="connsiteX612" fmla="*/ 7646494 w 12071485"/>
              <a:gd name="connsiteY612" fmla="*/ 3434013 h 6723564"/>
              <a:gd name="connsiteX613" fmla="*/ 2231473 w 12071485"/>
              <a:gd name="connsiteY613" fmla="*/ 760654 h 6723564"/>
              <a:gd name="connsiteX614" fmla="*/ 650245 w 12071485"/>
              <a:gd name="connsiteY614" fmla="*/ 2341884 h 6723564"/>
              <a:gd name="connsiteX615" fmla="*/ 2231473 w 12071485"/>
              <a:gd name="connsiteY615" fmla="*/ 3923109 h 6723564"/>
              <a:gd name="connsiteX616" fmla="*/ 2393146 w 12071485"/>
              <a:gd name="connsiteY616" fmla="*/ 3914945 h 6723564"/>
              <a:gd name="connsiteX617" fmla="*/ 2506036 w 12071485"/>
              <a:gd name="connsiteY617" fmla="*/ 3897716 h 6723564"/>
              <a:gd name="connsiteX618" fmla="*/ 2562722 w 12071485"/>
              <a:gd name="connsiteY618" fmla="*/ 3890974 h 6723564"/>
              <a:gd name="connsiteX619" fmla="*/ 2585730 w 12071485"/>
              <a:gd name="connsiteY619" fmla="*/ 3881835 h 6723564"/>
              <a:gd name="connsiteX620" fmla="*/ 2665156 w 12071485"/>
              <a:gd name="connsiteY620" fmla="*/ 3861413 h 6723564"/>
              <a:gd name="connsiteX621" fmla="*/ 2662598 w 12071485"/>
              <a:gd name="connsiteY621" fmla="*/ 3851303 h 6723564"/>
              <a:gd name="connsiteX622" fmla="*/ 2697456 w 12071485"/>
              <a:gd name="connsiteY622" fmla="*/ 3837457 h 6723564"/>
              <a:gd name="connsiteX623" fmla="*/ 2718943 w 12071485"/>
              <a:gd name="connsiteY623" fmla="*/ 3822114 h 6723564"/>
              <a:gd name="connsiteX624" fmla="*/ 2801833 w 12071485"/>
              <a:gd name="connsiteY624" fmla="*/ 3771823 h 6723564"/>
              <a:gd name="connsiteX625" fmla="*/ 2945687 w 12071485"/>
              <a:gd name="connsiteY625" fmla="*/ 3466784 h 6723564"/>
              <a:gd name="connsiteX626" fmla="*/ 2550380 w 12071485"/>
              <a:gd name="connsiteY626" fmla="*/ 3071478 h 6723564"/>
              <a:gd name="connsiteX627" fmla="*/ 2520534 w 12071485"/>
              <a:gd name="connsiteY627" fmla="*/ 3074487 h 6723564"/>
              <a:gd name="connsiteX628" fmla="*/ 2514301 w 12071485"/>
              <a:gd name="connsiteY628" fmla="*/ 3076678 h 6723564"/>
              <a:gd name="connsiteX629" fmla="*/ 2434470 w 12071485"/>
              <a:gd name="connsiteY629" fmla="*/ 3095135 h 6723564"/>
              <a:gd name="connsiteX630" fmla="*/ 2414974 w 12071485"/>
              <a:gd name="connsiteY630" fmla="*/ 3096811 h 6723564"/>
              <a:gd name="connsiteX631" fmla="*/ 2396509 w 12071485"/>
              <a:gd name="connsiteY631" fmla="*/ 3102544 h 6723564"/>
              <a:gd name="connsiteX632" fmla="*/ 2366381 w 12071485"/>
              <a:gd name="connsiteY632" fmla="*/ 3118895 h 6723564"/>
              <a:gd name="connsiteX633" fmla="*/ 2231473 w 12071485"/>
              <a:gd name="connsiteY633" fmla="*/ 3132495 h 6723564"/>
              <a:gd name="connsiteX634" fmla="*/ 1440858 w 12071485"/>
              <a:gd name="connsiteY634" fmla="*/ 2341884 h 6723564"/>
              <a:gd name="connsiteX635" fmla="*/ 2231473 w 12071485"/>
              <a:gd name="connsiteY635" fmla="*/ 1551268 h 6723564"/>
              <a:gd name="connsiteX636" fmla="*/ 3022088 w 12071485"/>
              <a:gd name="connsiteY636" fmla="*/ 2341884 h 6723564"/>
              <a:gd name="connsiteX637" fmla="*/ 3020474 w 12071485"/>
              <a:gd name="connsiteY637" fmla="*/ 2357894 h 6723564"/>
              <a:gd name="connsiteX638" fmla="*/ 3022523 w 12071485"/>
              <a:gd name="connsiteY638" fmla="*/ 2357915 h 6723564"/>
              <a:gd name="connsiteX639" fmla="*/ 3022523 w 12071485"/>
              <a:gd name="connsiteY639" fmla="*/ 3273985 h 6723564"/>
              <a:gd name="connsiteX640" fmla="*/ 3030880 w 12071485"/>
              <a:gd name="connsiteY640" fmla="*/ 3273985 h 6723564"/>
              <a:gd name="connsiteX641" fmla="*/ 3027713 w 12071485"/>
              <a:gd name="connsiteY641" fmla="*/ 3306056 h 6723564"/>
              <a:gd name="connsiteX642" fmla="*/ 3420207 w 12071485"/>
              <a:gd name="connsiteY642" fmla="*/ 3706910 h 6723564"/>
              <a:gd name="connsiteX643" fmla="*/ 3812702 w 12071485"/>
              <a:gd name="connsiteY643" fmla="*/ 3306056 h 6723564"/>
              <a:gd name="connsiteX644" fmla="*/ 3809537 w 12071485"/>
              <a:gd name="connsiteY644" fmla="*/ 3273985 h 6723564"/>
              <a:gd name="connsiteX645" fmla="*/ 3812699 w 12071485"/>
              <a:gd name="connsiteY645" fmla="*/ 3273985 h 6723564"/>
              <a:gd name="connsiteX646" fmla="*/ 3812699 w 12071485"/>
              <a:gd name="connsiteY646" fmla="*/ 2341913 h 6723564"/>
              <a:gd name="connsiteX647" fmla="*/ 3812702 w 12071485"/>
              <a:gd name="connsiteY647" fmla="*/ 2341884 h 6723564"/>
              <a:gd name="connsiteX648" fmla="*/ 3812699 w 12071485"/>
              <a:gd name="connsiteY648" fmla="*/ 2341852 h 6723564"/>
              <a:gd name="connsiteX649" fmla="*/ 3812699 w 12071485"/>
              <a:gd name="connsiteY649" fmla="*/ 2255686 h 6723564"/>
              <a:gd name="connsiteX650" fmla="*/ 3808348 w 12071485"/>
              <a:gd name="connsiteY650" fmla="*/ 2255686 h 6723564"/>
              <a:gd name="connsiteX651" fmla="*/ 3804538 w 12071485"/>
              <a:gd name="connsiteY651" fmla="*/ 2180210 h 6723564"/>
              <a:gd name="connsiteX652" fmla="*/ 2231473 w 12071485"/>
              <a:gd name="connsiteY652" fmla="*/ 760654 h 6723564"/>
              <a:gd name="connsiteX653" fmla="*/ 2179183 w 12071485"/>
              <a:gd name="connsiteY653" fmla="*/ 0 h 6723564"/>
              <a:gd name="connsiteX654" fmla="*/ 4186025 w 12071485"/>
              <a:gd name="connsiteY654" fmla="*/ 1293327 h 6723564"/>
              <a:gd name="connsiteX655" fmla="*/ 4199000 w 12071485"/>
              <a:gd name="connsiteY655" fmla="*/ 1327798 h 6723564"/>
              <a:gd name="connsiteX656" fmla="*/ 11075336 w 12071485"/>
              <a:gd name="connsiteY656" fmla="*/ 1327798 h 6723564"/>
              <a:gd name="connsiteX657" fmla="*/ 11090677 w 12071485"/>
              <a:gd name="connsiteY657" fmla="*/ 1329302 h 6723564"/>
              <a:gd name="connsiteX658" fmla="*/ 11565268 w 12071485"/>
              <a:gd name="connsiteY658" fmla="*/ 1329302 h 6723564"/>
              <a:gd name="connsiteX659" fmla="*/ 12071485 w 12071485"/>
              <a:gd name="connsiteY659" fmla="*/ 1821477 h 6723564"/>
              <a:gd name="connsiteX660" fmla="*/ 12071485 w 12071485"/>
              <a:gd name="connsiteY660" fmla="*/ 5026005 h 6723564"/>
              <a:gd name="connsiteX661" fmla="*/ 12071485 w 12071485"/>
              <a:gd name="connsiteY661" fmla="*/ 5028041 h 6723564"/>
              <a:gd name="connsiteX662" fmla="*/ 12071485 w 12071485"/>
              <a:gd name="connsiteY662" fmla="*/ 5773855 h 6723564"/>
              <a:gd name="connsiteX663" fmla="*/ 12071485 w 12071485"/>
              <a:gd name="connsiteY663" fmla="*/ 5816308 h 6723564"/>
              <a:gd name="connsiteX664" fmla="*/ 12071485 w 12071485"/>
              <a:gd name="connsiteY664" fmla="*/ 5941696 h 6723564"/>
              <a:gd name="connsiteX665" fmla="*/ 12066367 w 12071485"/>
              <a:gd name="connsiteY665" fmla="*/ 5941696 h 6723564"/>
              <a:gd name="connsiteX666" fmla="*/ 12066367 w 12071485"/>
              <a:gd name="connsiteY666" fmla="*/ 6212241 h 6723564"/>
              <a:gd name="connsiteX667" fmla="*/ 11555044 w 12071485"/>
              <a:gd name="connsiteY667" fmla="*/ 6723564 h 6723564"/>
              <a:gd name="connsiteX668" fmla="*/ 511324 w 12071485"/>
              <a:gd name="connsiteY668" fmla="*/ 6723564 h 6723564"/>
              <a:gd name="connsiteX669" fmla="*/ 1 w 12071485"/>
              <a:gd name="connsiteY669" fmla="*/ 6212241 h 6723564"/>
              <a:gd name="connsiteX670" fmla="*/ 1 w 12071485"/>
              <a:gd name="connsiteY670" fmla="*/ 5799876 h 6723564"/>
              <a:gd name="connsiteX671" fmla="*/ 629 w 12071485"/>
              <a:gd name="connsiteY671" fmla="*/ 5793652 h 6723564"/>
              <a:gd name="connsiteX672" fmla="*/ 0 w 12071485"/>
              <a:gd name="connsiteY672" fmla="*/ 5793652 h 6723564"/>
              <a:gd name="connsiteX673" fmla="*/ 0 w 12071485"/>
              <a:gd name="connsiteY673" fmla="*/ 5003349 h 6723564"/>
              <a:gd name="connsiteX674" fmla="*/ 1180 w 12071485"/>
              <a:gd name="connsiteY674" fmla="*/ 5003349 h 6723564"/>
              <a:gd name="connsiteX675" fmla="*/ 1180 w 12071485"/>
              <a:gd name="connsiteY675" fmla="*/ 2715653 h 6723564"/>
              <a:gd name="connsiteX676" fmla="*/ 1180 w 12071485"/>
              <a:gd name="connsiteY676" fmla="*/ 2715651 h 6723564"/>
              <a:gd name="connsiteX677" fmla="*/ 1180 w 12071485"/>
              <a:gd name="connsiteY677" fmla="*/ 2117586 h 6723564"/>
              <a:gd name="connsiteX678" fmla="*/ 2179183 w 12071485"/>
              <a:gd name="connsiteY678" fmla="*/ 0 h 672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</a:cxnLst>
            <a:rect l="l" t="t" r="r" b="b"/>
            <a:pathLst>
              <a:path w="12071485" h="6723564">
                <a:moveTo>
                  <a:pt x="11376957" y="4719469"/>
                </a:moveTo>
                <a:cubicBezTo>
                  <a:pt x="11358179" y="4719469"/>
                  <a:pt x="11340034" y="4726113"/>
                  <a:pt x="11322518" y="4739403"/>
                </a:cubicBezTo>
                <a:cubicBezTo>
                  <a:pt x="11305002" y="4752691"/>
                  <a:pt x="11293151" y="4768436"/>
                  <a:pt x="11286968" y="4786634"/>
                </a:cubicBezTo>
                <a:cubicBezTo>
                  <a:pt x="11280879" y="4804546"/>
                  <a:pt x="11282125" y="4820001"/>
                  <a:pt x="11290706" y="4833000"/>
                </a:cubicBezTo>
                <a:cubicBezTo>
                  <a:pt x="11299286" y="4846000"/>
                  <a:pt x="11312965" y="4852499"/>
                  <a:pt x="11331743" y="4852499"/>
                </a:cubicBezTo>
                <a:cubicBezTo>
                  <a:pt x="11350232" y="4852499"/>
                  <a:pt x="11368112" y="4846000"/>
                  <a:pt x="11385387" y="4833000"/>
                </a:cubicBezTo>
                <a:cubicBezTo>
                  <a:pt x="11402660" y="4820001"/>
                  <a:pt x="11414342" y="4804546"/>
                  <a:pt x="11420431" y="4786634"/>
                </a:cubicBezTo>
                <a:cubicBezTo>
                  <a:pt x="11426614" y="4768436"/>
                  <a:pt x="11425537" y="4752691"/>
                  <a:pt x="11417198" y="4739403"/>
                </a:cubicBezTo>
                <a:cubicBezTo>
                  <a:pt x="11408859" y="4726113"/>
                  <a:pt x="11395445" y="4719469"/>
                  <a:pt x="11376957" y="4719469"/>
                </a:cubicBezTo>
                <a:close/>
                <a:moveTo>
                  <a:pt x="6072660" y="4616772"/>
                </a:moveTo>
                <a:lnTo>
                  <a:pt x="6041439" y="4708636"/>
                </a:lnTo>
                <a:cubicBezTo>
                  <a:pt x="6026973" y="4726547"/>
                  <a:pt x="6007855" y="4741785"/>
                  <a:pt x="5984085" y="4754352"/>
                </a:cubicBezTo>
                <a:cubicBezTo>
                  <a:pt x="5960316" y="4766918"/>
                  <a:pt x="5935288" y="4773202"/>
                  <a:pt x="5908999" y="4773202"/>
                </a:cubicBezTo>
                <a:cubicBezTo>
                  <a:pt x="5887043" y="4773202"/>
                  <a:pt x="5871985" y="4767785"/>
                  <a:pt x="5863822" y="4756952"/>
                </a:cubicBezTo>
                <a:cubicBezTo>
                  <a:pt x="5855658" y="4746118"/>
                  <a:pt x="5855016" y="4730592"/>
                  <a:pt x="5861889" y="4710370"/>
                </a:cubicBezTo>
                <a:cubicBezTo>
                  <a:pt x="5871900" y="4680904"/>
                  <a:pt x="5889853" y="4659527"/>
                  <a:pt x="5915746" y="4646238"/>
                </a:cubicBezTo>
                <a:cubicBezTo>
                  <a:pt x="5941640" y="4632950"/>
                  <a:pt x="5978241" y="4624283"/>
                  <a:pt x="6025550" y="4620238"/>
                </a:cubicBezTo>
                <a:cubicBezTo>
                  <a:pt x="6026704" y="4620238"/>
                  <a:pt x="6034628" y="4619661"/>
                  <a:pt x="6049321" y="4618506"/>
                </a:cubicBezTo>
                <a:cubicBezTo>
                  <a:pt x="6064013" y="4617350"/>
                  <a:pt x="6071792" y="4616772"/>
                  <a:pt x="6072660" y="4616772"/>
                </a:cubicBezTo>
                <a:close/>
                <a:moveTo>
                  <a:pt x="2776439" y="4616772"/>
                </a:moveTo>
                <a:lnTo>
                  <a:pt x="2745219" y="4708636"/>
                </a:lnTo>
                <a:cubicBezTo>
                  <a:pt x="2730754" y="4726547"/>
                  <a:pt x="2711636" y="4741785"/>
                  <a:pt x="2687865" y="4754352"/>
                </a:cubicBezTo>
                <a:cubicBezTo>
                  <a:pt x="2664096" y="4766918"/>
                  <a:pt x="2639067" y="4773202"/>
                  <a:pt x="2612779" y="4773202"/>
                </a:cubicBezTo>
                <a:cubicBezTo>
                  <a:pt x="2590823" y="4773202"/>
                  <a:pt x="2575765" y="4767785"/>
                  <a:pt x="2567602" y="4756952"/>
                </a:cubicBezTo>
                <a:cubicBezTo>
                  <a:pt x="2559438" y="4746118"/>
                  <a:pt x="2558795" y="4730592"/>
                  <a:pt x="2565669" y="4710370"/>
                </a:cubicBezTo>
                <a:cubicBezTo>
                  <a:pt x="2575680" y="4680904"/>
                  <a:pt x="2593633" y="4659527"/>
                  <a:pt x="2619525" y="4646238"/>
                </a:cubicBezTo>
                <a:cubicBezTo>
                  <a:pt x="2645419" y="4632950"/>
                  <a:pt x="2682020" y="4624283"/>
                  <a:pt x="2729330" y="4620238"/>
                </a:cubicBezTo>
                <a:cubicBezTo>
                  <a:pt x="2730485" y="4620238"/>
                  <a:pt x="2738408" y="4619661"/>
                  <a:pt x="2753101" y="4618506"/>
                </a:cubicBezTo>
                <a:cubicBezTo>
                  <a:pt x="2767793" y="4617350"/>
                  <a:pt x="2775573" y="4616772"/>
                  <a:pt x="2776439" y="4616772"/>
                </a:cubicBezTo>
                <a:close/>
                <a:moveTo>
                  <a:pt x="8730373" y="4443443"/>
                </a:moveTo>
                <a:cubicBezTo>
                  <a:pt x="8766962" y="4443732"/>
                  <a:pt x="8790419" y="4456731"/>
                  <a:pt x="8800747" y="4482442"/>
                </a:cubicBezTo>
                <a:cubicBezTo>
                  <a:pt x="8811073" y="4508153"/>
                  <a:pt x="8808526" y="4544552"/>
                  <a:pt x="8793103" y="4591639"/>
                </a:cubicBezTo>
                <a:lnTo>
                  <a:pt x="8787510" y="4608106"/>
                </a:lnTo>
                <a:cubicBezTo>
                  <a:pt x="8751003" y="4712969"/>
                  <a:pt x="8693605" y="4765402"/>
                  <a:pt x="8615318" y="4765402"/>
                </a:cubicBezTo>
                <a:cubicBezTo>
                  <a:pt x="8577764" y="4765402"/>
                  <a:pt x="8553577" y="4749658"/>
                  <a:pt x="8542757" y="4718170"/>
                </a:cubicBezTo>
                <a:cubicBezTo>
                  <a:pt x="8531937" y="4686682"/>
                  <a:pt x="8534431" y="4647682"/>
                  <a:pt x="8550239" y="4601172"/>
                </a:cubicBezTo>
                <a:cubicBezTo>
                  <a:pt x="8566633" y="4552930"/>
                  <a:pt x="8590354" y="4514580"/>
                  <a:pt x="8621402" y="4486126"/>
                </a:cubicBezTo>
                <a:cubicBezTo>
                  <a:pt x="8652450" y="4457670"/>
                  <a:pt x="8688774" y="4443443"/>
                  <a:pt x="8730373" y="4443443"/>
                </a:cubicBezTo>
                <a:close/>
                <a:moveTo>
                  <a:pt x="1284455" y="4443443"/>
                </a:moveTo>
                <a:cubicBezTo>
                  <a:pt x="1323453" y="4443443"/>
                  <a:pt x="1348209" y="4456876"/>
                  <a:pt x="1358721" y="4483742"/>
                </a:cubicBezTo>
                <a:cubicBezTo>
                  <a:pt x="1369235" y="4510608"/>
                  <a:pt x="1364527" y="4553363"/>
                  <a:pt x="1344598" y="4612006"/>
                </a:cubicBezTo>
                <a:cubicBezTo>
                  <a:pt x="1308199" y="4715715"/>
                  <a:pt x="1251867" y="4767568"/>
                  <a:pt x="1175602" y="4767568"/>
                </a:cubicBezTo>
                <a:cubicBezTo>
                  <a:pt x="1140648" y="4767568"/>
                  <a:pt x="1117700" y="4753703"/>
                  <a:pt x="1106758" y="4725969"/>
                </a:cubicBezTo>
                <a:cubicBezTo>
                  <a:pt x="1095817" y="4698236"/>
                  <a:pt x="1099329" y="4657937"/>
                  <a:pt x="1117294" y="4605072"/>
                </a:cubicBezTo>
                <a:cubicBezTo>
                  <a:pt x="1135358" y="4551918"/>
                  <a:pt x="1159212" y="4511692"/>
                  <a:pt x="1188855" y="4484392"/>
                </a:cubicBezTo>
                <a:cubicBezTo>
                  <a:pt x="1218501" y="4457093"/>
                  <a:pt x="1250366" y="4443443"/>
                  <a:pt x="1284455" y="4443443"/>
                </a:cubicBezTo>
                <a:close/>
                <a:moveTo>
                  <a:pt x="3847252" y="4442577"/>
                </a:moveTo>
                <a:cubicBezTo>
                  <a:pt x="3886250" y="4442577"/>
                  <a:pt x="3910715" y="4456443"/>
                  <a:pt x="3920646" y="4484175"/>
                </a:cubicBezTo>
                <a:cubicBezTo>
                  <a:pt x="3930576" y="4511908"/>
                  <a:pt x="3926558" y="4552207"/>
                  <a:pt x="3908593" y="4605072"/>
                </a:cubicBezTo>
                <a:cubicBezTo>
                  <a:pt x="3890823" y="4657360"/>
                  <a:pt x="3867499" y="4697514"/>
                  <a:pt x="3838622" y="4725536"/>
                </a:cubicBezTo>
                <a:cubicBezTo>
                  <a:pt x="3809745" y="4753557"/>
                  <a:pt x="3776097" y="4767568"/>
                  <a:pt x="3737676" y="4767568"/>
                </a:cubicBezTo>
                <a:cubicBezTo>
                  <a:pt x="3698964" y="4767568"/>
                  <a:pt x="3674549" y="4753557"/>
                  <a:pt x="3664427" y="4725536"/>
                </a:cubicBezTo>
                <a:cubicBezTo>
                  <a:pt x="3654304" y="4697514"/>
                  <a:pt x="3658080" y="4657504"/>
                  <a:pt x="3675750" y="4605506"/>
                </a:cubicBezTo>
                <a:cubicBezTo>
                  <a:pt x="3693715" y="4552641"/>
                  <a:pt x="3717184" y="4512269"/>
                  <a:pt x="3746159" y="4484392"/>
                </a:cubicBezTo>
                <a:cubicBezTo>
                  <a:pt x="3775133" y="4456515"/>
                  <a:pt x="3808831" y="4442577"/>
                  <a:pt x="3847252" y="4442577"/>
                </a:cubicBezTo>
                <a:close/>
                <a:moveTo>
                  <a:pt x="10160371" y="4437810"/>
                </a:moveTo>
                <a:cubicBezTo>
                  <a:pt x="10191570" y="4437810"/>
                  <a:pt x="10212447" y="4448209"/>
                  <a:pt x="10222999" y="4469009"/>
                </a:cubicBezTo>
                <a:cubicBezTo>
                  <a:pt x="10233553" y="4489809"/>
                  <a:pt x="10232252" y="4519564"/>
                  <a:pt x="10219100" y="4558273"/>
                </a:cubicBezTo>
                <a:lnTo>
                  <a:pt x="10011105" y="4558273"/>
                </a:lnTo>
                <a:cubicBezTo>
                  <a:pt x="10027540" y="4518409"/>
                  <a:pt x="10049233" y="4488364"/>
                  <a:pt x="10076182" y="4468143"/>
                </a:cubicBezTo>
                <a:cubicBezTo>
                  <a:pt x="10103131" y="4447921"/>
                  <a:pt x="10131194" y="4437810"/>
                  <a:pt x="10160371" y="4437810"/>
                </a:cubicBezTo>
                <a:close/>
                <a:moveTo>
                  <a:pt x="7162425" y="4430814"/>
                </a:moveTo>
                <a:cubicBezTo>
                  <a:pt x="7193218" y="4430814"/>
                  <a:pt x="7213823" y="4441079"/>
                  <a:pt x="7224240" y="4461607"/>
                </a:cubicBezTo>
                <a:cubicBezTo>
                  <a:pt x="7234656" y="4482138"/>
                  <a:pt x="7233373" y="4511505"/>
                  <a:pt x="7220391" y="4549714"/>
                </a:cubicBezTo>
                <a:lnTo>
                  <a:pt x="7015097" y="4549714"/>
                </a:lnTo>
                <a:cubicBezTo>
                  <a:pt x="7031319" y="4510366"/>
                  <a:pt x="7052728" y="4480712"/>
                  <a:pt x="7079328" y="4460752"/>
                </a:cubicBezTo>
                <a:cubicBezTo>
                  <a:pt x="7105927" y="4440793"/>
                  <a:pt x="7133627" y="4430814"/>
                  <a:pt x="7162425" y="4430814"/>
                </a:cubicBezTo>
                <a:close/>
                <a:moveTo>
                  <a:pt x="8313011" y="4368479"/>
                </a:moveTo>
                <a:lnTo>
                  <a:pt x="8151171" y="4844699"/>
                </a:lnTo>
                <a:lnTo>
                  <a:pt x="8264702" y="4844699"/>
                </a:lnTo>
                <a:lnTo>
                  <a:pt x="8426540" y="4368479"/>
                </a:lnTo>
                <a:close/>
                <a:moveTo>
                  <a:pt x="3437832" y="4368479"/>
                </a:moveTo>
                <a:lnTo>
                  <a:pt x="3275993" y="4844699"/>
                </a:lnTo>
                <a:lnTo>
                  <a:pt x="3389524" y="4844699"/>
                </a:lnTo>
                <a:lnTo>
                  <a:pt x="3551362" y="4368479"/>
                </a:lnTo>
                <a:close/>
                <a:moveTo>
                  <a:pt x="1637118" y="4368479"/>
                </a:moveTo>
                <a:lnTo>
                  <a:pt x="1534183" y="4671371"/>
                </a:lnTo>
                <a:cubicBezTo>
                  <a:pt x="1513863" y="4731169"/>
                  <a:pt x="1517298" y="4776523"/>
                  <a:pt x="1544491" y="4807434"/>
                </a:cubicBezTo>
                <a:cubicBezTo>
                  <a:pt x="1571685" y="4838345"/>
                  <a:pt x="1616192" y="4853800"/>
                  <a:pt x="1678013" y="4853800"/>
                </a:cubicBezTo>
                <a:cubicBezTo>
                  <a:pt x="1739834" y="4853800"/>
                  <a:pt x="1794942" y="4838272"/>
                  <a:pt x="1843338" y="4807217"/>
                </a:cubicBezTo>
                <a:cubicBezTo>
                  <a:pt x="1891740" y="4776163"/>
                  <a:pt x="1926052" y="4730881"/>
                  <a:pt x="1946274" y="4671371"/>
                </a:cubicBezTo>
                <a:lnTo>
                  <a:pt x="2049208" y="4368479"/>
                </a:lnTo>
                <a:lnTo>
                  <a:pt x="1935677" y="4368479"/>
                </a:lnTo>
                <a:lnTo>
                  <a:pt x="1834219" y="4667038"/>
                </a:lnTo>
                <a:cubicBezTo>
                  <a:pt x="1822045" y="4702858"/>
                  <a:pt x="1805988" y="4728641"/>
                  <a:pt x="1786048" y="4744386"/>
                </a:cubicBezTo>
                <a:cubicBezTo>
                  <a:pt x="1766110" y="4760130"/>
                  <a:pt x="1740251" y="4768001"/>
                  <a:pt x="1708474" y="4768001"/>
                </a:cubicBezTo>
                <a:cubicBezTo>
                  <a:pt x="1676119" y="4768001"/>
                  <a:pt x="1655202" y="4760058"/>
                  <a:pt x="1645724" y="4744169"/>
                </a:cubicBezTo>
                <a:cubicBezTo>
                  <a:pt x="1636245" y="4728281"/>
                  <a:pt x="1637544" y="4702570"/>
                  <a:pt x="1649623" y="4667038"/>
                </a:cubicBezTo>
                <a:lnTo>
                  <a:pt x="1751082" y="4368479"/>
                </a:lnTo>
                <a:close/>
                <a:moveTo>
                  <a:pt x="11197713" y="4356779"/>
                </a:moveTo>
                <a:cubicBezTo>
                  <a:pt x="11141670" y="4356779"/>
                  <a:pt x="11094049" y="4368333"/>
                  <a:pt x="11054853" y="4391444"/>
                </a:cubicBezTo>
                <a:cubicBezTo>
                  <a:pt x="11015655" y="4414555"/>
                  <a:pt x="10988691" y="4447776"/>
                  <a:pt x="10973963" y="4491108"/>
                </a:cubicBezTo>
                <a:cubicBezTo>
                  <a:pt x="10961789" y="4526931"/>
                  <a:pt x="10961821" y="4555312"/>
                  <a:pt x="10974059" y="4576256"/>
                </a:cubicBezTo>
                <a:cubicBezTo>
                  <a:pt x="10986294" y="4597200"/>
                  <a:pt x="11011472" y="4616195"/>
                  <a:pt x="11049592" y="4633239"/>
                </a:cubicBezTo>
                <a:cubicBezTo>
                  <a:pt x="11052855" y="4634682"/>
                  <a:pt x="11060057" y="4637716"/>
                  <a:pt x="11071197" y="4642338"/>
                </a:cubicBezTo>
                <a:cubicBezTo>
                  <a:pt x="11103365" y="4656494"/>
                  <a:pt x="11124402" y="4668337"/>
                  <a:pt x="11134306" y="4677871"/>
                </a:cubicBezTo>
                <a:cubicBezTo>
                  <a:pt x="11144209" y="4687403"/>
                  <a:pt x="11146363" y="4700403"/>
                  <a:pt x="11140765" y="4716870"/>
                </a:cubicBezTo>
                <a:cubicBezTo>
                  <a:pt x="11134293" y="4735069"/>
                  <a:pt x="11122455" y="4748864"/>
                  <a:pt x="11105253" y="4758252"/>
                </a:cubicBezTo>
                <a:cubicBezTo>
                  <a:pt x="11088050" y="4767641"/>
                  <a:pt x="11066884" y="4772335"/>
                  <a:pt x="11041751" y="4772335"/>
                </a:cubicBezTo>
                <a:cubicBezTo>
                  <a:pt x="11017484" y="4772335"/>
                  <a:pt x="10992017" y="4768218"/>
                  <a:pt x="10965351" y="4759985"/>
                </a:cubicBezTo>
                <a:cubicBezTo>
                  <a:pt x="10938683" y="4751752"/>
                  <a:pt x="10917584" y="4742435"/>
                  <a:pt x="10902053" y="4732036"/>
                </a:cubicBezTo>
                <a:lnTo>
                  <a:pt x="10861340" y="4817401"/>
                </a:lnTo>
                <a:cubicBezTo>
                  <a:pt x="10895370" y="4841378"/>
                  <a:pt x="10947483" y="4853367"/>
                  <a:pt x="11017681" y="4853367"/>
                </a:cubicBezTo>
                <a:cubicBezTo>
                  <a:pt x="11076613" y="4853367"/>
                  <a:pt x="11126529" y="4840366"/>
                  <a:pt x="11167432" y="4814367"/>
                </a:cubicBezTo>
                <a:cubicBezTo>
                  <a:pt x="11208333" y="4788368"/>
                  <a:pt x="11237028" y="4751536"/>
                  <a:pt x="11253518" y="4703870"/>
                </a:cubicBezTo>
                <a:cubicBezTo>
                  <a:pt x="11265591" y="4668337"/>
                  <a:pt x="11265129" y="4639521"/>
                  <a:pt x="11252129" y="4617422"/>
                </a:cubicBezTo>
                <a:cubicBezTo>
                  <a:pt x="11239130" y="4595322"/>
                  <a:pt x="11213518" y="4576329"/>
                  <a:pt x="11175296" y="4560440"/>
                </a:cubicBezTo>
                <a:cubicBezTo>
                  <a:pt x="11172321" y="4558996"/>
                  <a:pt x="11168048" y="4557118"/>
                  <a:pt x="11162479" y="4554807"/>
                </a:cubicBezTo>
                <a:cubicBezTo>
                  <a:pt x="11156908" y="4552495"/>
                  <a:pt x="11153596" y="4551196"/>
                  <a:pt x="11152540" y="4550907"/>
                </a:cubicBezTo>
                <a:cubicBezTo>
                  <a:pt x="11120943" y="4537618"/>
                  <a:pt x="11100332" y="4526858"/>
                  <a:pt x="11090710" y="4518625"/>
                </a:cubicBezTo>
                <a:cubicBezTo>
                  <a:pt x="11081085" y="4510391"/>
                  <a:pt x="11078777" y="4498908"/>
                  <a:pt x="11083783" y="4484175"/>
                </a:cubicBezTo>
                <a:cubicBezTo>
                  <a:pt x="11089086" y="4468576"/>
                  <a:pt x="11099465" y="4456949"/>
                  <a:pt x="11114922" y="4449293"/>
                </a:cubicBezTo>
                <a:cubicBezTo>
                  <a:pt x="11130376" y="4441638"/>
                  <a:pt x="11149515" y="4437810"/>
                  <a:pt x="11172336" y="4437810"/>
                </a:cubicBezTo>
                <a:cubicBezTo>
                  <a:pt x="11213358" y="4437810"/>
                  <a:pt x="11252964" y="4448354"/>
                  <a:pt x="11291155" y="4469442"/>
                </a:cubicBezTo>
                <a:lnTo>
                  <a:pt x="11345970" y="4391011"/>
                </a:lnTo>
                <a:cubicBezTo>
                  <a:pt x="11307797" y="4368189"/>
                  <a:pt x="11258378" y="4356779"/>
                  <a:pt x="11197713" y="4356779"/>
                </a:cubicBezTo>
                <a:close/>
                <a:moveTo>
                  <a:pt x="10758290" y="4356779"/>
                </a:moveTo>
                <a:cubicBezTo>
                  <a:pt x="10699069" y="4356779"/>
                  <a:pt x="10637043" y="4380755"/>
                  <a:pt x="10572213" y="4428710"/>
                </a:cubicBezTo>
                <a:lnTo>
                  <a:pt x="10580114" y="4368479"/>
                </a:lnTo>
                <a:lnTo>
                  <a:pt x="10488683" y="4368479"/>
                </a:lnTo>
                <a:lnTo>
                  <a:pt x="10326843" y="4844699"/>
                </a:lnTo>
                <a:lnTo>
                  <a:pt x="10440374" y="4844699"/>
                </a:lnTo>
                <a:lnTo>
                  <a:pt x="10519158" y="4612872"/>
                </a:lnTo>
                <a:cubicBezTo>
                  <a:pt x="10535063" y="4566073"/>
                  <a:pt x="10549589" y="4531408"/>
                  <a:pt x="10562734" y="4508875"/>
                </a:cubicBezTo>
                <a:cubicBezTo>
                  <a:pt x="10578460" y="4489809"/>
                  <a:pt x="10598640" y="4473992"/>
                  <a:pt x="10623277" y="4461426"/>
                </a:cubicBezTo>
                <a:cubicBezTo>
                  <a:pt x="10647913" y="4448860"/>
                  <a:pt x="10672508" y="4442577"/>
                  <a:pt x="10697063" y="4442577"/>
                </a:cubicBezTo>
                <a:cubicBezTo>
                  <a:pt x="10728552" y="4442577"/>
                  <a:pt x="10747123" y="4452110"/>
                  <a:pt x="10752776" y="4471176"/>
                </a:cubicBezTo>
                <a:cubicBezTo>
                  <a:pt x="10758429" y="4490242"/>
                  <a:pt x="10754872" y="4518986"/>
                  <a:pt x="10742102" y="4557407"/>
                </a:cubicBezTo>
                <a:lnTo>
                  <a:pt x="10644469" y="4844699"/>
                </a:lnTo>
                <a:lnTo>
                  <a:pt x="10758433" y="4844699"/>
                </a:lnTo>
                <a:lnTo>
                  <a:pt x="10860778" y="4543540"/>
                </a:lnTo>
                <a:cubicBezTo>
                  <a:pt x="10881396" y="4482876"/>
                  <a:pt x="10883336" y="4436582"/>
                  <a:pt x="10866597" y="4404661"/>
                </a:cubicBezTo>
                <a:cubicBezTo>
                  <a:pt x="10849858" y="4372739"/>
                  <a:pt x="10813755" y="4356779"/>
                  <a:pt x="10758290" y="4356779"/>
                </a:cubicBezTo>
                <a:close/>
                <a:moveTo>
                  <a:pt x="10187480" y="4356779"/>
                </a:moveTo>
                <a:cubicBezTo>
                  <a:pt x="10118050" y="4357067"/>
                  <a:pt x="10055648" y="4379600"/>
                  <a:pt x="10000276" y="4424377"/>
                </a:cubicBezTo>
                <a:cubicBezTo>
                  <a:pt x="9944903" y="4469153"/>
                  <a:pt x="9904357" y="4529386"/>
                  <a:pt x="9878637" y="4605072"/>
                </a:cubicBezTo>
                <a:cubicBezTo>
                  <a:pt x="9852226" y="4682781"/>
                  <a:pt x="9852840" y="4743663"/>
                  <a:pt x="9880479" y="4787718"/>
                </a:cubicBezTo>
                <a:cubicBezTo>
                  <a:pt x="9908116" y="4831772"/>
                  <a:pt x="9960213" y="4853800"/>
                  <a:pt x="10036766" y="4853800"/>
                </a:cubicBezTo>
                <a:cubicBezTo>
                  <a:pt x="10102630" y="4853800"/>
                  <a:pt x="10164405" y="4839067"/>
                  <a:pt x="10222086" y="4809601"/>
                </a:cubicBezTo>
                <a:lnTo>
                  <a:pt x="10233441" y="4729003"/>
                </a:lnTo>
                <a:cubicBezTo>
                  <a:pt x="10176260" y="4756158"/>
                  <a:pt x="10121669" y="4769735"/>
                  <a:pt x="10069671" y="4769735"/>
                </a:cubicBezTo>
                <a:cubicBezTo>
                  <a:pt x="10028938" y="4769735"/>
                  <a:pt x="10001094" y="4757530"/>
                  <a:pt x="9986135" y="4733119"/>
                </a:cubicBezTo>
                <a:cubicBezTo>
                  <a:pt x="9971177" y="4708709"/>
                  <a:pt x="9970677" y="4674260"/>
                  <a:pt x="9984638" y="4629772"/>
                </a:cubicBezTo>
                <a:lnTo>
                  <a:pt x="10301397" y="4629772"/>
                </a:lnTo>
                <a:cubicBezTo>
                  <a:pt x="10303167" y="4624571"/>
                  <a:pt x="10305990" y="4616483"/>
                  <a:pt x="10309864" y="4605506"/>
                </a:cubicBezTo>
                <a:cubicBezTo>
                  <a:pt x="10313739" y="4594528"/>
                  <a:pt x="10316509" y="4586584"/>
                  <a:pt x="10318174" y="4581673"/>
                </a:cubicBezTo>
                <a:cubicBezTo>
                  <a:pt x="10341249" y="4513786"/>
                  <a:pt x="10341629" y="4459331"/>
                  <a:pt x="10319317" y="4418310"/>
                </a:cubicBezTo>
                <a:cubicBezTo>
                  <a:pt x="10297002" y="4377290"/>
                  <a:pt x="10253057" y="4356779"/>
                  <a:pt x="10187480" y="4356779"/>
                </a:cubicBezTo>
                <a:close/>
                <a:moveTo>
                  <a:pt x="8730359" y="4356779"/>
                </a:moveTo>
                <a:cubicBezTo>
                  <a:pt x="8701760" y="4356779"/>
                  <a:pt x="8672980" y="4362195"/>
                  <a:pt x="8644020" y="4373028"/>
                </a:cubicBezTo>
                <a:cubicBezTo>
                  <a:pt x="8615060" y="4383861"/>
                  <a:pt x="8587465" y="4399389"/>
                  <a:pt x="8561238" y="4419611"/>
                </a:cubicBezTo>
                <a:cubicBezTo>
                  <a:pt x="8535010" y="4439832"/>
                  <a:pt x="8510939" y="4465615"/>
                  <a:pt x="8489022" y="4496959"/>
                </a:cubicBezTo>
                <a:cubicBezTo>
                  <a:pt x="8467106" y="4528303"/>
                  <a:pt x="8449668" y="4563041"/>
                  <a:pt x="8436708" y="4601172"/>
                </a:cubicBezTo>
                <a:cubicBezTo>
                  <a:pt x="8412362" y="4672815"/>
                  <a:pt x="8412774" y="4731314"/>
                  <a:pt x="8437948" y="4776668"/>
                </a:cubicBezTo>
                <a:cubicBezTo>
                  <a:pt x="8463121" y="4822023"/>
                  <a:pt x="8507195" y="4844699"/>
                  <a:pt x="8570172" y="4844699"/>
                </a:cubicBezTo>
                <a:cubicBezTo>
                  <a:pt x="8588372" y="4844699"/>
                  <a:pt x="8605185" y="4843038"/>
                  <a:pt x="8620613" y="4839717"/>
                </a:cubicBezTo>
                <a:cubicBezTo>
                  <a:pt x="8636041" y="4836394"/>
                  <a:pt x="8650013" y="4831411"/>
                  <a:pt x="8662527" y="4824767"/>
                </a:cubicBezTo>
                <a:cubicBezTo>
                  <a:pt x="8675042" y="4818123"/>
                  <a:pt x="8685846" y="4811406"/>
                  <a:pt x="8694941" y="4804617"/>
                </a:cubicBezTo>
                <a:cubicBezTo>
                  <a:pt x="8704037" y="4797829"/>
                  <a:pt x="8714108" y="4789234"/>
                  <a:pt x="8725153" y="4778834"/>
                </a:cubicBezTo>
                <a:cubicBezTo>
                  <a:pt x="8719230" y="4801367"/>
                  <a:pt x="8712979" y="4822311"/>
                  <a:pt x="8706398" y="4841666"/>
                </a:cubicBezTo>
                <a:cubicBezTo>
                  <a:pt x="8690297" y="4889044"/>
                  <a:pt x="8665939" y="4921614"/>
                  <a:pt x="8633326" y="4939381"/>
                </a:cubicBezTo>
                <a:cubicBezTo>
                  <a:pt x="8600711" y="4957147"/>
                  <a:pt x="8551038" y="4966030"/>
                  <a:pt x="8484306" y="4966030"/>
                </a:cubicBezTo>
                <a:lnTo>
                  <a:pt x="8426675" y="4966030"/>
                </a:lnTo>
                <a:lnTo>
                  <a:pt x="8401954" y="5057894"/>
                </a:lnTo>
                <a:lnTo>
                  <a:pt x="8467386" y="5057894"/>
                </a:lnTo>
                <a:cubicBezTo>
                  <a:pt x="8499163" y="5057894"/>
                  <a:pt x="8528376" y="5056089"/>
                  <a:pt x="8555025" y="5052478"/>
                </a:cubicBezTo>
                <a:cubicBezTo>
                  <a:pt x="8581676" y="5048866"/>
                  <a:pt x="8605758" y="5043667"/>
                  <a:pt x="8627276" y="5036878"/>
                </a:cubicBezTo>
                <a:cubicBezTo>
                  <a:pt x="8648793" y="5030090"/>
                  <a:pt x="8668445" y="5021351"/>
                  <a:pt x="8686231" y="5010662"/>
                </a:cubicBezTo>
                <a:cubicBezTo>
                  <a:pt x="8704018" y="4999974"/>
                  <a:pt x="8719815" y="4988129"/>
                  <a:pt x="8733623" y="4975130"/>
                </a:cubicBezTo>
                <a:cubicBezTo>
                  <a:pt x="8747430" y="4962130"/>
                  <a:pt x="8760192" y="4946891"/>
                  <a:pt x="8771911" y="4929414"/>
                </a:cubicBezTo>
                <a:cubicBezTo>
                  <a:pt x="8783628" y="4911937"/>
                  <a:pt x="8793858" y="4893737"/>
                  <a:pt x="8802599" y="4874815"/>
                </a:cubicBezTo>
                <a:cubicBezTo>
                  <a:pt x="8811340" y="4855894"/>
                  <a:pt x="8819736" y="4834589"/>
                  <a:pt x="8827788" y="4810901"/>
                </a:cubicBezTo>
                <a:lnTo>
                  <a:pt x="8978138" y="4368479"/>
                </a:lnTo>
                <a:lnTo>
                  <a:pt x="8876741" y="4368479"/>
                </a:lnTo>
                <a:lnTo>
                  <a:pt x="8849211" y="4426544"/>
                </a:lnTo>
                <a:cubicBezTo>
                  <a:pt x="8833819" y="4380034"/>
                  <a:pt x="8794201" y="4356779"/>
                  <a:pt x="8730359" y="4356779"/>
                </a:cubicBezTo>
                <a:close/>
                <a:moveTo>
                  <a:pt x="7738675" y="4356779"/>
                </a:moveTo>
                <a:cubicBezTo>
                  <a:pt x="7679454" y="4356779"/>
                  <a:pt x="7617428" y="4380755"/>
                  <a:pt x="7552598" y="4428710"/>
                </a:cubicBezTo>
                <a:lnTo>
                  <a:pt x="7560499" y="4368479"/>
                </a:lnTo>
                <a:lnTo>
                  <a:pt x="7469068" y="4368479"/>
                </a:lnTo>
                <a:lnTo>
                  <a:pt x="7307229" y="4844699"/>
                </a:lnTo>
                <a:lnTo>
                  <a:pt x="7420758" y="4844699"/>
                </a:lnTo>
                <a:lnTo>
                  <a:pt x="7499543" y="4612872"/>
                </a:lnTo>
                <a:cubicBezTo>
                  <a:pt x="7515448" y="4566073"/>
                  <a:pt x="7529974" y="4531408"/>
                  <a:pt x="7543118" y="4508875"/>
                </a:cubicBezTo>
                <a:cubicBezTo>
                  <a:pt x="7558845" y="4489809"/>
                  <a:pt x="7579025" y="4473992"/>
                  <a:pt x="7603662" y="4461426"/>
                </a:cubicBezTo>
                <a:cubicBezTo>
                  <a:pt x="7628298" y="4448860"/>
                  <a:pt x="7652893" y="4442577"/>
                  <a:pt x="7677448" y="4442577"/>
                </a:cubicBezTo>
                <a:cubicBezTo>
                  <a:pt x="7708937" y="4442577"/>
                  <a:pt x="7727508" y="4452110"/>
                  <a:pt x="7733161" y="4471176"/>
                </a:cubicBezTo>
                <a:cubicBezTo>
                  <a:pt x="7738815" y="4490242"/>
                  <a:pt x="7735257" y="4518986"/>
                  <a:pt x="7722488" y="4557407"/>
                </a:cubicBezTo>
                <a:lnTo>
                  <a:pt x="7624854" y="4844699"/>
                </a:lnTo>
                <a:lnTo>
                  <a:pt x="7738818" y="4844699"/>
                </a:lnTo>
                <a:lnTo>
                  <a:pt x="7841163" y="4543540"/>
                </a:lnTo>
                <a:cubicBezTo>
                  <a:pt x="7861782" y="4482876"/>
                  <a:pt x="7863721" y="4436582"/>
                  <a:pt x="7846983" y="4404661"/>
                </a:cubicBezTo>
                <a:cubicBezTo>
                  <a:pt x="7830243" y="4372739"/>
                  <a:pt x="7794141" y="4356779"/>
                  <a:pt x="7738675" y="4356779"/>
                </a:cubicBezTo>
                <a:close/>
                <a:moveTo>
                  <a:pt x="6090819" y="4356779"/>
                </a:moveTo>
                <a:cubicBezTo>
                  <a:pt x="6025531" y="4356779"/>
                  <a:pt x="5960789" y="4368768"/>
                  <a:pt x="5896595" y="4392744"/>
                </a:cubicBezTo>
                <a:cubicBezTo>
                  <a:pt x="5896691" y="4393322"/>
                  <a:pt x="5897040" y="4406321"/>
                  <a:pt x="5897644" y="4431743"/>
                </a:cubicBezTo>
                <a:cubicBezTo>
                  <a:pt x="5898249" y="4457166"/>
                  <a:pt x="5898550" y="4470309"/>
                  <a:pt x="5898546" y="4471176"/>
                </a:cubicBezTo>
                <a:cubicBezTo>
                  <a:pt x="5962818" y="4449510"/>
                  <a:pt x="6014308" y="4438677"/>
                  <a:pt x="6053018" y="4438677"/>
                </a:cubicBezTo>
                <a:cubicBezTo>
                  <a:pt x="6080173" y="4438677"/>
                  <a:pt x="6098161" y="4445248"/>
                  <a:pt x="6106983" y="4458393"/>
                </a:cubicBezTo>
                <a:cubicBezTo>
                  <a:pt x="6115806" y="4471537"/>
                  <a:pt x="6115308" y="4492553"/>
                  <a:pt x="6105490" y="4521441"/>
                </a:cubicBezTo>
                <a:lnTo>
                  <a:pt x="6096946" y="4546574"/>
                </a:lnTo>
                <a:cubicBezTo>
                  <a:pt x="6089141" y="4547440"/>
                  <a:pt x="6078543" y="4548452"/>
                  <a:pt x="6065151" y="4549607"/>
                </a:cubicBezTo>
                <a:cubicBezTo>
                  <a:pt x="6051758" y="4550763"/>
                  <a:pt x="6039666" y="4551918"/>
                  <a:pt x="6028874" y="4553074"/>
                </a:cubicBezTo>
                <a:cubicBezTo>
                  <a:pt x="6018082" y="4554229"/>
                  <a:pt x="6008011" y="4555385"/>
                  <a:pt x="5998662" y="4556540"/>
                </a:cubicBezTo>
                <a:cubicBezTo>
                  <a:pt x="5931213" y="4562895"/>
                  <a:pt x="5877264" y="4577990"/>
                  <a:pt x="5836810" y="4601822"/>
                </a:cubicBezTo>
                <a:cubicBezTo>
                  <a:pt x="5796358" y="4625656"/>
                  <a:pt x="5767737" y="4662271"/>
                  <a:pt x="5750945" y="4711670"/>
                </a:cubicBezTo>
                <a:cubicBezTo>
                  <a:pt x="5735336" y="4757602"/>
                  <a:pt x="5737034" y="4792774"/>
                  <a:pt x="5756037" y="4817184"/>
                </a:cubicBezTo>
                <a:cubicBezTo>
                  <a:pt x="5775040" y="4841595"/>
                  <a:pt x="5806640" y="4853800"/>
                  <a:pt x="5850839" y="4853800"/>
                </a:cubicBezTo>
                <a:cubicBezTo>
                  <a:pt x="5883194" y="4853800"/>
                  <a:pt x="5912551" y="4848383"/>
                  <a:pt x="5938912" y="4837550"/>
                </a:cubicBezTo>
                <a:cubicBezTo>
                  <a:pt x="5965272" y="4826716"/>
                  <a:pt x="5994224" y="4809745"/>
                  <a:pt x="6025767" y="4786634"/>
                </a:cubicBezTo>
                <a:cubicBezTo>
                  <a:pt x="6025373" y="4787790"/>
                  <a:pt x="6025118" y="4797467"/>
                  <a:pt x="6024998" y="4815667"/>
                </a:cubicBezTo>
                <a:cubicBezTo>
                  <a:pt x="6024879" y="4833866"/>
                  <a:pt x="6024766" y="4843544"/>
                  <a:pt x="6024662" y="4844699"/>
                </a:cubicBezTo>
                <a:lnTo>
                  <a:pt x="6108726" y="4844699"/>
                </a:lnTo>
                <a:lnTo>
                  <a:pt x="6214315" y="4534008"/>
                </a:lnTo>
                <a:cubicBezTo>
                  <a:pt x="6235521" y="4471609"/>
                  <a:pt x="6236272" y="4426472"/>
                  <a:pt x="6216570" y="4398594"/>
                </a:cubicBezTo>
                <a:cubicBezTo>
                  <a:pt x="6196866" y="4370717"/>
                  <a:pt x="6154950" y="4356779"/>
                  <a:pt x="6090819" y="4356779"/>
                </a:cubicBezTo>
                <a:close/>
                <a:moveTo>
                  <a:pt x="4465505" y="4356779"/>
                </a:moveTo>
                <a:cubicBezTo>
                  <a:pt x="4406284" y="4356779"/>
                  <a:pt x="4344258" y="4380755"/>
                  <a:pt x="4279427" y="4428710"/>
                </a:cubicBezTo>
                <a:lnTo>
                  <a:pt x="4287328" y="4368479"/>
                </a:lnTo>
                <a:lnTo>
                  <a:pt x="4195900" y="4368479"/>
                </a:lnTo>
                <a:lnTo>
                  <a:pt x="4034059" y="4844699"/>
                </a:lnTo>
                <a:lnTo>
                  <a:pt x="4147590" y="4844699"/>
                </a:lnTo>
                <a:lnTo>
                  <a:pt x="4226373" y="4612872"/>
                </a:lnTo>
                <a:cubicBezTo>
                  <a:pt x="4242280" y="4566073"/>
                  <a:pt x="4256804" y="4531408"/>
                  <a:pt x="4269947" y="4508875"/>
                </a:cubicBezTo>
                <a:cubicBezTo>
                  <a:pt x="4285674" y="4489809"/>
                  <a:pt x="4305855" y="4473992"/>
                  <a:pt x="4330491" y="4461426"/>
                </a:cubicBezTo>
                <a:cubicBezTo>
                  <a:pt x="4355127" y="4448860"/>
                  <a:pt x="4379723" y="4442577"/>
                  <a:pt x="4404278" y="4442577"/>
                </a:cubicBezTo>
                <a:cubicBezTo>
                  <a:pt x="4435766" y="4442577"/>
                  <a:pt x="4454337" y="4452110"/>
                  <a:pt x="4459991" y="4471176"/>
                </a:cubicBezTo>
                <a:cubicBezTo>
                  <a:pt x="4465643" y="4490242"/>
                  <a:pt x="4462086" y="4518986"/>
                  <a:pt x="4449315" y="4557407"/>
                </a:cubicBezTo>
                <a:lnTo>
                  <a:pt x="4351683" y="4844699"/>
                </a:lnTo>
                <a:lnTo>
                  <a:pt x="4465647" y="4844699"/>
                </a:lnTo>
                <a:lnTo>
                  <a:pt x="4567992" y="4543540"/>
                </a:lnTo>
                <a:cubicBezTo>
                  <a:pt x="4588612" y="4482876"/>
                  <a:pt x="4590552" y="4436582"/>
                  <a:pt x="4573812" y="4404661"/>
                </a:cubicBezTo>
                <a:cubicBezTo>
                  <a:pt x="4557072" y="4372739"/>
                  <a:pt x="4520970" y="4356779"/>
                  <a:pt x="4465505" y="4356779"/>
                </a:cubicBezTo>
                <a:close/>
                <a:moveTo>
                  <a:pt x="3879013" y="4356779"/>
                </a:moveTo>
                <a:cubicBezTo>
                  <a:pt x="3805349" y="4356779"/>
                  <a:pt x="3740758" y="4378950"/>
                  <a:pt x="3685244" y="4423294"/>
                </a:cubicBezTo>
                <a:cubicBezTo>
                  <a:pt x="3629728" y="4467637"/>
                  <a:pt x="3588915" y="4528230"/>
                  <a:pt x="3562803" y="4605072"/>
                </a:cubicBezTo>
                <a:cubicBezTo>
                  <a:pt x="3537472" y="4679603"/>
                  <a:pt x="3537272" y="4739691"/>
                  <a:pt x="3562203" y="4785334"/>
                </a:cubicBezTo>
                <a:cubicBezTo>
                  <a:pt x="3587135" y="4830978"/>
                  <a:pt x="3634845" y="4853800"/>
                  <a:pt x="3705332" y="4853800"/>
                </a:cubicBezTo>
                <a:cubicBezTo>
                  <a:pt x="3778708" y="4853800"/>
                  <a:pt x="3843396" y="4831339"/>
                  <a:pt x="3899396" y="4786417"/>
                </a:cubicBezTo>
                <a:cubicBezTo>
                  <a:pt x="3955396" y="4741497"/>
                  <a:pt x="3996306" y="4681048"/>
                  <a:pt x="4022124" y="4605072"/>
                </a:cubicBezTo>
                <a:cubicBezTo>
                  <a:pt x="4047649" y="4529963"/>
                  <a:pt x="4047945" y="4469804"/>
                  <a:pt x="4023012" y="4424594"/>
                </a:cubicBezTo>
                <a:cubicBezTo>
                  <a:pt x="3998077" y="4379383"/>
                  <a:pt x="3950078" y="4356779"/>
                  <a:pt x="3879013" y="4356779"/>
                </a:cubicBezTo>
                <a:close/>
                <a:moveTo>
                  <a:pt x="2794598" y="4356779"/>
                </a:moveTo>
                <a:cubicBezTo>
                  <a:pt x="2729311" y="4356779"/>
                  <a:pt x="2664570" y="4368768"/>
                  <a:pt x="2600375" y="4392744"/>
                </a:cubicBezTo>
                <a:cubicBezTo>
                  <a:pt x="2600471" y="4393322"/>
                  <a:pt x="2600819" y="4406321"/>
                  <a:pt x="2601424" y="4431743"/>
                </a:cubicBezTo>
                <a:cubicBezTo>
                  <a:pt x="2602029" y="4457166"/>
                  <a:pt x="2602329" y="4470309"/>
                  <a:pt x="2602326" y="4471176"/>
                </a:cubicBezTo>
                <a:cubicBezTo>
                  <a:pt x="2666597" y="4449510"/>
                  <a:pt x="2718087" y="4438677"/>
                  <a:pt x="2756798" y="4438677"/>
                </a:cubicBezTo>
                <a:cubicBezTo>
                  <a:pt x="2783953" y="4438677"/>
                  <a:pt x="2801942" y="4445248"/>
                  <a:pt x="2810763" y="4458393"/>
                </a:cubicBezTo>
                <a:cubicBezTo>
                  <a:pt x="2819586" y="4471537"/>
                  <a:pt x="2819087" y="4492553"/>
                  <a:pt x="2809271" y="4521441"/>
                </a:cubicBezTo>
                <a:lnTo>
                  <a:pt x="2800726" y="4546574"/>
                </a:lnTo>
                <a:cubicBezTo>
                  <a:pt x="2792921" y="4547440"/>
                  <a:pt x="2782323" y="4548452"/>
                  <a:pt x="2768930" y="4549607"/>
                </a:cubicBezTo>
                <a:cubicBezTo>
                  <a:pt x="2755538" y="4550763"/>
                  <a:pt x="2743445" y="4551918"/>
                  <a:pt x="2732653" y="4553074"/>
                </a:cubicBezTo>
                <a:cubicBezTo>
                  <a:pt x="2721860" y="4554229"/>
                  <a:pt x="2711791" y="4555385"/>
                  <a:pt x="2702443" y="4556540"/>
                </a:cubicBezTo>
                <a:cubicBezTo>
                  <a:pt x="2634993" y="4562895"/>
                  <a:pt x="2581042" y="4577990"/>
                  <a:pt x="2540590" y="4601822"/>
                </a:cubicBezTo>
                <a:cubicBezTo>
                  <a:pt x="2500137" y="4625656"/>
                  <a:pt x="2471516" y="4662271"/>
                  <a:pt x="2454724" y="4711670"/>
                </a:cubicBezTo>
                <a:cubicBezTo>
                  <a:pt x="2439116" y="4757602"/>
                  <a:pt x="2440812" y="4792774"/>
                  <a:pt x="2459815" y="4817184"/>
                </a:cubicBezTo>
                <a:cubicBezTo>
                  <a:pt x="2478820" y="4841595"/>
                  <a:pt x="2510420" y="4853800"/>
                  <a:pt x="2554619" y="4853800"/>
                </a:cubicBezTo>
                <a:cubicBezTo>
                  <a:pt x="2586973" y="4853800"/>
                  <a:pt x="2616331" y="4848383"/>
                  <a:pt x="2642691" y="4837550"/>
                </a:cubicBezTo>
                <a:cubicBezTo>
                  <a:pt x="2669052" y="4826716"/>
                  <a:pt x="2698004" y="4809745"/>
                  <a:pt x="2729546" y="4786634"/>
                </a:cubicBezTo>
                <a:cubicBezTo>
                  <a:pt x="2729153" y="4787790"/>
                  <a:pt x="2728896" y="4797467"/>
                  <a:pt x="2728776" y="4815667"/>
                </a:cubicBezTo>
                <a:cubicBezTo>
                  <a:pt x="2728658" y="4833866"/>
                  <a:pt x="2728546" y="4843544"/>
                  <a:pt x="2728443" y="4844699"/>
                </a:cubicBezTo>
                <a:lnTo>
                  <a:pt x="2812506" y="4844699"/>
                </a:lnTo>
                <a:lnTo>
                  <a:pt x="2918094" y="4534008"/>
                </a:lnTo>
                <a:cubicBezTo>
                  <a:pt x="2939301" y="4471609"/>
                  <a:pt x="2940052" y="4426472"/>
                  <a:pt x="2920350" y="4398594"/>
                </a:cubicBezTo>
                <a:cubicBezTo>
                  <a:pt x="2900647" y="4370717"/>
                  <a:pt x="2858731" y="4356779"/>
                  <a:pt x="2794598" y="4356779"/>
                </a:cubicBezTo>
                <a:close/>
                <a:moveTo>
                  <a:pt x="2369638" y="4356779"/>
                </a:moveTo>
                <a:cubicBezTo>
                  <a:pt x="2300018" y="4356779"/>
                  <a:pt x="2236589" y="4378300"/>
                  <a:pt x="2179349" y="4421344"/>
                </a:cubicBezTo>
                <a:cubicBezTo>
                  <a:pt x="2122110" y="4464387"/>
                  <a:pt x="2080237" y="4524907"/>
                  <a:pt x="2053733" y="4602906"/>
                </a:cubicBezTo>
                <a:cubicBezTo>
                  <a:pt x="2026339" y="4683503"/>
                  <a:pt x="2025572" y="4745469"/>
                  <a:pt x="2051434" y="4788801"/>
                </a:cubicBezTo>
                <a:cubicBezTo>
                  <a:pt x="2077296" y="4832134"/>
                  <a:pt x="2126626" y="4853800"/>
                  <a:pt x="2199425" y="4853800"/>
                </a:cubicBezTo>
                <a:cubicBezTo>
                  <a:pt x="2228889" y="4853800"/>
                  <a:pt x="2255293" y="4850910"/>
                  <a:pt x="2278634" y="4845133"/>
                </a:cubicBezTo>
                <a:cubicBezTo>
                  <a:pt x="2301975" y="4839355"/>
                  <a:pt x="2325870" y="4829823"/>
                  <a:pt x="2350321" y="4816534"/>
                </a:cubicBezTo>
                <a:lnTo>
                  <a:pt x="2368792" y="4730302"/>
                </a:lnTo>
                <a:cubicBezTo>
                  <a:pt x="2322024" y="4754857"/>
                  <a:pt x="2277841" y="4767135"/>
                  <a:pt x="2236242" y="4767135"/>
                </a:cubicBezTo>
                <a:cubicBezTo>
                  <a:pt x="2196377" y="4767135"/>
                  <a:pt x="2170252" y="4753268"/>
                  <a:pt x="2157864" y="4725536"/>
                </a:cubicBezTo>
                <a:cubicBezTo>
                  <a:pt x="2145480" y="4697803"/>
                  <a:pt x="2148319" y="4657360"/>
                  <a:pt x="2166383" y="4604206"/>
                </a:cubicBezTo>
                <a:cubicBezTo>
                  <a:pt x="2184254" y="4551629"/>
                  <a:pt x="2208900" y="4511619"/>
                  <a:pt x="2240325" y="4484175"/>
                </a:cubicBezTo>
                <a:cubicBezTo>
                  <a:pt x="2271750" y="4456731"/>
                  <a:pt x="2306673" y="4443010"/>
                  <a:pt x="2345094" y="4443010"/>
                </a:cubicBezTo>
                <a:cubicBezTo>
                  <a:pt x="2378894" y="4443010"/>
                  <a:pt x="2411953" y="4453266"/>
                  <a:pt x="2444272" y="4473775"/>
                </a:cubicBezTo>
                <a:lnTo>
                  <a:pt x="2498673" y="4392744"/>
                </a:lnTo>
                <a:cubicBezTo>
                  <a:pt x="2468404" y="4368768"/>
                  <a:pt x="2425392" y="4356779"/>
                  <a:pt x="2369638" y="4356779"/>
                </a:cubicBezTo>
                <a:close/>
                <a:moveTo>
                  <a:pt x="7189182" y="4350836"/>
                </a:moveTo>
                <a:cubicBezTo>
                  <a:pt x="7120653" y="4351120"/>
                  <a:pt x="7059062" y="4373360"/>
                  <a:pt x="7004408" y="4417555"/>
                </a:cubicBezTo>
                <a:cubicBezTo>
                  <a:pt x="6949754" y="4461750"/>
                  <a:pt x="6909734" y="4521200"/>
                  <a:pt x="6884350" y="4595904"/>
                </a:cubicBezTo>
                <a:cubicBezTo>
                  <a:pt x="6858283" y="4672604"/>
                  <a:pt x="6858888" y="4732695"/>
                  <a:pt x="6886167" y="4776177"/>
                </a:cubicBezTo>
                <a:cubicBezTo>
                  <a:pt x="6913446" y="4819660"/>
                  <a:pt x="6964865" y="4841401"/>
                  <a:pt x="7040424" y="4841401"/>
                </a:cubicBezTo>
                <a:cubicBezTo>
                  <a:pt x="7105434" y="4841401"/>
                  <a:pt x="7166405" y="4826859"/>
                  <a:pt x="7223337" y="4797776"/>
                </a:cubicBezTo>
                <a:lnTo>
                  <a:pt x="7234544" y="4718225"/>
                </a:lnTo>
                <a:cubicBezTo>
                  <a:pt x="7178106" y="4745027"/>
                  <a:pt x="7124226" y="4758428"/>
                  <a:pt x="7072903" y="4758428"/>
                </a:cubicBezTo>
                <a:cubicBezTo>
                  <a:pt x="7032699" y="4758428"/>
                  <a:pt x="7005215" y="4746381"/>
                  <a:pt x="6990451" y="4722287"/>
                </a:cubicBezTo>
                <a:cubicBezTo>
                  <a:pt x="6975686" y="4698194"/>
                  <a:pt x="6975194" y="4664193"/>
                  <a:pt x="6988975" y="4620283"/>
                </a:cubicBezTo>
                <a:lnTo>
                  <a:pt x="7301619" y="4620283"/>
                </a:lnTo>
                <a:cubicBezTo>
                  <a:pt x="7303365" y="4615150"/>
                  <a:pt x="7306151" y="4607167"/>
                  <a:pt x="7309976" y="4596331"/>
                </a:cubicBezTo>
                <a:cubicBezTo>
                  <a:pt x="7313800" y="4585497"/>
                  <a:pt x="7316535" y="4577656"/>
                  <a:pt x="7318179" y="4572809"/>
                </a:cubicBezTo>
                <a:cubicBezTo>
                  <a:pt x="7340954" y="4505803"/>
                  <a:pt x="7341329" y="4452056"/>
                  <a:pt x="7319305" y="4411568"/>
                </a:cubicBezTo>
                <a:cubicBezTo>
                  <a:pt x="7297280" y="4371079"/>
                  <a:pt x="7253907" y="4350836"/>
                  <a:pt x="7189182" y="4350836"/>
                </a:cubicBezTo>
                <a:close/>
                <a:moveTo>
                  <a:pt x="9818947" y="4238915"/>
                </a:moveTo>
                <a:lnTo>
                  <a:pt x="9749466" y="4239349"/>
                </a:lnTo>
                <a:lnTo>
                  <a:pt x="9669179" y="4368479"/>
                </a:lnTo>
                <a:lnTo>
                  <a:pt x="9585217" y="4375845"/>
                </a:lnTo>
                <a:lnTo>
                  <a:pt x="9559969" y="4437377"/>
                </a:lnTo>
                <a:lnTo>
                  <a:pt x="9637967" y="4437377"/>
                </a:lnTo>
                <a:lnTo>
                  <a:pt x="9561540" y="4662271"/>
                </a:lnTo>
                <a:cubicBezTo>
                  <a:pt x="9550346" y="4695204"/>
                  <a:pt x="9543472" y="4722863"/>
                  <a:pt x="9540919" y="4745252"/>
                </a:cubicBezTo>
                <a:cubicBezTo>
                  <a:pt x="9538367" y="4767641"/>
                  <a:pt x="9540360" y="4787068"/>
                  <a:pt x="9546899" y="4803534"/>
                </a:cubicBezTo>
                <a:cubicBezTo>
                  <a:pt x="9553438" y="4820001"/>
                  <a:pt x="9566166" y="4832061"/>
                  <a:pt x="9585085" y="4839717"/>
                </a:cubicBezTo>
                <a:cubicBezTo>
                  <a:pt x="9604005" y="4847372"/>
                  <a:pt x="9629641" y="4851200"/>
                  <a:pt x="9661996" y="4851200"/>
                </a:cubicBezTo>
                <a:cubicBezTo>
                  <a:pt x="9670085" y="4851200"/>
                  <a:pt x="9678898" y="4850766"/>
                  <a:pt x="9688436" y="4849900"/>
                </a:cubicBezTo>
                <a:cubicBezTo>
                  <a:pt x="9697974" y="4849033"/>
                  <a:pt x="9705876" y="4848094"/>
                  <a:pt x="9712140" y="4847083"/>
                </a:cubicBezTo>
                <a:cubicBezTo>
                  <a:pt x="9718404" y="4846072"/>
                  <a:pt x="9725008" y="4844916"/>
                  <a:pt x="9731950" y="4843617"/>
                </a:cubicBezTo>
                <a:cubicBezTo>
                  <a:pt x="9738893" y="4842317"/>
                  <a:pt x="9742652" y="4841666"/>
                  <a:pt x="9743231" y="4841666"/>
                </a:cubicBezTo>
                <a:lnTo>
                  <a:pt x="9767882" y="4760202"/>
                </a:lnTo>
                <a:cubicBezTo>
                  <a:pt x="9748127" y="4763091"/>
                  <a:pt x="9730014" y="4764535"/>
                  <a:pt x="9713547" y="4764535"/>
                </a:cubicBezTo>
                <a:cubicBezTo>
                  <a:pt x="9685526" y="4764535"/>
                  <a:pt x="9668917" y="4756880"/>
                  <a:pt x="9663719" y="4741569"/>
                </a:cubicBezTo>
                <a:cubicBezTo>
                  <a:pt x="9658521" y="4726259"/>
                  <a:pt x="9662059" y="4700547"/>
                  <a:pt x="9674332" y="4664437"/>
                </a:cubicBezTo>
                <a:lnTo>
                  <a:pt x="9751498" y="4437377"/>
                </a:lnTo>
                <a:lnTo>
                  <a:pt x="9869794" y="4437377"/>
                </a:lnTo>
                <a:lnTo>
                  <a:pt x="9893208" y="4368479"/>
                </a:lnTo>
                <a:lnTo>
                  <a:pt x="9774911" y="4368479"/>
                </a:lnTo>
                <a:close/>
                <a:moveTo>
                  <a:pt x="6568826" y="4238915"/>
                </a:moveTo>
                <a:lnTo>
                  <a:pt x="6499347" y="4239349"/>
                </a:lnTo>
                <a:lnTo>
                  <a:pt x="6419060" y="4368479"/>
                </a:lnTo>
                <a:lnTo>
                  <a:pt x="6335097" y="4375845"/>
                </a:lnTo>
                <a:lnTo>
                  <a:pt x="6309849" y="4437377"/>
                </a:lnTo>
                <a:lnTo>
                  <a:pt x="6387847" y="4437377"/>
                </a:lnTo>
                <a:lnTo>
                  <a:pt x="6311419" y="4662271"/>
                </a:lnTo>
                <a:cubicBezTo>
                  <a:pt x="6300226" y="4695204"/>
                  <a:pt x="6293353" y="4722863"/>
                  <a:pt x="6290801" y="4745252"/>
                </a:cubicBezTo>
                <a:cubicBezTo>
                  <a:pt x="6288248" y="4767641"/>
                  <a:pt x="6290241" y="4787068"/>
                  <a:pt x="6296778" y="4803534"/>
                </a:cubicBezTo>
                <a:cubicBezTo>
                  <a:pt x="6303317" y="4820001"/>
                  <a:pt x="6316045" y="4832061"/>
                  <a:pt x="6334965" y="4839717"/>
                </a:cubicBezTo>
                <a:cubicBezTo>
                  <a:pt x="6353884" y="4847372"/>
                  <a:pt x="6379521" y="4851200"/>
                  <a:pt x="6411876" y="4851200"/>
                </a:cubicBezTo>
                <a:cubicBezTo>
                  <a:pt x="6419965" y="4851200"/>
                  <a:pt x="6428777" y="4850766"/>
                  <a:pt x="6438316" y="4849900"/>
                </a:cubicBezTo>
                <a:cubicBezTo>
                  <a:pt x="6447854" y="4849033"/>
                  <a:pt x="6455756" y="4848094"/>
                  <a:pt x="6462020" y="4847083"/>
                </a:cubicBezTo>
                <a:cubicBezTo>
                  <a:pt x="6468285" y="4846072"/>
                  <a:pt x="6474888" y="4844916"/>
                  <a:pt x="6481831" y="4843617"/>
                </a:cubicBezTo>
                <a:cubicBezTo>
                  <a:pt x="6488773" y="4842317"/>
                  <a:pt x="6492533" y="4841666"/>
                  <a:pt x="6493111" y="4841666"/>
                </a:cubicBezTo>
                <a:lnTo>
                  <a:pt x="6517763" y="4760202"/>
                </a:lnTo>
                <a:cubicBezTo>
                  <a:pt x="6498006" y="4763091"/>
                  <a:pt x="6479894" y="4764535"/>
                  <a:pt x="6463428" y="4764535"/>
                </a:cubicBezTo>
                <a:cubicBezTo>
                  <a:pt x="6435407" y="4764535"/>
                  <a:pt x="6418797" y="4756880"/>
                  <a:pt x="6413599" y="4741569"/>
                </a:cubicBezTo>
                <a:cubicBezTo>
                  <a:pt x="6408402" y="4726259"/>
                  <a:pt x="6411939" y="4700547"/>
                  <a:pt x="6424212" y="4664437"/>
                </a:cubicBezTo>
                <a:lnTo>
                  <a:pt x="6501377" y="4437377"/>
                </a:lnTo>
                <a:lnTo>
                  <a:pt x="6619674" y="4437377"/>
                </a:lnTo>
                <a:lnTo>
                  <a:pt x="6643088" y="4368479"/>
                </a:lnTo>
                <a:lnTo>
                  <a:pt x="6524791" y="4368479"/>
                </a:lnTo>
                <a:close/>
                <a:moveTo>
                  <a:pt x="5185798" y="4238915"/>
                </a:moveTo>
                <a:lnTo>
                  <a:pt x="5116317" y="4239349"/>
                </a:lnTo>
                <a:lnTo>
                  <a:pt x="5036031" y="4368479"/>
                </a:lnTo>
                <a:lnTo>
                  <a:pt x="4952068" y="4375845"/>
                </a:lnTo>
                <a:lnTo>
                  <a:pt x="4926820" y="4437377"/>
                </a:lnTo>
                <a:lnTo>
                  <a:pt x="5004818" y="4437377"/>
                </a:lnTo>
                <a:lnTo>
                  <a:pt x="4928391" y="4662271"/>
                </a:lnTo>
                <a:cubicBezTo>
                  <a:pt x="4917197" y="4695204"/>
                  <a:pt x="4910323" y="4722863"/>
                  <a:pt x="4907771" y="4745252"/>
                </a:cubicBezTo>
                <a:cubicBezTo>
                  <a:pt x="4905218" y="4767641"/>
                  <a:pt x="4907211" y="4787068"/>
                  <a:pt x="4913748" y="4803534"/>
                </a:cubicBezTo>
                <a:cubicBezTo>
                  <a:pt x="4920287" y="4820001"/>
                  <a:pt x="4933017" y="4832061"/>
                  <a:pt x="4951936" y="4839717"/>
                </a:cubicBezTo>
                <a:cubicBezTo>
                  <a:pt x="4970854" y="4847372"/>
                  <a:pt x="4996492" y="4851200"/>
                  <a:pt x="5028846" y="4851200"/>
                </a:cubicBezTo>
                <a:cubicBezTo>
                  <a:pt x="5036935" y="4851200"/>
                  <a:pt x="5045749" y="4850766"/>
                  <a:pt x="5055287" y="4849900"/>
                </a:cubicBezTo>
                <a:cubicBezTo>
                  <a:pt x="5064824" y="4849033"/>
                  <a:pt x="5072727" y="4848094"/>
                  <a:pt x="5078991" y="4847083"/>
                </a:cubicBezTo>
                <a:cubicBezTo>
                  <a:pt x="5085255" y="4846072"/>
                  <a:pt x="5091860" y="4844916"/>
                  <a:pt x="5098801" y="4843617"/>
                </a:cubicBezTo>
                <a:cubicBezTo>
                  <a:pt x="5105744" y="4842317"/>
                  <a:pt x="5109503" y="4841666"/>
                  <a:pt x="5110081" y="4841666"/>
                </a:cubicBezTo>
                <a:lnTo>
                  <a:pt x="5134733" y="4760202"/>
                </a:lnTo>
                <a:cubicBezTo>
                  <a:pt x="5114976" y="4763091"/>
                  <a:pt x="5096865" y="4764535"/>
                  <a:pt x="5080398" y="4764535"/>
                </a:cubicBezTo>
                <a:cubicBezTo>
                  <a:pt x="5052378" y="4764535"/>
                  <a:pt x="5035768" y="4756880"/>
                  <a:pt x="5030570" y="4741569"/>
                </a:cubicBezTo>
                <a:cubicBezTo>
                  <a:pt x="5025372" y="4726259"/>
                  <a:pt x="5028911" y="4700547"/>
                  <a:pt x="5041183" y="4664437"/>
                </a:cubicBezTo>
                <a:lnTo>
                  <a:pt x="5118349" y="4437377"/>
                </a:lnTo>
                <a:lnTo>
                  <a:pt x="5236644" y="4437377"/>
                </a:lnTo>
                <a:lnTo>
                  <a:pt x="5260058" y="4368479"/>
                </a:lnTo>
                <a:lnTo>
                  <a:pt x="5141761" y="4368479"/>
                </a:lnTo>
                <a:close/>
                <a:moveTo>
                  <a:pt x="3272606" y="4238915"/>
                </a:moveTo>
                <a:lnTo>
                  <a:pt x="3203127" y="4239349"/>
                </a:lnTo>
                <a:lnTo>
                  <a:pt x="3122841" y="4368479"/>
                </a:lnTo>
                <a:lnTo>
                  <a:pt x="3038878" y="4375845"/>
                </a:lnTo>
                <a:lnTo>
                  <a:pt x="3013629" y="4437377"/>
                </a:lnTo>
                <a:lnTo>
                  <a:pt x="3091627" y="4437377"/>
                </a:lnTo>
                <a:lnTo>
                  <a:pt x="3015201" y="4662271"/>
                </a:lnTo>
                <a:cubicBezTo>
                  <a:pt x="3004006" y="4695204"/>
                  <a:pt x="2997133" y="4722863"/>
                  <a:pt x="2994579" y="4745252"/>
                </a:cubicBezTo>
                <a:cubicBezTo>
                  <a:pt x="2992028" y="4767641"/>
                  <a:pt x="2994021" y="4787068"/>
                  <a:pt x="3000558" y="4803534"/>
                </a:cubicBezTo>
                <a:cubicBezTo>
                  <a:pt x="3007097" y="4820001"/>
                  <a:pt x="3019825" y="4832061"/>
                  <a:pt x="3038746" y="4839717"/>
                </a:cubicBezTo>
                <a:cubicBezTo>
                  <a:pt x="3057665" y="4847372"/>
                  <a:pt x="3083302" y="4851200"/>
                  <a:pt x="3115657" y="4851200"/>
                </a:cubicBezTo>
                <a:cubicBezTo>
                  <a:pt x="3123745" y="4851200"/>
                  <a:pt x="3132558" y="4850766"/>
                  <a:pt x="3142096" y="4849900"/>
                </a:cubicBezTo>
                <a:cubicBezTo>
                  <a:pt x="3151634" y="4849033"/>
                  <a:pt x="3159535" y="4848094"/>
                  <a:pt x="3165801" y="4847083"/>
                </a:cubicBezTo>
                <a:cubicBezTo>
                  <a:pt x="3172065" y="4846072"/>
                  <a:pt x="3178669" y="4844916"/>
                  <a:pt x="3185611" y="4843617"/>
                </a:cubicBezTo>
                <a:cubicBezTo>
                  <a:pt x="3192554" y="4842317"/>
                  <a:pt x="3196313" y="4841666"/>
                  <a:pt x="3196892" y="4841666"/>
                </a:cubicBezTo>
                <a:lnTo>
                  <a:pt x="3221543" y="4760202"/>
                </a:lnTo>
                <a:cubicBezTo>
                  <a:pt x="3201786" y="4763091"/>
                  <a:pt x="3183675" y="4764535"/>
                  <a:pt x="3167209" y="4764535"/>
                </a:cubicBezTo>
                <a:cubicBezTo>
                  <a:pt x="3139187" y="4764535"/>
                  <a:pt x="3122577" y="4756880"/>
                  <a:pt x="3117380" y="4741569"/>
                </a:cubicBezTo>
                <a:cubicBezTo>
                  <a:pt x="3112182" y="4726259"/>
                  <a:pt x="3115720" y="4700547"/>
                  <a:pt x="3127993" y="4664437"/>
                </a:cubicBezTo>
                <a:lnTo>
                  <a:pt x="3205157" y="4437377"/>
                </a:lnTo>
                <a:lnTo>
                  <a:pt x="3323455" y="4437377"/>
                </a:lnTo>
                <a:lnTo>
                  <a:pt x="3346867" y="4368479"/>
                </a:lnTo>
                <a:lnTo>
                  <a:pt x="3228570" y="4368479"/>
                </a:lnTo>
                <a:close/>
                <a:moveTo>
                  <a:pt x="11498843" y="4212916"/>
                </a:moveTo>
                <a:lnTo>
                  <a:pt x="11455253" y="4341179"/>
                </a:lnTo>
                <a:lnTo>
                  <a:pt x="11387086" y="4650138"/>
                </a:lnTo>
                <a:lnTo>
                  <a:pt x="11415686" y="4650138"/>
                </a:lnTo>
                <a:lnTo>
                  <a:pt x="11559684" y="4341179"/>
                </a:lnTo>
                <a:lnTo>
                  <a:pt x="11603273" y="4212916"/>
                </a:lnTo>
                <a:close/>
                <a:moveTo>
                  <a:pt x="676280" y="4209883"/>
                </a:moveTo>
                <a:lnTo>
                  <a:pt x="460538" y="4844699"/>
                </a:lnTo>
                <a:lnTo>
                  <a:pt x="846196" y="4844699"/>
                </a:lnTo>
                <a:lnTo>
                  <a:pt x="881904" y="4751102"/>
                </a:lnTo>
                <a:lnTo>
                  <a:pt x="609777" y="4751102"/>
                </a:lnTo>
                <a:lnTo>
                  <a:pt x="674722" y="4560007"/>
                </a:lnTo>
                <a:lnTo>
                  <a:pt x="924316" y="4560007"/>
                </a:lnTo>
                <a:lnTo>
                  <a:pt x="955975" y="4466843"/>
                </a:lnTo>
                <a:lnTo>
                  <a:pt x="706381" y="4466843"/>
                </a:lnTo>
                <a:lnTo>
                  <a:pt x="762050" y="4303047"/>
                </a:lnTo>
                <a:lnTo>
                  <a:pt x="1024643" y="4303047"/>
                </a:lnTo>
                <a:lnTo>
                  <a:pt x="1061070" y="4209883"/>
                </a:lnTo>
                <a:close/>
                <a:moveTo>
                  <a:pt x="8369559" y="4202083"/>
                </a:moveTo>
                <a:lnTo>
                  <a:pt x="8336572" y="4299147"/>
                </a:lnTo>
                <a:lnTo>
                  <a:pt x="8450536" y="4299147"/>
                </a:lnTo>
                <a:lnTo>
                  <a:pt x="8483523" y="4202083"/>
                </a:lnTo>
                <a:close/>
                <a:moveTo>
                  <a:pt x="3494380" y="4202083"/>
                </a:moveTo>
                <a:lnTo>
                  <a:pt x="3461394" y="4299147"/>
                </a:lnTo>
                <a:lnTo>
                  <a:pt x="3575358" y="4299147"/>
                </a:lnTo>
                <a:lnTo>
                  <a:pt x="3608344" y="4202083"/>
                </a:lnTo>
                <a:close/>
                <a:moveTo>
                  <a:pt x="9269806" y="4185616"/>
                </a:moveTo>
                <a:lnTo>
                  <a:pt x="9153770" y="4192983"/>
                </a:lnTo>
                <a:lnTo>
                  <a:pt x="8932289" y="4844699"/>
                </a:lnTo>
                <a:lnTo>
                  <a:pt x="9045818" y="4844699"/>
                </a:lnTo>
                <a:lnTo>
                  <a:pt x="9123722" y="4615472"/>
                </a:lnTo>
                <a:cubicBezTo>
                  <a:pt x="9138251" y="4572718"/>
                  <a:pt x="9153500" y="4538052"/>
                  <a:pt x="9169465" y="4511475"/>
                </a:cubicBezTo>
                <a:cubicBezTo>
                  <a:pt x="9186157" y="4491252"/>
                  <a:pt x="9206509" y="4474714"/>
                  <a:pt x="9230522" y="4461859"/>
                </a:cubicBezTo>
                <a:cubicBezTo>
                  <a:pt x="9254536" y="4449004"/>
                  <a:pt x="9279253" y="4442577"/>
                  <a:pt x="9304674" y="4442577"/>
                </a:cubicBezTo>
                <a:cubicBezTo>
                  <a:pt x="9334430" y="4442577"/>
                  <a:pt x="9352425" y="4451676"/>
                  <a:pt x="9358664" y="4469875"/>
                </a:cubicBezTo>
                <a:cubicBezTo>
                  <a:pt x="9364901" y="4488075"/>
                  <a:pt x="9361391" y="4516675"/>
                  <a:pt x="9348134" y="4555674"/>
                </a:cubicBezTo>
                <a:lnTo>
                  <a:pt x="9249914" y="4844699"/>
                </a:lnTo>
                <a:lnTo>
                  <a:pt x="9363443" y="4844699"/>
                </a:lnTo>
                <a:lnTo>
                  <a:pt x="9465938" y="4543107"/>
                </a:lnTo>
                <a:cubicBezTo>
                  <a:pt x="9487437" y="4479842"/>
                  <a:pt x="9488705" y="4432972"/>
                  <a:pt x="9469743" y="4402494"/>
                </a:cubicBezTo>
                <a:cubicBezTo>
                  <a:pt x="9450781" y="4372017"/>
                  <a:pt x="9414723" y="4356779"/>
                  <a:pt x="9361568" y="4356779"/>
                </a:cubicBezTo>
                <a:cubicBezTo>
                  <a:pt x="9297726" y="4356779"/>
                  <a:pt x="9239225" y="4379312"/>
                  <a:pt x="9186066" y="4424377"/>
                </a:cubicBezTo>
                <a:cubicBezTo>
                  <a:pt x="9186261" y="4423800"/>
                  <a:pt x="9191921" y="4408416"/>
                  <a:pt x="9203047" y="4378228"/>
                </a:cubicBezTo>
                <a:cubicBezTo>
                  <a:pt x="9214174" y="4348041"/>
                  <a:pt x="9220865" y="4329624"/>
                  <a:pt x="9223122" y="4322979"/>
                </a:cubicBezTo>
                <a:close/>
                <a:moveTo>
                  <a:pt x="8187734" y="4185616"/>
                </a:moveTo>
                <a:lnTo>
                  <a:pt x="8071697" y="4192983"/>
                </a:lnTo>
                <a:lnTo>
                  <a:pt x="7913982" y="4657071"/>
                </a:lnTo>
                <a:cubicBezTo>
                  <a:pt x="7902300" y="4691448"/>
                  <a:pt x="7894988" y="4720192"/>
                  <a:pt x="7892045" y="4743303"/>
                </a:cubicBezTo>
                <a:cubicBezTo>
                  <a:pt x="7889101" y="4766413"/>
                  <a:pt x="7890993" y="4786346"/>
                  <a:pt x="7897722" y="4803101"/>
                </a:cubicBezTo>
                <a:cubicBezTo>
                  <a:pt x="7904450" y="4819856"/>
                  <a:pt x="7917273" y="4832061"/>
                  <a:pt x="7936193" y="4839717"/>
                </a:cubicBezTo>
                <a:cubicBezTo>
                  <a:pt x="7955111" y="4847372"/>
                  <a:pt x="7980894" y="4851200"/>
                  <a:pt x="8013537" y="4851200"/>
                </a:cubicBezTo>
                <a:cubicBezTo>
                  <a:pt x="8021626" y="4851200"/>
                  <a:pt x="8030608" y="4850694"/>
                  <a:pt x="8040484" y="4849683"/>
                </a:cubicBezTo>
                <a:cubicBezTo>
                  <a:pt x="8050360" y="4848672"/>
                  <a:pt x="8058576" y="4847660"/>
                  <a:pt x="8065129" y="4846650"/>
                </a:cubicBezTo>
                <a:cubicBezTo>
                  <a:pt x="8071684" y="4845638"/>
                  <a:pt x="8078600" y="4844410"/>
                  <a:pt x="8085882" y="4842967"/>
                </a:cubicBezTo>
                <a:cubicBezTo>
                  <a:pt x="8093163" y="4841522"/>
                  <a:pt x="8096946" y="4840800"/>
                  <a:pt x="8097237" y="4840800"/>
                </a:cubicBezTo>
                <a:lnTo>
                  <a:pt x="8121739" y="4759768"/>
                </a:lnTo>
                <a:cubicBezTo>
                  <a:pt x="8098416" y="4762946"/>
                  <a:pt x="8079533" y="4764535"/>
                  <a:pt x="8065089" y="4764535"/>
                </a:cubicBezTo>
                <a:cubicBezTo>
                  <a:pt x="8035913" y="4764535"/>
                  <a:pt x="8018846" y="4756952"/>
                  <a:pt x="8013889" y="4741785"/>
                </a:cubicBezTo>
                <a:cubicBezTo>
                  <a:pt x="8008933" y="4726619"/>
                  <a:pt x="8013720" y="4697659"/>
                  <a:pt x="8028250" y="4654905"/>
                </a:cubicBezTo>
                <a:close/>
                <a:moveTo>
                  <a:pt x="5524100" y="4185616"/>
                </a:moveTo>
                <a:lnTo>
                  <a:pt x="5408065" y="4192983"/>
                </a:lnTo>
                <a:lnTo>
                  <a:pt x="5186583" y="4844699"/>
                </a:lnTo>
                <a:lnTo>
                  <a:pt x="5300114" y="4844699"/>
                </a:lnTo>
                <a:lnTo>
                  <a:pt x="5378016" y="4615472"/>
                </a:lnTo>
                <a:cubicBezTo>
                  <a:pt x="5392547" y="4572718"/>
                  <a:pt x="5407794" y="4538052"/>
                  <a:pt x="5423759" y="4511475"/>
                </a:cubicBezTo>
                <a:cubicBezTo>
                  <a:pt x="5440452" y="4491252"/>
                  <a:pt x="5460804" y="4474714"/>
                  <a:pt x="5484818" y="4461859"/>
                </a:cubicBezTo>
                <a:cubicBezTo>
                  <a:pt x="5508830" y="4449004"/>
                  <a:pt x="5533548" y="4442577"/>
                  <a:pt x="5558970" y="4442577"/>
                </a:cubicBezTo>
                <a:cubicBezTo>
                  <a:pt x="5588724" y="4442577"/>
                  <a:pt x="5606720" y="4451676"/>
                  <a:pt x="5612958" y="4469875"/>
                </a:cubicBezTo>
                <a:cubicBezTo>
                  <a:pt x="5619197" y="4488075"/>
                  <a:pt x="5615688" y="4516675"/>
                  <a:pt x="5602430" y="4555674"/>
                </a:cubicBezTo>
                <a:lnTo>
                  <a:pt x="5504208" y="4844699"/>
                </a:lnTo>
                <a:lnTo>
                  <a:pt x="5617739" y="4844699"/>
                </a:lnTo>
                <a:lnTo>
                  <a:pt x="5720234" y="4543107"/>
                </a:lnTo>
                <a:cubicBezTo>
                  <a:pt x="5741732" y="4479842"/>
                  <a:pt x="5743001" y="4432972"/>
                  <a:pt x="5724038" y="4402494"/>
                </a:cubicBezTo>
                <a:cubicBezTo>
                  <a:pt x="5705076" y="4372017"/>
                  <a:pt x="5669017" y="4356779"/>
                  <a:pt x="5615863" y="4356779"/>
                </a:cubicBezTo>
                <a:cubicBezTo>
                  <a:pt x="5552020" y="4356779"/>
                  <a:pt x="5493520" y="4379312"/>
                  <a:pt x="5440362" y="4424377"/>
                </a:cubicBezTo>
                <a:cubicBezTo>
                  <a:pt x="5440555" y="4423800"/>
                  <a:pt x="5446216" y="4408416"/>
                  <a:pt x="5457341" y="4378228"/>
                </a:cubicBezTo>
                <a:cubicBezTo>
                  <a:pt x="5468468" y="4348041"/>
                  <a:pt x="5475160" y="4329624"/>
                  <a:pt x="5477416" y="4322979"/>
                </a:cubicBezTo>
                <a:close/>
                <a:moveTo>
                  <a:pt x="1598701" y="4185616"/>
                </a:moveTo>
                <a:lnTo>
                  <a:pt x="1482665" y="4192983"/>
                </a:lnTo>
                <a:lnTo>
                  <a:pt x="1430390" y="4346812"/>
                </a:lnTo>
                <a:cubicBezTo>
                  <a:pt x="1421456" y="4373101"/>
                  <a:pt x="1413623" y="4400400"/>
                  <a:pt x="1406888" y="4428710"/>
                </a:cubicBezTo>
                <a:cubicBezTo>
                  <a:pt x="1395165" y="4380755"/>
                  <a:pt x="1355506" y="4356779"/>
                  <a:pt x="1287907" y="4356779"/>
                </a:cubicBezTo>
                <a:cubicBezTo>
                  <a:pt x="1225798" y="4356779"/>
                  <a:pt x="1169416" y="4379239"/>
                  <a:pt x="1118759" y="4424160"/>
                </a:cubicBezTo>
                <a:cubicBezTo>
                  <a:pt x="1068104" y="4469082"/>
                  <a:pt x="1030209" y="4528519"/>
                  <a:pt x="1005077" y="4602472"/>
                </a:cubicBezTo>
                <a:cubicBezTo>
                  <a:pt x="979159" y="4678737"/>
                  <a:pt x="976210" y="4739691"/>
                  <a:pt x="996231" y="4785334"/>
                </a:cubicBezTo>
                <a:cubicBezTo>
                  <a:pt x="1016251" y="4830978"/>
                  <a:pt x="1057316" y="4853800"/>
                  <a:pt x="1119426" y="4853800"/>
                </a:cubicBezTo>
                <a:cubicBezTo>
                  <a:pt x="1136759" y="4853800"/>
                  <a:pt x="1153141" y="4852139"/>
                  <a:pt x="1168571" y="4848816"/>
                </a:cubicBezTo>
                <a:cubicBezTo>
                  <a:pt x="1184001" y="4845494"/>
                  <a:pt x="1197172" y="4841595"/>
                  <a:pt x="1208081" y="4837116"/>
                </a:cubicBezTo>
                <a:cubicBezTo>
                  <a:pt x="1218992" y="4832639"/>
                  <a:pt x="1229741" y="4826716"/>
                  <a:pt x="1240334" y="4819350"/>
                </a:cubicBezTo>
                <a:cubicBezTo>
                  <a:pt x="1250925" y="4811984"/>
                  <a:pt x="1259271" y="4805485"/>
                  <a:pt x="1265375" y="4799851"/>
                </a:cubicBezTo>
                <a:cubicBezTo>
                  <a:pt x="1271477" y="4794218"/>
                  <a:pt x="1278311" y="4787502"/>
                  <a:pt x="1285876" y="4779702"/>
                </a:cubicBezTo>
                <a:lnTo>
                  <a:pt x="1276351" y="4844699"/>
                </a:lnTo>
                <a:lnTo>
                  <a:pt x="1374714" y="4844699"/>
                </a:lnTo>
                <a:close/>
                <a:moveTo>
                  <a:pt x="9125283" y="2889355"/>
                </a:moveTo>
                <a:lnTo>
                  <a:pt x="9125283" y="3108875"/>
                </a:lnTo>
                <a:cubicBezTo>
                  <a:pt x="9105263" y="3151675"/>
                  <a:pt x="9071956" y="3188089"/>
                  <a:pt x="9025360" y="3218117"/>
                </a:cubicBezTo>
                <a:cubicBezTo>
                  <a:pt x="8978764" y="3248146"/>
                  <a:pt x="8924056" y="3263161"/>
                  <a:pt x="8861236" y="3263161"/>
                </a:cubicBezTo>
                <a:cubicBezTo>
                  <a:pt x="8808773" y="3263161"/>
                  <a:pt x="8768390" y="3250217"/>
                  <a:pt x="8740086" y="3224330"/>
                </a:cubicBezTo>
                <a:cubicBezTo>
                  <a:pt x="8711785" y="3198444"/>
                  <a:pt x="8697632" y="3161339"/>
                  <a:pt x="8697632" y="3113017"/>
                </a:cubicBezTo>
                <a:cubicBezTo>
                  <a:pt x="8697632" y="3042604"/>
                  <a:pt x="8723174" y="2991522"/>
                  <a:pt x="8774257" y="2959768"/>
                </a:cubicBezTo>
                <a:cubicBezTo>
                  <a:pt x="8825341" y="2928013"/>
                  <a:pt x="8905762" y="2907303"/>
                  <a:pt x="9015522" y="2897639"/>
                </a:cubicBezTo>
                <a:cubicBezTo>
                  <a:pt x="9018284" y="2897639"/>
                  <a:pt x="9036749" y="2896258"/>
                  <a:pt x="9070920" y="2893497"/>
                </a:cubicBezTo>
                <a:cubicBezTo>
                  <a:pt x="9105090" y="2890736"/>
                  <a:pt x="9123211" y="2889355"/>
                  <a:pt x="9125283" y="2889355"/>
                </a:cubicBezTo>
                <a:close/>
                <a:moveTo>
                  <a:pt x="7104942" y="2475166"/>
                </a:moveTo>
                <a:cubicBezTo>
                  <a:pt x="7198135" y="2475166"/>
                  <a:pt x="7268202" y="2507268"/>
                  <a:pt x="7315143" y="2571466"/>
                </a:cubicBezTo>
                <a:cubicBezTo>
                  <a:pt x="7362084" y="2635665"/>
                  <a:pt x="7385555" y="2737831"/>
                  <a:pt x="7385555" y="2877966"/>
                </a:cubicBezTo>
                <a:cubicBezTo>
                  <a:pt x="7382793" y="3125788"/>
                  <a:pt x="7290291" y="3249700"/>
                  <a:pt x="7108048" y="3249700"/>
                </a:cubicBezTo>
                <a:cubicBezTo>
                  <a:pt x="7024521" y="3249700"/>
                  <a:pt x="6958423" y="3216564"/>
                  <a:pt x="6909756" y="3150294"/>
                </a:cubicBezTo>
                <a:cubicBezTo>
                  <a:pt x="6861089" y="3084024"/>
                  <a:pt x="6836755" y="2987725"/>
                  <a:pt x="6836755" y="2861397"/>
                </a:cubicBezTo>
                <a:cubicBezTo>
                  <a:pt x="6836755" y="2734381"/>
                  <a:pt x="6861089" y="2638253"/>
                  <a:pt x="6909756" y="2573019"/>
                </a:cubicBezTo>
                <a:cubicBezTo>
                  <a:pt x="6958423" y="2507783"/>
                  <a:pt x="7023485" y="2475166"/>
                  <a:pt x="7104942" y="2475166"/>
                </a:cubicBezTo>
                <a:close/>
                <a:moveTo>
                  <a:pt x="5846484" y="2473096"/>
                </a:moveTo>
                <a:cubicBezTo>
                  <a:pt x="5939679" y="2473096"/>
                  <a:pt x="6009399" y="2506232"/>
                  <a:pt x="6055650" y="2572500"/>
                </a:cubicBezTo>
                <a:cubicBezTo>
                  <a:pt x="6101901" y="2638772"/>
                  <a:pt x="6125026" y="2735070"/>
                  <a:pt x="6125026" y="2861397"/>
                </a:cubicBezTo>
                <a:cubicBezTo>
                  <a:pt x="6125026" y="2986344"/>
                  <a:pt x="6101901" y="3082298"/>
                  <a:pt x="6055650" y="3149260"/>
                </a:cubicBezTo>
                <a:cubicBezTo>
                  <a:pt x="6009399" y="3216219"/>
                  <a:pt x="5940367" y="3249700"/>
                  <a:pt x="5848556" y="3249700"/>
                </a:cubicBezTo>
                <a:cubicBezTo>
                  <a:pt x="5756052" y="3249700"/>
                  <a:pt x="5686332" y="3216219"/>
                  <a:pt x="5639392" y="3149260"/>
                </a:cubicBezTo>
                <a:cubicBezTo>
                  <a:pt x="5592449" y="3082298"/>
                  <a:pt x="5568978" y="2986690"/>
                  <a:pt x="5568978" y="2862433"/>
                </a:cubicBezTo>
                <a:cubicBezTo>
                  <a:pt x="5568978" y="2736105"/>
                  <a:pt x="5592277" y="2639634"/>
                  <a:pt x="5638873" y="2573019"/>
                </a:cubicBezTo>
                <a:cubicBezTo>
                  <a:pt x="5685468" y="2506402"/>
                  <a:pt x="5754672" y="2473096"/>
                  <a:pt x="5846484" y="2473096"/>
                </a:cubicBezTo>
                <a:close/>
                <a:moveTo>
                  <a:pt x="7928908" y="2296029"/>
                </a:moveTo>
                <a:lnTo>
                  <a:pt x="7928908" y="3434013"/>
                </a:lnTo>
                <a:lnTo>
                  <a:pt x="8200202" y="3434013"/>
                </a:lnTo>
                <a:lnTo>
                  <a:pt x="8200202" y="2296029"/>
                </a:lnTo>
                <a:close/>
                <a:moveTo>
                  <a:pt x="10300992" y="2268072"/>
                </a:moveTo>
                <a:cubicBezTo>
                  <a:pt x="10258882" y="2268072"/>
                  <a:pt x="10219362" y="2271870"/>
                  <a:pt x="10182431" y="2279462"/>
                </a:cubicBezTo>
                <a:cubicBezTo>
                  <a:pt x="10145498" y="2287057"/>
                  <a:pt x="10114435" y="2296375"/>
                  <a:pt x="10089238" y="2307422"/>
                </a:cubicBezTo>
                <a:cubicBezTo>
                  <a:pt x="10064042" y="2318465"/>
                  <a:pt x="10040225" y="2332446"/>
                  <a:pt x="10017791" y="2349357"/>
                </a:cubicBezTo>
                <a:cubicBezTo>
                  <a:pt x="9995355" y="2366270"/>
                  <a:pt x="9977752" y="2381457"/>
                  <a:pt x="9964982" y="2394917"/>
                </a:cubicBezTo>
                <a:cubicBezTo>
                  <a:pt x="9952210" y="2408378"/>
                  <a:pt x="9938922" y="2423738"/>
                  <a:pt x="9925116" y="2440996"/>
                </a:cubicBezTo>
                <a:lnTo>
                  <a:pt x="9894053" y="2296029"/>
                </a:lnTo>
                <a:lnTo>
                  <a:pt x="9674532" y="2296029"/>
                </a:lnTo>
                <a:lnTo>
                  <a:pt x="9674532" y="3434013"/>
                </a:lnTo>
                <a:lnTo>
                  <a:pt x="9945826" y="3434013"/>
                </a:lnTo>
                <a:lnTo>
                  <a:pt x="9945826" y="2882107"/>
                </a:lnTo>
                <a:cubicBezTo>
                  <a:pt x="9945826" y="2784773"/>
                  <a:pt x="9953764" y="2701244"/>
                  <a:pt x="9969641" y="2631524"/>
                </a:cubicBezTo>
                <a:cubicBezTo>
                  <a:pt x="9991041" y="2584582"/>
                  <a:pt x="10022450" y="2546613"/>
                  <a:pt x="10063869" y="2517620"/>
                </a:cubicBezTo>
                <a:cubicBezTo>
                  <a:pt x="10105288" y="2488627"/>
                  <a:pt x="10154645" y="2474131"/>
                  <a:pt x="10211941" y="2474131"/>
                </a:cubicBezTo>
                <a:cubicBezTo>
                  <a:pt x="10282354" y="2474131"/>
                  <a:pt x="10331021" y="2498982"/>
                  <a:pt x="10357944" y="2548686"/>
                </a:cubicBezTo>
                <a:cubicBezTo>
                  <a:pt x="10384865" y="2598388"/>
                  <a:pt x="10398327" y="2673976"/>
                  <a:pt x="10398327" y="2775453"/>
                </a:cubicBezTo>
                <a:lnTo>
                  <a:pt x="10398327" y="3434013"/>
                </a:lnTo>
                <a:lnTo>
                  <a:pt x="10669620" y="3434013"/>
                </a:lnTo>
                <a:lnTo>
                  <a:pt x="10669620" y="2768205"/>
                </a:lnTo>
                <a:cubicBezTo>
                  <a:pt x="10676523" y="2708838"/>
                  <a:pt x="10689640" y="2658101"/>
                  <a:pt x="10708968" y="2615992"/>
                </a:cubicBezTo>
                <a:cubicBezTo>
                  <a:pt x="10755219" y="2520729"/>
                  <a:pt x="10831154" y="2473096"/>
                  <a:pt x="10936772" y="2473096"/>
                </a:cubicBezTo>
                <a:cubicBezTo>
                  <a:pt x="11005803" y="2473096"/>
                  <a:pt x="11052572" y="2497775"/>
                  <a:pt x="11077079" y="2547131"/>
                </a:cubicBezTo>
                <a:cubicBezTo>
                  <a:pt x="11101584" y="2596489"/>
                  <a:pt x="11113838" y="2676738"/>
                  <a:pt x="11113838" y="2787879"/>
                </a:cubicBezTo>
                <a:lnTo>
                  <a:pt x="11113838" y="3434013"/>
                </a:lnTo>
                <a:lnTo>
                  <a:pt x="11386166" y="3434013"/>
                </a:lnTo>
                <a:lnTo>
                  <a:pt x="11386166" y="2707112"/>
                </a:lnTo>
                <a:cubicBezTo>
                  <a:pt x="11386166" y="2562147"/>
                  <a:pt x="11355620" y="2452733"/>
                  <a:pt x="11294528" y="2378867"/>
                </a:cubicBezTo>
                <a:cubicBezTo>
                  <a:pt x="11233435" y="2305004"/>
                  <a:pt x="11137654" y="2268072"/>
                  <a:pt x="11007185" y="2268072"/>
                </a:cubicBezTo>
                <a:cubicBezTo>
                  <a:pt x="10927797" y="2268072"/>
                  <a:pt x="10855659" y="2283949"/>
                  <a:pt x="10790770" y="2315704"/>
                </a:cubicBezTo>
                <a:cubicBezTo>
                  <a:pt x="10725880" y="2347458"/>
                  <a:pt x="10673071" y="2392674"/>
                  <a:pt x="10632344" y="2451351"/>
                </a:cubicBezTo>
                <a:cubicBezTo>
                  <a:pt x="10610253" y="2402338"/>
                  <a:pt x="10572112" y="2359539"/>
                  <a:pt x="10517924" y="2322952"/>
                </a:cubicBezTo>
                <a:cubicBezTo>
                  <a:pt x="10463734" y="2286365"/>
                  <a:pt x="10391423" y="2268072"/>
                  <a:pt x="10300992" y="2268072"/>
                </a:cubicBezTo>
                <a:close/>
                <a:moveTo>
                  <a:pt x="8957536" y="2268072"/>
                </a:moveTo>
                <a:cubicBezTo>
                  <a:pt x="8801525" y="2268072"/>
                  <a:pt x="8656559" y="2296721"/>
                  <a:pt x="8522637" y="2354016"/>
                </a:cubicBezTo>
                <a:cubicBezTo>
                  <a:pt x="8523328" y="2355398"/>
                  <a:pt x="8534718" y="2386461"/>
                  <a:pt x="8556809" y="2447208"/>
                </a:cubicBezTo>
                <a:cubicBezTo>
                  <a:pt x="8578899" y="2507956"/>
                  <a:pt x="8590288" y="2539365"/>
                  <a:pt x="8590979" y="2541438"/>
                </a:cubicBezTo>
                <a:cubicBezTo>
                  <a:pt x="8726971" y="2489662"/>
                  <a:pt x="8841218" y="2463775"/>
                  <a:pt x="8933720" y="2463775"/>
                </a:cubicBezTo>
                <a:cubicBezTo>
                  <a:pt x="8998610" y="2463775"/>
                  <a:pt x="9046932" y="2479481"/>
                  <a:pt x="9078687" y="2510892"/>
                </a:cubicBezTo>
                <a:cubicBezTo>
                  <a:pt x="9110441" y="2542300"/>
                  <a:pt x="9126318" y="2592519"/>
                  <a:pt x="9126318" y="2661551"/>
                </a:cubicBezTo>
                <a:lnTo>
                  <a:pt x="9126318" y="2721608"/>
                </a:lnTo>
                <a:cubicBezTo>
                  <a:pt x="9108369" y="2723680"/>
                  <a:pt x="9083863" y="2726096"/>
                  <a:pt x="9052800" y="2728856"/>
                </a:cubicBezTo>
                <a:cubicBezTo>
                  <a:pt x="9021736" y="2731618"/>
                  <a:pt x="8993777" y="2734381"/>
                  <a:pt x="8968926" y="2737141"/>
                </a:cubicBezTo>
                <a:cubicBezTo>
                  <a:pt x="8944075" y="2739904"/>
                  <a:pt x="8920950" y="2742663"/>
                  <a:pt x="8899550" y="2745425"/>
                </a:cubicBezTo>
                <a:cubicBezTo>
                  <a:pt x="8743539" y="2760613"/>
                  <a:pt x="8626875" y="2796680"/>
                  <a:pt x="8549560" y="2853631"/>
                </a:cubicBezTo>
                <a:cubicBezTo>
                  <a:pt x="8472246" y="2910583"/>
                  <a:pt x="8433587" y="2998080"/>
                  <a:pt x="8433587" y="3116123"/>
                </a:cubicBezTo>
                <a:cubicBezTo>
                  <a:pt x="8433587" y="3225883"/>
                  <a:pt x="8466204" y="3309929"/>
                  <a:pt x="8531439" y="3368261"/>
                </a:cubicBezTo>
                <a:cubicBezTo>
                  <a:pt x="8596674" y="3426593"/>
                  <a:pt x="8682101" y="3455757"/>
                  <a:pt x="8787718" y="3455757"/>
                </a:cubicBezTo>
                <a:cubicBezTo>
                  <a:pt x="8865033" y="3455757"/>
                  <a:pt x="8930786" y="3442814"/>
                  <a:pt x="8984976" y="3416927"/>
                </a:cubicBezTo>
                <a:cubicBezTo>
                  <a:pt x="9039166" y="3391041"/>
                  <a:pt x="9094563" y="3350485"/>
                  <a:pt x="9151169" y="3295260"/>
                </a:cubicBezTo>
                <a:cubicBezTo>
                  <a:pt x="9151169" y="3298022"/>
                  <a:pt x="9158417" y="3321146"/>
                  <a:pt x="9172914" y="3364637"/>
                </a:cubicBezTo>
                <a:cubicBezTo>
                  <a:pt x="9187411" y="3408126"/>
                  <a:pt x="9195004" y="3431251"/>
                  <a:pt x="9195695" y="3434013"/>
                </a:cubicBezTo>
                <a:lnTo>
                  <a:pt x="9396576" y="3434013"/>
                </a:lnTo>
                <a:lnTo>
                  <a:pt x="9396576" y="2691581"/>
                </a:lnTo>
                <a:cubicBezTo>
                  <a:pt x="9396576" y="2542473"/>
                  <a:pt x="9361715" y="2434612"/>
                  <a:pt x="9291993" y="2367995"/>
                </a:cubicBezTo>
                <a:cubicBezTo>
                  <a:pt x="9222271" y="2301379"/>
                  <a:pt x="9110786" y="2268072"/>
                  <a:pt x="8957536" y="2268072"/>
                </a:cubicBezTo>
                <a:close/>
                <a:moveTo>
                  <a:pt x="5852698" y="2268072"/>
                </a:moveTo>
                <a:cubicBezTo>
                  <a:pt x="5676667" y="2268072"/>
                  <a:pt x="5540330" y="2321054"/>
                  <a:pt x="5443686" y="2427018"/>
                </a:cubicBezTo>
                <a:cubicBezTo>
                  <a:pt x="5347041" y="2532980"/>
                  <a:pt x="5298720" y="2677775"/>
                  <a:pt x="5298720" y="2861397"/>
                </a:cubicBezTo>
                <a:cubicBezTo>
                  <a:pt x="5298720" y="3039499"/>
                  <a:pt x="5347041" y="3183084"/>
                  <a:pt x="5443686" y="3292153"/>
                </a:cubicBezTo>
                <a:cubicBezTo>
                  <a:pt x="5540330" y="3401224"/>
                  <a:pt x="5672870" y="3455757"/>
                  <a:pt x="5841307" y="3455757"/>
                </a:cubicBezTo>
                <a:cubicBezTo>
                  <a:pt x="6016647" y="3455757"/>
                  <a:pt x="6152983" y="3402087"/>
                  <a:pt x="6250318" y="3294742"/>
                </a:cubicBezTo>
                <a:cubicBezTo>
                  <a:pt x="6347653" y="3187398"/>
                  <a:pt x="6396319" y="3042950"/>
                  <a:pt x="6396319" y="2861397"/>
                </a:cubicBezTo>
                <a:cubicBezTo>
                  <a:pt x="6396319" y="2681915"/>
                  <a:pt x="6348170" y="2538159"/>
                  <a:pt x="6251871" y="2430123"/>
                </a:cubicBezTo>
                <a:cubicBezTo>
                  <a:pt x="6155573" y="2322089"/>
                  <a:pt x="6022515" y="2268072"/>
                  <a:pt x="5852698" y="2268072"/>
                </a:cubicBezTo>
                <a:close/>
                <a:moveTo>
                  <a:pt x="4684956" y="2268072"/>
                </a:moveTo>
                <a:cubicBezTo>
                  <a:pt x="4543441" y="2268072"/>
                  <a:pt x="4414697" y="2325369"/>
                  <a:pt x="4298724" y="2439960"/>
                </a:cubicBezTo>
                <a:lnTo>
                  <a:pt x="4268696" y="2296029"/>
                </a:lnTo>
                <a:lnTo>
                  <a:pt x="4050213" y="2296029"/>
                </a:lnTo>
                <a:lnTo>
                  <a:pt x="4050213" y="3434013"/>
                </a:lnTo>
                <a:lnTo>
                  <a:pt x="4321504" y="3434013"/>
                </a:lnTo>
                <a:lnTo>
                  <a:pt x="4321504" y="2880036"/>
                </a:lnTo>
                <a:cubicBezTo>
                  <a:pt x="4321504" y="2768205"/>
                  <a:pt x="4328063" y="2685368"/>
                  <a:pt x="4341179" y="2631524"/>
                </a:cubicBezTo>
                <a:cubicBezTo>
                  <a:pt x="4363269" y="2585961"/>
                  <a:pt x="4398647" y="2548167"/>
                  <a:pt x="4447314" y="2518139"/>
                </a:cubicBezTo>
                <a:cubicBezTo>
                  <a:pt x="4495981" y="2488110"/>
                  <a:pt x="4549655" y="2473096"/>
                  <a:pt x="4608330" y="2473096"/>
                </a:cubicBezTo>
                <a:cubicBezTo>
                  <a:pt x="4683575" y="2473096"/>
                  <a:pt x="4735693" y="2495875"/>
                  <a:pt x="4764686" y="2541438"/>
                </a:cubicBezTo>
                <a:cubicBezTo>
                  <a:pt x="4793679" y="2586997"/>
                  <a:pt x="4808521" y="2655684"/>
                  <a:pt x="4809212" y="2747496"/>
                </a:cubicBezTo>
                <a:lnTo>
                  <a:pt x="4809212" y="3434013"/>
                </a:lnTo>
                <a:lnTo>
                  <a:pt x="5081541" y="3434013"/>
                </a:lnTo>
                <a:lnTo>
                  <a:pt x="5081541" y="2714360"/>
                </a:lnTo>
                <a:cubicBezTo>
                  <a:pt x="5081541" y="2569395"/>
                  <a:pt x="5048579" y="2458771"/>
                  <a:pt x="4982653" y="2382491"/>
                </a:cubicBezTo>
                <a:cubicBezTo>
                  <a:pt x="4916728" y="2306213"/>
                  <a:pt x="4817496" y="2268072"/>
                  <a:pt x="4684956" y="2268072"/>
                </a:cubicBezTo>
                <a:close/>
                <a:moveTo>
                  <a:pt x="7928908" y="1898409"/>
                </a:moveTo>
                <a:lnTo>
                  <a:pt x="7928908" y="2130355"/>
                </a:lnTo>
                <a:lnTo>
                  <a:pt x="8201236" y="2130355"/>
                </a:lnTo>
                <a:lnTo>
                  <a:pt x="8201236" y="1898409"/>
                </a:lnTo>
                <a:close/>
                <a:moveTo>
                  <a:pt x="7646494" y="1859061"/>
                </a:moveTo>
                <a:lnTo>
                  <a:pt x="7375201" y="1876664"/>
                </a:lnTo>
                <a:lnTo>
                  <a:pt x="7375201" y="2244256"/>
                </a:lnTo>
                <a:cubicBezTo>
                  <a:pt x="7375201" y="2307074"/>
                  <a:pt x="7378652" y="2372309"/>
                  <a:pt x="7385555" y="2439960"/>
                </a:cubicBezTo>
                <a:cubicBezTo>
                  <a:pt x="7318594" y="2325369"/>
                  <a:pt x="7204347" y="2268072"/>
                  <a:pt x="7042814" y="2268072"/>
                </a:cubicBezTo>
                <a:cubicBezTo>
                  <a:pt x="6894396" y="2268072"/>
                  <a:pt x="6777906" y="2321745"/>
                  <a:pt x="6693343" y="2429088"/>
                </a:cubicBezTo>
                <a:cubicBezTo>
                  <a:pt x="6608779" y="2536432"/>
                  <a:pt x="6566497" y="2678464"/>
                  <a:pt x="6566497" y="2855185"/>
                </a:cubicBezTo>
                <a:cubicBezTo>
                  <a:pt x="6566497" y="3037428"/>
                  <a:pt x="6608951" y="3183084"/>
                  <a:pt x="6693861" y="3292153"/>
                </a:cubicBezTo>
                <a:cubicBezTo>
                  <a:pt x="6778769" y="3401224"/>
                  <a:pt x="6895432" y="3455757"/>
                  <a:pt x="7043849" y="3455757"/>
                </a:cubicBezTo>
                <a:cubicBezTo>
                  <a:pt x="7085269" y="3455757"/>
                  <a:pt x="7123063" y="3451789"/>
                  <a:pt x="7157234" y="3443850"/>
                </a:cubicBezTo>
                <a:cubicBezTo>
                  <a:pt x="7191404" y="3435911"/>
                  <a:pt x="7219707" y="3426593"/>
                  <a:pt x="7242142" y="3415893"/>
                </a:cubicBezTo>
                <a:cubicBezTo>
                  <a:pt x="7264578" y="3405192"/>
                  <a:pt x="7285460" y="3391041"/>
                  <a:pt x="7304788" y="3373439"/>
                </a:cubicBezTo>
                <a:cubicBezTo>
                  <a:pt x="7324117" y="3355835"/>
                  <a:pt x="7338786" y="3340303"/>
                  <a:pt x="7348796" y="3326842"/>
                </a:cubicBezTo>
                <a:cubicBezTo>
                  <a:pt x="7358805" y="3313381"/>
                  <a:pt x="7369678" y="3297331"/>
                  <a:pt x="7381413" y="3278692"/>
                </a:cubicBezTo>
                <a:lnTo>
                  <a:pt x="7411441" y="3434013"/>
                </a:lnTo>
                <a:lnTo>
                  <a:pt x="7646494" y="3434013"/>
                </a:lnTo>
                <a:close/>
                <a:moveTo>
                  <a:pt x="2231473" y="760654"/>
                </a:moveTo>
                <a:cubicBezTo>
                  <a:pt x="1358184" y="760654"/>
                  <a:pt x="650245" y="1468594"/>
                  <a:pt x="650245" y="2341884"/>
                </a:cubicBezTo>
                <a:cubicBezTo>
                  <a:pt x="650245" y="3215171"/>
                  <a:pt x="1358184" y="3923109"/>
                  <a:pt x="2231473" y="3923109"/>
                </a:cubicBezTo>
                <a:cubicBezTo>
                  <a:pt x="2286055" y="3923109"/>
                  <a:pt x="2339989" y="3920343"/>
                  <a:pt x="2393146" y="3914945"/>
                </a:cubicBezTo>
                <a:lnTo>
                  <a:pt x="2506036" y="3897716"/>
                </a:lnTo>
                <a:lnTo>
                  <a:pt x="2562722" y="3890974"/>
                </a:lnTo>
                <a:lnTo>
                  <a:pt x="2585730" y="3881835"/>
                </a:lnTo>
                <a:lnTo>
                  <a:pt x="2665156" y="3861413"/>
                </a:lnTo>
                <a:lnTo>
                  <a:pt x="2662598" y="3851303"/>
                </a:lnTo>
                <a:lnTo>
                  <a:pt x="2697456" y="3837457"/>
                </a:lnTo>
                <a:lnTo>
                  <a:pt x="2718943" y="3822114"/>
                </a:lnTo>
                <a:lnTo>
                  <a:pt x="2801833" y="3771823"/>
                </a:lnTo>
                <a:cubicBezTo>
                  <a:pt x="2889688" y="3699317"/>
                  <a:pt x="2945687" y="3589591"/>
                  <a:pt x="2945687" y="3466784"/>
                </a:cubicBezTo>
                <a:cubicBezTo>
                  <a:pt x="2945687" y="3248463"/>
                  <a:pt x="2768703" y="3071478"/>
                  <a:pt x="2550380" y="3071478"/>
                </a:cubicBezTo>
                <a:lnTo>
                  <a:pt x="2520534" y="3074487"/>
                </a:lnTo>
                <a:lnTo>
                  <a:pt x="2514301" y="3076678"/>
                </a:lnTo>
                <a:cubicBezTo>
                  <a:pt x="2489299" y="3083873"/>
                  <a:pt x="2462583" y="3090070"/>
                  <a:pt x="2434470" y="3095135"/>
                </a:cubicBezTo>
                <a:lnTo>
                  <a:pt x="2414974" y="3096811"/>
                </a:lnTo>
                <a:lnTo>
                  <a:pt x="2396509" y="3102544"/>
                </a:lnTo>
                <a:lnTo>
                  <a:pt x="2366381" y="3118895"/>
                </a:lnTo>
                <a:lnTo>
                  <a:pt x="2231473" y="3132495"/>
                </a:lnTo>
                <a:cubicBezTo>
                  <a:pt x="1794829" y="3132495"/>
                  <a:pt x="1440858" y="2778525"/>
                  <a:pt x="1440858" y="2341884"/>
                </a:cubicBezTo>
                <a:cubicBezTo>
                  <a:pt x="1440858" y="1905238"/>
                  <a:pt x="1794829" y="1551268"/>
                  <a:pt x="2231473" y="1551268"/>
                </a:cubicBezTo>
                <a:cubicBezTo>
                  <a:pt x="2668118" y="1551268"/>
                  <a:pt x="3022088" y="1905238"/>
                  <a:pt x="3022088" y="2341884"/>
                </a:cubicBezTo>
                <a:lnTo>
                  <a:pt x="3020474" y="2357894"/>
                </a:lnTo>
                <a:lnTo>
                  <a:pt x="3022523" y="2357915"/>
                </a:lnTo>
                <a:lnTo>
                  <a:pt x="3022523" y="3273985"/>
                </a:lnTo>
                <a:lnTo>
                  <a:pt x="3030880" y="3273985"/>
                </a:lnTo>
                <a:lnTo>
                  <a:pt x="3027713" y="3306056"/>
                </a:lnTo>
                <a:cubicBezTo>
                  <a:pt x="3027713" y="3527440"/>
                  <a:pt x="3203438" y="3706910"/>
                  <a:pt x="3420207" y="3706910"/>
                </a:cubicBezTo>
                <a:cubicBezTo>
                  <a:pt x="3636976" y="3706910"/>
                  <a:pt x="3812702" y="3527440"/>
                  <a:pt x="3812702" y="3306056"/>
                </a:cubicBezTo>
                <a:lnTo>
                  <a:pt x="3809537" y="3273985"/>
                </a:lnTo>
                <a:lnTo>
                  <a:pt x="3812699" y="3273985"/>
                </a:lnTo>
                <a:lnTo>
                  <a:pt x="3812699" y="2341913"/>
                </a:lnTo>
                <a:lnTo>
                  <a:pt x="3812702" y="2341884"/>
                </a:lnTo>
                <a:lnTo>
                  <a:pt x="3812699" y="2341852"/>
                </a:lnTo>
                <a:lnTo>
                  <a:pt x="3812699" y="2255686"/>
                </a:lnTo>
                <a:lnTo>
                  <a:pt x="3808348" y="2255686"/>
                </a:lnTo>
                <a:lnTo>
                  <a:pt x="3804538" y="2180210"/>
                </a:lnTo>
                <a:cubicBezTo>
                  <a:pt x="3723562" y="1382866"/>
                  <a:pt x="3050182" y="760654"/>
                  <a:pt x="2231473" y="760654"/>
                </a:cubicBezTo>
                <a:close/>
                <a:moveTo>
                  <a:pt x="2179183" y="0"/>
                </a:moveTo>
                <a:cubicBezTo>
                  <a:pt x="3081339" y="0"/>
                  <a:pt x="3855386" y="533293"/>
                  <a:pt x="4186025" y="1293327"/>
                </a:cubicBezTo>
                <a:lnTo>
                  <a:pt x="4199000" y="1327798"/>
                </a:lnTo>
                <a:lnTo>
                  <a:pt x="11075336" y="1327798"/>
                </a:lnTo>
                <a:lnTo>
                  <a:pt x="11090677" y="1329302"/>
                </a:lnTo>
                <a:lnTo>
                  <a:pt x="11565268" y="1329302"/>
                </a:lnTo>
                <a:cubicBezTo>
                  <a:pt x="11844844" y="1329302"/>
                  <a:pt x="12071485" y="1549657"/>
                  <a:pt x="12071485" y="1821477"/>
                </a:cubicBezTo>
                <a:lnTo>
                  <a:pt x="12071485" y="5026005"/>
                </a:lnTo>
                <a:lnTo>
                  <a:pt x="12071485" y="5028041"/>
                </a:lnTo>
                <a:lnTo>
                  <a:pt x="12071485" y="5773855"/>
                </a:lnTo>
                <a:lnTo>
                  <a:pt x="12071485" y="5816308"/>
                </a:lnTo>
                <a:lnTo>
                  <a:pt x="12071485" y="5941696"/>
                </a:lnTo>
                <a:lnTo>
                  <a:pt x="12066367" y="5941696"/>
                </a:lnTo>
                <a:lnTo>
                  <a:pt x="12066367" y="6212241"/>
                </a:lnTo>
                <a:cubicBezTo>
                  <a:pt x="12066367" y="6494637"/>
                  <a:pt x="11837440" y="6723564"/>
                  <a:pt x="11555044" y="6723564"/>
                </a:cubicBezTo>
                <a:lnTo>
                  <a:pt x="511324" y="6723564"/>
                </a:lnTo>
                <a:cubicBezTo>
                  <a:pt x="228928" y="6723564"/>
                  <a:pt x="1" y="6494637"/>
                  <a:pt x="1" y="6212241"/>
                </a:cubicBezTo>
                <a:lnTo>
                  <a:pt x="1" y="5799876"/>
                </a:lnTo>
                <a:lnTo>
                  <a:pt x="629" y="5793652"/>
                </a:lnTo>
                <a:lnTo>
                  <a:pt x="0" y="5793652"/>
                </a:lnTo>
                <a:lnTo>
                  <a:pt x="0" y="5003349"/>
                </a:lnTo>
                <a:lnTo>
                  <a:pt x="1180" y="5003349"/>
                </a:lnTo>
                <a:lnTo>
                  <a:pt x="1180" y="2715653"/>
                </a:lnTo>
                <a:lnTo>
                  <a:pt x="1180" y="2715651"/>
                </a:lnTo>
                <a:lnTo>
                  <a:pt x="1180" y="2117586"/>
                </a:lnTo>
                <a:cubicBezTo>
                  <a:pt x="1180" y="948075"/>
                  <a:pt x="976303" y="0"/>
                  <a:pt x="2179183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F5528-5681-42CE-81F6-215F087343EC}"/>
              </a:ext>
            </a:extLst>
          </p:cNvPr>
          <p:cNvSpPr txBox="1"/>
          <p:nvPr/>
        </p:nvSpPr>
        <p:spPr>
          <a:xfrm>
            <a:off x="595450" y="5055141"/>
            <a:ext cx="2503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xygen" panose="02000503000000000000" pitchFamily="2" charset="0"/>
              </a:rPr>
              <a:t>DREAM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E5A7A9-F8BA-4F9D-A00E-129AA6C922F0}"/>
              </a:ext>
            </a:extLst>
          </p:cNvPr>
          <p:cNvSpPr txBox="1"/>
          <p:nvPr/>
        </p:nvSpPr>
        <p:spPr>
          <a:xfrm>
            <a:off x="2143265" y="5048647"/>
            <a:ext cx="3082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Oxygen" panose="02000503000000000000" pitchFamily="2" charset="0"/>
              </a:rPr>
              <a:t>  LEARN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944DEE-1BE1-4322-8F44-1093EEC4B5FE}"/>
              </a:ext>
            </a:extLst>
          </p:cNvPr>
          <p:cNvSpPr txBox="1"/>
          <p:nvPr/>
        </p:nvSpPr>
        <p:spPr>
          <a:xfrm>
            <a:off x="4213957" y="5053039"/>
            <a:ext cx="314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Oxygen" panose="02000503000000000000" pitchFamily="2" charset="0"/>
              </a:rPr>
              <a:t>  ENDURE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DC27A-ACBB-4B79-8180-3E458399CE85}"/>
              </a:ext>
            </a:extLst>
          </p:cNvPr>
          <p:cNvSpPr txBox="1"/>
          <p:nvPr/>
        </p:nvSpPr>
        <p:spPr>
          <a:xfrm>
            <a:off x="6599612" y="5050938"/>
            <a:ext cx="314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Oxygen" panose="02000503000000000000" pitchFamily="2" charset="0"/>
              </a:rPr>
              <a:t> INNOVATE</a:t>
            </a:r>
          </a:p>
        </p:txBody>
      </p:sp>
    </p:spTree>
    <p:extLst>
      <p:ext uri="{BB962C8B-B14F-4D97-AF65-F5344CB8AC3E}">
        <p14:creationId xmlns:p14="http://schemas.microsoft.com/office/powerpoint/2010/main" val="3818628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32694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Oxygen" panose="02000503000000000000" pitchFamily="2" charset="0"/>
              </a:rPr>
              <a:t>KEEPING</a:t>
            </a:r>
            <a:endParaRPr lang="en-AU" sz="6000" b="1" dirty="0"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220379"/>
            <a:ext cx="370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Oxygen" panose="02000503000000000000" pitchFamily="2" charset="0"/>
              </a:rPr>
              <a:t>HOUSE</a:t>
            </a:r>
            <a:endParaRPr lang="en-AU" sz="7200" b="1" dirty="0">
              <a:latin typeface="Oxygen" panose="02000503000000000000" pitchFamily="2" charset="0"/>
            </a:endParaRPr>
          </a:p>
        </p:txBody>
      </p:sp>
      <p:pic>
        <p:nvPicPr>
          <p:cNvPr id="11268" name="Picture 4" descr="sweep Icon - Free PNG &amp; SVG 582265 - Noun Project">
            <a:extLst>
              <a:ext uri="{FF2B5EF4-FFF2-40B4-BE49-F238E27FC236}">
                <a16:creationId xmlns:a16="http://schemas.microsoft.com/office/drawing/2014/main" id="{96FB170F-152A-48C9-BC89-5E3B2A2E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36" y="1588736"/>
            <a:ext cx="3016249" cy="371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672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97032"/>
            <a:ext cx="370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DO NOT ENTER</a:t>
            </a:r>
            <a:endParaRPr lang="en-AU" sz="36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F7D6F41-B301-4A4C-80DD-E68CE9E1BDBE}"/>
              </a:ext>
            </a:extLst>
          </p:cNvPr>
          <p:cNvSpPr/>
          <p:nvPr/>
        </p:nvSpPr>
        <p:spPr>
          <a:xfrm>
            <a:off x="468949" y="1920881"/>
            <a:ext cx="1505860" cy="3247175"/>
          </a:xfrm>
          <a:custGeom>
            <a:avLst/>
            <a:gdLst>
              <a:gd name="connsiteX0" fmla="*/ 310348 w 2466830"/>
              <a:gd name="connsiteY0" fmla="*/ 1183651 h 4754186"/>
              <a:gd name="connsiteX1" fmla="*/ 2153487 w 2466830"/>
              <a:gd name="connsiteY1" fmla="*/ 1183651 h 4754186"/>
              <a:gd name="connsiteX2" fmla="*/ 2457530 w 2466830"/>
              <a:gd name="connsiteY2" fmla="*/ 1431454 h 4754186"/>
              <a:gd name="connsiteX3" fmla="*/ 2459738 w 2466830"/>
              <a:gd name="connsiteY3" fmla="*/ 1453353 h 4754186"/>
              <a:gd name="connsiteX4" fmla="*/ 2466830 w 2466830"/>
              <a:gd name="connsiteY4" fmla="*/ 1488483 h 4754186"/>
              <a:gd name="connsiteX5" fmla="*/ 2466830 w 2466830"/>
              <a:gd name="connsiteY5" fmla="*/ 3136448 h 4754186"/>
              <a:gd name="connsiteX6" fmla="*/ 2289814 w 2466830"/>
              <a:gd name="connsiteY6" fmla="*/ 3313464 h 4754186"/>
              <a:gd name="connsiteX7" fmla="*/ 2112798 w 2466830"/>
              <a:gd name="connsiteY7" fmla="*/ 3136448 h 4754186"/>
              <a:gd name="connsiteX8" fmla="*/ 2112798 w 2466830"/>
              <a:gd name="connsiteY8" fmla="*/ 3045699 h 4754186"/>
              <a:gd name="connsiteX9" fmla="*/ 2108101 w 2466830"/>
              <a:gd name="connsiteY9" fmla="*/ 3045699 h 4754186"/>
              <a:gd name="connsiteX10" fmla="*/ 2108101 w 2466830"/>
              <a:gd name="connsiteY10" fmla="*/ 1762466 h 4754186"/>
              <a:gd name="connsiteX11" fmla="*/ 1990113 w 2466830"/>
              <a:gd name="connsiteY11" fmla="*/ 1644478 h 4754186"/>
              <a:gd name="connsiteX12" fmla="*/ 1872125 w 2466830"/>
              <a:gd name="connsiteY12" fmla="*/ 1762466 h 4754186"/>
              <a:gd name="connsiteX13" fmla="*/ 1872125 w 2466830"/>
              <a:gd name="connsiteY13" fmla="*/ 3208023 h 4754186"/>
              <a:gd name="connsiteX14" fmla="*/ 1872243 w 2466830"/>
              <a:gd name="connsiteY14" fmla="*/ 3208607 h 4754186"/>
              <a:gd name="connsiteX15" fmla="*/ 1872242 w 2466830"/>
              <a:gd name="connsiteY15" fmla="*/ 4495015 h 4754186"/>
              <a:gd name="connsiteX16" fmla="*/ 1613072 w 2466830"/>
              <a:gd name="connsiteY16" fmla="*/ 4754185 h 4754186"/>
              <a:gd name="connsiteX17" fmla="*/ 1613073 w 2466830"/>
              <a:gd name="connsiteY17" fmla="*/ 4754184 h 4754186"/>
              <a:gd name="connsiteX18" fmla="*/ 1353903 w 2466830"/>
              <a:gd name="connsiteY18" fmla="*/ 4495014 h 4754186"/>
              <a:gd name="connsiteX19" fmla="*/ 1353903 w 2466830"/>
              <a:gd name="connsiteY19" fmla="*/ 3045699 h 4754186"/>
              <a:gd name="connsiteX20" fmla="*/ 1343196 w 2466830"/>
              <a:gd name="connsiteY20" fmla="*/ 3045699 h 4754186"/>
              <a:gd name="connsiteX21" fmla="*/ 1337729 w 2466830"/>
              <a:gd name="connsiteY21" fmla="*/ 3018619 h 4754186"/>
              <a:gd name="connsiteX22" fmla="*/ 1229013 w 2466830"/>
              <a:gd name="connsiteY22" fmla="*/ 2946557 h 4754186"/>
              <a:gd name="connsiteX23" fmla="*/ 1120297 w 2466830"/>
              <a:gd name="connsiteY23" fmla="*/ 3018619 h 4754186"/>
              <a:gd name="connsiteX24" fmla="*/ 1114830 w 2466830"/>
              <a:gd name="connsiteY24" fmla="*/ 3045699 h 4754186"/>
              <a:gd name="connsiteX25" fmla="*/ 1106936 w 2466830"/>
              <a:gd name="connsiteY25" fmla="*/ 3045699 h 4754186"/>
              <a:gd name="connsiteX26" fmla="*/ 1106935 w 2466830"/>
              <a:gd name="connsiteY26" fmla="*/ 4495016 h 4754186"/>
              <a:gd name="connsiteX27" fmla="*/ 847765 w 2466830"/>
              <a:gd name="connsiteY27" fmla="*/ 4754186 h 4754186"/>
              <a:gd name="connsiteX28" fmla="*/ 847766 w 2466830"/>
              <a:gd name="connsiteY28" fmla="*/ 4754185 h 4754186"/>
              <a:gd name="connsiteX29" fmla="*/ 588596 w 2466830"/>
              <a:gd name="connsiteY29" fmla="*/ 4495015 h 4754186"/>
              <a:gd name="connsiteX30" fmla="*/ 588596 w 2466830"/>
              <a:gd name="connsiteY30" fmla="*/ 3045699 h 4754186"/>
              <a:gd name="connsiteX31" fmla="*/ 585901 w 2466830"/>
              <a:gd name="connsiteY31" fmla="*/ 3045699 h 4754186"/>
              <a:gd name="connsiteX32" fmla="*/ 585901 w 2466830"/>
              <a:gd name="connsiteY32" fmla="*/ 1762466 h 4754186"/>
              <a:gd name="connsiteX33" fmla="*/ 467913 w 2466830"/>
              <a:gd name="connsiteY33" fmla="*/ 1644478 h 4754186"/>
              <a:gd name="connsiteX34" fmla="*/ 349925 w 2466830"/>
              <a:gd name="connsiteY34" fmla="*/ 1762466 h 4754186"/>
              <a:gd name="connsiteX35" fmla="*/ 349925 w 2466830"/>
              <a:gd name="connsiteY35" fmla="*/ 3175811 h 4754186"/>
              <a:gd name="connsiteX36" fmla="*/ 343961 w 2466830"/>
              <a:gd name="connsiteY36" fmla="*/ 3205351 h 4754186"/>
              <a:gd name="connsiteX37" fmla="*/ 180856 w 2466830"/>
              <a:gd name="connsiteY37" fmla="*/ 3313464 h 4754186"/>
              <a:gd name="connsiteX38" fmla="*/ 3840 w 2466830"/>
              <a:gd name="connsiteY38" fmla="*/ 3136448 h 4754186"/>
              <a:gd name="connsiteX39" fmla="*/ 3840 w 2466830"/>
              <a:gd name="connsiteY39" fmla="*/ 2773443 h 4754186"/>
              <a:gd name="connsiteX40" fmla="*/ 0 w 2466830"/>
              <a:gd name="connsiteY40" fmla="*/ 2735351 h 4754186"/>
              <a:gd name="connsiteX41" fmla="*/ 0 w 2466830"/>
              <a:gd name="connsiteY41" fmla="*/ 1493999 h 4754186"/>
              <a:gd name="connsiteX42" fmla="*/ 310348 w 2466830"/>
              <a:gd name="connsiteY42" fmla="*/ 1183651 h 4754186"/>
              <a:gd name="connsiteX43" fmla="*/ 1230885 w 2466830"/>
              <a:gd name="connsiteY43" fmla="*/ 0 h 4754186"/>
              <a:gd name="connsiteX44" fmla="*/ 1691817 w 2466830"/>
              <a:gd name="connsiteY44" fmla="*/ 500310 h 4754186"/>
              <a:gd name="connsiteX45" fmla="*/ 1230885 w 2466830"/>
              <a:gd name="connsiteY45" fmla="*/ 1000620 h 4754186"/>
              <a:gd name="connsiteX46" fmla="*/ 769953 w 2466830"/>
              <a:gd name="connsiteY46" fmla="*/ 500310 h 4754186"/>
              <a:gd name="connsiteX47" fmla="*/ 1230885 w 2466830"/>
              <a:gd name="connsiteY47" fmla="*/ 0 h 475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66830" h="4754186">
                <a:moveTo>
                  <a:pt x="310348" y="1183651"/>
                </a:moveTo>
                <a:lnTo>
                  <a:pt x="2153487" y="1183651"/>
                </a:lnTo>
                <a:cubicBezTo>
                  <a:pt x="2303462" y="1183651"/>
                  <a:pt x="2428591" y="1290033"/>
                  <a:pt x="2457530" y="1431454"/>
                </a:cubicBezTo>
                <a:lnTo>
                  <a:pt x="2459738" y="1453353"/>
                </a:lnTo>
                <a:lnTo>
                  <a:pt x="2466830" y="1488483"/>
                </a:lnTo>
                <a:lnTo>
                  <a:pt x="2466830" y="3136448"/>
                </a:lnTo>
                <a:cubicBezTo>
                  <a:pt x="2466830" y="3234211"/>
                  <a:pt x="2387577" y="3313464"/>
                  <a:pt x="2289814" y="3313464"/>
                </a:cubicBezTo>
                <a:cubicBezTo>
                  <a:pt x="2192051" y="3313464"/>
                  <a:pt x="2112798" y="3234211"/>
                  <a:pt x="2112798" y="3136448"/>
                </a:cubicBezTo>
                <a:lnTo>
                  <a:pt x="2112798" y="3045699"/>
                </a:lnTo>
                <a:lnTo>
                  <a:pt x="2108101" y="3045699"/>
                </a:lnTo>
                <a:lnTo>
                  <a:pt x="2108101" y="1762466"/>
                </a:lnTo>
                <a:cubicBezTo>
                  <a:pt x="2108101" y="1697303"/>
                  <a:pt x="2055276" y="1644478"/>
                  <a:pt x="1990113" y="1644478"/>
                </a:cubicBezTo>
                <a:cubicBezTo>
                  <a:pt x="1924950" y="1644478"/>
                  <a:pt x="1872125" y="1697303"/>
                  <a:pt x="1872125" y="1762466"/>
                </a:cubicBezTo>
                <a:lnTo>
                  <a:pt x="1872125" y="3208023"/>
                </a:lnTo>
                <a:lnTo>
                  <a:pt x="1872243" y="3208607"/>
                </a:lnTo>
                <a:lnTo>
                  <a:pt x="1872242" y="4495015"/>
                </a:lnTo>
                <a:cubicBezTo>
                  <a:pt x="1872242" y="4638151"/>
                  <a:pt x="1756208" y="4754185"/>
                  <a:pt x="1613072" y="4754185"/>
                </a:cubicBezTo>
                <a:lnTo>
                  <a:pt x="1613073" y="4754184"/>
                </a:lnTo>
                <a:cubicBezTo>
                  <a:pt x="1469937" y="4754184"/>
                  <a:pt x="1353903" y="4638150"/>
                  <a:pt x="1353903" y="4495014"/>
                </a:cubicBezTo>
                <a:lnTo>
                  <a:pt x="1353903" y="3045699"/>
                </a:lnTo>
                <a:lnTo>
                  <a:pt x="1343196" y="3045699"/>
                </a:lnTo>
                <a:lnTo>
                  <a:pt x="1337729" y="3018619"/>
                </a:lnTo>
                <a:cubicBezTo>
                  <a:pt x="1319817" y="2976271"/>
                  <a:pt x="1277885" y="2946557"/>
                  <a:pt x="1229013" y="2946557"/>
                </a:cubicBezTo>
                <a:cubicBezTo>
                  <a:pt x="1180141" y="2946557"/>
                  <a:pt x="1138209" y="2976271"/>
                  <a:pt x="1120297" y="3018619"/>
                </a:cubicBezTo>
                <a:lnTo>
                  <a:pt x="1114830" y="3045699"/>
                </a:lnTo>
                <a:lnTo>
                  <a:pt x="1106936" y="3045699"/>
                </a:lnTo>
                <a:lnTo>
                  <a:pt x="1106935" y="4495016"/>
                </a:lnTo>
                <a:cubicBezTo>
                  <a:pt x="1106935" y="4638152"/>
                  <a:pt x="990901" y="4754186"/>
                  <a:pt x="847765" y="4754186"/>
                </a:cubicBezTo>
                <a:lnTo>
                  <a:pt x="847766" y="4754185"/>
                </a:lnTo>
                <a:cubicBezTo>
                  <a:pt x="704630" y="4754185"/>
                  <a:pt x="588596" y="4638151"/>
                  <a:pt x="588596" y="4495015"/>
                </a:cubicBezTo>
                <a:lnTo>
                  <a:pt x="588596" y="3045699"/>
                </a:lnTo>
                <a:lnTo>
                  <a:pt x="585901" y="3045699"/>
                </a:lnTo>
                <a:lnTo>
                  <a:pt x="585901" y="1762466"/>
                </a:lnTo>
                <a:cubicBezTo>
                  <a:pt x="585901" y="1697303"/>
                  <a:pt x="533076" y="1644478"/>
                  <a:pt x="467913" y="1644478"/>
                </a:cubicBezTo>
                <a:cubicBezTo>
                  <a:pt x="402750" y="1644478"/>
                  <a:pt x="349925" y="1697303"/>
                  <a:pt x="349925" y="1762466"/>
                </a:cubicBezTo>
                <a:lnTo>
                  <a:pt x="349925" y="3175811"/>
                </a:lnTo>
                <a:lnTo>
                  <a:pt x="343961" y="3205351"/>
                </a:lnTo>
                <a:cubicBezTo>
                  <a:pt x="317089" y="3268884"/>
                  <a:pt x="254178" y="3313464"/>
                  <a:pt x="180856" y="3313464"/>
                </a:cubicBezTo>
                <a:cubicBezTo>
                  <a:pt x="83093" y="3313464"/>
                  <a:pt x="3840" y="3234211"/>
                  <a:pt x="3840" y="3136448"/>
                </a:cubicBezTo>
                <a:lnTo>
                  <a:pt x="3840" y="2773443"/>
                </a:lnTo>
                <a:lnTo>
                  <a:pt x="0" y="2735351"/>
                </a:lnTo>
                <a:lnTo>
                  <a:pt x="0" y="1493999"/>
                </a:lnTo>
                <a:cubicBezTo>
                  <a:pt x="0" y="1322599"/>
                  <a:pt x="138948" y="1183651"/>
                  <a:pt x="310348" y="1183651"/>
                </a:cubicBezTo>
                <a:close/>
                <a:moveTo>
                  <a:pt x="1230885" y="0"/>
                </a:moveTo>
                <a:cubicBezTo>
                  <a:pt x="1485451" y="0"/>
                  <a:pt x="1691817" y="223996"/>
                  <a:pt x="1691817" y="500310"/>
                </a:cubicBezTo>
                <a:cubicBezTo>
                  <a:pt x="1691817" y="776624"/>
                  <a:pt x="1485451" y="1000620"/>
                  <a:pt x="1230885" y="1000620"/>
                </a:cubicBezTo>
                <a:cubicBezTo>
                  <a:pt x="976319" y="1000620"/>
                  <a:pt x="769953" y="776624"/>
                  <a:pt x="769953" y="500310"/>
                </a:cubicBezTo>
                <a:cubicBezTo>
                  <a:pt x="769953" y="223996"/>
                  <a:pt x="976319" y="0"/>
                  <a:pt x="1230885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371228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Oxygen" panose="02000503000000000000" pitchFamily="2" charset="0"/>
              </a:rPr>
              <a:t>PRIVATE</a:t>
            </a:r>
            <a:endParaRPr lang="en-AU" sz="60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D3E20EF-A9E0-4E6F-BCF9-AD55AAD80E98}"/>
              </a:ext>
            </a:extLst>
          </p:cNvPr>
          <p:cNvSpPr/>
          <p:nvPr/>
        </p:nvSpPr>
        <p:spPr>
          <a:xfrm>
            <a:off x="2054783" y="1945411"/>
            <a:ext cx="1475210" cy="324717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88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4093965" y="2143125"/>
            <a:ext cx="53863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Oxygen" panose="02000503000000000000" pitchFamily="2" charset="0"/>
              </a:rPr>
              <a:t>THIS BUILDING IS UNDER 24-HOUR VIDEO SURVEILLANCE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Oxygen" panose="02000503000000000000" pitchFamily="2" charset="0"/>
              </a:rPr>
              <a:t>CCTV SURVEILLANCE NOTICE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14" y="2028413"/>
            <a:ext cx="3885009" cy="4126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79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078259-2773-4875-A050-703D20EB3144}"/>
              </a:ext>
            </a:extLst>
          </p:cNvPr>
          <p:cNvSpPr/>
          <p:nvPr/>
        </p:nvSpPr>
        <p:spPr>
          <a:xfrm>
            <a:off x="1741272" y="1973778"/>
            <a:ext cx="1963505" cy="3929082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22D87C0-0435-4AAE-A54A-1A13B18C934F}"/>
              </a:ext>
            </a:extLst>
          </p:cNvPr>
          <p:cNvSpPr/>
          <p:nvPr/>
        </p:nvSpPr>
        <p:spPr>
          <a:xfrm rot="13257199">
            <a:off x="1208245" y="-10149"/>
            <a:ext cx="1226185" cy="3967855"/>
          </a:xfrm>
          <a:prstGeom prst="downArrow">
            <a:avLst>
              <a:gd name="adj1" fmla="val 50000"/>
              <a:gd name="adj2" fmla="val 63189"/>
            </a:avLst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543F8EB-DF69-470D-935B-6F0622A347D3}"/>
              </a:ext>
            </a:extLst>
          </p:cNvPr>
          <p:cNvCxnSpPr>
            <a:cxnSpLocks/>
          </p:cNvCxnSpPr>
          <p:nvPr/>
        </p:nvCxnSpPr>
        <p:spPr>
          <a:xfrm>
            <a:off x="698615" y="4606196"/>
            <a:ext cx="716416" cy="413659"/>
          </a:xfrm>
          <a:prstGeom prst="bentConnector3">
            <a:avLst>
              <a:gd name="adj1" fmla="val 52469"/>
            </a:avLst>
          </a:prstGeom>
          <a:ln w="381000">
            <a:solidFill>
              <a:srgbClr val="003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B2D5478-2689-4CE8-91EB-7BE0A0C3C655}"/>
              </a:ext>
            </a:extLst>
          </p:cNvPr>
          <p:cNvCxnSpPr>
            <a:cxnSpLocks/>
          </p:cNvCxnSpPr>
          <p:nvPr/>
        </p:nvCxnSpPr>
        <p:spPr>
          <a:xfrm>
            <a:off x="990488" y="5019855"/>
            <a:ext cx="716416" cy="413659"/>
          </a:xfrm>
          <a:prstGeom prst="bentConnector3">
            <a:avLst>
              <a:gd name="adj1" fmla="val 52469"/>
            </a:avLst>
          </a:prstGeom>
          <a:ln w="381000">
            <a:solidFill>
              <a:srgbClr val="003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A4B3E60-0BB9-4BA6-95CD-360C6484FF9F}"/>
              </a:ext>
            </a:extLst>
          </p:cNvPr>
          <p:cNvCxnSpPr>
            <a:cxnSpLocks/>
          </p:cNvCxnSpPr>
          <p:nvPr/>
        </p:nvCxnSpPr>
        <p:spPr>
          <a:xfrm>
            <a:off x="1282361" y="5433514"/>
            <a:ext cx="716416" cy="413659"/>
          </a:xfrm>
          <a:prstGeom prst="bentConnector3">
            <a:avLst>
              <a:gd name="adj1" fmla="val 52469"/>
            </a:avLst>
          </a:prstGeom>
          <a:ln w="381000">
            <a:solidFill>
              <a:srgbClr val="003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12ED4A3-8897-4C0E-8E4E-DD03B729E956}"/>
              </a:ext>
            </a:extLst>
          </p:cNvPr>
          <p:cNvCxnSpPr>
            <a:cxnSpLocks/>
          </p:cNvCxnSpPr>
          <p:nvPr/>
        </p:nvCxnSpPr>
        <p:spPr>
          <a:xfrm>
            <a:off x="459697" y="4188587"/>
            <a:ext cx="716416" cy="413659"/>
          </a:xfrm>
          <a:prstGeom prst="bentConnector3">
            <a:avLst>
              <a:gd name="adj1" fmla="val 52469"/>
            </a:avLst>
          </a:prstGeom>
          <a:ln w="381000">
            <a:solidFill>
              <a:srgbClr val="003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102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1"/>
            <a:ext cx="9906000" cy="3432542"/>
          </a:xfrm>
          <a:prstGeom prst="rect">
            <a:avLst/>
          </a:prstGeom>
          <a:solidFill>
            <a:srgbClr val="00A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Oxygen" panose="02000503000000000000" pitchFamily="2" charset="0"/>
              </a:rPr>
              <a:t>Level - 2</a:t>
            </a:r>
          </a:p>
        </p:txBody>
      </p:sp>
    </p:spTree>
    <p:extLst>
      <p:ext uri="{BB962C8B-B14F-4D97-AF65-F5344CB8AC3E}">
        <p14:creationId xmlns:p14="http://schemas.microsoft.com/office/powerpoint/2010/main" val="2090237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Messier 16 (The Eagle Nebula) | NASA">
            <a:extLst>
              <a:ext uri="{FF2B5EF4-FFF2-40B4-BE49-F238E27FC236}">
                <a16:creationId xmlns:a16="http://schemas.microsoft.com/office/drawing/2014/main" id="{2956368B-341B-46AB-B6BC-C7577677C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6014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EE6C906-A845-4651-B063-03FA22BE3987}"/>
              </a:ext>
            </a:extLst>
          </p:cNvPr>
          <p:cNvSpPr/>
          <p:nvPr/>
        </p:nvSpPr>
        <p:spPr>
          <a:xfrm>
            <a:off x="6601421" y="3"/>
            <a:ext cx="330458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D24F3D2-8BE6-4520-990B-7F54D0F8213D}"/>
              </a:ext>
            </a:extLst>
          </p:cNvPr>
          <p:cNvSpPr/>
          <p:nvPr/>
        </p:nvSpPr>
        <p:spPr>
          <a:xfrm>
            <a:off x="7848020" y="5513695"/>
            <a:ext cx="1763897" cy="937651"/>
          </a:xfrm>
          <a:custGeom>
            <a:avLst/>
            <a:gdLst/>
            <a:ahLst/>
            <a:cxnLst/>
            <a:rect l="l" t="t" r="r" b="b"/>
            <a:pathLst>
              <a:path w="9975459" h="4556494">
                <a:moveTo>
                  <a:pt x="9401469" y="3900388"/>
                </a:moveTo>
                <a:cubicBezTo>
                  <a:pt x="9385950" y="3900388"/>
                  <a:pt x="9370954" y="3905879"/>
                  <a:pt x="9356478" y="3916862"/>
                </a:cubicBezTo>
                <a:cubicBezTo>
                  <a:pt x="9342002" y="3927844"/>
                  <a:pt x="9332208" y="3940856"/>
                  <a:pt x="9327098" y="3955896"/>
                </a:cubicBezTo>
                <a:cubicBezTo>
                  <a:pt x="9322066" y="3970699"/>
                  <a:pt x="9323095" y="3983472"/>
                  <a:pt x="9330187" y="3994215"/>
                </a:cubicBezTo>
                <a:cubicBezTo>
                  <a:pt x="9337278" y="4004959"/>
                  <a:pt x="9348583" y="4010330"/>
                  <a:pt x="9364102" y="4010330"/>
                </a:cubicBezTo>
                <a:cubicBezTo>
                  <a:pt x="9379382" y="4010330"/>
                  <a:pt x="9394159" y="4004959"/>
                  <a:pt x="9408436" y="3994215"/>
                </a:cubicBezTo>
                <a:cubicBezTo>
                  <a:pt x="9422711" y="3983472"/>
                  <a:pt x="9432366" y="3970699"/>
                  <a:pt x="9437398" y="3955896"/>
                </a:cubicBezTo>
                <a:cubicBezTo>
                  <a:pt x="9442508" y="3940856"/>
                  <a:pt x="9441618" y="3927844"/>
                  <a:pt x="9434726" y="3916862"/>
                </a:cubicBezTo>
                <a:cubicBezTo>
                  <a:pt x="9427834" y="3905879"/>
                  <a:pt x="9416748" y="3900388"/>
                  <a:pt x="9401469" y="3900388"/>
                </a:cubicBezTo>
                <a:close/>
                <a:moveTo>
                  <a:pt x="5017752" y="3815514"/>
                </a:moveTo>
                <a:lnTo>
                  <a:pt x="4991950" y="3891435"/>
                </a:lnTo>
                <a:cubicBezTo>
                  <a:pt x="4979994" y="3906237"/>
                  <a:pt x="4964194" y="3918831"/>
                  <a:pt x="4944550" y="3929217"/>
                </a:cubicBezTo>
                <a:cubicBezTo>
                  <a:pt x="4924906" y="3939602"/>
                  <a:pt x="4904221" y="3944795"/>
                  <a:pt x="4882495" y="3944795"/>
                </a:cubicBezTo>
                <a:cubicBezTo>
                  <a:pt x="4864350" y="3944795"/>
                  <a:pt x="4851905" y="3940318"/>
                  <a:pt x="4845159" y="3931365"/>
                </a:cubicBezTo>
                <a:cubicBezTo>
                  <a:pt x="4838412" y="3922412"/>
                  <a:pt x="4837880" y="3909580"/>
                  <a:pt x="4843561" y="3892868"/>
                </a:cubicBezTo>
                <a:cubicBezTo>
                  <a:pt x="4851835" y="3868516"/>
                  <a:pt x="4866672" y="3850849"/>
                  <a:pt x="4888071" y="3839866"/>
                </a:cubicBezTo>
                <a:cubicBezTo>
                  <a:pt x="4909471" y="3828884"/>
                  <a:pt x="4939720" y="3821722"/>
                  <a:pt x="4978818" y="3818379"/>
                </a:cubicBezTo>
                <a:cubicBezTo>
                  <a:pt x="4979772" y="3818379"/>
                  <a:pt x="4986321" y="3817902"/>
                  <a:pt x="4998463" y="3816947"/>
                </a:cubicBezTo>
                <a:cubicBezTo>
                  <a:pt x="5010606" y="3815992"/>
                  <a:pt x="5017035" y="3815514"/>
                  <a:pt x="5017752" y="3815514"/>
                </a:cubicBezTo>
                <a:close/>
                <a:moveTo>
                  <a:pt x="2293602" y="3815514"/>
                </a:moveTo>
                <a:lnTo>
                  <a:pt x="2267801" y="3891435"/>
                </a:lnTo>
                <a:cubicBezTo>
                  <a:pt x="2255846" y="3906237"/>
                  <a:pt x="2240046" y="3918831"/>
                  <a:pt x="2220401" y="3929217"/>
                </a:cubicBezTo>
                <a:cubicBezTo>
                  <a:pt x="2200757" y="3939602"/>
                  <a:pt x="2180072" y="3944795"/>
                  <a:pt x="2158346" y="3944795"/>
                </a:cubicBezTo>
                <a:cubicBezTo>
                  <a:pt x="2140201" y="3944795"/>
                  <a:pt x="2127756" y="3940318"/>
                  <a:pt x="2121010" y="3931365"/>
                </a:cubicBezTo>
                <a:cubicBezTo>
                  <a:pt x="2114263" y="3922412"/>
                  <a:pt x="2113731" y="3909580"/>
                  <a:pt x="2119412" y="3892868"/>
                </a:cubicBezTo>
                <a:cubicBezTo>
                  <a:pt x="2127686" y="3868516"/>
                  <a:pt x="2142523" y="3850849"/>
                  <a:pt x="2163922" y="3839866"/>
                </a:cubicBezTo>
                <a:cubicBezTo>
                  <a:pt x="2185321" y="3828884"/>
                  <a:pt x="2215570" y="3821722"/>
                  <a:pt x="2254669" y="3818379"/>
                </a:cubicBezTo>
                <a:cubicBezTo>
                  <a:pt x="2255624" y="3818379"/>
                  <a:pt x="2262172" y="3817902"/>
                  <a:pt x="2274315" y="3816947"/>
                </a:cubicBezTo>
                <a:cubicBezTo>
                  <a:pt x="2286457" y="3815992"/>
                  <a:pt x="2292887" y="3815514"/>
                  <a:pt x="2293602" y="3815514"/>
                </a:cubicBezTo>
                <a:close/>
                <a:moveTo>
                  <a:pt x="7214209" y="3672267"/>
                </a:moveTo>
                <a:cubicBezTo>
                  <a:pt x="7244448" y="3672506"/>
                  <a:pt x="7263834" y="3683249"/>
                  <a:pt x="7272370" y="3704498"/>
                </a:cubicBezTo>
                <a:cubicBezTo>
                  <a:pt x="7280904" y="3725746"/>
                  <a:pt x="7278799" y="3755828"/>
                  <a:pt x="7266052" y="3794743"/>
                </a:cubicBezTo>
                <a:lnTo>
                  <a:pt x="7261430" y="3808352"/>
                </a:lnTo>
                <a:cubicBezTo>
                  <a:pt x="7231259" y="3895016"/>
                  <a:pt x="7183823" y="3938349"/>
                  <a:pt x="7119123" y="3938349"/>
                </a:cubicBezTo>
                <a:cubicBezTo>
                  <a:pt x="7088086" y="3938349"/>
                  <a:pt x="7068097" y="3925337"/>
                  <a:pt x="7059155" y="3899314"/>
                </a:cubicBezTo>
                <a:cubicBezTo>
                  <a:pt x="7050213" y="3873291"/>
                  <a:pt x="7052274" y="3841060"/>
                  <a:pt x="7065338" y="3802622"/>
                </a:cubicBezTo>
                <a:cubicBezTo>
                  <a:pt x="7078887" y="3762752"/>
                  <a:pt x="7098491" y="3731058"/>
                  <a:pt x="7124151" y="3707542"/>
                </a:cubicBezTo>
                <a:cubicBezTo>
                  <a:pt x="7149810" y="3684025"/>
                  <a:pt x="7179830" y="3672267"/>
                  <a:pt x="7214209" y="3672267"/>
                </a:cubicBezTo>
                <a:close/>
                <a:moveTo>
                  <a:pt x="1060558" y="3672267"/>
                </a:moveTo>
                <a:cubicBezTo>
                  <a:pt x="1092788" y="3672267"/>
                  <a:pt x="1113247" y="3683369"/>
                  <a:pt x="1121935" y="3705572"/>
                </a:cubicBezTo>
                <a:cubicBezTo>
                  <a:pt x="1130624" y="3727775"/>
                  <a:pt x="1126733" y="3763110"/>
                  <a:pt x="1110263" y="3811575"/>
                </a:cubicBezTo>
                <a:cubicBezTo>
                  <a:pt x="1080181" y="3897285"/>
                  <a:pt x="1033626" y="3940139"/>
                  <a:pt x="970597" y="3940139"/>
                </a:cubicBezTo>
                <a:cubicBezTo>
                  <a:pt x="941709" y="3940139"/>
                  <a:pt x="922744" y="3928680"/>
                  <a:pt x="913701" y="3905760"/>
                </a:cubicBezTo>
                <a:cubicBezTo>
                  <a:pt x="904659" y="3882840"/>
                  <a:pt x="907561" y="3849535"/>
                  <a:pt x="922408" y="3805845"/>
                </a:cubicBezTo>
                <a:cubicBezTo>
                  <a:pt x="937337" y="3761916"/>
                  <a:pt x="957051" y="3728671"/>
                  <a:pt x="981550" y="3706109"/>
                </a:cubicBezTo>
                <a:cubicBezTo>
                  <a:pt x="1006050" y="3683548"/>
                  <a:pt x="1032385" y="3672267"/>
                  <a:pt x="1060558" y="3672267"/>
                </a:cubicBezTo>
                <a:close/>
                <a:moveTo>
                  <a:pt x="3178572" y="3671551"/>
                </a:moveTo>
                <a:cubicBezTo>
                  <a:pt x="3210802" y="3671551"/>
                  <a:pt x="3231021" y="3683011"/>
                  <a:pt x="3239228" y="3705930"/>
                </a:cubicBezTo>
                <a:cubicBezTo>
                  <a:pt x="3247435" y="3728850"/>
                  <a:pt x="3244114" y="3762155"/>
                  <a:pt x="3229267" y="3805845"/>
                </a:cubicBezTo>
                <a:cubicBezTo>
                  <a:pt x="3214581" y="3849058"/>
                  <a:pt x="3195305" y="3882243"/>
                  <a:pt x="3171440" y="3905402"/>
                </a:cubicBezTo>
                <a:cubicBezTo>
                  <a:pt x="3147574" y="3928560"/>
                  <a:pt x="3119766" y="3940139"/>
                  <a:pt x="3088013" y="3940139"/>
                </a:cubicBezTo>
                <a:cubicBezTo>
                  <a:pt x="3056020" y="3940139"/>
                  <a:pt x="3035842" y="3928560"/>
                  <a:pt x="3027477" y="3905402"/>
                </a:cubicBezTo>
                <a:cubicBezTo>
                  <a:pt x="3019111" y="3882243"/>
                  <a:pt x="3022231" y="3849177"/>
                  <a:pt x="3036835" y="3806203"/>
                </a:cubicBezTo>
                <a:cubicBezTo>
                  <a:pt x="3051682" y="3762513"/>
                  <a:pt x="3071078" y="3729148"/>
                  <a:pt x="3095024" y="3706109"/>
                </a:cubicBezTo>
                <a:cubicBezTo>
                  <a:pt x="3118969" y="3683070"/>
                  <a:pt x="3146819" y="3671551"/>
                  <a:pt x="3178572" y="3671551"/>
                </a:cubicBezTo>
                <a:close/>
                <a:moveTo>
                  <a:pt x="8396026" y="3667612"/>
                </a:moveTo>
                <a:cubicBezTo>
                  <a:pt x="8421810" y="3667612"/>
                  <a:pt x="8439064" y="3676206"/>
                  <a:pt x="8447785" y="3693396"/>
                </a:cubicBezTo>
                <a:cubicBezTo>
                  <a:pt x="8456507" y="3710586"/>
                  <a:pt x="8455432" y="3735177"/>
                  <a:pt x="8444562" y="3767168"/>
                </a:cubicBezTo>
                <a:lnTo>
                  <a:pt x="8272666" y="3767168"/>
                </a:lnTo>
                <a:cubicBezTo>
                  <a:pt x="8286248" y="3734222"/>
                  <a:pt x="8304176" y="3709392"/>
                  <a:pt x="8326448" y="3692680"/>
                </a:cubicBezTo>
                <a:cubicBezTo>
                  <a:pt x="8348720" y="3675968"/>
                  <a:pt x="8371913" y="3667612"/>
                  <a:pt x="8396026" y="3667612"/>
                </a:cubicBezTo>
                <a:close/>
                <a:moveTo>
                  <a:pt x="5918384" y="3661830"/>
                </a:moveTo>
                <a:cubicBezTo>
                  <a:pt x="5943833" y="3661830"/>
                  <a:pt x="5960862" y="3670313"/>
                  <a:pt x="5969471" y="3687279"/>
                </a:cubicBezTo>
                <a:cubicBezTo>
                  <a:pt x="5978079" y="3704246"/>
                  <a:pt x="5977019" y="3728517"/>
                  <a:pt x="5966290" y="3760094"/>
                </a:cubicBezTo>
                <a:lnTo>
                  <a:pt x="5796626" y="3760094"/>
                </a:lnTo>
                <a:cubicBezTo>
                  <a:pt x="5810032" y="3727575"/>
                  <a:pt x="5827726" y="3703068"/>
                  <a:pt x="5849709" y="3686572"/>
                </a:cubicBezTo>
                <a:cubicBezTo>
                  <a:pt x="5871692" y="3670077"/>
                  <a:pt x="5894584" y="3661830"/>
                  <a:pt x="5918384" y="3661830"/>
                </a:cubicBezTo>
                <a:close/>
                <a:moveTo>
                  <a:pt x="6869282" y="3610313"/>
                </a:moveTo>
                <a:lnTo>
                  <a:pt x="6735530" y="4003884"/>
                </a:lnTo>
                <a:lnTo>
                  <a:pt x="6829357" y="4003884"/>
                </a:lnTo>
                <a:lnTo>
                  <a:pt x="6963108" y="3610313"/>
                </a:lnTo>
                <a:close/>
                <a:moveTo>
                  <a:pt x="2840208" y="3610313"/>
                </a:moveTo>
                <a:lnTo>
                  <a:pt x="2706457" y="4003884"/>
                </a:lnTo>
                <a:lnTo>
                  <a:pt x="2800284" y="4003884"/>
                </a:lnTo>
                <a:lnTo>
                  <a:pt x="2934035" y="3610313"/>
                </a:lnTo>
                <a:close/>
                <a:moveTo>
                  <a:pt x="1352015" y="3610313"/>
                </a:moveTo>
                <a:lnTo>
                  <a:pt x="1266945" y="3860637"/>
                </a:lnTo>
                <a:cubicBezTo>
                  <a:pt x="1250151" y="3910057"/>
                  <a:pt x="1252990" y="3947540"/>
                  <a:pt x="1275464" y="3973086"/>
                </a:cubicBezTo>
                <a:cubicBezTo>
                  <a:pt x="1297938" y="3998632"/>
                  <a:pt x="1334721" y="4011405"/>
                  <a:pt x="1385812" y="4011405"/>
                </a:cubicBezTo>
                <a:cubicBezTo>
                  <a:pt x="1436904" y="4011405"/>
                  <a:pt x="1482448" y="3998572"/>
                  <a:pt x="1522445" y="3972907"/>
                </a:cubicBezTo>
                <a:cubicBezTo>
                  <a:pt x="1562446" y="3947242"/>
                  <a:pt x="1590803" y="3909819"/>
                  <a:pt x="1607516" y="3860637"/>
                </a:cubicBezTo>
                <a:lnTo>
                  <a:pt x="1692585" y="3610313"/>
                </a:lnTo>
                <a:lnTo>
                  <a:pt x="1598758" y="3610313"/>
                </a:lnTo>
                <a:lnTo>
                  <a:pt x="1514908" y="3857056"/>
                </a:lnTo>
                <a:cubicBezTo>
                  <a:pt x="1504847" y="3886660"/>
                  <a:pt x="1491577" y="3907968"/>
                  <a:pt x="1475098" y="3920980"/>
                </a:cubicBezTo>
                <a:cubicBezTo>
                  <a:pt x="1458620" y="3933992"/>
                  <a:pt x="1437249" y="3940497"/>
                  <a:pt x="1410987" y="3940497"/>
                </a:cubicBezTo>
                <a:cubicBezTo>
                  <a:pt x="1384247" y="3940497"/>
                  <a:pt x="1366960" y="3933932"/>
                  <a:pt x="1359127" y="3920801"/>
                </a:cubicBezTo>
                <a:cubicBezTo>
                  <a:pt x="1351293" y="3907670"/>
                  <a:pt x="1352367" y="3886422"/>
                  <a:pt x="1362350" y="3857056"/>
                </a:cubicBezTo>
                <a:lnTo>
                  <a:pt x="1446200" y="3610313"/>
                </a:lnTo>
                <a:close/>
                <a:moveTo>
                  <a:pt x="9253333" y="3600644"/>
                </a:moveTo>
                <a:cubicBezTo>
                  <a:pt x="9207017" y="3600644"/>
                  <a:pt x="9167661" y="3610193"/>
                  <a:pt x="9135267" y="3629293"/>
                </a:cubicBezTo>
                <a:cubicBezTo>
                  <a:pt x="9102872" y="3648393"/>
                  <a:pt x="9080588" y="3675848"/>
                  <a:pt x="9068416" y="3711660"/>
                </a:cubicBezTo>
                <a:cubicBezTo>
                  <a:pt x="9058355" y="3741265"/>
                  <a:pt x="9058381" y="3764721"/>
                  <a:pt x="9068495" y="3782030"/>
                </a:cubicBezTo>
                <a:cubicBezTo>
                  <a:pt x="9078607" y="3799339"/>
                  <a:pt x="9099415" y="3815037"/>
                  <a:pt x="9130919" y="3829123"/>
                </a:cubicBezTo>
                <a:cubicBezTo>
                  <a:pt x="9133616" y="3830316"/>
                  <a:pt x="9139568" y="3832823"/>
                  <a:pt x="9148775" y="3836643"/>
                </a:cubicBezTo>
                <a:cubicBezTo>
                  <a:pt x="9175360" y="3848342"/>
                  <a:pt x="9192746" y="3858130"/>
                  <a:pt x="9200931" y="3866009"/>
                </a:cubicBezTo>
                <a:cubicBezTo>
                  <a:pt x="9209115" y="3873887"/>
                  <a:pt x="9210895" y="3884631"/>
                  <a:pt x="9206269" y="3898240"/>
                </a:cubicBezTo>
                <a:cubicBezTo>
                  <a:pt x="9200920" y="3913280"/>
                  <a:pt x="9191137" y="3924681"/>
                  <a:pt x="9176920" y="3932440"/>
                </a:cubicBezTo>
                <a:cubicBezTo>
                  <a:pt x="9162703" y="3940199"/>
                  <a:pt x="9145210" y="3944079"/>
                  <a:pt x="9124439" y="3944079"/>
                </a:cubicBezTo>
                <a:cubicBezTo>
                  <a:pt x="9104384" y="3944079"/>
                  <a:pt x="9083337" y="3940676"/>
                  <a:pt x="9061299" y="3933872"/>
                </a:cubicBezTo>
                <a:cubicBezTo>
                  <a:pt x="9039259" y="3927068"/>
                  <a:pt x="9021822" y="3919368"/>
                  <a:pt x="9008986" y="3910774"/>
                </a:cubicBezTo>
                <a:lnTo>
                  <a:pt x="8975339" y="3981323"/>
                </a:lnTo>
                <a:cubicBezTo>
                  <a:pt x="9003463" y="4001139"/>
                  <a:pt x="9046532" y="4011047"/>
                  <a:pt x="9104547" y="4011047"/>
                </a:cubicBezTo>
                <a:cubicBezTo>
                  <a:pt x="9153251" y="4011047"/>
                  <a:pt x="9194504" y="4000303"/>
                  <a:pt x="9228308" y="3978816"/>
                </a:cubicBezTo>
                <a:cubicBezTo>
                  <a:pt x="9262110" y="3957329"/>
                  <a:pt x="9285825" y="3926889"/>
                  <a:pt x="9299453" y="3887496"/>
                </a:cubicBezTo>
                <a:cubicBezTo>
                  <a:pt x="9309431" y="3858130"/>
                  <a:pt x="9309049" y="3834315"/>
                  <a:pt x="9298305" y="3816051"/>
                </a:cubicBezTo>
                <a:cubicBezTo>
                  <a:pt x="9287562" y="3797787"/>
                  <a:pt x="9266395" y="3782090"/>
                  <a:pt x="9234807" y="3768959"/>
                </a:cubicBezTo>
                <a:cubicBezTo>
                  <a:pt x="9232348" y="3767765"/>
                  <a:pt x="9228817" y="3766213"/>
                  <a:pt x="9224214" y="3764303"/>
                </a:cubicBezTo>
                <a:cubicBezTo>
                  <a:pt x="9219610" y="3762393"/>
                  <a:pt x="9216873" y="3761319"/>
                  <a:pt x="9216000" y="3761080"/>
                </a:cubicBezTo>
                <a:cubicBezTo>
                  <a:pt x="9189887" y="3750098"/>
                  <a:pt x="9172853" y="3741205"/>
                  <a:pt x="9164901" y="3734401"/>
                </a:cubicBezTo>
                <a:cubicBezTo>
                  <a:pt x="9156947" y="3727596"/>
                  <a:pt x="9155039" y="3718106"/>
                  <a:pt x="9159176" y="3705930"/>
                </a:cubicBezTo>
                <a:cubicBezTo>
                  <a:pt x="9163559" y="3693038"/>
                  <a:pt x="9172137" y="3683429"/>
                  <a:pt x="9184911" y="3677102"/>
                </a:cubicBezTo>
                <a:cubicBezTo>
                  <a:pt x="9197683" y="3670775"/>
                  <a:pt x="9213500" y="3667612"/>
                  <a:pt x="9232361" y="3667612"/>
                </a:cubicBezTo>
                <a:cubicBezTo>
                  <a:pt x="9266263" y="3667612"/>
                  <a:pt x="9298995" y="3676326"/>
                  <a:pt x="9330558" y="3693754"/>
                </a:cubicBezTo>
                <a:lnTo>
                  <a:pt x="9375860" y="3628935"/>
                </a:lnTo>
                <a:cubicBezTo>
                  <a:pt x="9344312" y="3610074"/>
                  <a:pt x="9303470" y="3600644"/>
                  <a:pt x="9253333" y="3600644"/>
                </a:cubicBezTo>
                <a:close/>
                <a:moveTo>
                  <a:pt x="8890174" y="3600644"/>
                </a:moveTo>
                <a:cubicBezTo>
                  <a:pt x="8841231" y="3600644"/>
                  <a:pt x="8789970" y="3620459"/>
                  <a:pt x="8736391" y="3660091"/>
                </a:cubicBezTo>
                <a:lnTo>
                  <a:pt x="8742921" y="3610313"/>
                </a:lnTo>
                <a:lnTo>
                  <a:pt x="8667358" y="3610313"/>
                </a:lnTo>
                <a:lnTo>
                  <a:pt x="8533606" y="4003884"/>
                </a:lnTo>
                <a:lnTo>
                  <a:pt x="8627433" y="4003884"/>
                </a:lnTo>
                <a:lnTo>
                  <a:pt x="8692544" y="3812291"/>
                </a:lnTo>
                <a:cubicBezTo>
                  <a:pt x="8705689" y="3773614"/>
                  <a:pt x="8717694" y="3744965"/>
                  <a:pt x="8728557" y="3726343"/>
                </a:cubicBezTo>
                <a:cubicBezTo>
                  <a:pt x="8741554" y="3710586"/>
                  <a:pt x="8758232" y="3697514"/>
                  <a:pt x="8778593" y="3687129"/>
                </a:cubicBezTo>
                <a:cubicBezTo>
                  <a:pt x="8798953" y="3676744"/>
                  <a:pt x="8819280" y="3671551"/>
                  <a:pt x="8839573" y="3671551"/>
                </a:cubicBezTo>
                <a:cubicBezTo>
                  <a:pt x="8865597" y="3671551"/>
                  <a:pt x="8880945" y="3679430"/>
                  <a:pt x="8885617" y="3695187"/>
                </a:cubicBezTo>
                <a:cubicBezTo>
                  <a:pt x="8890289" y="3710944"/>
                  <a:pt x="8887349" y="3734699"/>
                  <a:pt x="8876795" y="3766452"/>
                </a:cubicBezTo>
                <a:lnTo>
                  <a:pt x="8796107" y="4003884"/>
                </a:lnTo>
                <a:lnTo>
                  <a:pt x="8890292" y="4003884"/>
                </a:lnTo>
                <a:lnTo>
                  <a:pt x="8974875" y="3754992"/>
                </a:lnTo>
                <a:cubicBezTo>
                  <a:pt x="8991914" y="3704856"/>
                  <a:pt x="8993518" y="3666597"/>
                  <a:pt x="8979684" y="3640216"/>
                </a:cubicBezTo>
                <a:cubicBezTo>
                  <a:pt x="8965850" y="3613834"/>
                  <a:pt x="8936013" y="3600644"/>
                  <a:pt x="8890174" y="3600644"/>
                </a:cubicBezTo>
                <a:close/>
                <a:moveTo>
                  <a:pt x="8418430" y="3600644"/>
                </a:moveTo>
                <a:cubicBezTo>
                  <a:pt x="8361050" y="3600882"/>
                  <a:pt x="8309478" y="3619504"/>
                  <a:pt x="8263716" y="3656510"/>
                </a:cubicBezTo>
                <a:cubicBezTo>
                  <a:pt x="8217953" y="3693515"/>
                  <a:pt x="8184444" y="3743294"/>
                  <a:pt x="8163188" y="3805845"/>
                </a:cubicBezTo>
                <a:cubicBezTo>
                  <a:pt x="8141361" y="3870067"/>
                  <a:pt x="8141868" y="3920383"/>
                  <a:pt x="8164710" y="3956792"/>
                </a:cubicBezTo>
                <a:cubicBezTo>
                  <a:pt x="8187551" y="3993200"/>
                  <a:pt x="8230606" y="4011405"/>
                  <a:pt x="8293873" y="4011405"/>
                </a:cubicBezTo>
                <a:cubicBezTo>
                  <a:pt x="8348306" y="4011405"/>
                  <a:pt x="8399360" y="3999229"/>
                  <a:pt x="8447030" y="3974877"/>
                </a:cubicBezTo>
                <a:lnTo>
                  <a:pt x="8456414" y="3908267"/>
                </a:lnTo>
                <a:cubicBezTo>
                  <a:pt x="8409157" y="3930709"/>
                  <a:pt x="8364041" y="3941930"/>
                  <a:pt x="8321067" y="3941930"/>
                </a:cubicBezTo>
                <a:cubicBezTo>
                  <a:pt x="8287404" y="3941930"/>
                  <a:pt x="8264392" y="3931843"/>
                  <a:pt x="8252029" y="3911669"/>
                </a:cubicBezTo>
                <a:cubicBezTo>
                  <a:pt x="8239667" y="3891495"/>
                  <a:pt x="8239254" y="3863025"/>
                  <a:pt x="8250792" y="3826258"/>
                </a:cubicBezTo>
                <a:lnTo>
                  <a:pt x="8512576" y="3826258"/>
                </a:lnTo>
                <a:cubicBezTo>
                  <a:pt x="8514039" y="3821960"/>
                  <a:pt x="8516372" y="3815275"/>
                  <a:pt x="8519574" y="3806203"/>
                </a:cubicBezTo>
                <a:cubicBezTo>
                  <a:pt x="8522776" y="3797131"/>
                  <a:pt x="8525066" y="3790565"/>
                  <a:pt x="8526442" y="3786507"/>
                </a:cubicBezTo>
                <a:cubicBezTo>
                  <a:pt x="8545512" y="3730402"/>
                  <a:pt x="8545826" y="3685398"/>
                  <a:pt x="8527386" y="3651496"/>
                </a:cubicBezTo>
                <a:cubicBezTo>
                  <a:pt x="8508944" y="3617595"/>
                  <a:pt x="8472626" y="3600644"/>
                  <a:pt x="8418430" y="3600644"/>
                </a:cubicBezTo>
                <a:close/>
                <a:moveTo>
                  <a:pt x="7214198" y="3600644"/>
                </a:moveTo>
                <a:cubicBezTo>
                  <a:pt x="7190562" y="3600644"/>
                  <a:pt x="7166777" y="3605120"/>
                  <a:pt x="7142843" y="3614073"/>
                </a:cubicBezTo>
                <a:cubicBezTo>
                  <a:pt x="7118909" y="3623026"/>
                  <a:pt x="7096104" y="3635859"/>
                  <a:pt x="7074428" y="3652571"/>
                </a:cubicBezTo>
                <a:cubicBezTo>
                  <a:pt x="7052752" y="3669283"/>
                  <a:pt x="7032859" y="3690591"/>
                  <a:pt x="7014746" y="3716495"/>
                </a:cubicBezTo>
                <a:cubicBezTo>
                  <a:pt x="6996633" y="3742399"/>
                  <a:pt x="6982222" y="3771108"/>
                  <a:pt x="6971511" y="3802622"/>
                </a:cubicBezTo>
                <a:cubicBezTo>
                  <a:pt x="6951390" y="3861831"/>
                  <a:pt x="6951731" y="3910177"/>
                  <a:pt x="6972536" y="3947660"/>
                </a:cubicBezTo>
                <a:cubicBezTo>
                  <a:pt x="6993340" y="3985143"/>
                  <a:pt x="7029765" y="4003884"/>
                  <a:pt x="7081812" y="4003884"/>
                </a:cubicBezTo>
                <a:cubicBezTo>
                  <a:pt x="7096853" y="4003884"/>
                  <a:pt x="7110748" y="4002511"/>
                  <a:pt x="7123499" y="3999766"/>
                </a:cubicBezTo>
                <a:cubicBezTo>
                  <a:pt x="7136249" y="3997020"/>
                  <a:pt x="7147796" y="3992902"/>
                  <a:pt x="7158138" y="3987411"/>
                </a:cubicBezTo>
                <a:cubicBezTo>
                  <a:pt x="7168481" y="3981920"/>
                  <a:pt x="7177410" y="3976369"/>
                  <a:pt x="7184927" y="3970758"/>
                </a:cubicBezTo>
                <a:cubicBezTo>
                  <a:pt x="7192444" y="3965148"/>
                  <a:pt x="7200767" y="3958045"/>
                  <a:pt x="7209895" y="3949450"/>
                </a:cubicBezTo>
                <a:cubicBezTo>
                  <a:pt x="7205000" y="3968072"/>
                  <a:pt x="7199834" y="3985381"/>
                  <a:pt x="7194395" y="4001377"/>
                </a:cubicBezTo>
                <a:cubicBezTo>
                  <a:pt x="7181089" y="4040532"/>
                  <a:pt x="7160958" y="4067450"/>
                  <a:pt x="7134005" y="4082133"/>
                </a:cubicBezTo>
                <a:cubicBezTo>
                  <a:pt x="7107051" y="4096816"/>
                  <a:pt x="7065999" y="4104157"/>
                  <a:pt x="7010848" y="4104157"/>
                </a:cubicBezTo>
                <a:lnTo>
                  <a:pt x="6963219" y="4104157"/>
                </a:lnTo>
                <a:lnTo>
                  <a:pt x="6942789" y="4180078"/>
                </a:lnTo>
                <a:lnTo>
                  <a:pt x="6996865" y="4180078"/>
                </a:lnTo>
                <a:cubicBezTo>
                  <a:pt x="7023127" y="4180078"/>
                  <a:pt x="7047270" y="4178586"/>
                  <a:pt x="7069294" y="4175602"/>
                </a:cubicBezTo>
                <a:cubicBezTo>
                  <a:pt x="7091319" y="4172617"/>
                  <a:pt x="7111222" y="4168320"/>
                  <a:pt x="7129005" y="4162709"/>
                </a:cubicBezTo>
                <a:cubicBezTo>
                  <a:pt x="7146788" y="4157099"/>
                  <a:pt x="7163029" y="4149877"/>
                  <a:pt x="7177728" y="4141043"/>
                </a:cubicBezTo>
                <a:cubicBezTo>
                  <a:pt x="7192428" y="4132210"/>
                  <a:pt x="7205484" y="4122421"/>
                  <a:pt x="7216895" y="4111678"/>
                </a:cubicBezTo>
                <a:cubicBezTo>
                  <a:pt x="7228306" y="4100934"/>
                  <a:pt x="7238853" y="4088340"/>
                  <a:pt x="7248538" y="4073896"/>
                </a:cubicBezTo>
                <a:cubicBezTo>
                  <a:pt x="7258222" y="4059452"/>
                  <a:pt x="7266676" y="4044411"/>
                  <a:pt x="7273900" y="4028773"/>
                </a:cubicBezTo>
                <a:cubicBezTo>
                  <a:pt x="7281124" y="4013136"/>
                  <a:pt x="7288063" y="3995528"/>
                  <a:pt x="7294718" y="3975951"/>
                </a:cubicBezTo>
                <a:lnTo>
                  <a:pt x="7418974" y="3610313"/>
                </a:lnTo>
                <a:lnTo>
                  <a:pt x="7335175" y="3610313"/>
                </a:lnTo>
                <a:lnTo>
                  <a:pt x="7312423" y="3658301"/>
                </a:lnTo>
                <a:cubicBezTo>
                  <a:pt x="7299702" y="3619863"/>
                  <a:pt x="7266960" y="3600644"/>
                  <a:pt x="7214198" y="3600644"/>
                </a:cubicBezTo>
                <a:close/>
                <a:moveTo>
                  <a:pt x="6394624" y="3600644"/>
                </a:moveTo>
                <a:cubicBezTo>
                  <a:pt x="6345681" y="3600644"/>
                  <a:pt x="6294420" y="3620459"/>
                  <a:pt x="6240841" y="3660091"/>
                </a:cubicBezTo>
                <a:lnTo>
                  <a:pt x="6247371" y="3610313"/>
                </a:lnTo>
                <a:lnTo>
                  <a:pt x="6171808" y="3610313"/>
                </a:lnTo>
                <a:lnTo>
                  <a:pt x="6038057" y="4003884"/>
                </a:lnTo>
                <a:lnTo>
                  <a:pt x="6131883" y="4003884"/>
                </a:lnTo>
                <a:lnTo>
                  <a:pt x="6196994" y="3812291"/>
                </a:lnTo>
                <a:cubicBezTo>
                  <a:pt x="6210139" y="3773614"/>
                  <a:pt x="6222144" y="3744965"/>
                  <a:pt x="6233007" y="3726343"/>
                </a:cubicBezTo>
                <a:cubicBezTo>
                  <a:pt x="6246004" y="3710586"/>
                  <a:pt x="6262682" y="3697514"/>
                  <a:pt x="6283043" y="3687129"/>
                </a:cubicBezTo>
                <a:cubicBezTo>
                  <a:pt x="6303403" y="3676744"/>
                  <a:pt x="6323730" y="3671551"/>
                  <a:pt x="6344023" y="3671551"/>
                </a:cubicBezTo>
                <a:cubicBezTo>
                  <a:pt x="6370047" y="3671551"/>
                  <a:pt x="6385395" y="3679430"/>
                  <a:pt x="6390067" y="3695187"/>
                </a:cubicBezTo>
                <a:cubicBezTo>
                  <a:pt x="6394740" y="3710944"/>
                  <a:pt x="6391799" y="3734699"/>
                  <a:pt x="6381246" y="3766452"/>
                </a:cubicBezTo>
                <a:lnTo>
                  <a:pt x="6300557" y="4003884"/>
                </a:lnTo>
                <a:lnTo>
                  <a:pt x="6394742" y="4003884"/>
                </a:lnTo>
                <a:lnTo>
                  <a:pt x="6479325" y="3754992"/>
                </a:lnTo>
                <a:cubicBezTo>
                  <a:pt x="6496365" y="3704856"/>
                  <a:pt x="6497968" y="3666597"/>
                  <a:pt x="6484135" y="3640216"/>
                </a:cubicBezTo>
                <a:cubicBezTo>
                  <a:pt x="6470300" y="3613834"/>
                  <a:pt x="6440464" y="3600644"/>
                  <a:pt x="6394624" y="3600644"/>
                </a:cubicBezTo>
                <a:close/>
                <a:moveTo>
                  <a:pt x="5032759" y="3600644"/>
                </a:moveTo>
                <a:cubicBezTo>
                  <a:pt x="4978802" y="3600644"/>
                  <a:pt x="4925297" y="3610552"/>
                  <a:pt x="4872244" y="3630367"/>
                </a:cubicBezTo>
                <a:cubicBezTo>
                  <a:pt x="4872323" y="3630845"/>
                  <a:pt x="4872612" y="3641588"/>
                  <a:pt x="4873111" y="3662598"/>
                </a:cubicBezTo>
                <a:cubicBezTo>
                  <a:pt x="4873611" y="3683608"/>
                  <a:pt x="4873859" y="3694470"/>
                  <a:pt x="4873856" y="3695187"/>
                </a:cubicBezTo>
                <a:cubicBezTo>
                  <a:pt x="4926973" y="3677281"/>
                  <a:pt x="4969527" y="3668328"/>
                  <a:pt x="5001519" y="3668328"/>
                </a:cubicBezTo>
                <a:cubicBezTo>
                  <a:pt x="5023961" y="3668328"/>
                  <a:pt x="5038827" y="3673759"/>
                  <a:pt x="5046118" y="3684622"/>
                </a:cubicBezTo>
                <a:cubicBezTo>
                  <a:pt x="5053410" y="3695485"/>
                  <a:pt x="5052998" y="3712854"/>
                  <a:pt x="5044884" y="3736728"/>
                </a:cubicBezTo>
                <a:lnTo>
                  <a:pt x="5037823" y="3757499"/>
                </a:lnTo>
                <a:cubicBezTo>
                  <a:pt x="5031373" y="3758215"/>
                  <a:pt x="5022614" y="3759051"/>
                  <a:pt x="5011546" y="3760006"/>
                </a:cubicBezTo>
                <a:cubicBezTo>
                  <a:pt x="5000478" y="3760961"/>
                  <a:pt x="4990484" y="3761916"/>
                  <a:pt x="4981565" y="3762871"/>
                </a:cubicBezTo>
                <a:cubicBezTo>
                  <a:pt x="4972646" y="3763826"/>
                  <a:pt x="4964323" y="3764781"/>
                  <a:pt x="4956597" y="3765736"/>
                </a:cubicBezTo>
                <a:cubicBezTo>
                  <a:pt x="4900854" y="3770988"/>
                  <a:pt x="4856267" y="3783463"/>
                  <a:pt x="4822835" y="3803159"/>
                </a:cubicBezTo>
                <a:cubicBezTo>
                  <a:pt x="4789403" y="3822856"/>
                  <a:pt x="4765749" y="3853117"/>
                  <a:pt x="4751872" y="3893942"/>
                </a:cubicBezTo>
                <a:cubicBezTo>
                  <a:pt x="4738972" y="3931903"/>
                  <a:pt x="4740375" y="3960970"/>
                  <a:pt x="4756080" y="3981144"/>
                </a:cubicBezTo>
                <a:cubicBezTo>
                  <a:pt x="4771785" y="4001318"/>
                  <a:pt x="4797901" y="4011405"/>
                  <a:pt x="4834429" y="4011405"/>
                </a:cubicBezTo>
                <a:cubicBezTo>
                  <a:pt x="4861168" y="4011405"/>
                  <a:pt x="4885431" y="4006928"/>
                  <a:pt x="4907216" y="3997975"/>
                </a:cubicBezTo>
                <a:cubicBezTo>
                  <a:pt x="4929002" y="3989022"/>
                  <a:pt x="4952929" y="3974996"/>
                  <a:pt x="4978997" y="3955896"/>
                </a:cubicBezTo>
                <a:cubicBezTo>
                  <a:pt x="4978672" y="3956851"/>
                  <a:pt x="4978460" y="3964849"/>
                  <a:pt x="4978362" y="3979890"/>
                </a:cubicBezTo>
                <a:cubicBezTo>
                  <a:pt x="4978263" y="3994931"/>
                  <a:pt x="4978170" y="4002929"/>
                  <a:pt x="4978084" y="4003884"/>
                </a:cubicBezTo>
                <a:lnTo>
                  <a:pt x="5047559" y="4003884"/>
                </a:lnTo>
                <a:lnTo>
                  <a:pt x="5134822" y="3747114"/>
                </a:lnTo>
                <a:cubicBezTo>
                  <a:pt x="5152348" y="3695545"/>
                  <a:pt x="5152969" y="3658241"/>
                  <a:pt x="5136686" y="3635202"/>
                </a:cubicBezTo>
                <a:cubicBezTo>
                  <a:pt x="5120402" y="3612163"/>
                  <a:pt x="5085760" y="3600644"/>
                  <a:pt x="5032759" y="3600644"/>
                </a:cubicBezTo>
                <a:close/>
                <a:moveTo>
                  <a:pt x="3689525" y="3600644"/>
                </a:moveTo>
                <a:cubicBezTo>
                  <a:pt x="3640582" y="3600644"/>
                  <a:pt x="3589321" y="3620459"/>
                  <a:pt x="3535741" y="3660091"/>
                </a:cubicBezTo>
                <a:lnTo>
                  <a:pt x="3542271" y="3610313"/>
                </a:lnTo>
                <a:lnTo>
                  <a:pt x="3466710" y="3610313"/>
                </a:lnTo>
                <a:lnTo>
                  <a:pt x="3332958" y="4003884"/>
                </a:lnTo>
                <a:lnTo>
                  <a:pt x="3426785" y="4003884"/>
                </a:lnTo>
                <a:lnTo>
                  <a:pt x="3491895" y="3812291"/>
                </a:lnTo>
                <a:cubicBezTo>
                  <a:pt x="3505041" y="3773614"/>
                  <a:pt x="3517045" y="3744965"/>
                  <a:pt x="3527907" y="3726343"/>
                </a:cubicBezTo>
                <a:cubicBezTo>
                  <a:pt x="3540904" y="3710586"/>
                  <a:pt x="3557583" y="3697514"/>
                  <a:pt x="3577943" y="3687129"/>
                </a:cubicBezTo>
                <a:cubicBezTo>
                  <a:pt x="3598303" y="3676744"/>
                  <a:pt x="3618630" y="3671551"/>
                  <a:pt x="3638924" y="3671551"/>
                </a:cubicBezTo>
                <a:cubicBezTo>
                  <a:pt x="3664947" y="3671551"/>
                  <a:pt x="3680295" y="3679430"/>
                  <a:pt x="3684967" y="3695187"/>
                </a:cubicBezTo>
                <a:cubicBezTo>
                  <a:pt x="3689639" y="3710944"/>
                  <a:pt x="3686699" y="3734699"/>
                  <a:pt x="3676145" y="3766452"/>
                </a:cubicBezTo>
                <a:lnTo>
                  <a:pt x="3595457" y="4003884"/>
                </a:lnTo>
                <a:lnTo>
                  <a:pt x="3689642" y="4003884"/>
                </a:lnTo>
                <a:lnTo>
                  <a:pt x="3774225" y="3754992"/>
                </a:lnTo>
                <a:cubicBezTo>
                  <a:pt x="3791266" y="3704856"/>
                  <a:pt x="3792869" y="3666597"/>
                  <a:pt x="3779034" y="3640216"/>
                </a:cubicBezTo>
                <a:cubicBezTo>
                  <a:pt x="3765200" y="3613834"/>
                  <a:pt x="3735364" y="3600644"/>
                  <a:pt x="3689525" y="3600644"/>
                </a:cubicBezTo>
                <a:close/>
                <a:moveTo>
                  <a:pt x="3204821" y="3600644"/>
                </a:moveTo>
                <a:cubicBezTo>
                  <a:pt x="3143941" y="3600644"/>
                  <a:pt x="3090560" y="3618967"/>
                  <a:pt x="3044681" y="3655615"/>
                </a:cubicBezTo>
                <a:cubicBezTo>
                  <a:pt x="2998800" y="3692262"/>
                  <a:pt x="2965070" y="3742339"/>
                  <a:pt x="2943490" y="3805845"/>
                </a:cubicBezTo>
                <a:cubicBezTo>
                  <a:pt x="2922555" y="3867441"/>
                  <a:pt x="2922390" y="3917100"/>
                  <a:pt x="2942994" y="3954822"/>
                </a:cubicBezTo>
                <a:cubicBezTo>
                  <a:pt x="2963599" y="3992544"/>
                  <a:pt x="3003029" y="4011405"/>
                  <a:pt x="3061283" y="4011405"/>
                </a:cubicBezTo>
                <a:cubicBezTo>
                  <a:pt x="3121924" y="4011405"/>
                  <a:pt x="3175385" y="3992842"/>
                  <a:pt x="3221666" y="3955717"/>
                </a:cubicBezTo>
                <a:cubicBezTo>
                  <a:pt x="3267947" y="3918593"/>
                  <a:pt x="3301757" y="3868635"/>
                  <a:pt x="3323094" y="3805845"/>
                </a:cubicBezTo>
                <a:cubicBezTo>
                  <a:pt x="3344189" y="3743771"/>
                  <a:pt x="3344434" y="3694053"/>
                  <a:pt x="3323828" y="3656689"/>
                </a:cubicBezTo>
                <a:cubicBezTo>
                  <a:pt x="3303221" y="3619325"/>
                  <a:pt x="3263552" y="3600644"/>
                  <a:pt x="3204821" y="3600644"/>
                </a:cubicBezTo>
                <a:close/>
                <a:moveTo>
                  <a:pt x="2308610" y="3600644"/>
                </a:moveTo>
                <a:cubicBezTo>
                  <a:pt x="2254654" y="3600644"/>
                  <a:pt x="2201149" y="3610552"/>
                  <a:pt x="2148095" y="3630367"/>
                </a:cubicBezTo>
                <a:cubicBezTo>
                  <a:pt x="2148174" y="3630845"/>
                  <a:pt x="2148462" y="3641588"/>
                  <a:pt x="2148962" y="3662598"/>
                </a:cubicBezTo>
                <a:cubicBezTo>
                  <a:pt x="2149462" y="3683608"/>
                  <a:pt x="2149710" y="3694470"/>
                  <a:pt x="2149707" y="3695187"/>
                </a:cubicBezTo>
                <a:cubicBezTo>
                  <a:pt x="2202824" y="3677281"/>
                  <a:pt x="2245378" y="3668328"/>
                  <a:pt x="2277370" y="3668328"/>
                </a:cubicBezTo>
                <a:cubicBezTo>
                  <a:pt x="2299812" y="3668328"/>
                  <a:pt x="2314679" y="3673759"/>
                  <a:pt x="2321969" y="3684622"/>
                </a:cubicBezTo>
                <a:cubicBezTo>
                  <a:pt x="2329261" y="3695485"/>
                  <a:pt x="2328849" y="3712854"/>
                  <a:pt x="2320736" y="3736728"/>
                </a:cubicBezTo>
                <a:lnTo>
                  <a:pt x="2313674" y="3757499"/>
                </a:lnTo>
                <a:cubicBezTo>
                  <a:pt x="2307224" y="3758215"/>
                  <a:pt x="2298465" y="3759051"/>
                  <a:pt x="2287397" y="3760006"/>
                </a:cubicBezTo>
                <a:cubicBezTo>
                  <a:pt x="2276329" y="3760961"/>
                  <a:pt x="2266335" y="3761916"/>
                  <a:pt x="2257416" y="3762871"/>
                </a:cubicBezTo>
                <a:cubicBezTo>
                  <a:pt x="2248496" y="3763826"/>
                  <a:pt x="2240174" y="3764781"/>
                  <a:pt x="2232449" y="3765736"/>
                </a:cubicBezTo>
                <a:cubicBezTo>
                  <a:pt x="2176705" y="3770988"/>
                  <a:pt x="2132117" y="3783463"/>
                  <a:pt x="2098686" y="3803159"/>
                </a:cubicBezTo>
                <a:cubicBezTo>
                  <a:pt x="2065254" y="3822856"/>
                  <a:pt x="2041600" y="3853117"/>
                  <a:pt x="2027722" y="3893942"/>
                </a:cubicBezTo>
                <a:cubicBezTo>
                  <a:pt x="2014823" y="3931903"/>
                  <a:pt x="2016225" y="3960970"/>
                  <a:pt x="2031930" y="3981144"/>
                </a:cubicBezTo>
                <a:cubicBezTo>
                  <a:pt x="2047636" y="4001318"/>
                  <a:pt x="2073752" y="4011405"/>
                  <a:pt x="2110280" y="4011405"/>
                </a:cubicBezTo>
                <a:cubicBezTo>
                  <a:pt x="2137019" y="4011405"/>
                  <a:pt x="2161282" y="4006928"/>
                  <a:pt x="2183067" y="3997975"/>
                </a:cubicBezTo>
                <a:cubicBezTo>
                  <a:pt x="2204853" y="3989022"/>
                  <a:pt x="2228780" y="3974996"/>
                  <a:pt x="2254848" y="3955896"/>
                </a:cubicBezTo>
                <a:cubicBezTo>
                  <a:pt x="2254523" y="3956851"/>
                  <a:pt x="2254311" y="3964849"/>
                  <a:pt x="2254212" y="3979890"/>
                </a:cubicBezTo>
                <a:cubicBezTo>
                  <a:pt x="2254114" y="3994931"/>
                  <a:pt x="2254021" y="4002929"/>
                  <a:pt x="2253936" y="4003884"/>
                </a:cubicBezTo>
                <a:lnTo>
                  <a:pt x="2323410" y="4003884"/>
                </a:lnTo>
                <a:lnTo>
                  <a:pt x="2410673" y="3747114"/>
                </a:lnTo>
                <a:cubicBezTo>
                  <a:pt x="2428199" y="3695545"/>
                  <a:pt x="2428820" y="3658241"/>
                  <a:pt x="2412537" y="3635202"/>
                </a:cubicBezTo>
                <a:cubicBezTo>
                  <a:pt x="2396254" y="3612163"/>
                  <a:pt x="2361612" y="3600644"/>
                  <a:pt x="2308610" y="3600644"/>
                </a:cubicBezTo>
                <a:close/>
                <a:moveTo>
                  <a:pt x="1957403" y="3600644"/>
                </a:moveTo>
                <a:cubicBezTo>
                  <a:pt x="1899866" y="3600644"/>
                  <a:pt x="1847445" y="3618430"/>
                  <a:pt x="1800140" y="3654003"/>
                </a:cubicBezTo>
                <a:cubicBezTo>
                  <a:pt x="1752835" y="3689576"/>
                  <a:pt x="1718229" y="3739593"/>
                  <a:pt x="1696325" y="3804055"/>
                </a:cubicBezTo>
                <a:cubicBezTo>
                  <a:pt x="1673685" y="3870664"/>
                  <a:pt x="1673051" y="3921875"/>
                  <a:pt x="1694425" y="3957687"/>
                </a:cubicBezTo>
                <a:cubicBezTo>
                  <a:pt x="1715798" y="3993499"/>
                  <a:pt x="1756567" y="4011405"/>
                  <a:pt x="1816731" y="4011405"/>
                </a:cubicBezTo>
                <a:cubicBezTo>
                  <a:pt x="1841082" y="4011405"/>
                  <a:pt x="1862903" y="4009017"/>
                  <a:pt x="1882193" y="4004242"/>
                </a:cubicBezTo>
                <a:cubicBezTo>
                  <a:pt x="1901483" y="3999467"/>
                  <a:pt x="1921231" y="3991589"/>
                  <a:pt x="1941439" y="3980607"/>
                </a:cubicBezTo>
                <a:lnTo>
                  <a:pt x="1956704" y="3909341"/>
                </a:lnTo>
                <a:cubicBezTo>
                  <a:pt x="1918053" y="3929634"/>
                  <a:pt x="1881538" y="3939781"/>
                  <a:pt x="1847159" y="3939781"/>
                </a:cubicBezTo>
                <a:cubicBezTo>
                  <a:pt x="1814212" y="3939781"/>
                  <a:pt x="1792621" y="3928321"/>
                  <a:pt x="1782384" y="3905402"/>
                </a:cubicBezTo>
                <a:cubicBezTo>
                  <a:pt x="1772149" y="3882482"/>
                  <a:pt x="1774495" y="3849058"/>
                  <a:pt x="1789424" y="3805129"/>
                </a:cubicBezTo>
                <a:cubicBezTo>
                  <a:pt x="1804193" y="3761677"/>
                  <a:pt x="1824562" y="3728611"/>
                  <a:pt x="1850533" y="3705930"/>
                </a:cubicBezTo>
                <a:cubicBezTo>
                  <a:pt x="1876504" y="3683249"/>
                  <a:pt x="1905366" y="3671909"/>
                  <a:pt x="1937119" y="3671909"/>
                </a:cubicBezTo>
                <a:cubicBezTo>
                  <a:pt x="1965053" y="3671909"/>
                  <a:pt x="1992374" y="3680385"/>
                  <a:pt x="2019084" y="3697335"/>
                </a:cubicBezTo>
                <a:lnTo>
                  <a:pt x="2064044" y="3630367"/>
                </a:lnTo>
                <a:cubicBezTo>
                  <a:pt x="2039028" y="3610552"/>
                  <a:pt x="2003481" y="3600644"/>
                  <a:pt x="1957403" y="3600644"/>
                </a:cubicBezTo>
                <a:close/>
                <a:moveTo>
                  <a:pt x="5940498" y="3595732"/>
                </a:moveTo>
                <a:cubicBezTo>
                  <a:pt x="5883862" y="3595967"/>
                  <a:pt x="5832960" y="3614347"/>
                  <a:pt x="5787792" y="3650872"/>
                </a:cubicBezTo>
                <a:cubicBezTo>
                  <a:pt x="5742623" y="3687397"/>
                  <a:pt x="5709549" y="3736529"/>
                  <a:pt x="5688570" y="3798268"/>
                </a:cubicBezTo>
                <a:cubicBezTo>
                  <a:pt x="5667027" y="3861656"/>
                  <a:pt x="5667527" y="3911318"/>
                  <a:pt x="5690072" y="3947254"/>
                </a:cubicBezTo>
                <a:cubicBezTo>
                  <a:pt x="5712617" y="3983190"/>
                  <a:pt x="5755112" y="4001158"/>
                  <a:pt x="5817557" y="4001158"/>
                </a:cubicBezTo>
                <a:cubicBezTo>
                  <a:pt x="5871284" y="4001158"/>
                  <a:pt x="5921674" y="3989140"/>
                  <a:pt x="5968725" y="3965104"/>
                </a:cubicBezTo>
                <a:lnTo>
                  <a:pt x="5977987" y="3899360"/>
                </a:lnTo>
                <a:cubicBezTo>
                  <a:pt x="5931344" y="3921510"/>
                  <a:pt x="5886815" y="3932585"/>
                  <a:pt x="5844399" y="3932585"/>
                </a:cubicBezTo>
                <a:cubicBezTo>
                  <a:pt x="5811173" y="3932585"/>
                  <a:pt x="5788459" y="3922629"/>
                  <a:pt x="5776257" y="3902717"/>
                </a:cubicBezTo>
                <a:cubicBezTo>
                  <a:pt x="5764055" y="3882805"/>
                  <a:pt x="5763648" y="3854705"/>
                  <a:pt x="5775037" y="3818416"/>
                </a:cubicBezTo>
                <a:lnTo>
                  <a:pt x="6033421" y="3818416"/>
                </a:lnTo>
                <a:cubicBezTo>
                  <a:pt x="6034864" y="3814174"/>
                  <a:pt x="6037166" y="3807576"/>
                  <a:pt x="6040327" y="3798621"/>
                </a:cubicBezTo>
                <a:cubicBezTo>
                  <a:pt x="6043488" y="3789667"/>
                  <a:pt x="6045748" y="3783187"/>
                  <a:pt x="6047107" y="3779181"/>
                </a:cubicBezTo>
                <a:cubicBezTo>
                  <a:pt x="6065929" y="3723804"/>
                  <a:pt x="6066239" y="3679385"/>
                  <a:pt x="6048037" y="3645924"/>
                </a:cubicBezTo>
                <a:cubicBezTo>
                  <a:pt x="6029835" y="3612462"/>
                  <a:pt x="5993989" y="3595732"/>
                  <a:pt x="5940498" y="3595732"/>
                </a:cubicBezTo>
                <a:close/>
                <a:moveTo>
                  <a:pt x="8113857" y="3503236"/>
                </a:moveTo>
                <a:lnTo>
                  <a:pt x="8056435" y="3503594"/>
                </a:lnTo>
                <a:lnTo>
                  <a:pt x="7990082" y="3610313"/>
                </a:lnTo>
                <a:lnTo>
                  <a:pt x="7920692" y="3616401"/>
                </a:lnTo>
                <a:lnTo>
                  <a:pt x="7899826" y="3667254"/>
                </a:lnTo>
                <a:lnTo>
                  <a:pt x="7964287" y="3667254"/>
                </a:lnTo>
                <a:lnTo>
                  <a:pt x="7901124" y="3853117"/>
                </a:lnTo>
                <a:cubicBezTo>
                  <a:pt x="7891873" y="3880334"/>
                  <a:pt x="7886192" y="3903193"/>
                  <a:pt x="7884082" y="3921696"/>
                </a:cubicBezTo>
                <a:cubicBezTo>
                  <a:pt x="7881973" y="3940199"/>
                  <a:pt x="7883620" y="3956255"/>
                  <a:pt x="7889024" y="3969863"/>
                </a:cubicBezTo>
                <a:cubicBezTo>
                  <a:pt x="7894428" y="3983472"/>
                  <a:pt x="7904947" y="3993439"/>
                  <a:pt x="7920583" y="3999766"/>
                </a:cubicBezTo>
                <a:cubicBezTo>
                  <a:pt x="7936219" y="4006093"/>
                  <a:pt x="7957406" y="4009256"/>
                  <a:pt x="7984146" y="4009256"/>
                </a:cubicBezTo>
                <a:cubicBezTo>
                  <a:pt x="7990831" y="4009256"/>
                  <a:pt x="7998114" y="4008898"/>
                  <a:pt x="8005997" y="4008182"/>
                </a:cubicBezTo>
                <a:cubicBezTo>
                  <a:pt x="8013880" y="4007465"/>
                  <a:pt x="8020410" y="4006689"/>
                  <a:pt x="8025587" y="4005854"/>
                </a:cubicBezTo>
                <a:cubicBezTo>
                  <a:pt x="8030764" y="4005018"/>
                  <a:pt x="8036222" y="4004063"/>
                  <a:pt x="8041959" y="4002989"/>
                </a:cubicBezTo>
                <a:cubicBezTo>
                  <a:pt x="8047697" y="4001915"/>
                  <a:pt x="8050804" y="4001377"/>
                  <a:pt x="8051282" y="4001377"/>
                </a:cubicBezTo>
                <a:lnTo>
                  <a:pt x="8071655" y="3934051"/>
                </a:lnTo>
                <a:cubicBezTo>
                  <a:pt x="8055328" y="3936439"/>
                  <a:pt x="8040359" y="3937632"/>
                  <a:pt x="8026750" y="3937632"/>
                </a:cubicBezTo>
                <a:cubicBezTo>
                  <a:pt x="8003592" y="3937632"/>
                  <a:pt x="7989866" y="3931306"/>
                  <a:pt x="7985570" y="3918652"/>
                </a:cubicBezTo>
                <a:cubicBezTo>
                  <a:pt x="7981274" y="3905999"/>
                  <a:pt x="7984198" y="3884750"/>
                  <a:pt x="7994341" y="3854907"/>
                </a:cubicBezTo>
                <a:lnTo>
                  <a:pt x="8058114" y="3667254"/>
                </a:lnTo>
                <a:lnTo>
                  <a:pt x="8155880" y="3667254"/>
                </a:lnTo>
                <a:lnTo>
                  <a:pt x="8175230" y="3610313"/>
                </a:lnTo>
                <a:lnTo>
                  <a:pt x="8077464" y="3610313"/>
                </a:lnTo>
                <a:close/>
                <a:moveTo>
                  <a:pt x="5427807" y="3503236"/>
                </a:moveTo>
                <a:lnTo>
                  <a:pt x="5370386" y="3503594"/>
                </a:lnTo>
                <a:lnTo>
                  <a:pt x="5304033" y="3610313"/>
                </a:lnTo>
                <a:lnTo>
                  <a:pt x="5234642" y="3616401"/>
                </a:lnTo>
                <a:lnTo>
                  <a:pt x="5213776" y="3667254"/>
                </a:lnTo>
                <a:lnTo>
                  <a:pt x="5278237" y="3667254"/>
                </a:lnTo>
                <a:lnTo>
                  <a:pt x="5215074" y="3853117"/>
                </a:lnTo>
                <a:cubicBezTo>
                  <a:pt x="5205823" y="3880334"/>
                  <a:pt x="5200143" y="3903193"/>
                  <a:pt x="5198034" y="3921696"/>
                </a:cubicBezTo>
                <a:cubicBezTo>
                  <a:pt x="5195924" y="3940199"/>
                  <a:pt x="5197571" y="3956255"/>
                  <a:pt x="5202974" y="3969863"/>
                </a:cubicBezTo>
                <a:cubicBezTo>
                  <a:pt x="5208378" y="3983472"/>
                  <a:pt x="5218897" y="3993439"/>
                  <a:pt x="5234533" y="3999766"/>
                </a:cubicBezTo>
                <a:cubicBezTo>
                  <a:pt x="5250169" y="4006093"/>
                  <a:pt x="5271356" y="4009256"/>
                  <a:pt x="5298096" y="4009256"/>
                </a:cubicBezTo>
                <a:cubicBezTo>
                  <a:pt x="5304781" y="4009256"/>
                  <a:pt x="5312064" y="4008898"/>
                  <a:pt x="5319947" y="4008182"/>
                </a:cubicBezTo>
                <a:cubicBezTo>
                  <a:pt x="5327830" y="4007465"/>
                  <a:pt x="5334360" y="4006689"/>
                  <a:pt x="5339537" y="4005854"/>
                </a:cubicBezTo>
                <a:cubicBezTo>
                  <a:pt x="5344715" y="4005018"/>
                  <a:pt x="5350172" y="4004063"/>
                  <a:pt x="5355910" y="4002989"/>
                </a:cubicBezTo>
                <a:cubicBezTo>
                  <a:pt x="5361647" y="4001915"/>
                  <a:pt x="5364755" y="4001377"/>
                  <a:pt x="5365232" y="4001377"/>
                </a:cubicBezTo>
                <a:lnTo>
                  <a:pt x="5385606" y="3934051"/>
                </a:lnTo>
                <a:cubicBezTo>
                  <a:pt x="5369278" y="3936439"/>
                  <a:pt x="5354309" y="3937632"/>
                  <a:pt x="5340701" y="3937632"/>
                </a:cubicBezTo>
                <a:cubicBezTo>
                  <a:pt x="5317543" y="3937632"/>
                  <a:pt x="5303816" y="3931306"/>
                  <a:pt x="5299520" y="3918652"/>
                </a:cubicBezTo>
                <a:cubicBezTo>
                  <a:pt x="5295225" y="3905999"/>
                  <a:pt x="5298148" y="3884750"/>
                  <a:pt x="5308291" y="3854907"/>
                </a:cubicBezTo>
                <a:lnTo>
                  <a:pt x="5372064" y="3667254"/>
                </a:lnTo>
                <a:lnTo>
                  <a:pt x="5469830" y="3667254"/>
                </a:lnTo>
                <a:lnTo>
                  <a:pt x="5489180" y="3610313"/>
                </a:lnTo>
                <a:lnTo>
                  <a:pt x="5391414" y="3610313"/>
                </a:lnTo>
                <a:close/>
                <a:moveTo>
                  <a:pt x="4284808" y="3503236"/>
                </a:moveTo>
                <a:lnTo>
                  <a:pt x="4227386" y="3503594"/>
                </a:lnTo>
                <a:lnTo>
                  <a:pt x="4161034" y="3610313"/>
                </a:lnTo>
                <a:lnTo>
                  <a:pt x="4091643" y="3616401"/>
                </a:lnTo>
                <a:lnTo>
                  <a:pt x="4070777" y="3667254"/>
                </a:lnTo>
                <a:lnTo>
                  <a:pt x="4135238" y="3667254"/>
                </a:lnTo>
                <a:lnTo>
                  <a:pt x="4072075" y="3853117"/>
                </a:lnTo>
                <a:cubicBezTo>
                  <a:pt x="4062824" y="3880334"/>
                  <a:pt x="4057143" y="3903193"/>
                  <a:pt x="4055033" y="3921696"/>
                </a:cubicBezTo>
                <a:cubicBezTo>
                  <a:pt x="4052924" y="3940199"/>
                  <a:pt x="4054571" y="3956255"/>
                  <a:pt x="4059974" y="3969863"/>
                </a:cubicBezTo>
                <a:cubicBezTo>
                  <a:pt x="4065378" y="3983472"/>
                  <a:pt x="4075898" y="3993439"/>
                  <a:pt x="4091533" y="3999766"/>
                </a:cubicBezTo>
                <a:cubicBezTo>
                  <a:pt x="4107169" y="4006093"/>
                  <a:pt x="4128357" y="4009256"/>
                  <a:pt x="4155096" y="4009256"/>
                </a:cubicBezTo>
                <a:cubicBezTo>
                  <a:pt x="4161781" y="4009256"/>
                  <a:pt x="4169065" y="4008898"/>
                  <a:pt x="4176947" y="4008182"/>
                </a:cubicBezTo>
                <a:cubicBezTo>
                  <a:pt x="4184830" y="4007465"/>
                  <a:pt x="4191360" y="4006689"/>
                  <a:pt x="4196538" y="4005854"/>
                </a:cubicBezTo>
                <a:cubicBezTo>
                  <a:pt x="4201715" y="4005018"/>
                  <a:pt x="4207173" y="4004063"/>
                  <a:pt x="4212910" y="4002989"/>
                </a:cubicBezTo>
                <a:cubicBezTo>
                  <a:pt x="4218647" y="4001915"/>
                  <a:pt x="4221755" y="4001377"/>
                  <a:pt x="4222232" y="4001377"/>
                </a:cubicBezTo>
                <a:lnTo>
                  <a:pt x="4242606" y="3934051"/>
                </a:lnTo>
                <a:cubicBezTo>
                  <a:pt x="4226278" y="3936439"/>
                  <a:pt x="4211310" y="3937632"/>
                  <a:pt x="4197701" y="3937632"/>
                </a:cubicBezTo>
                <a:cubicBezTo>
                  <a:pt x="4174543" y="3937632"/>
                  <a:pt x="4160816" y="3931306"/>
                  <a:pt x="4156521" y="3918652"/>
                </a:cubicBezTo>
                <a:cubicBezTo>
                  <a:pt x="4152225" y="3905999"/>
                  <a:pt x="4155149" y="3884750"/>
                  <a:pt x="4165292" y="3854907"/>
                </a:cubicBezTo>
                <a:lnTo>
                  <a:pt x="4229065" y="3667254"/>
                </a:lnTo>
                <a:lnTo>
                  <a:pt x="4326830" y="3667254"/>
                </a:lnTo>
                <a:lnTo>
                  <a:pt x="4346180" y="3610313"/>
                </a:lnTo>
                <a:lnTo>
                  <a:pt x="4248414" y="3610313"/>
                </a:lnTo>
                <a:close/>
                <a:moveTo>
                  <a:pt x="2703658" y="3503236"/>
                </a:moveTo>
                <a:lnTo>
                  <a:pt x="2646237" y="3503594"/>
                </a:lnTo>
                <a:lnTo>
                  <a:pt x="2579885" y="3610313"/>
                </a:lnTo>
                <a:lnTo>
                  <a:pt x="2510494" y="3616401"/>
                </a:lnTo>
                <a:lnTo>
                  <a:pt x="2489627" y="3667254"/>
                </a:lnTo>
                <a:lnTo>
                  <a:pt x="2554088" y="3667254"/>
                </a:lnTo>
                <a:lnTo>
                  <a:pt x="2490926" y="3853117"/>
                </a:lnTo>
                <a:cubicBezTo>
                  <a:pt x="2481674" y="3880334"/>
                  <a:pt x="2475994" y="3903193"/>
                  <a:pt x="2473884" y="3921696"/>
                </a:cubicBezTo>
                <a:cubicBezTo>
                  <a:pt x="2471775" y="3940199"/>
                  <a:pt x="2473422" y="3956255"/>
                  <a:pt x="2478825" y="3969863"/>
                </a:cubicBezTo>
                <a:cubicBezTo>
                  <a:pt x="2484229" y="3983472"/>
                  <a:pt x="2494748" y="3993439"/>
                  <a:pt x="2510385" y="3999766"/>
                </a:cubicBezTo>
                <a:cubicBezTo>
                  <a:pt x="2526021" y="4006093"/>
                  <a:pt x="2547208" y="4009256"/>
                  <a:pt x="2573948" y="4009256"/>
                </a:cubicBezTo>
                <a:cubicBezTo>
                  <a:pt x="2580632" y="4009256"/>
                  <a:pt x="2587916" y="4008898"/>
                  <a:pt x="2595798" y="4008182"/>
                </a:cubicBezTo>
                <a:cubicBezTo>
                  <a:pt x="2603681" y="4007465"/>
                  <a:pt x="2610211" y="4006689"/>
                  <a:pt x="2615389" y="4005854"/>
                </a:cubicBezTo>
                <a:cubicBezTo>
                  <a:pt x="2620566" y="4005018"/>
                  <a:pt x="2626024" y="4004063"/>
                  <a:pt x="2631761" y="4002989"/>
                </a:cubicBezTo>
                <a:cubicBezTo>
                  <a:pt x="2637499" y="4001915"/>
                  <a:pt x="2640606" y="4001377"/>
                  <a:pt x="2641084" y="4001377"/>
                </a:cubicBezTo>
                <a:lnTo>
                  <a:pt x="2661457" y="3934051"/>
                </a:lnTo>
                <a:cubicBezTo>
                  <a:pt x="2645129" y="3936439"/>
                  <a:pt x="2630161" y="3937632"/>
                  <a:pt x="2616553" y="3937632"/>
                </a:cubicBezTo>
                <a:cubicBezTo>
                  <a:pt x="2593394" y="3937632"/>
                  <a:pt x="2579667" y="3931306"/>
                  <a:pt x="2575372" y="3918652"/>
                </a:cubicBezTo>
                <a:cubicBezTo>
                  <a:pt x="2571076" y="3905999"/>
                  <a:pt x="2574000" y="3884750"/>
                  <a:pt x="2584143" y="3854907"/>
                </a:cubicBezTo>
                <a:lnTo>
                  <a:pt x="2647915" y="3667254"/>
                </a:lnTo>
                <a:lnTo>
                  <a:pt x="2745682" y="3667254"/>
                </a:lnTo>
                <a:lnTo>
                  <a:pt x="2765031" y="3610313"/>
                </a:lnTo>
                <a:lnTo>
                  <a:pt x="2667265" y="3610313"/>
                </a:lnTo>
                <a:close/>
                <a:moveTo>
                  <a:pt x="9502201" y="3481749"/>
                </a:moveTo>
                <a:lnTo>
                  <a:pt x="9466176" y="3587751"/>
                </a:lnTo>
                <a:lnTo>
                  <a:pt x="9409840" y="3843089"/>
                </a:lnTo>
                <a:lnTo>
                  <a:pt x="9433476" y="3843089"/>
                </a:lnTo>
                <a:lnTo>
                  <a:pt x="9552483" y="3587751"/>
                </a:lnTo>
                <a:lnTo>
                  <a:pt x="9588507" y="3481749"/>
                </a:lnTo>
                <a:close/>
                <a:moveTo>
                  <a:pt x="557934" y="3479242"/>
                </a:moveTo>
                <a:lnTo>
                  <a:pt x="379635" y="4003884"/>
                </a:lnTo>
                <a:lnTo>
                  <a:pt x="698360" y="4003884"/>
                </a:lnTo>
                <a:lnTo>
                  <a:pt x="727871" y="3926531"/>
                </a:lnTo>
                <a:lnTo>
                  <a:pt x="502973" y="3926531"/>
                </a:lnTo>
                <a:lnTo>
                  <a:pt x="556646" y="3768601"/>
                </a:lnTo>
                <a:lnTo>
                  <a:pt x="762922" y="3768601"/>
                </a:lnTo>
                <a:lnTo>
                  <a:pt x="789087" y="3691606"/>
                </a:lnTo>
                <a:lnTo>
                  <a:pt x="582811" y="3691606"/>
                </a:lnTo>
                <a:lnTo>
                  <a:pt x="628818" y="3556237"/>
                </a:lnTo>
                <a:lnTo>
                  <a:pt x="845837" y="3556237"/>
                </a:lnTo>
                <a:lnTo>
                  <a:pt x="875942" y="3479242"/>
                </a:lnTo>
                <a:close/>
                <a:moveTo>
                  <a:pt x="6916016" y="3472796"/>
                </a:moveTo>
                <a:lnTo>
                  <a:pt x="6888754" y="3553014"/>
                </a:lnTo>
                <a:lnTo>
                  <a:pt x="6982939" y="3553014"/>
                </a:lnTo>
                <a:lnTo>
                  <a:pt x="7010201" y="3472796"/>
                </a:lnTo>
                <a:close/>
                <a:moveTo>
                  <a:pt x="2886942" y="3472796"/>
                </a:moveTo>
                <a:lnTo>
                  <a:pt x="2859681" y="3553014"/>
                </a:lnTo>
                <a:lnTo>
                  <a:pt x="2953866" y="3553014"/>
                </a:lnTo>
                <a:lnTo>
                  <a:pt x="2981127" y="3472796"/>
                </a:lnTo>
                <a:close/>
                <a:moveTo>
                  <a:pt x="7660022" y="3459187"/>
                </a:moveTo>
                <a:lnTo>
                  <a:pt x="7564124" y="3465275"/>
                </a:lnTo>
                <a:lnTo>
                  <a:pt x="7381082" y="4003884"/>
                </a:lnTo>
                <a:lnTo>
                  <a:pt x="7474908" y="4003884"/>
                </a:lnTo>
                <a:lnTo>
                  <a:pt x="7539291" y="3814440"/>
                </a:lnTo>
                <a:cubicBezTo>
                  <a:pt x="7551299" y="3779106"/>
                  <a:pt x="7563901" y="3750456"/>
                  <a:pt x="7577095" y="3728492"/>
                </a:cubicBezTo>
                <a:cubicBezTo>
                  <a:pt x="7590890" y="3711779"/>
                  <a:pt x="7607710" y="3698111"/>
                  <a:pt x="7627556" y="3687487"/>
                </a:cubicBezTo>
                <a:cubicBezTo>
                  <a:pt x="7647402" y="3676863"/>
                  <a:pt x="7667829" y="3671551"/>
                  <a:pt x="7688838" y="3671551"/>
                </a:cubicBezTo>
                <a:cubicBezTo>
                  <a:pt x="7713430" y="3671551"/>
                  <a:pt x="7728302" y="3679071"/>
                  <a:pt x="7733458" y="3694112"/>
                </a:cubicBezTo>
                <a:cubicBezTo>
                  <a:pt x="7738613" y="3709153"/>
                  <a:pt x="7735712" y="3732789"/>
                  <a:pt x="7724756" y="3765020"/>
                </a:cubicBezTo>
                <a:lnTo>
                  <a:pt x="7643582" y="4003884"/>
                </a:lnTo>
                <a:lnTo>
                  <a:pt x="7737408" y="4003884"/>
                </a:lnTo>
                <a:lnTo>
                  <a:pt x="7822114" y="3754634"/>
                </a:lnTo>
                <a:cubicBezTo>
                  <a:pt x="7839882" y="3702349"/>
                  <a:pt x="7840930" y="3663613"/>
                  <a:pt x="7825259" y="3638425"/>
                </a:cubicBezTo>
                <a:cubicBezTo>
                  <a:pt x="7809588" y="3613237"/>
                  <a:pt x="7779788" y="3600644"/>
                  <a:pt x="7735858" y="3600644"/>
                </a:cubicBezTo>
                <a:cubicBezTo>
                  <a:pt x="7683096" y="3600644"/>
                  <a:pt x="7634748" y="3619266"/>
                  <a:pt x="7590815" y="3656510"/>
                </a:cubicBezTo>
                <a:cubicBezTo>
                  <a:pt x="7590976" y="3656033"/>
                  <a:pt x="7595654" y="3643319"/>
                  <a:pt x="7604849" y="3618370"/>
                </a:cubicBezTo>
                <a:cubicBezTo>
                  <a:pt x="7614045" y="3593422"/>
                  <a:pt x="7619575" y="3578202"/>
                  <a:pt x="7621440" y="3572710"/>
                </a:cubicBezTo>
                <a:close/>
                <a:moveTo>
                  <a:pt x="6765747" y="3459187"/>
                </a:moveTo>
                <a:lnTo>
                  <a:pt x="6669849" y="3465275"/>
                </a:lnTo>
                <a:lnTo>
                  <a:pt x="6539506" y="3848819"/>
                </a:lnTo>
                <a:cubicBezTo>
                  <a:pt x="6529851" y="3877230"/>
                  <a:pt x="6523808" y="3900985"/>
                  <a:pt x="6521376" y="3920085"/>
                </a:cubicBezTo>
                <a:cubicBezTo>
                  <a:pt x="6518943" y="3939184"/>
                  <a:pt x="6520507" y="3955658"/>
                  <a:pt x="6526068" y="3969505"/>
                </a:cubicBezTo>
                <a:cubicBezTo>
                  <a:pt x="6531628" y="3983352"/>
                  <a:pt x="6542226" y="3993439"/>
                  <a:pt x="6557862" y="3999766"/>
                </a:cubicBezTo>
                <a:cubicBezTo>
                  <a:pt x="6573497" y="4006093"/>
                  <a:pt x="6594805" y="4009256"/>
                  <a:pt x="6621783" y="4009256"/>
                </a:cubicBezTo>
                <a:cubicBezTo>
                  <a:pt x="6628468" y="4009256"/>
                  <a:pt x="6635891" y="4008838"/>
                  <a:pt x="6644053" y="4008003"/>
                </a:cubicBezTo>
                <a:cubicBezTo>
                  <a:pt x="6652215" y="4007167"/>
                  <a:pt x="6659005" y="4006331"/>
                  <a:pt x="6664421" y="4005496"/>
                </a:cubicBezTo>
                <a:cubicBezTo>
                  <a:pt x="6669838" y="4004660"/>
                  <a:pt x="6675554" y="4003645"/>
                  <a:pt x="6681572" y="4002452"/>
                </a:cubicBezTo>
                <a:cubicBezTo>
                  <a:pt x="6687589" y="4001258"/>
                  <a:pt x="6690716" y="4000661"/>
                  <a:pt x="6690956" y="4000661"/>
                </a:cubicBezTo>
                <a:lnTo>
                  <a:pt x="6711206" y="3933693"/>
                </a:lnTo>
                <a:cubicBezTo>
                  <a:pt x="6691931" y="3936319"/>
                  <a:pt x="6676325" y="3937632"/>
                  <a:pt x="6664388" y="3937632"/>
                </a:cubicBezTo>
                <a:cubicBezTo>
                  <a:pt x="6640275" y="3937632"/>
                  <a:pt x="6626170" y="3931365"/>
                  <a:pt x="6622074" y="3918831"/>
                </a:cubicBezTo>
                <a:cubicBezTo>
                  <a:pt x="6617978" y="3906297"/>
                  <a:pt x="6621934" y="3882363"/>
                  <a:pt x="6633942" y="3847029"/>
                </a:cubicBezTo>
                <a:close/>
                <a:moveTo>
                  <a:pt x="4564397" y="3459187"/>
                </a:moveTo>
                <a:lnTo>
                  <a:pt x="4468500" y="3465275"/>
                </a:lnTo>
                <a:lnTo>
                  <a:pt x="4285457" y="4003884"/>
                </a:lnTo>
                <a:lnTo>
                  <a:pt x="4379284" y="4003884"/>
                </a:lnTo>
                <a:lnTo>
                  <a:pt x="4443666" y="3814440"/>
                </a:lnTo>
                <a:cubicBezTo>
                  <a:pt x="4455675" y="3779106"/>
                  <a:pt x="4468276" y="3750456"/>
                  <a:pt x="4481470" y="3728492"/>
                </a:cubicBezTo>
                <a:cubicBezTo>
                  <a:pt x="4495266" y="3711779"/>
                  <a:pt x="4512086" y="3698111"/>
                  <a:pt x="4531932" y="3687487"/>
                </a:cubicBezTo>
                <a:cubicBezTo>
                  <a:pt x="4551777" y="3676863"/>
                  <a:pt x="4572205" y="3671551"/>
                  <a:pt x="4593214" y="3671551"/>
                </a:cubicBezTo>
                <a:cubicBezTo>
                  <a:pt x="4617805" y="3671551"/>
                  <a:pt x="4632678" y="3679071"/>
                  <a:pt x="4637833" y="3694112"/>
                </a:cubicBezTo>
                <a:cubicBezTo>
                  <a:pt x="4642989" y="3709153"/>
                  <a:pt x="4640089" y="3732789"/>
                  <a:pt x="4629132" y="3765020"/>
                </a:cubicBezTo>
                <a:lnTo>
                  <a:pt x="4547957" y="4003884"/>
                </a:lnTo>
                <a:lnTo>
                  <a:pt x="4641784" y="4003884"/>
                </a:lnTo>
                <a:lnTo>
                  <a:pt x="4726490" y="3754634"/>
                </a:lnTo>
                <a:cubicBezTo>
                  <a:pt x="4744258" y="3702349"/>
                  <a:pt x="4745307" y="3663613"/>
                  <a:pt x="4729635" y="3638425"/>
                </a:cubicBezTo>
                <a:cubicBezTo>
                  <a:pt x="4713964" y="3613237"/>
                  <a:pt x="4684163" y="3600644"/>
                  <a:pt x="4640234" y="3600644"/>
                </a:cubicBezTo>
                <a:cubicBezTo>
                  <a:pt x="4587471" y="3600644"/>
                  <a:pt x="4539124" y="3619266"/>
                  <a:pt x="4495191" y="3656510"/>
                </a:cubicBezTo>
                <a:cubicBezTo>
                  <a:pt x="4495351" y="3656033"/>
                  <a:pt x="4500029" y="3643319"/>
                  <a:pt x="4509224" y="3618370"/>
                </a:cubicBezTo>
                <a:cubicBezTo>
                  <a:pt x="4518420" y="3593422"/>
                  <a:pt x="4523950" y="3578202"/>
                  <a:pt x="4525815" y="3572710"/>
                </a:cubicBezTo>
                <a:close/>
                <a:moveTo>
                  <a:pt x="1320265" y="3459187"/>
                </a:moveTo>
                <a:lnTo>
                  <a:pt x="1224368" y="3465275"/>
                </a:lnTo>
                <a:lnTo>
                  <a:pt x="1181165" y="3592407"/>
                </a:lnTo>
                <a:cubicBezTo>
                  <a:pt x="1173782" y="3614133"/>
                  <a:pt x="1167308" y="3636694"/>
                  <a:pt x="1161742" y="3660091"/>
                </a:cubicBezTo>
                <a:cubicBezTo>
                  <a:pt x="1152054" y="3620459"/>
                  <a:pt x="1119278" y="3600644"/>
                  <a:pt x="1063411" y="3600644"/>
                </a:cubicBezTo>
                <a:cubicBezTo>
                  <a:pt x="1012081" y="3600644"/>
                  <a:pt x="965484" y="3619206"/>
                  <a:pt x="923619" y="3656331"/>
                </a:cubicBezTo>
                <a:cubicBezTo>
                  <a:pt x="881755" y="3693456"/>
                  <a:pt x="850437" y="3742578"/>
                  <a:pt x="829667" y="3803696"/>
                </a:cubicBezTo>
                <a:cubicBezTo>
                  <a:pt x="808247" y="3866725"/>
                  <a:pt x="805810" y="3917100"/>
                  <a:pt x="822356" y="3954822"/>
                </a:cubicBezTo>
                <a:cubicBezTo>
                  <a:pt x="838902" y="3992544"/>
                  <a:pt x="872840" y="4011405"/>
                  <a:pt x="924170" y="4011405"/>
                </a:cubicBezTo>
                <a:cubicBezTo>
                  <a:pt x="938495" y="4011405"/>
                  <a:pt x="952034" y="4010032"/>
                  <a:pt x="964786" y="4007286"/>
                </a:cubicBezTo>
                <a:cubicBezTo>
                  <a:pt x="977538" y="4004541"/>
                  <a:pt x="988423" y="4001318"/>
                  <a:pt x="997439" y="3997617"/>
                </a:cubicBezTo>
                <a:cubicBezTo>
                  <a:pt x="1006456" y="3993917"/>
                  <a:pt x="1015340" y="3989022"/>
                  <a:pt x="1024094" y="3982934"/>
                </a:cubicBezTo>
                <a:cubicBezTo>
                  <a:pt x="1032847" y="3976846"/>
                  <a:pt x="1039745" y="3971475"/>
                  <a:pt x="1044789" y="3966819"/>
                </a:cubicBezTo>
                <a:cubicBezTo>
                  <a:pt x="1049832" y="3962164"/>
                  <a:pt x="1055480" y="3956613"/>
                  <a:pt x="1061732" y="3950167"/>
                </a:cubicBezTo>
                <a:lnTo>
                  <a:pt x="1053860" y="4003884"/>
                </a:lnTo>
                <a:lnTo>
                  <a:pt x="1135152" y="4003884"/>
                </a:lnTo>
                <a:close/>
                <a:moveTo>
                  <a:pt x="7540581" y="2387897"/>
                </a:moveTo>
                <a:lnTo>
                  <a:pt x="7540581" y="2569318"/>
                </a:lnTo>
                <a:cubicBezTo>
                  <a:pt x="7524036" y="2604690"/>
                  <a:pt x="7496509" y="2634784"/>
                  <a:pt x="7458000" y="2659601"/>
                </a:cubicBezTo>
                <a:cubicBezTo>
                  <a:pt x="7419491" y="2684418"/>
                  <a:pt x="7374278" y="2696827"/>
                  <a:pt x="7322361" y="2696827"/>
                </a:cubicBezTo>
                <a:cubicBezTo>
                  <a:pt x="7279003" y="2696827"/>
                  <a:pt x="7245628" y="2686130"/>
                  <a:pt x="7222237" y="2664736"/>
                </a:cubicBezTo>
                <a:cubicBezTo>
                  <a:pt x="7198847" y="2643342"/>
                  <a:pt x="7187151" y="2612677"/>
                  <a:pt x="7187151" y="2572741"/>
                </a:cubicBezTo>
                <a:cubicBezTo>
                  <a:pt x="7187151" y="2514549"/>
                  <a:pt x="7208260" y="2472332"/>
                  <a:pt x="7250477" y="2446089"/>
                </a:cubicBezTo>
                <a:cubicBezTo>
                  <a:pt x="7292695" y="2419845"/>
                  <a:pt x="7359159" y="2402730"/>
                  <a:pt x="7449870" y="2394743"/>
                </a:cubicBezTo>
                <a:cubicBezTo>
                  <a:pt x="7452152" y="2394743"/>
                  <a:pt x="7467413" y="2393602"/>
                  <a:pt x="7495653" y="2391320"/>
                </a:cubicBezTo>
                <a:cubicBezTo>
                  <a:pt x="7523893" y="2389038"/>
                  <a:pt x="7538869" y="2387897"/>
                  <a:pt x="7540581" y="2387897"/>
                </a:cubicBezTo>
                <a:close/>
                <a:moveTo>
                  <a:pt x="5870878" y="2045592"/>
                </a:moveTo>
                <a:cubicBezTo>
                  <a:pt x="5947897" y="2045592"/>
                  <a:pt x="6005803" y="2072122"/>
                  <a:pt x="6044598" y="2125178"/>
                </a:cubicBezTo>
                <a:cubicBezTo>
                  <a:pt x="6083392" y="2178235"/>
                  <a:pt x="6102789" y="2262670"/>
                  <a:pt x="6102789" y="2378484"/>
                </a:cubicBezTo>
                <a:cubicBezTo>
                  <a:pt x="6100507" y="2583296"/>
                  <a:pt x="6024059" y="2685702"/>
                  <a:pt x="5873445" y="2685702"/>
                </a:cubicBezTo>
                <a:cubicBezTo>
                  <a:pt x="5804414" y="2685702"/>
                  <a:pt x="5749788" y="2658317"/>
                  <a:pt x="5709567" y="2603549"/>
                </a:cubicBezTo>
                <a:cubicBezTo>
                  <a:pt x="5669346" y="2548780"/>
                  <a:pt x="5649236" y="2469194"/>
                  <a:pt x="5649236" y="2364791"/>
                </a:cubicBezTo>
                <a:cubicBezTo>
                  <a:pt x="5649236" y="2259819"/>
                  <a:pt x="5669346" y="2180374"/>
                  <a:pt x="5709567" y="2126462"/>
                </a:cubicBezTo>
                <a:cubicBezTo>
                  <a:pt x="5749788" y="2072548"/>
                  <a:pt x="5803558" y="2045592"/>
                  <a:pt x="5870878" y="2045592"/>
                </a:cubicBezTo>
                <a:close/>
                <a:moveTo>
                  <a:pt x="4830830" y="2043881"/>
                </a:moveTo>
                <a:cubicBezTo>
                  <a:pt x="4907849" y="2043881"/>
                  <a:pt x="4965470" y="2071266"/>
                  <a:pt x="5003694" y="2126033"/>
                </a:cubicBezTo>
                <a:cubicBezTo>
                  <a:pt x="5041918" y="2180803"/>
                  <a:pt x="5061030" y="2260388"/>
                  <a:pt x="5061030" y="2364791"/>
                </a:cubicBezTo>
                <a:cubicBezTo>
                  <a:pt x="5061030" y="2468053"/>
                  <a:pt x="5041918" y="2547354"/>
                  <a:pt x="5003694" y="2602694"/>
                </a:cubicBezTo>
                <a:cubicBezTo>
                  <a:pt x="4965470" y="2658032"/>
                  <a:pt x="4908419" y="2685702"/>
                  <a:pt x="4832542" y="2685702"/>
                </a:cubicBezTo>
                <a:cubicBezTo>
                  <a:pt x="4756093" y="2685702"/>
                  <a:pt x="4698472" y="2658032"/>
                  <a:pt x="4659678" y="2602694"/>
                </a:cubicBezTo>
                <a:cubicBezTo>
                  <a:pt x="4620883" y="2547354"/>
                  <a:pt x="4601486" y="2468339"/>
                  <a:pt x="4601486" y="2365647"/>
                </a:cubicBezTo>
                <a:cubicBezTo>
                  <a:pt x="4601486" y="2261244"/>
                  <a:pt x="4620741" y="2181516"/>
                  <a:pt x="4659250" y="2126462"/>
                </a:cubicBezTo>
                <a:cubicBezTo>
                  <a:pt x="4697759" y="2071407"/>
                  <a:pt x="4754952" y="2043881"/>
                  <a:pt x="4830830" y="2043881"/>
                </a:cubicBezTo>
                <a:close/>
                <a:moveTo>
                  <a:pt x="6551841" y="1897545"/>
                </a:moveTo>
                <a:lnTo>
                  <a:pt x="6551841" y="2838027"/>
                </a:lnTo>
                <a:lnTo>
                  <a:pt x="6776051" y="2838027"/>
                </a:lnTo>
                <a:lnTo>
                  <a:pt x="6776051" y="1897545"/>
                </a:lnTo>
                <a:close/>
                <a:moveTo>
                  <a:pt x="8512242" y="1874440"/>
                </a:moveTo>
                <a:cubicBezTo>
                  <a:pt x="8477440" y="1874440"/>
                  <a:pt x="8444779" y="1877578"/>
                  <a:pt x="8414257" y="1883853"/>
                </a:cubicBezTo>
                <a:cubicBezTo>
                  <a:pt x="8383734" y="1890130"/>
                  <a:pt x="8358062" y="1897831"/>
                  <a:pt x="8337238" y="1906960"/>
                </a:cubicBezTo>
                <a:cubicBezTo>
                  <a:pt x="8316415" y="1916087"/>
                  <a:pt x="8296732" y="1927641"/>
                  <a:pt x="8278191" y="1941617"/>
                </a:cubicBezTo>
                <a:cubicBezTo>
                  <a:pt x="8259649" y="1955595"/>
                  <a:pt x="8245101" y="1968146"/>
                  <a:pt x="8234547" y="1979270"/>
                </a:cubicBezTo>
                <a:cubicBezTo>
                  <a:pt x="8223992" y="1990395"/>
                  <a:pt x="8213010" y="2003089"/>
                  <a:pt x="8201600" y="2017352"/>
                </a:cubicBezTo>
                <a:lnTo>
                  <a:pt x="8175928" y="1897545"/>
                </a:lnTo>
                <a:lnTo>
                  <a:pt x="7994506" y="1897545"/>
                </a:lnTo>
                <a:lnTo>
                  <a:pt x="7994506" y="2838027"/>
                </a:lnTo>
                <a:lnTo>
                  <a:pt x="8218716" y="2838027"/>
                </a:lnTo>
                <a:lnTo>
                  <a:pt x="8218716" y="2381907"/>
                </a:lnTo>
                <a:cubicBezTo>
                  <a:pt x="8218716" y="2301465"/>
                  <a:pt x="8225276" y="2232433"/>
                  <a:pt x="8238398" y="2174813"/>
                </a:cubicBezTo>
                <a:cubicBezTo>
                  <a:pt x="8256084" y="2136018"/>
                  <a:pt x="8282042" y="2104639"/>
                  <a:pt x="8316272" y="2080678"/>
                </a:cubicBezTo>
                <a:cubicBezTo>
                  <a:pt x="8350503" y="2056717"/>
                  <a:pt x="8391294" y="2044736"/>
                  <a:pt x="8438646" y="2044736"/>
                </a:cubicBezTo>
                <a:cubicBezTo>
                  <a:pt x="8496838" y="2044736"/>
                  <a:pt x="8537059" y="2065274"/>
                  <a:pt x="8559309" y="2106352"/>
                </a:cubicBezTo>
                <a:cubicBezTo>
                  <a:pt x="8581558" y="2147428"/>
                  <a:pt x="8592684" y="2209898"/>
                  <a:pt x="8592684" y="2293763"/>
                </a:cubicBezTo>
                <a:lnTo>
                  <a:pt x="8592684" y="2838027"/>
                </a:lnTo>
                <a:lnTo>
                  <a:pt x="8816893" y="2838027"/>
                </a:lnTo>
                <a:lnTo>
                  <a:pt x="8816893" y="2287773"/>
                </a:lnTo>
                <a:cubicBezTo>
                  <a:pt x="8822598" y="2238709"/>
                  <a:pt x="8833438" y="2196778"/>
                  <a:pt x="8849412" y="2161977"/>
                </a:cubicBezTo>
                <a:cubicBezTo>
                  <a:pt x="8887636" y="2083247"/>
                  <a:pt x="8950392" y="2043881"/>
                  <a:pt x="9037680" y="2043881"/>
                </a:cubicBezTo>
                <a:cubicBezTo>
                  <a:pt x="9094730" y="2043881"/>
                  <a:pt x="9133382" y="2064277"/>
                  <a:pt x="9153636" y="2105067"/>
                </a:cubicBezTo>
                <a:cubicBezTo>
                  <a:pt x="9173888" y="2145859"/>
                  <a:pt x="9184015" y="2212180"/>
                  <a:pt x="9184015" y="2304032"/>
                </a:cubicBezTo>
                <a:lnTo>
                  <a:pt x="9184015" y="2838027"/>
                </a:lnTo>
                <a:lnTo>
                  <a:pt x="9409080" y="2838027"/>
                </a:lnTo>
                <a:lnTo>
                  <a:pt x="9409080" y="2237283"/>
                </a:lnTo>
                <a:cubicBezTo>
                  <a:pt x="9409080" y="2117477"/>
                  <a:pt x="9383835" y="2027052"/>
                  <a:pt x="9333346" y="1966006"/>
                </a:cubicBezTo>
                <a:cubicBezTo>
                  <a:pt x="9282856" y="1904962"/>
                  <a:pt x="9203698" y="1874440"/>
                  <a:pt x="9095872" y="1874440"/>
                </a:cubicBezTo>
                <a:cubicBezTo>
                  <a:pt x="9030262" y="1874440"/>
                  <a:pt x="8970644" y="1887561"/>
                  <a:pt x="8917017" y="1913805"/>
                </a:cubicBezTo>
                <a:cubicBezTo>
                  <a:pt x="8863389" y="1940048"/>
                  <a:pt x="8819745" y="1977416"/>
                  <a:pt x="8786086" y="2025910"/>
                </a:cubicBezTo>
                <a:cubicBezTo>
                  <a:pt x="8767829" y="1985403"/>
                  <a:pt x="8736308" y="1950032"/>
                  <a:pt x="8691524" y="1919795"/>
                </a:cubicBezTo>
                <a:cubicBezTo>
                  <a:pt x="8646739" y="1889558"/>
                  <a:pt x="8586978" y="1874440"/>
                  <a:pt x="8512242" y="1874440"/>
                </a:cubicBezTo>
                <a:close/>
                <a:moveTo>
                  <a:pt x="7401947" y="1874440"/>
                </a:moveTo>
                <a:cubicBezTo>
                  <a:pt x="7273013" y="1874440"/>
                  <a:pt x="7153206" y="1898116"/>
                  <a:pt x="7042527" y="1945468"/>
                </a:cubicBezTo>
                <a:cubicBezTo>
                  <a:pt x="7043098" y="1946610"/>
                  <a:pt x="7052511" y="1972282"/>
                  <a:pt x="7070768" y="2022486"/>
                </a:cubicBezTo>
                <a:cubicBezTo>
                  <a:pt x="7089024" y="2072691"/>
                  <a:pt x="7098437" y="2098649"/>
                  <a:pt x="7099008" y="2100362"/>
                </a:cubicBezTo>
                <a:cubicBezTo>
                  <a:pt x="7211398" y="2057572"/>
                  <a:pt x="7305817" y="2036178"/>
                  <a:pt x="7382265" y="2036178"/>
                </a:cubicBezTo>
                <a:cubicBezTo>
                  <a:pt x="7435893" y="2036178"/>
                  <a:pt x="7475828" y="2049158"/>
                  <a:pt x="7502072" y="2075117"/>
                </a:cubicBezTo>
                <a:cubicBezTo>
                  <a:pt x="7528315" y="2101074"/>
                  <a:pt x="7541437" y="2142578"/>
                  <a:pt x="7541437" y="2199629"/>
                </a:cubicBezTo>
                <a:lnTo>
                  <a:pt x="7541437" y="2249263"/>
                </a:lnTo>
                <a:cubicBezTo>
                  <a:pt x="7526603" y="2250975"/>
                  <a:pt x="7506350" y="2252972"/>
                  <a:pt x="7480678" y="2255253"/>
                </a:cubicBezTo>
                <a:cubicBezTo>
                  <a:pt x="7455005" y="2257536"/>
                  <a:pt x="7431899" y="2259819"/>
                  <a:pt x="7411361" y="2262100"/>
                </a:cubicBezTo>
                <a:cubicBezTo>
                  <a:pt x="7390823" y="2264383"/>
                  <a:pt x="7371711" y="2266664"/>
                  <a:pt x="7354025" y="2268946"/>
                </a:cubicBezTo>
                <a:cubicBezTo>
                  <a:pt x="7225090" y="2281498"/>
                  <a:pt x="7128674" y="2311306"/>
                  <a:pt x="7064777" y="2358373"/>
                </a:cubicBezTo>
                <a:cubicBezTo>
                  <a:pt x="7000881" y="2405440"/>
                  <a:pt x="6968932" y="2477752"/>
                  <a:pt x="6968932" y="2575308"/>
                </a:cubicBezTo>
                <a:cubicBezTo>
                  <a:pt x="6968932" y="2666019"/>
                  <a:pt x="6995888" y="2735479"/>
                  <a:pt x="7049801" y="2783687"/>
                </a:cubicBezTo>
                <a:cubicBezTo>
                  <a:pt x="7103714" y="2831895"/>
                  <a:pt x="7174315" y="2855998"/>
                  <a:pt x="7261602" y="2855998"/>
                </a:cubicBezTo>
                <a:cubicBezTo>
                  <a:pt x="7325499" y="2855998"/>
                  <a:pt x="7379840" y="2845301"/>
                  <a:pt x="7424625" y="2823907"/>
                </a:cubicBezTo>
                <a:cubicBezTo>
                  <a:pt x="7469410" y="2802513"/>
                  <a:pt x="7515193" y="2768996"/>
                  <a:pt x="7561975" y="2723355"/>
                </a:cubicBezTo>
                <a:cubicBezTo>
                  <a:pt x="7561975" y="2725638"/>
                  <a:pt x="7567965" y="2744749"/>
                  <a:pt x="7579946" y="2780692"/>
                </a:cubicBezTo>
                <a:cubicBezTo>
                  <a:pt x="7591927" y="2816633"/>
                  <a:pt x="7598202" y="2835745"/>
                  <a:pt x="7598773" y="2838027"/>
                </a:cubicBezTo>
                <a:lnTo>
                  <a:pt x="7764790" y="2838027"/>
                </a:lnTo>
                <a:lnTo>
                  <a:pt x="7764790" y="2224447"/>
                </a:lnTo>
                <a:cubicBezTo>
                  <a:pt x="7764790" y="2101217"/>
                  <a:pt x="7735980" y="2012076"/>
                  <a:pt x="7678358" y="1957021"/>
                </a:cubicBezTo>
                <a:cubicBezTo>
                  <a:pt x="7620737" y="1901966"/>
                  <a:pt x="7528600" y="1874440"/>
                  <a:pt x="7401947" y="1874440"/>
                </a:cubicBezTo>
                <a:close/>
                <a:moveTo>
                  <a:pt x="4835965" y="1874440"/>
                </a:moveTo>
                <a:cubicBezTo>
                  <a:pt x="4690485" y="1874440"/>
                  <a:pt x="4577810" y="1918226"/>
                  <a:pt x="4497939" y="2005800"/>
                </a:cubicBezTo>
                <a:cubicBezTo>
                  <a:pt x="4418067" y="2093372"/>
                  <a:pt x="4378132" y="2213037"/>
                  <a:pt x="4378132" y="2364791"/>
                </a:cubicBezTo>
                <a:cubicBezTo>
                  <a:pt x="4378132" y="2511983"/>
                  <a:pt x="4418067" y="2630648"/>
                  <a:pt x="4497939" y="2720788"/>
                </a:cubicBezTo>
                <a:cubicBezTo>
                  <a:pt x="4577810" y="2810929"/>
                  <a:pt x="4687347" y="2855998"/>
                  <a:pt x="4826551" y="2855998"/>
                </a:cubicBezTo>
                <a:cubicBezTo>
                  <a:pt x="4971460" y="2855998"/>
                  <a:pt x="5084135" y="2811642"/>
                  <a:pt x="5164577" y="2722927"/>
                </a:cubicBezTo>
                <a:cubicBezTo>
                  <a:pt x="5245019" y="2634213"/>
                  <a:pt x="5285239" y="2514835"/>
                  <a:pt x="5285239" y="2364791"/>
                </a:cubicBezTo>
                <a:cubicBezTo>
                  <a:pt x="5285239" y="2216459"/>
                  <a:pt x="5245446" y="2097652"/>
                  <a:pt x="5165860" y="2008366"/>
                </a:cubicBezTo>
                <a:cubicBezTo>
                  <a:pt x="5086275" y="1919082"/>
                  <a:pt x="4976310" y="1874440"/>
                  <a:pt x="4835965" y="1874440"/>
                </a:cubicBezTo>
                <a:close/>
                <a:moveTo>
                  <a:pt x="3870889" y="1874440"/>
                </a:moveTo>
                <a:cubicBezTo>
                  <a:pt x="3753934" y="1874440"/>
                  <a:pt x="3647535" y="1921792"/>
                  <a:pt x="3551689" y="2016496"/>
                </a:cubicBezTo>
                <a:lnTo>
                  <a:pt x="3526872" y="1897545"/>
                </a:lnTo>
                <a:lnTo>
                  <a:pt x="3346308" y="1897545"/>
                </a:lnTo>
                <a:lnTo>
                  <a:pt x="3346308" y="2838027"/>
                </a:lnTo>
                <a:lnTo>
                  <a:pt x="3570516" y="2838027"/>
                </a:lnTo>
                <a:lnTo>
                  <a:pt x="3570516" y="2380195"/>
                </a:lnTo>
                <a:cubicBezTo>
                  <a:pt x="3570516" y="2287773"/>
                  <a:pt x="3575936" y="2219312"/>
                  <a:pt x="3586776" y="2174813"/>
                </a:cubicBezTo>
                <a:cubicBezTo>
                  <a:pt x="3605032" y="2137158"/>
                  <a:pt x="3634270" y="2105923"/>
                  <a:pt x="3674491" y="2081107"/>
                </a:cubicBezTo>
                <a:cubicBezTo>
                  <a:pt x="3714712" y="2056289"/>
                  <a:pt x="3759069" y="2043881"/>
                  <a:pt x="3807562" y="2043881"/>
                </a:cubicBezTo>
                <a:cubicBezTo>
                  <a:pt x="3869748" y="2043881"/>
                  <a:pt x="3912821" y="2062707"/>
                  <a:pt x="3936782" y="2100362"/>
                </a:cubicBezTo>
                <a:cubicBezTo>
                  <a:pt x="3960743" y="2138014"/>
                  <a:pt x="3973009" y="2194780"/>
                  <a:pt x="3973580" y="2270658"/>
                </a:cubicBezTo>
                <a:lnTo>
                  <a:pt x="3973580" y="2838027"/>
                </a:lnTo>
                <a:lnTo>
                  <a:pt x="4198645" y="2838027"/>
                </a:lnTo>
                <a:lnTo>
                  <a:pt x="4198645" y="2243273"/>
                </a:lnTo>
                <a:cubicBezTo>
                  <a:pt x="4198645" y="2123467"/>
                  <a:pt x="4171404" y="2032042"/>
                  <a:pt x="4116920" y="1969001"/>
                </a:cubicBezTo>
                <a:cubicBezTo>
                  <a:pt x="4062436" y="1905961"/>
                  <a:pt x="3980426" y="1874440"/>
                  <a:pt x="3870889" y="1874440"/>
                </a:cubicBezTo>
                <a:close/>
                <a:moveTo>
                  <a:pt x="6551841" y="1568933"/>
                </a:moveTo>
                <a:lnTo>
                  <a:pt x="6551841" y="1760624"/>
                </a:lnTo>
                <a:lnTo>
                  <a:pt x="6776906" y="1760624"/>
                </a:lnTo>
                <a:lnTo>
                  <a:pt x="6776906" y="1568933"/>
                </a:lnTo>
                <a:close/>
                <a:moveTo>
                  <a:pt x="6318441" y="1536414"/>
                </a:moveTo>
                <a:lnTo>
                  <a:pt x="6094232" y="1550962"/>
                </a:lnTo>
                <a:lnTo>
                  <a:pt x="6094232" y="1854757"/>
                </a:lnTo>
                <a:cubicBezTo>
                  <a:pt x="6094232" y="1906673"/>
                  <a:pt x="6097084" y="1960586"/>
                  <a:pt x="6102789" y="2016496"/>
                </a:cubicBezTo>
                <a:cubicBezTo>
                  <a:pt x="6047450" y="1921792"/>
                  <a:pt x="5953031" y="1874440"/>
                  <a:pt x="5819532" y="1874440"/>
                </a:cubicBezTo>
                <a:cubicBezTo>
                  <a:pt x="5696873" y="1874440"/>
                  <a:pt x="5600600" y="1918797"/>
                  <a:pt x="5530713" y="2007511"/>
                </a:cubicBezTo>
                <a:cubicBezTo>
                  <a:pt x="5460826" y="2096225"/>
                  <a:pt x="5425882" y="2213607"/>
                  <a:pt x="5425882" y="2359657"/>
                </a:cubicBezTo>
                <a:cubicBezTo>
                  <a:pt x="5425882" y="2510271"/>
                  <a:pt x="5460968" y="2630648"/>
                  <a:pt x="5531141" y="2720788"/>
                </a:cubicBezTo>
                <a:cubicBezTo>
                  <a:pt x="5601313" y="2810929"/>
                  <a:pt x="5697729" y="2855998"/>
                  <a:pt x="5820388" y="2855998"/>
                </a:cubicBezTo>
                <a:cubicBezTo>
                  <a:pt x="5854619" y="2855998"/>
                  <a:pt x="5885854" y="2852718"/>
                  <a:pt x="5914094" y="2846157"/>
                </a:cubicBezTo>
                <a:cubicBezTo>
                  <a:pt x="5942334" y="2839596"/>
                  <a:pt x="5965725" y="2831895"/>
                  <a:pt x="5984266" y="2823052"/>
                </a:cubicBezTo>
                <a:cubicBezTo>
                  <a:pt x="6002808" y="2814208"/>
                  <a:pt x="6020066" y="2802513"/>
                  <a:pt x="6036040" y="2787966"/>
                </a:cubicBezTo>
                <a:cubicBezTo>
                  <a:pt x="6052014" y="2773417"/>
                  <a:pt x="6064137" y="2760581"/>
                  <a:pt x="6072410" y="2749456"/>
                </a:cubicBezTo>
                <a:cubicBezTo>
                  <a:pt x="6080682" y="2738331"/>
                  <a:pt x="6089668" y="2725067"/>
                  <a:pt x="6099366" y="2709663"/>
                </a:cubicBezTo>
                <a:lnTo>
                  <a:pt x="6124183" y="2838027"/>
                </a:lnTo>
                <a:lnTo>
                  <a:pt x="6318441" y="2838027"/>
                </a:lnTo>
                <a:close/>
                <a:moveTo>
                  <a:pt x="1843217" y="628640"/>
                </a:moveTo>
                <a:cubicBezTo>
                  <a:pt x="1121491" y="628640"/>
                  <a:pt x="536417" y="1213714"/>
                  <a:pt x="536417" y="1935441"/>
                </a:cubicBezTo>
                <a:cubicBezTo>
                  <a:pt x="536417" y="2657166"/>
                  <a:pt x="1121491" y="3242239"/>
                  <a:pt x="1843217" y="3242239"/>
                </a:cubicBezTo>
                <a:cubicBezTo>
                  <a:pt x="1888326" y="3242239"/>
                  <a:pt x="1932900" y="3239953"/>
                  <a:pt x="1976831" y="3235492"/>
                </a:cubicBezTo>
                <a:lnTo>
                  <a:pt x="2070129" y="3221253"/>
                </a:lnTo>
                <a:lnTo>
                  <a:pt x="2116977" y="3215681"/>
                </a:lnTo>
                <a:lnTo>
                  <a:pt x="2135992" y="3208128"/>
                </a:lnTo>
                <a:lnTo>
                  <a:pt x="2201633" y="3191250"/>
                </a:lnTo>
                <a:lnTo>
                  <a:pt x="2199519" y="3182895"/>
                </a:lnTo>
                <a:lnTo>
                  <a:pt x="2228327" y="3171452"/>
                </a:lnTo>
                <a:lnTo>
                  <a:pt x="2246085" y="3158772"/>
                </a:lnTo>
                <a:lnTo>
                  <a:pt x="2314589" y="3117209"/>
                </a:lnTo>
                <a:cubicBezTo>
                  <a:pt x="2387197" y="3057287"/>
                  <a:pt x="2433477" y="2966604"/>
                  <a:pt x="2433477" y="2865111"/>
                </a:cubicBezTo>
                <a:cubicBezTo>
                  <a:pt x="2433477" y="2684680"/>
                  <a:pt x="2287209" y="2538412"/>
                  <a:pt x="2106777" y="2538412"/>
                </a:cubicBezTo>
                <a:lnTo>
                  <a:pt x="2082111" y="2540898"/>
                </a:lnTo>
                <a:lnTo>
                  <a:pt x="2076960" y="2542709"/>
                </a:lnTo>
                <a:cubicBezTo>
                  <a:pt x="2056297" y="2548655"/>
                  <a:pt x="2034217" y="2553777"/>
                  <a:pt x="2010983" y="2557963"/>
                </a:cubicBezTo>
                <a:lnTo>
                  <a:pt x="1994871" y="2559348"/>
                </a:lnTo>
                <a:lnTo>
                  <a:pt x="1979611" y="2564086"/>
                </a:lnTo>
                <a:lnTo>
                  <a:pt x="1954712" y="2577599"/>
                </a:lnTo>
                <a:lnTo>
                  <a:pt x="1843217" y="2588839"/>
                </a:lnTo>
                <a:cubicBezTo>
                  <a:pt x="1482355" y="2588839"/>
                  <a:pt x="1189817" y="2296302"/>
                  <a:pt x="1189817" y="1935441"/>
                </a:cubicBezTo>
                <a:cubicBezTo>
                  <a:pt x="1189817" y="1574577"/>
                  <a:pt x="1482355" y="1282040"/>
                  <a:pt x="1843217" y="1282040"/>
                </a:cubicBezTo>
                <a:cubicBezTo>
                  <a:pt x="2204081" y="1282040"/>
                  <a:pt x="2496618" y="1574577"/>
                  <a:pt x="2496618" y="1935441"/>
                </a:cubicBezTo>
                <a:lnTo>
                  <a:pt x="2495284" y="1948673"/>
                </a:lnTo>
                <a:lnTo>
                  <a:pt x="2496978" y="1948690"/>
                </a:lnTo>
                <a:lnTo>
                  <a:pt x="2496978" y="2705773"/>
                </a:lnTo>
                <a:lnTo>
                  <a:pt x="2503884" y="2705773"/>
                </a:lnTo>
                <a:lnTo>
                  <a:pt x="2501267" y="2732278"/>
                </a:lnTo>
                <a:cubicBezTo>
                  <a:pt x="2501267" y="2915240"/>
                  <a:pt x="2646494" y="3063562"/>
                  <a:pt x="2825642" y="3063562"/>
                </a:cubicBezTo>
                <a:cubicBezTo>
                  <a:pt x="3004790" y="3063562"/>
                  <a:pt x="3150018" y="2915240"/>
                  <a:pt x="3150018" y="2732278"/>
                </a:cubicBezTo>
                <a:lnTo>
                  <a:pt x="3147402" y="2705773"/>
                </a:lnTo>
                <a:lnTo>
                  <a:pt x="3150016" y="2705773"/>
                </a:lnTo>
                <a:lnTo>
                  <a:pt x="3150016" y="1935465"/>
                </a:lnTo>
                <a:lnTo>
                  <a:pt x="3150018" y="1935441"/>
                </a:lnTo>
                <a:lnTo>
                  <a:pt x="3150016" y="1935415"/>
                </a:lnTo>
                <a:lnTo>
                  <a:pt x="3150016" y="1864203"/>
                </a:lnTo>
                <a:lnTo>
                  <a:pt x="3146420" y="1864203"/>
                </a:lnTo>
                <a:lnTo>
                  <a:pt x="3143271" y="1801826"/>
                </a:lnTo>
                <a:cubicBezTo>
                  <a:pt x="3076349" y="1142864"/>
                  <a:pt x="2519836" y="628640"/>
                  <a:pt x="1843217" y="628640"/>
                </a:cubicBezTo>
                <a:close/>
                <a:moveTo>
                  <a:pt x="1800002" y="0"/>
                </a:moveTo>
                <a:cubicBezTo>
                  <a:pt x="2545586" y="0"/>
                  <a:pt x="3185294" y="440738"/>
                  <a:pt x="3458549" y="1068865"/>
                </a:cubicBezTo>
                <a:lnTo>
                  <a:pt x="3469273" y="1097354"/>
                </a:lnTo>
                <a:lnTo>
                  <a:pt x="9152195" y="1097354"/>
                </a:lnTo>
                <a:lnTo>
                  <a:pt x="9164874" y="1098597"/>
                </a:lnTo>
                <a:lnTo>
                  <a:pt x="9557098" y="1098597"/>
                </a:lnTo>
                <a:cubicBezTo>
                  <a:pt x="9788152" y="1098597"/>
                  <a:pt x="9975459" y="1280708"/>
                  <a:pt x="9975459" y="1505353"/>
                </a:cubicBezTo>
                <a:lnTo>
                  <a:pt x="9975459" y="4155406"/>
                </a:lnTo>
                <a:cubicBezTo>
                  <a:pt x="9975459" y="4376921"/>
                  <a:pt x="9795886" y="4556494"/>
                  <a:pt x="9574371" y="4556494"/>
                </a:cubicBezTo>
                <a:lnTo>
                  <a:pt x="396222" y="4556494"/>
                </a:lnTo>
                <a:cubicBezTo>
                  <a:pt x="202397" y="4556494"/>
                  <a:pt x="40683" y="4419009"/>
                  <a:pt x="3283" y="4236240"/>
                </a:cubicBezTo>
                <a:lnTo>
                  <a:pt x="0" y="4203676"/>
                </a:lnTo>
                <a:lnTo>
                  <a:pt x="0" y="2244341"/>
                </a:lnTo>
                <a:lnTo>
                  <a:pt x="0" y="2244340"/>
                </a:lnTo>
                <a:lnTo>
                  <a:pt x="0" y="1750071"/>
                </a:lnTo>
                <a:cubicBezTo>
                  <a:pt x="0" y="783533"/>
                  <a:pt x="805887" y="0"/>
                  <a:pt x="1800002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86A41-4188-4FB1-B020-5063818764AC}"/>
              </a:ext>
            </a:extLst>
          </p:cNvPr>
          <p:cNvSpPr txBox="1"/>
          <p:nvPr/>
        </p:nvSpPr>
        <p:spPr>
          <a:xfrm>
            <a:off x="5349921" y="2196525"/>
            <a:ext cx="4261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xygen" panose="02000503000000000000" pitchFamily="2" charset="0"/>
              </a:rPr>
              <a:t>This nebula contains the "Pillars of Creation“, an active star-forming gas &amp; dust region!</a:t>
            </a:r>
          </a:p>
          <a:p>
            <a:pPr algn="just"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xygen" panose="02000503000000000000" pitchFamily="2" charset="0"/>
              </a:rPr>
              <a:t>To know more</a:t>
            </a:r>
            <a:r>
              <a:rPr lang="en-AU" sz="1600" dirty="0">
                <a:solidFill>
                  <a:schemeClr val="bg1"/>
                </a:solidFill>
                <a:latin typeface="Oxygen" panose="02000503000000000000" pitchFamily="2" charset="0"/>
              </a:rPr>
              <a:t>, s</a:t>
            </a:r>
            <a:r>
              <a:rPr lang="en-US" sz="1600" dirty="0">
                <a:solidFill>
                  <a:schemeClr val="bg1"/>
                </a:solidFill>
                <a:latin typeface="Oxygen" panose="02000503000000000000" pitchFamily="2" charset="0"/>
              </a:rPr>
              <a:t>can the QR code or visit </a:t>
            </a:r>
            <a:r>
              <a:rPr lang="en-US" sz="1600" u="sng" dirty="0">
                <a:solidFill>
                  <a:srgbClr val="FF8C52"/>
                </a:solidFill>
                <a:latin typeface="Oxygen" panose="02000503000000000000" pitchFamily="2" charset="0"/>
              </a:rPr>
              <a:t>https://en.wikipedia.org/wiki/Eagle_Nebula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9B11A-1CB5-4EBE-8984-D0F22625D434}"/>
              </a:ext>
            </a:extLst>
          </p:cNvPr>
          <p:cNvSpPr txBox="1"/>
          <p:nvPr/>
        </p:nvSpPr>
        <p:spPr>
          <a:xfrm>
            <a:off x="3865108" y="406653"/>
            <a:ext cx="5963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Oxygen" panose="02000503000000000000" pitchFamily="2" charset="0"/>
              </a:rPr>
              <a:t>Eagle</a:t>
            </a:r>
            <a:r>
              <a:rPr lang="en-US" sz="7200" b="1" i="0" dirty="0">
                <a:solidFill>
                  <a:schemeClr val="bg1"/>
                </a:solidFill>
                <a:effectLst/>
                <a:latin typeface="Oxygen" panose="02000503000000000000" pitchFamily="2" charset="0"/>
              </a:rPr>
              <a:t> Nebula</a:t>
            </a:r>
            <a:endParaRPr lang="en-AU" sz="7200" b="1" i="0" dirty="0">
              <a:solidFill>
                <a:schemeClr val="bg1"/>
              </a:solidFill>
              <a:effectLst/>
              <a:latin typeface="Oxygen" panose="02000503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AB021C-FBEB-4D62-8D53-E55171D15E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819" y="4981433"/>
            <a:ext cx="1396116" cy="146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51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078259-2773-4875-A050-703D20EB3144}"/>
              </a:ext>
            </a:extLst>
          </p:cNvPr>
          <p:cNvSpPr/>
          <p:nvPr/>
        </p:nvSpPr>
        <p:spPr>
          <a:xfrm>
            <a:off x="469741" y="626369"/>
            <a:ext cx="1963505" cy="3929082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22D87C0-0435-4AAE-A54A-1A13B18C934F}"/>
              </a:ext>
            </a:extLst>
          </p:cNvPr>
          <p:cNvSpPr/>
          <p:nvPr/>
        </p:nvSpPr>
        <p:spPr>
          <a:xfrm rot="10800000">
            <a:off x="2433246" y="697640"/>
            <a:ext cx="1226185" cy="3836432"/>
          </a:xfrm>
          <a:prstGeom prst="downArrow">
            <a:avLst>
              <a:gd name="adj1" fmla="val 50000"/>
              <a:gd name="adj2" fmla="val 63189"/>
            </a:avLst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EBF2357-65B9-4A8D-BE24-3F79AC31BA0C}"/>
              </a:ext>
            </a:extLst>
          </p:cNvPr>
          <p:cNvSpPr/>
          <p:nvPr/>
        </p:nvSpPr>
        <p:spPr>
          <a:xfrm>
            <a:off x="551630" y="5779700"/>
            <a:ext cx="366078" cy="377852"/>
          </a:xfrm>
          <a:prstGeom prst="ellipse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F69770-D588-40AF-970F-08FDEF73FFEE}"/>
              </a:ext>
            </a:extLst>
          </p:cNvPr>
          <p:cNvSpPr/>
          <p:nvPr/>
        </p:nvSpPr>
        <p:spPr>
          <a:xfrm>
            <a:off x="644500" y="4880055"/>
            <a:ext cx="206873" cy="859971"/>
          </a:xfrm>
          <a:prstGeom prst="rect">
            <a:avLst/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48093-83CB-4BF0-9AA1-66AA8F89B302}"/>
              </a:ext>
            </a:extLst>
          </p:cNvPr>
          <p:cNvSpPr txBox="1"/>
          <p:nvPr/>
        </p:nvSpPr>
        <p:spPr>
          <a:xfrm flipH="1">
            <a:off x="635655" y="4751560"/>
            <a:ext cx="13804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3CAA"/>
                </a:solidFill>
                <a:latin typeface="Oxygen" panose="02000503000000000000" pitchFamily="2" charset="0"/>
              </a:rPr>
              <a:t>E</a:t>
            </a:r>
            <a:endParaRPr lang="en-AU" sz="54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0E33B-DA29-459A-8881-56F48EFFEFBC}"/>
              </a:ext>
            </a:extLst>
          </p:cNvPr>
          <p:cNvSpPr txBox="1"/>
          <p:nvPr/>
        </p:nvSpPr>
        <p:spPr>
          <a:xfrm>
            <a:off x="928688" y="4989235"/>
            <a:ext cx="2888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3CAA"/>
                </a:solidFill>
                <a:latin typeface="Oxygen" panose="02000503000000000000" pitchFamily="2" charset="0"/>
              </a:rPr>
              <a:t>KEYS AT RECEPTION </a:t>
            </a:r>
            <a:endParaRPr lang="en-AU" sz="36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E56FF-906E-4595-AC9D-317FC7AD472E}"/>
              </a:ext>
            </a:extLst>
          </p:cNvPr>
          <p:cNvSpPr/>
          <p:nvPr/>
        </p:nvSpPr>
        <p:spPr>
          <a:xfrm>
            <a:off x="9124355" y="144780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0530852-BF68-4886-9752-8A2042090A61}"/>
              </a:ext>
            </a:extLst>
          </p:cNvPr>
          <p:cNvSpPr/>
          <p:nvPr/>
        </p:nvSpPr>
        <p:spPr>
          <a:xfrm>
            <a:off x="9275282" y="552548"/>
            <a:ext cx="388469" cy="706680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E7F355-BB08-406B-9941-9B691E8EDFA0}"/>
              </a:ext>
            </a:extLst>
          </p:cNvPr>
          <p:cNvSpPr txBox="1"/>
          <p:nvPr/>
        </p:nvSpPr>
        <p:spPr>
          <a:xfrm>
            <a:off x="9176780" y="295563"/>
            <a:ext cx="593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3CAA"/>
                </a:solidFill>
                <a:latin typeface="Oxygen" panose="02000503000000000000" pitchFamily="2" charset="0"/>
              </a:rPr>
              <a:t>Level - 2</a:t>
            </a:r>
            <a:endParaRPr lang="en-AU" sz="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6A9AAC-081A-4C6B-AF6C-A66E7257682D}"/>
              </a:ext>
            </a:extLst>
          </p:cNvPr>
          <p:cNvSpPr txBox="1"/>
          <p:nvPr/>
        </p:nvSpPr>
        <p:spPr>
          <a:xfrm>
            <a:off x="9120502" y="1233284"/>
            <a:ext cx="674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Oxygen" panose="02000503000000000000" pitchFamily="2" charset="0"/>
              </a:rPr>
              <a:t>Return key to reception</a:t>
            </a:r>
            <a:endParaRPr lang="en-AU" sz="8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8BD559-F618-41E8-A9E4-9BC23401B5EE}"/>
              </a:ext>
            </a:extLst>
          </p:cNvPr>
          <p:cNvSpPr/>
          <p:nvPr/>
        </p:nvSpPr>
        <p:spPr>
          <a:xfrm>
            <a:off x="9124355" y="1973580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5AAADDA-8291-493C-AF62-7B66C9EC47BA}"/>
              </a:ext>
            </a:extLst>
          </p:cNvPr>
          <p:cNvSpPr/>
          <p:nvPr/>
        </p:nvSpPr>
        <p:spPr>
          <a:xfrm>
            <a:off x="9275282" y="2381348"/>
            <a:ext cx="388469" cy="706680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2F8239-3285-42BF-955C-80F7C40750CC}"/>
              </a:ext>
            </a:extLst>
          </p:cNvPr>
          <p:cNvSpPr txBox="1"/>
          <p:nvPr/>
        </p:nvSpPr>
        <p:spPr>
          <a:xfrm>
            <a:off x="9176780" y="2124363"/>
            <a:ext cx="593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3CAA"/>
                </a:solidFill>
                <a:latin typeface="Oxygen" panose="02000503000000000000" pitchFamily="2" charset="0"/>
              </a:rPr>
              <a:t>Level - 2</a:t>
            </a:r>
            <a:endParaRPr lang="en-AU" sz="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EA4562-4F84-4D7A-9735-B9F5DD7F0333}"/>
              </a:ext>
            </a:extLst>
          </p:cNvPr>
          <p:cNvSpPr txBox="1"/>
          <p:nvPr/>
        </p:nvSpPr>
        <p:spPr>
          <a:xfrm>
            <a:off x="9120502" y="3062084"/>
            <a:ext cx="674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Oxygen" panose="02000503000000000000" pitchFamily="2" charset="0"/>
              </a:rPr>
              <a:t>Return key to reception</a:t>
            </a:r>
            <a:endParaRPr lang="en-AU" sz="8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738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15965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3CAA"/>
                </a:solidFill>
                <a:latin typeface="Oxygen" panose="02000503000000000000" pitchFamily="2" charset="0"/>
              </a:rPr>
              <a:t>WOMEN</a:t>
            </a:r>
            <a:endParaRPr lang="en-AU" sz="60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343211"/>
            <a:ext cx="370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3CAA"/>
                </a:solidFill>
                <a:latin typeface="Oxygen" panose="02000503000000000000" pitchFamily="2" charset="0"/>
              </a:rPr>
              <a:t>TOILET</a:t>
            </a:r>
            <a:endParaRPr lang="en-AU" sz="80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078259-2773-4875-A050-703D20EB3144}"/>
              </a:ext>
            </a:extLst>
          </p:cNvPr>
          <p:cNvSpPr/>
          <p:nvPr/>
        </p:nvSpPr>
        <p:spPr>
          <a:xfrm>
            <a:off x="1046495" y="1548547"/>
            <a:ext cx="1963505" cy="3929082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1116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Transparent Keep Calm Crown Vector Png - Purple And Gold Crown Png, Png  Download , Transparent Png Image - PNGitem">
            <a:extLst>
              <a:ext uri="{FF2B5EF4-FFF2-40B4-BE49-F238E27FC236}">
                <a16:creationId xmlns:a16="http://schemas.microsoft.com/office/drawing/2014/main" id="{4B4E44AD-7C2B-4366-9A26-396255DCD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235" y="137652"/>
            <a:ext cx="1339732" cy="126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1BEDD1-D205-4617-A919-629F5A1F0D76}"/>
              </a:ext>
            </a:extLst>
          </p:cNvPr>
          <p:cNvSpPr txBox="1"/>
          <p:nvPr/>
        </p:nvSpPr>
        <p:spPr>
          <a:xfrm>
            <a:off x="723331" y="1646180"/>
            <a:ext cx="851620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Oxygen" panose="02000503000000000000" pitchFamily="2" charset="0"/>
              </a:rPr>
              <a:t>KEEP CALM </a:t>
            </a:r>
          </a:p>
          <a:p>
            <a:pPr algn="ctr"/>
            <a:endParaRPr lang="en-US" sz="400" b="1" dirty="0">
              <a:latin typeface="Oxygen" panose="02000503000000000000" pitchFamily="2" charset="0"/>
            </a:endParaRPr>
          </a:p>
          <a:p>
            <a:pPr algn="ctr"/>
            <a:r>
              <a:rPr lang="en-US" sz="1600" b="1" dirty="0">
                <a:latin typeface="Oxygen" panose="02000503000000000000" pitchFamily="2" charset="0"/>
              </a:rPr>
              <a:t>AND SHOW</a:t>
            </a:r>
          </a:p>
          <a:p>
            <a:pPr algn="ctr"/>
            <a:endParaRPr lang="en-US" sz="1600" b="1" dirty="0">
              <a:latin typeface="Oxygen" panose="02000503000000000000" pitchFamily="2" charset="0"/>
            </a:endParaRPr>
          </a:p>
          <a:p>
            <a:pPr algn="ctr"/>
            <a:r>
              <a:rPr lang="en-US" sz="5400" b="1" dirty="0">
                <a:solidFill>
                  <a:srgbClr val="CC00CC"/>
                </a:solidFill>
                <a:latin typeface="Oxygen"/>
              </a:rPr>
              <a:t>DIGNITY &amp; SELF-RESPECT</a:t>
            </a:r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rgbClr val="CC00CC"/>
                </a:solidFill>
                <a:latin typeface="Oxygen"/>
              </a:rPr>
              <a:t>KEEP TOILET CLEAN &amp; DRY</a:t>
            </a:r>
            <a:r>
              <a:rPr lang="en-US" sz="4400" b="1" dirty="0">
                <a:solidFill>
                  <a:srgbClr val="CC00CC"/>
                </a:solidFill>
                <a:latin typeface="Oxygen"/>
              </a:rPr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sz="3200" b="1" dirty="0">
                <a:latin typeface="Oxygen" panose="02000503000000000000" pitchFamily="2" charset="0"/>
              </a:rPr>
              <a:t>FOR NEXT USERS &amp; CLEANERS</a:t>
            </a:r>
            <a:endParaRPr lang="en-US" sz="4800" b="1" dirty="0">
              <a:latin typeface="Oxygen" panose="020005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71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423510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Oxygen" panose="02000503000000000000" pitchFamily="2" charset="0"/>
              </a:rPr>
              <a:t>KEEPING</a:t>
            </a:r>
            <a:endParaRPr lang="en-AU" sz="6000" b="1" dirty="0"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356859"/>
            <a:ext cx="370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Oxygen" panose="02000503000000000000" pitchFamily="2" charset="0"/>
              </a:rPr>
              <a:t>HOUSE</a:t>
            </a:r>
            <a:endParaRPr lang="en-AU" sz="7200" b="1" dirty="0">
              <a:latin typeface="Oxygen" panose="02000503000000000000" pitchFamily="2" charset="0"/>
            </a:endParaRPr>
          </a:p>
        </p:txBody>
      </p:sp>
      <p:pic>
        <p:nvPicPr>
          <p:cNvPr id="11268" name="Picture 4" descr="sweep Icon - Free PNG &amp; SVG 582265 - Noun Project">
            <a:extLst>
              <a:ext uri="{FF2B5EF4-FFF2-40B4-BE49-F238E27FC236}">
                <a16:creationId xmlns:a16="http://schemas.microsoft.com/office/drawing/2014/main" id="{96FB170F-152A-48C9-BC89-5E3B2A2E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36" y="1588736"/>
            <a:ext cx="3016249" cy="371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862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97032"/>
            <a:ext cx="370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DO NOT ENTER</a:t>
            </a:r>
            <a:endParaRPr lang="en-AU" sz="36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F7D6F41-B301-4A4C-80DD-E68CE9E1BDBE}"/>
              </a:ext>
            </a:extLst>
          </p:cNvPr>
          <p:cNvSpPr/>
          <p:nvPr/>
        </p:nvSpPr>
        <p:spPr>
          <a:xfrm>
            <a:off x="468949" y="1920881"/>
            <a:ext cx="1505860" cy="3247175"/>
          </a:xfrm>
          <a:custGeom>
            <a:avLst/>
            <a:gdLst>
              <a:gd name="connsiteX0" fmla="*/ 310348 w 2466830"/>
              <a:gd name="connsiteY0" fmla="*/ 1183651 h 4754186"/>
              <a:gd name="connsiteX1" fmla="*/ 2153487 w 2466830"/>
              <a:gd name="connsiteY1" fmla="*/ 1183651 h 4754186"/>
              <a:gd name="connsiteX2" fmla="*/ 2457530 w 2466830"/>
              <a:gd name="connsiteY2" fmla="*/ 1431454 h 4754186"/>
              <a:gd name="connsiteX3" fmla="*/ 2459738 w 2466830"/>
              <a:gd name="connsiteY3" fmla="*/ 1453353 h 4754186"/>
              <a:gd name="connsiteX4" fmla="*/ 2466830 w 2466830"/>
              <a:gd name="connsiteY4" fmla="*/ 1488483 h 4754186"/>
              <a:gd name="connsiteX5" fmla="*/ 2466830 w 2466830"/>
              <a:gd name="connsiteY5" fmla="*/ 3136448 h 4754186"/>
              <a:gd name="connsiteX6" fmla="*/ 2289814 w 2466830"/>
              <a:gd name="connsiteY6" fmla="*/ 3313464 h 4754186"/>
              <a:gd name="connsiteX7" fmla="*/ 2112798 w 2466830"/>
              <a:gd name="connsiteY7" fmla="*/ 3136448 h 4754186"/>
              <a:gd name="connsiteX8" fmla="*/ 2112798 w 2466830"/>
              <a:gd name="connsiteY8" fmla="*/ 3045699 h 4754186"/>
              <a:gd name="connsiteX9" fmla="*/ 2108101 w 2466830"/>
              <a:gd name="connsiteY9" fmla="*/ 3045699 h 4754186"/>
              <a:gd name="connsiteX10" fmla="*/ 2108101 w 2466830"/>
              <a:gd name="connsiteY10" fmla="*/ 1762466 h 4754186"/>
              <a:gd name="connsiteX11" fmla="*/ 1990113 w 2466830"/>
              <a:gd name="connsiteY11" fmla="*/ 1644478 h 4754186"/>
              <a:gd name="connsiteX12" fmla="*/ 1872125 w 2466830"/>
              <a:gd name="connsiteY12" fmla="*/ 1762466 h 4754186"/>
              <a:gd name="connsiteX13" fmla="*/ 1872125 w 2466830"/>
              <a:gd name="connsiteY13" fmla="*/ 3208023 h 4754186"/>
              <a:gd name="connsiteX14" fmla="*/ 1872243 w 2466830"/>
              <a:gd name="connsiteY14" fmla="*/ 3208607 h 4754186"/>
              <a:gd name="connsiteX15" fmla="*/ 1872242 w 2466830"/>
              <a:gd name="connsiteY15" fmla="*/ 4495015 h 4754186"/>
              <a:gd name="connsiteX16" fmla="*/ 1613072 w 2466830"/>
              <a:gd name="connsiteY16" fmla="*/ 4754185 h 4754186"/>
              <a:gd name="connsiteX17" fmla="*/ 1613073 w 2466830"/>
              <a:gd name="connsiteY17" fmla="*/ 4754184 h 4754186"/>
              <a:gd name="connsiteX18" fmla="*/ 1353903 w 2466830"/>
              <a:gd name="connsiteY18" fmla="*/ 4495014 h 4754186"/>
              <a:gd name="connsiteX19" fmla="*/ 1353903 w 2466830"/>
              <a:gd name="connsiteY19" fmla="*/ 3045699 h 4754186"/>
              <a:gd name="connsiteX20" fmla="*/ 1343196 w 2466830"/>
              <a:gd name="connsiteY20" fmla="*/ 3045699 h 4754186"/>
              <a:gd name="connsiteX21" fmla="*/ 1337729 w 2466830"/>
              <a:gd name="connsiteY21" fmla="*/ 3018619 h 4754186"/>
              <a:gd name="connsiteX22" fmla="*/ 1229013 w 2466830"/>
              <a:gd name="connsiteY22" fmla="*/ 2946557 h 4754186"/>
              <a:gd name="connsiteX23" fmla="*/ 1120297 w 2466830"/>
              <a:gd name="connsiteY23" fmla="*/ 3018619 h 4754186"/>
              <a:gd name="connsiteX24" fmla="*/ 1114830 w 2466830"/>
              <a:gd name="connsiteY24" fmla="*/ 3045699 h 4754186"/>
              <a:gd name="connsiteX25" fmla="*/ 1106936 w 2466830"/>
              <a:gd name="connsiteY25" fmla="*/ 3045699 h 4754186"/>
              <a:gd name="connsiteX26" fmla="*/ 1106935 w 2466830"/>
              <a:gd name="connsiteY26" fmla="*/ 4495016 h 4754186"/>
              <a:gd name="connsiteX27" fmla="*/ 847765 w 2466830"/>
              <a:gd name="connsiteY27" fmla="*/ 4754186 h 4754186"/>
              <a:gd name="connsiteX28" fmla="*/ 847766 w 2466830"/>
              <a:gd name="connsiteY28" fmla="*/ 4754185 h 4754186"/>
              <a:gd name="connsiteX29" fmla="*/ 588596 w 2466830"/>
              <a:gd name="connsiteY29" fmla="*/ 4495015 h 4754186"/>
              <a:gd name="connsiteX30" fmla="*/ 588596 w 2466830"/>
              <a:gd name="connsiteY30" fmla="*/ 3045699 h 4754186"/>
              <a:gd name="connsiteX31" fmla="*/ 585901 w 2466830"/>
              <a:gd name="connsiteY31" fmla="*/ 3045699 h 4754186"/>
              <a:gd name="connsiteX32" fmla="*/ 585901 w 2466830"/>
              <a:gd name="connsiteY32" fmla="*/ 1762466 h 4754186"/>
              <a:gd name="connsiteX33" fmla="*/ 467913 w 2466830"/>
              <a:gd name="connsiteY33" fmla="*/ 1644478 h 4754186"/>
              <a:gd name="connsiteX34" fmla="*/ 349925 w 2466830"/>
              <a:gd name="connsiteY34" fmla="*/ 1762466 h 4754186"/>
              <a:gd name="connsiteX35" fmla="*/ 349925 w 2466830"/>
              <a:gd name="connsiteY35" fmla="*/ 3175811 h 4754186"/>
              <a:gd name="connsiteX36" fmla="*/ 343961 w 2466830"/>
              <a:gd name="connsiteY36" fmla="*/ 3205351 h 4754186"/>
              <a:gd name="connsiteX37" fmla="*/ 180856 w 2466830"/>
              <a:gd name="connsiteY37" fmla="*/ 3313464 h 4754186"/>
              <a:gd name="connsiteX38" fmla="*/ 3840 w 2466830"/>
              <a:gd name="connsiteY38" fmla="*/ 3136448 h 4754186"/>
              <a:gd name="connsiteX39" fmla="*/ 3840 w 2466830"/>
              <a:gd name="connsiteY39" fmla="*/ 2773443 h 4754186"/>
              <a:gd name="connsiteX40" fmla="*/ 0 w 2466830"/>
              <a:gd name="connsiteY40" fmla="*/ 2735351 h 4754186"/>
              <a:gd name="connsiteX41" fmla="*/ 0 w 2466830"/>
              <a:gd name="connsiteY41" fmla="*/ 1493999 h 4754186"/>
              <a:gd name="connsiteX42" fmla="*/ 310348 w 2466830"/>
              <a:gd name="connsiteY42" fmla="*/ 1183651 h 4754186"/>
              <a:gd name="connsiteX43" fmla="*/ 1230885 w 2466830"/>
              <a:gd name="connsiteY43" fmla="*/ 0 h 4754186"/>
              <a:gd name="connsiteX44" fmla="*/ 1691817 w 2466830"/>
              <a:gd name="connsiteY44" fmla="*/ 500310 h 4754186"/>
              <a:gd name="connsiteX45" fmla="*/ 1230885 w 2466830"/>
              <a:gd name="connsiteY45" fmla="*/ 1000620 h 4754186"/>
              <a:gd name="connsiteX46" fmla="*/ 769953 w 2466830"/>
              <a:gd name="connsiteY46" fmla="*/ 500310 h 4754186"/>
              <a:gd name="connsiteX47" fmla="*/ 1230885 w 2466830"/>
              <a:gd name="connsiteY47" fmla="*/ 0 h 475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66830" h="4754186">
                <a:moveTo>
                  <a:pt x="310348" y="1183651"/>
                </a:moveTo>
                <a:lnTo>
                  <a:pt x="2153487" y="1183651"/>
                </a:lnTo>
                <a:cubicBezTo>
                  <a:pt x="2303462" y="1183651"/>
                  <a:pt x="2428591" y="1290033"/>
                  <a:pt x="2457530" y="1431454"/>
                </a:cubicBezTo>
                <a:lnTo>
                  <a:pt x="2459738" y="1453353"/>
                </a:lnTo>
                <a:lnTo>
                  <a:pt x="2466830" y="1488483"/>
                </a:lnTo>
                <a:lnTo>
                  <a:pt x="2466830" y="3136448"/>
                </a:lnTo>
                <a:cubicBezTo>
                  <a:pt x="2466830" y="3234211"/>
                  <a:pt x="2387577" y="3313464"/>
                  <a:pt x="2289814" y="3313464"/>
                </a:cubicBezTo>
                <a:cubicBezTo>
                  <a:pt x="2192051" y="3313464"/>
                  <a:pt x="2112798" y="3234211"/>
                  <a:pt x="2112798" y="3136448"/>
                </a:cubicBezTo>
                <a:lnTo>
                  <a:pt x="2112798" y="3045699"/>
                </a:lnTo>
                <a:lnTo>
                  <a:pt x="2108101" y="3045699"/>
                </a:lnTo>
                <a:lnTo>
                  <a:pt x="2108101" y="1762466"/>
                </a:lnTo>
                <a:cubicBezTo>
                  <a:pt x="2108101" y="1697303"/>
                  <a:pt x="2055276" y="1644478"/>
                  <a:pt x="1990113" y="1644478"/>
                </a:cubicBezTo>
                <a:cubicBezTo>
                  <a:pt x="1924950" y="1644478"/>
                  <a:pt x="1872125" y="1697303"/>
                  <a:pt x="1872125" y="1762466"/>
                </a:cubicBezTo>
                <a:lnTo>
                  <a:pt x="1872125" y="3208023"/>
                </a:lnTo>
                <a:lnTo>
                  <a:pt x="1872243" y="3208607"/>
                </a:lnTo>
                <a:lnTo>
                  <a:pt x="1872242" y="4495015"/>
                </a:lnTo>
                <a:cubicBezTo>
                  <a:pt x="1872242" y="4638151"/>
                  <a:pt x="1756208" y="4754185"/>
                  <a:pt x="1613072" y="4754185"/>
                </a:cubicBezTo>
                <a:lnTo>
                  <a:pt x="1613073" y="4754184"/>
                </a:lnTo>
                <a:cubicBezTo>
                  <a:pt x="1469937" y="4754184"/>
                  <a:pt x="1353903" y="4638150"/>
                  <a:pt x="1353903" y="4495014"/>
                </a:cubicBezTo>
                <a:lnTo>
                  <a:pt x="1353903" y="3045699"/>
                </a:lnTo>
                <a:lnTo>
                  <a:pt x="1343196" y="3045699"/>
                </a:lnTo>
                <a:lnTo>
                  <a:pt x="1337729" y="3018619"/>
                </a:lnTo>
                <a:cubicBezTo>
                  <a:pt x="1319817" y="2976271"/>
                  <a:pt x="1277885" y="2946557"/>
                  <a:pt x="1229013" y="2946557"/>
                </a:cubicBezTo>
                <a:cubicBezTo>
                  <a:pt x="1180141" y="2946557"/>
                  <a:pt x="1138209" y="2976271"/>
                  <a:pt x="1120297" y="3018619"/>
                </a:cubicBezTo>
                <a:lnTo>
                  <a:pt x="1114830" y="3045699"/>
                </a:lnTo>
                <a:lnTo>
                  <a:pt x="1106936" y="3045699"/>
                </a:lnTo>
                <a:lnTo>
                  <a:pt x="1106935" y="4495016"/>
                </a:lnTo>
                <a:cubicBezTo>
                  <a:pt x="1106935" y="4638152"/>
                  <a:pt x="990901" y="4754186"/>
                  <a:pt x="847765" y="4754186"/>
                </a:cubicBezTo>
                <a:lnTo>
                  <a:pt x="847766" y="4754185"/>
                </a:lnTo>
                <a:cubicBezTo>
                  <a:pt x="704630" y="4754185"/>
                  <a:pt x="588596" y="4638151"/>
                  <a:pt x="588596" y="4495015"/>
                </a:cubicBezTo>
                <a:lnTo>
                  <a:pt x="588596" y="3045699"/>
                </a:lnTo>
                <a:lnTo>
                  <a:pt x="585901" y="3045699"/>
                </a:lnTo>
                <a:lnTo>
                  <a:pt x="585901" y="1762466"/>
                </a:lnTo>
                <a:cubicBezTo>
                  <a:pt x="585901" y="1697303"/>
                  <a:pt x="533076" y="1644478"/>
                  <a:pt x="467913" y="1644478"/>
                </a:cubicBezTo>
                <a:cubicBezTo>
                  <a:pt x="402750" y="1644478"/>
                  <a:pt x="349925" y="1697303"/>
                  <a:pt x="349925" y="1762466"/>
                </a:cubicBezTo>
                <a:lnTo>
                  <a:pt x="349925" y="3175811"/>
                </a:lnTo>
                <a:lnTo>
                  <a:pt x="343961" y="3205351"/>
                </a:lnTo>
                <a:cubicBezTo>
                  <a:pt x="317089" y="3268884"/>
                  <a:pt x="254178" y="3313464"/>
                  <a:pt x="180856" y="3313464"/>
                </a:cubicBezTo>
                <a:cubicBezTo>
                  <a:pt x="83093" y="3313464"/>
                  <a:pt x="3840" y="3234211"/>
                  <a:pt x="3840" y="3136448"/>
                </a:cubicBezTo>
                <a:lnTo>
                  <a:pt x="3840" y="2773443"/>
                </a:lnTo>
                <a:lnTo>
                  <a:pt x="0" y="2735351"/>
                </a:lnTo>
                <a:lnTo>
                  <a:pt x="0" y="1493999"/>
                </a:lnTo>
                <a:cubicBezTo>
                  <a:pt x="0" y="1322599"/>
                  <a:pt x="138948" y="1183651"/>
                  <a:pt x="310348" y="1183651"/>
                </a:cubicBezTo>
                <a:close/>
                <a:moveTo>
                  <a:pt x="1230885" y="0"/>
                </a:moveTo>
                <a:cubicBezTo>
                  <a:pt x="1485451" y="0"/>
                  <a:pt x="1691817" y="223996"/>
                  <a:pt x="1691817" y="500310"/>
                </a:cubicBezTo>
                <a:cubicBezTo>
                  <a:pt x="1691817" y="776624"/>
                  <a:pt x="1485451" y="1000620"/>
                  <a:pt x="1230885" y="1000620"/>
                </a:cubicBezTo>
                <a:cubicBezTo>
                  <a:pt x="976319" y="1000620"/>
                  <a:pt x="769953" y="776624"/>
                  <a:pt x="769953" y="500310"/>
                </a:cubicBezTo>
                <a:cubicBezTo>
                  <a:pt x="769953" y="223996"/>
                  <a:pt x="976319" y="0"/>
                  <a:pt x="1230885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507708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Oxygen" panose="02000503000000000000" pitchFamily="2" charset="0"/>
              </a:rPr>
              <a:t>PRIVATE</a:t>
            </a:r>
            <a:endParaRPr lang="en-AU" sz="60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D3E20EF-A9E0-4E6F-BCF9-AD55AAD80E98}"/>
              </a:ext>
            </a:extLst>
          </p:cNvPr>
          <p:cNvSpPr/>
          <p:nvPr/>
        </p:nvSpPr>
        <p:spPr>
          <a:xfrm>
            <a:off x="2054783" y="1945411"/>
            <a:ext cx="1475210" cy="324717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1090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2143790" y="3223507"/>
            <a:ext cx="5188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Oxygen" panose="02000503000000000000" pitchFamily="2" charset="0"/>
              </a:rPr>
              <a:t>24-HOUR VIDEO SURVEILLANCE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44" y="3262012"/>
            <a:ext cx="2289989" cy="2362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2639089" y="4546945"/>
            <a:ext cx="41978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AE9AE-EEDA-404B-92AB-F952EF513A23}"/>
              </a:ext>
            </a:extLst>
          </p:cNvPr>
          <p:cNvSpPr txBox="1"/>
          <p:nvPr/>
        </p:nvSpPr>
        <p:spPr>
          <a:xfrm>
            <a:off x="2" y="1884424"/>
            <a:ext cx="9905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FF0000"/>
                </a:solidFill>
                <a:latin typeface="Oxygen" panose="02000503000000000000" pitchFamily="2" charset="0"/>
              </a:rPr>
              <a:t>BEYOND THIS POINT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C7970FBF-BA4F-4B53-88FD-E501B0E60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894" y="3411372"/>
            <a:ext cx="1637355" cy="201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07F7F0-271B-49F4-A15A-72CC20D188EB}"/>
              </a:ext>
            </a:extLst>
          </p:cNvPr>
          <p:cNvSpPr txBox="1"/>
          <p:nvPr/>
        </p:nvSpPr>
        <p:spPr>
          <a:xfrm>
            <a:off x="0" y="5886026"/>
            <a:ext cx="7783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AREA DANGER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75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1"/>
            <a:ext cx="9906000" cy="34325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Oxygen" panose="02000503000000000000" pitchFamily="2" charset="0"/>
              </a:rPr>
              <a:t>Level - 3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65A496-F979-4E75-ADD5-17F3E860D509}"/>
              </a:ext>
            </a:extLst>
          </p:cNvPr>
          <p:cNvSpPr/>
          <p:nvPr/>
        </p:nvSpPr>
        <p:spPr>
          <a:xfrm>
            <a:off x="0" y="2947888"/>
            <a:ext cx="9906000" cy="19907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13F5E-4345-49E3-A42D-28544697E20F}"/>
              </a:ext>
            </a:extLst>
          </p:cNvPr>
          <p:cNvSpPr txBox="1"/>
          <p:nvPr/>
        </p:nvSpPr>
        <p:spPr>
          <a:xfrm>
            <a:off x="1388607" y="4938612"/>
            <a:ext cx="6996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xygen" panose="02000503000000000000" pitchFamily="2" charset="0"/>
              </a:rPr>
              <a:t>24-HOUR VIDEO SURVEILLANCE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230D9-80DA-4F46-96AC-E45E44ECA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38614"/>
            <a:ext cx="1815152" cy="1878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A4FC0F-4BC6-4F88-B224-72927E4ADD6B}"/>
              </a:ext>
            </a:extLst>
          </p:cNvPr>
          <p:cNvSpPr txBox="1"/>
          <p:nvPr/>
        </p:nvSpPr>
        <p:spPr>
          <a:xfrm>
            <a:off x="1444992" y="5620197"/>
            <a:ext cx="6883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CB709-2FB2-4BC7-A379-54FDFFC659CB}"/>
              </a:ext>
            </a:extLst>
          </p:cNvPr>
          <p:cNvSpPr txBox="1"/>
          <p:nvPr/>
        </p:nvSpPr>
        <p:spPr>
          <a:xfrm>
            <a:off x="866775" y="6146171"/>
            <a:ext cx="7783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AREA DANGER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256" y="5928473"/>
            <a:ext cx="1885744" cy="929757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A1EF77E-E17F-4917-A06A-BCCFAE106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759" y="4981840"/>
            <a:ext cx="939586" cy="11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65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4093965" y="2462141"/>
            <a:ext cx="5386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Oxygen" panose="02000503000000000000" pitchFamily="2" charset="0"/>
              </a:rPr>
              <a:t>24-HOUR VIDEO SURVEILLANCE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Oxygen" panose="02000503000000000000" pitchFamily="2" charset="0"/>
              </a:rPr>
              <a:t>NO UNSOLICITED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14" y="1891933"/>
            <a:ext cx="3885009" cy="47683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4179094" y="4265207"/>
            <a:ext cx="5386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97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423510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Oxygen" panose="02000503000000000000" pitchFamily="2" charset="0"/>
              </a:rPr>
              <a:t>KEEPING</a:t>
            </a:r>
            <a:endParaRPr lang="en-AU" sz="6000" b="1" dirty="0"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329563"/>
            <a:ext cx="370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Oxygen" panose="02000503000000000000" pitchFamily="2" charset="0"/>
              </a:rPr>
              <a:t>HOUSE</a:t>
            </a:r>
            <a:endParaRPr lang="en-AU" sz="7200" b="1" dirty="0">
              <a:latin typeface="Oxygen" panose="02000503000000000000" pitchFamily="2" charset="0"/>
            </a:endParaRPr>
          </a:p>
        </p:txBody>
      </p:sp>
      <p:pic>
        <p:nvPicPr>
          <p:cNvPr id="11268" name="Picture 4" descr="sweep Icon - Free PNG &amp; SVG 582265 - Noun Project">
            <a:extLst>
              <a:ext uri="{FF2B5EF4-FFF2-40B4-BE49-F238E27FC236}">
                <a16:creationId xmlns:a16="http://schemas.microsoft.com/office/drawing/2014/main" id="{96FB170F-152A-48C9-BC89-5E3B2A2E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36" y="1588736"/>
            <a:ext cx="3016249" cy="371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88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97032"/>
            <a:ext cx="370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DO NOT ENTER</a:t>
            </a:r>
            <a:endParaRPr lang="en-AU" sz="36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F7D6F41-B301-4A4C-80DD-E68CE9E1BDBE}"/>
              </a:ext>
            </a:extLst>
          </p:cNvPr>
          <p:cNvSpPr/>
          <p:nvPr/>
        </p:nvSpPr>
        <p:spPr>
          <a:xfrm>
            <a:off x="468949" y="1920881"/>
            <a:ext cx="1505860" cy="3247175"/>
          </a:xfrm>
          <a:custGeom>
            <a:avLst/>
            <a:gdLst>
              <a:gd name="connsiteX0" fmla="*/ 310348 w 2466830"/>
              <a:gd name="connsiteY0" fmla="*/ 1183651 h 4754186"/>
              <a:gd name="connsiteX1" fmla="*/ 2153487 w 2466830"/>
              <a:gd name="connsiteY1" fmla="*/ 1183651 h 4754186"/>
              <a:gd name="connsiteX2" fmla="*/ 2457530 w 2466830"/>
              <a:gd name="connsiteY2" fmla="*/ 1431454 h 4754186"/>
              <a:gd name="connsiteX3" fmla="*/ 2459738 w 2466830"/>
              <a:gd name="connsiteY3" fmla="*/ 1453353 h 4754186"/>
              <a:gd name="connsiteX4" fmla="*/ 2466830 w 2466830"/>
              <a:gd name="connsiteY4" fmla="*/ 1488483 h 4754186"/>
              <a:gd name="connsiteX5" fmla="*/ 2466830 w 2466830"/>
              <a:gd name="connsiteY5" fmla="*/ 3136448 h 4754186"/>
              <a:gd name="connsiteX6" fmla="*/ 2289814 w 2466830"/>
              <a:gd name="connsiteY6" fmla="*/ 3313464 h 4754186"/>
              <a:gd name="connsiteX7" fmla="*/ 2112798 w 2466830"/>
              <a:gd name="connsiteY7" fmla="*/ 3136448 h 4754186"/>
              <a:gd name="connsiteX8" fmla="*/ 2112798 w 2466830"/>
              <a:gd name="connsiteY8" fmla="*/ 3045699 h 4754186"/>
              <a:gd name="connsiteX9" fmla="*/ 2108101 w 2466830"/>
              <a:gd name="connsiteY9" fmla="*/ 3045699 h 4754186"/>
              <a:gd name="connsiteX10" fmla="*/ 2108101 w 2466830"/>
              <a:gd name="connsiteY10" fmla="*/ 1762466 h 4754186"/>
              <a:gd name="connsiteX11" fmla="*/ 1990113 w 2466830"/>
              <a:gd name="connsiteY11" fmla="*/ 1644478 h 4754186"/>
              <a:gd name="connsiteX12" fmla="*/ 1872125 w 2466830"/>
              <a:gd name="connsiteY12" fmla="*/ 1762466 h 4754186"/>
              <a:gd name="connsiteX13" fmla="*/ 1872125 w 2466830"/>
              <a:gd name="connsiteY13" fmla="*/ 3208023 h 4754186"/>
              <a:gd name="connsiteX14" fmla="*/ 1872243 w 2466830"/>
              <a:gd name="connsiteY14" fmla="*/ 3208607 h 4754186"/>
              <a:gd name="connsiteX15" fmla="*/ 1872242 w 2466830"/>
              <a:gd name="connsiteY15" fmla="*/ 4495015 h 4754186"/>
              <a:gd name="connsiteX16" fmla="*/ 1613072 w 2466830"/>
              <a:gd name="connsiteY16" fmla="*/ 4754185 h 4754186"/>
              <a:gd name="connsiteX17" fmla="*/ 1613073 w 2466830"/>
              <a:gd name="connsiteY17" fmla="*/ 4754184 h 4754186"/>
              <a:gd name="connsiteX18" fmla="*/ 1353903 w 2466830"/>
              <a:gd name="connsiteY18" fmla="*/ 4495014 h 4754186"/>
              <a:gd name="connsiteX19" fmla="*/ 1353903 w 2466830"/>
              <a:gd name="connsiteY19" fmla="*/ 3045699 h 4754186"/>
              <a:gd name="connsiteX20" fmla="*/ 1343196 w 2466830"/>
              <a:gd name="connsiteY20" fmla="*/ 3045699 h 4754186"/>
              <a:gd name="connsiteX21" fmla="*/ 1337729 w 2466830"/>
              <a:gd name="connsiteY21" fmla="*/ 3018619 h 4754186"/>
              <a:gd name="connsiteX22" fmla="*/ 1229013 w 2466830"/>
              <a:gd name="connsiteY22" fmla="*/ 2946557 h 4754186"/>
              <a:gd name="connsiteX23" fmla="*/ 1120297 w 2466830"/>
              <a:gd name="connsiteY23" fmla="*/ 3018619 h 4754186"/>
              <a:gd name="connsiteX24" fmla="*/ 1114830 w 2466830"/>
              <a:gd name="connsiteY24" fmla="*/ 3045699 h 4754186"/>
              <a:gd name="connsiteX25" fmla="*/ 1106936 w 2466830"/>
              <a:gd name="connsiteY25" fmla="*/ 3045699 h 4754186"/>
              <a:gd name="connsiteX26" fmla="*/ 1106935 w 2466830"/>
              <a:gd name="connsiteY26" fmla="*/ 4495016 h 4754186"/>
              <a:gd name="connsiteX27" fmla="*/ 847765 w 2466830"/>
              <a:gd name="connsiteY27" fmla="*/ 4754186 h 4754186"/>
              <a:gd name="connsiteX28" fmla="*/ 847766 w 2466830"/>
              <a:gd name="connsiteY28" fmla="*/ 4754185 h 4754186"/>
              <a:gd name="connsiteX29" fmla="*/ 588596 w 2466830"/>
              <a:gd name="connsiteY29" fmla="*/ 4495015 h 4754186"/>
              <a:gd name="connsiteX30" fmla="*/ 588596 w 2466830"/>
              <a:gd name="connsiteY30" fmla="*/ 3045699 h 4754186"/>
              <a:gd name="connsiteX31" fmla="*/ 585901 w 2466830"/>
              <a:gd name="connsiteY31" fmla="*/ 3045699 h 4754186"/>
              <a:gd name="connsiteX32" fmla="*/ 585901 w 2466830"/>
              <a:gd name="connsiteY32" fmla="*/ 1762466 h 4754186"/>
              <a:gd name="connsiteX33" fmla="*/ 467913 w 2466830"/>
              <a:gd name="connsiteY33" fmla="*/ 1644478 h 4754186"/>
              <a:gd name="connsiteX34" fmla="*/ 349925 w 2466830"/>
              <a:gd name="connsiteY34" fmla="*/ 1762466 h 4754186"/>
              <a:gd name="connsiteX35" fmla="*/ 349925 w 2466830"/>
              <a:gd name="connsiteY35" fmla="*/ 3175811 h 4754186"/>
              <a:gd name="connsiteX36" fmla="*/ 343961 w 2466830"/>
              <a:gd name="connsiteY36" fmla="*/ 3205351 h 4754186"/>
              <a:gd name="connsiteX37" fmla="*/ 180856 w 2466830"/>
              <a:gd name="connsiteY37" fmla="*/ 3313464 h 4754186"/>
              <a:gd name="connsiteX38" fmla="*/ 3840 w 2466830"/>
              <a:gd name="connsiteY38" fmla="*/ 3136448 h 4754186"/>
              <a:gd name="connsiteX39" fmla="*/ 3840 w 2466830"/>
              <a:gd name="connsiteY39" fmla="*/ 2773443 h 4754186"/>
              <a:gd name="connsiteX40" fmla="*/ 0 w 2466830"/>
              <a:gd name="connsiteY40" fmla="*/ 2735351 h 4754186"/>
              <a:gd name="connsiteX41" fmla="*/ 0 w 2466830"/>
              <a:gd name="connsiteY41" fmla="*/ 1493999 h 4754186"/>
              <a:gd name="connsiteX42" fmla="*/ 310348 w 2466830"/>
              <a:gd name="connsiteY42" fmla="*/ 1183651 h 4754186"/>
              <a:gd name="connsiteX43" fmla="*/ 1230885 w 2466830"/>
              <a:gd name="connsiteY43" fmla="*/ 0 h 4754186"/>
              <a:gd name="connsiteX44" fmla="*/ 1691817 w 2466830"/>
              <a:gd name="connsiteY44" fmla="*/ 500310 h 4754186"/>
              <a:gd name="connsiteX45" fmla="*/ 1230885 w 2466830"/>
              <a:gd name="connsiteY45" fmla="*/ 1000620 h 4754186"/>
              <a:gd name="connsiteX46" fmla="*/ 769953 w 2466830"/>
              <a:gd name="connsiteY46" fmla="*/ 500310 h 4754186"/>
              <a:gd name="connsiteX47" fmla="*/ 1230885 w 2466830"/>
              <a:gd name="connsiteY47" fmla="*/ 0 h 475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66830" h="4754186">
                <a:moveTo>
                  <a:pt x="310348" y="1183651"/>
                </a:moveTo>
                <a:lnTo>
                  <a:pt x="2153487" y="1183651"/>
                </a:lnTo>
                <a:cubicBezTo>
                  <a:pt x="2303462" y="1183651"/>
                  <a:pt x="2428591" y="1290033"/>
                  <a:pt x="2457530" y="1431454"/>
                </a:cubicBezTo>
                <a:lnTo>
                  <a:pt x="2459738" y="1453353"/>
                </a:lnTo>
                <a:lnTo>
                  <a:pt x="2466830" y="1488483"/>
                </a:lnTo>
                <a:lnTo>
                  <a:pt x="2466830" y="3136448"/>
                </a:lnTo>
                <a:cubicBezTo>
                  <a:pt x="2466830" y="3234211"/>
                  <a:pt x="2387577" y="3313464"/>
                  <a:pt x="2289814" y="3313464"/>
                </a:cubicBezTo>
                <a:cubicBezTo>
                  <a:pt x="2192051" y="3313464"/>
                  <a:pt x="2112798" y="3234211"/>
                  <a:pt x="2112798" y="3136448"/>
                </a:cubicBezTo>
                <a:lnTo>
                  <a:pt x="2112798" y="3045699"/>
                </a:lnTo>
                <a:lnTo>
                  <a:pt x="2108101" y="3045699"/>
                </a:lnTo>
                <a:lnTo>
                  <a:pt x="2108101" y="1762466"/>
                </a:lnTo>
                <a:cubicBezTo>
                  <a:pt x="2108101" y="1697303"/>
                  <a:pt x="2055276" y="1644478"/>
                  <a:pt x="1990113" y="1644478"/>
                </a:cubicBezTo>
                <a:cubicBezTo>
                  <a:pt x="1924950" y="1644478"/>
                  <a:pt x="1872125" y="1697303"/>
                  <a:pt x="1872125" y="1762466"/>
                </a:cubicBezTo>
                <a:lnTo>
                  <a:pt x="1872125" y="3208023"/>
                </a:lnTo>
                <a:lnTo>
                  <a:pt x="1872243" y="3208607"/>
                </a:lnTo>
                <a:lnTo>
                  <a:pt x="1872242" y="4495015"/>
                </a:lnTo>
                <a:cubicBezTo>
                  <a:pt x="1872242" y="4638151"/>
                  <a:pt x="1756208" y="4754185"/>
                  <a:pt x="1613072" y="4754185"/>
                </a:cubicBezTo>
                <a:lnTo>
                  <a:pt x="1613073" y="4754184"/>
                </a:lnTo>
                <a:cubicBezTo>
                  <a:pt x="1469937" y="4754184"/>
                  <a:pt x="1353903" y="4638150"/>
                  <a:pt x="1353903" y="4495014"/>
                </a:cubicBezTo>
                <a:lnTo>
                  <a:pt x="1353903" y="3045699"/>
                </a:lnTo>
                <a:lnTo>
                  <a:pt x="1343196" y="3045699"/>
                </a:lnTo>
                <a:lnTo>
                  <a:pt x="1337729" y="3018619"/>
                </a:lnTo>
                <a:cubicBezTo>
                  <a:pt x="1319817" y="2976271"/>
                  <a:pt x="1277885" y="2946557"/>
                  <a:pt x="1229013" y="2946557"/>
                </a:cubicBezTo>
                <a:cubicBezTo>
                  <a:pt x="1180141" y="2946557"/>
                  <a:pt x="1138209" y="2976271"/>
                  <a:pt x="1120297" y="3018619"/>
                </a:cubicBezTo>
                <a:lnTo>
                  <a:pt x="1114830" y="3045699"/>
                </a:lnTo>
                <a:lnTo>
                  <a:pt x="1106936" y="3045699"/>
                </a:lnTo>
                <a:lnTo>
                  <a:pt x="1106935" y="4495016"/>
                </a:lnTo>
                <a:cubicBezTo>
                  <a:pt x="1106935" y="4638152"/>
                  <a:pt x="990901" y="4754186"/>
                  <a:pt x="847765" y="4754186"/>
                </a:cubicBezTo>
                <a:lnTo>
                  <a:pt x="847766" y="4754185"/>
                </a:lnTo>
                <a:cubicBezTo>
                  <a:pt x="704630" y="4754185"/>
                  <a:pt x="588596" y="4638151"/>
                  <a:pt x="588596" y="4495015"/>
                </a:cubicBezTo>
                <a:lnTo>
                  <a:pt x="588596" y="3045699"/>
                </a:lnTo>
                <a:lnTo>
                  <a:pt x="585901" y="3045699"/>
                </a:lnTo>
                <a:lnTo>
                  <a:pt x="585901" y="1762466"/>
                </a:lnTo>
                <a:cubicBezTo>
                  <a:pt x="585901" y="1697303"/>
                  <a:pt x="533076" y="1644478"/>
                  <a:pt x="467913" y="1644478"/>
                </a:cubicBezTo>
                <a:cubicBezTo>
                  <a:pt x="402750" y="1644478"/>
                  <a:pt x="349925" y="1697303"/>
                  <a:pt x="349925" y="1762466"/>
                </a:cubicBezTo>
                <a:lnTo>
                  <a:pt x="349925" y="3175811"/>
                </a:lnTo>
                <a:lnTo>
                  <a:pt x="343961" y="3205351"/>
                </a:lnTo>
                <a:cubicBezTo>
                  <a:pt x="317089" y="3268884"/>
                  <a:pt x="254178" y="3313464"/>
                  <a:pt x="180856" y="3313464"/>
                </a:cubicBezTo>
                <a:cubicBezTo>
                  <a:pt x="83093" y="3313464"/>
                  <a:pt x="3840" y="3234211"/>
                  <a:pt x="3840" y="3136448"/>
                </a:cubicBezTo>
                <a:lnTo>
                  <a:pt x="3840" y="2773443"/>
                </a:lnTo>
                <a:lnTo>
                  <a:pt x="0" y="2735351"/>
                </a:lnTo>
                <a:lnTo>
                  <a:pt x="0" y="1493999"/>
                </a:lnTo>
                <a:cubicBezTo>
                  <a:pt x="0" y="1322599"/>
                  <a:pt x="138948" y="1183651"/>
                  <a:pt x="310348" y="1183651"/>
                </a:cubicBezTo>
                <a:close/>
                <a:moveTo>
                  <a:pt x="1230885" y="0"/>
                </a:moveTo>
                <a:cubicBezTo>
                  <a:pt x="1485451" y="0"/>
                  <a:pt x="1691817" y="223996"/>
                  <a:pt x="1691817" y="500310"/>
                </a:cubicBezTo>
                <a:cubicBezTo>
                  <a:pt x="1691817" y="776624"/>
                  <a:pt x="1485451" y="1000620"/>
                  <a:pt x="1230885" y="1000620"/>
                </a:cubicBezTo>
                <a:cubicBezTo>
                  <a:pt x="976319" y="1000620"/>
                  <a:pt x="769953" y="776624"/>
                  <a:pt x="769953" y="500310"/>
                </a:cubicBezTo>
                <a:cubicBezTo>
                  <a:pt x="769953" y="223996"/>
                  <a:pt x="976319" y="0"/>
                  <a:pt x="1230885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575948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Oxygen" panose="02000503000000000000" pitchFamily="2" charset="0"/>
              </a:rPr>
              <a:t>PRIVATE</a:t>
            </a:r>
            <a:endParaRPr lang="en-AU" sz="60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D3E20EF-A9E0-4E6F-BCF9-AD55AAD80E98}"/>
              </a:ext>
            </a:extLst>
          </p:cNvPr>
          <p:cNvSpPr/>
          <p:nvPr/>
        </p:nvSpPr>
        <p:spPr>
          <a:xfrm>
            <a:off x="2054783" y="1945411"/>
            <a:ext cx="1475210" cy="324717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9720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97032"/>
            <a:ext cx="370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DO NOT ENTER</a:t>
            </a:r>
            <a:endParaRPr lang="en-AU" sz="36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F7D6F41-B301-4A4C-80DD-E68CE9E1BDBE}"/>
              </a:ext>
            </a:extLst>
          </p:cNvPr>
          <p:cNvSpPr/>
          <p:nvPr/>
        </p:nvSpPr>
        <p:spPr>
          <a:xfrm>
            <a:off x="468949" y="1920881"/>
            <a:ext cx="1505860" cy="3247175"/>
          </a:xfrm>
          <a:custGeom>
            <a:avLst/>
            <a:gdLst>
              <a:gd name="connsiteX0" fmla="*/ 310348 w 2466830"/>
              <a:gd name="connsiteY0" fmla="*/ 1183651 h 4754186"/>
              <a:gd name="connsiteX1" fmla="*/ 2153487 w 2466830"/>
              <a:gd name="connsiteY1" fmla="*/ 1183651 h 4754186"/>
              <a:gd name="connsiteX2" fmla="*/ 2457530 w 2466830"/>
              <a:gd name="connsiteY2" fmla="*/ 1431454 h 4754186"/>
              <a:gd name="connsiteX3" fmla="*/ 2459738 w 2466830"/>
              <a:gd name="connsiteY3" fmla="*/ 1453353 h 4754186"/>
              <a:gd name="connsiteX4" fmla="*/ 2466830 w 2466830"/>
              <a:gd name="connsiteY4" fmla="*/ 1488483 h 4754186"/>
              <a:gd name="connsiteX5" fmla="*/ 2466830 w 2466830"/>
              <a:gd name="connsiteY5" fmla="*/ 3136448 h 4754186"/>
              <a:gd name="connsiteX6" fmla="*/ 2289814 w 2466830"/>
              <a:gd name="connsiteY6" fmla="*/ 3313464 h 4754186"/>
              <a:gd name="connsiteX7" fmla="*/ 2112798 w 2466830"/>
              <a:gd name="connsiteY7" fmla="*/ 3136448 h 4754186"/>
              <a:gd name="connsiteX8" fmla="*/ 2112798 w 2466830"/>
              <a:gd name="connsiteY8" fmla="*/ 3045699 h 4754186"/>
              <a:gd name="connsiteX9" fmla="*/ 2108101 w 2466830"/>
              <a:gd name="connsiteY9" fmla="*/ 3045699 h 4754186"/>
              <a:gd name="connsiteX10" fmla="*/ 2108101 w 2466830"/>
              <a:gd name="connsiteY10" fmla="*/ 1762466 h 4754186"/>
              <a:gd name="connsiteX11" fmla="*/ 1990113 w 2466830"/>
              <a:gd name="connsiteY11" fmla="*/ 1644478 h 4754186"/>
              <a:gd name="connsiteX12" fmla="*/ 1872125 w 2466830"/>
              <a:gd name="connsiteY12" fmla="*/ 1762466 h 4754186"/>
              <a:gd name="connsiteX13" fmla="*/ 1872125 w 2466830"/>
              <a:gd name="connsiteY13" fmla="*/ 3208023 h 4754186"/>
              <a:gd name="connsiteX14" fmla="*/ 1872243 w 2466830"/>
              <a:gd name="connsiteY14" fmla="*/ 3208607 h 4754186"/>
              <a:gd name="connsiteX15" fmla="*/ 1872242 w 2466830"/>
              <a:gd name="connsiteY15" fmla="*/ 4495015 h 4754186"/>
              <a:gd name="connsiteX16" fmla="*/ 1613072 w 2466830"/>
              <a:gd name="connsiteY16" fmla="*/ 4754185 h 4754186"/>
              <a:gd name="connsiteX17" fmla="*/ 1613073 w 2466830"/>
              <a:gd name="connsiteY17" fmla="*/ 4754184 h 4754186"/>
              <a:gd name="connsiteX18" fmla="*/ 1353903 w 2466830"/>
              <a:gd name="connsiteY18" fmla="*/ 4495014 h 4754186"/>
              <a:gd name="connsiteX19" fmla="*/ 1353903 w 2466830"/>
              <a:gd name="connsiteY19" fmla="*/ 3045699 h 4754186"/>
              <a:gd name="connsiteX20" fmla="*/ 1343196 w 2466830"/>
              <a:gd name="connsiteY20" fmla="*/ 3045699 h 4754186"/>
              <a:gd name="connsiteX21" fmla="*/ 1337729 w 2466830"/>
              <a:gd name="connsiteY21" fmla="*/ 3018619 h 4754186"/>
              <a:gd name="connsiteX22" fmla="*/ 1229013 w 2466830"/>
              <a:gd name="connsiteY22" fmla="*/ 2946557 h 4754186"/>
              <a:gd name="connsiteX23" fmla="*/ 1120297 w 2466830"/>
              <a:gd name="connsiteY23" fmla="*/ 3018619 h 4754186"/>
              <a:gd name="connsiteX24" fmla="*/ 1114830 w 2466830"/>
              <a:gd name="connsiteY24" fmla="*/ 3045699 h 4754186"/>
              <a:gd name="connsiteX25" fmla="*/ 1106936 w 2466830"/>
              <a:gd name="connsiteY25" fmla="*/ 3045699 h 4754186"/>
              <a:gd name="connsiteX26" fmla="*/ 1106935 w 2466830"/>
              <a:gd name="connsiteY26" fmla="*/ 4495016 h 4754186"/>
              <a:gd name="connsiteX27" fmla="*/ 847765 w 2466830"/>
              <a:gd name="connsiteY27" fmla="*/ 4754186 h 4754186"/>
              <a:gd name="connsiteX28" fmla="*/ 847766 w 2466830"/>
              <a:gd name="connsiteY28" fmla="*/ 4754185 h 4754186"/>
              <a:gd name="connsiteX29" fmla="*/ 588596 w 2466830"/>
              <a:gd name="connsiteY29" fmla="*/ 4495015 h 4754186"/>
              <a:gd name="connsiteX30" fmla="*/ 588596 w 2466830"/>
              <a:gd name="connsiteY30" fmla="*/ 3045699 h 4754186"/>
              <a:gd name="connsiteX31" fmla="*/ 585901 w 2466830"/>
              <a:gd name="connsiteY31" fmla="*/ 3045699 h 4754186"/>
              <a:gd name="connsiteX32" fmla="*/ 585901 w 2466830"/>
              <a:gd name="connsiteY32" fmla="*/ 1762466 h 4754186"/>
              <a:gd name="connsiteX33" fmla="*/ 467913 w 2466830"/>
              <a:gd name="connsiteY33" fmla="*/ 1644478 h 4754186"/>
              <a:gd name="connsiteX34" fmla="*/ 349925 w 2466830"/>
              <a:gd name="connsiteY34" fmla="*/ 1762466 h 4754186"/>
              <a:gd name="connsiteX35" fmla="*/ 349925 w 2466830"/>
              <a:gd name="connsiteY35" fmla="*/ 3175811 h 4754186"/>
              <a:gd name="connsiteX36" fmla="*/ 343961 w 2466830"/>
              <a:gd name="connsiteY36" fmla="*/ 3205351 h 4754186"/>
              <a:gd name="connsiteX37" fmla="*/ 180856 w 2466830"/>
              <a:gd name="connsiteY37" fmla="*/ 3313464 h 4754186"/>
              <a:gd name="connsiteX38" fmla="*/ 3840 w 2466830"/>
              <a:gd name="connsiteY38" fmla="*/ 3136448 h 4754186"/>
              <a:gd name="connsiteX39" fmla="*/ 3840 w 2466830"/>
              <a:gd name="connsiteY39" fmla="*/ 2773443 h 4754186"/>
              <a:gd name="connsiteX40" fmla="*/ 0 w 2466830"/>
              <a:gd name="connsiteY40" fmla="*/ 2735351 h 4754186"/>
              <a:gd name="connsiteX41" fmla="*/ 0 w 2466830"/>
              <a:gd name="connsiteY41" fmla="*/ 1493999 h 4754186"/>
              <a:gd name="connsiteX42" fmla="*/ 310348 w 2466830"/>
              <a:gd name="connsiteY42" fmla="*/ 1183651 h 4754186"/>
              <a:gd name="connsiteX43" fmla="*/ 1230885 w 2466830"/>
              <a:gd name="connsiteY43" fmla="*/ 0 h 4754186"/>
              <a:gd name="connsiteX44" fmla="*/ 1691817 w 2466830"/>
              <a:gd name="connsiteY44" fmla="*/ 500310 h 4754186"/>
              <a:gd name="connsiteX45" fmla="*/ 1230885 w 2466830"/>
              <a:gd name="connsiteY45" fmla="*/ 1000620 h 4754186"/>
              <a:gd name="connsiteX46" fmla="*/ 769953 w 2466830"/>
              <a:gd name="connsiteY46" fmla="*/ 500310 h 4754186"/>
              <a:gd name="connsiteX47" fmla="*/ 1230885 w 2466830"/>
              <a:gd name="connsiteY47" fmla="*/ 0 h 475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66830" h="4754186">
                <a:moveTo>
                  <a:pt x="310348" y="1183651"/>
                </a:moveTo>
                <a:lnTo>
                  <a:pt x="2153487" y="1183651"/>
                </a:lnTo>
                <a:cubicBezTo>
                  <a:pt x="2303462" y="1183651"/>
                  <a:pt x="2428591" y="1290033"/>
                  <a:pt x="2457530" y="1431454"/>
                </a:cubicBezTo>
                <a:lnTo>
                  <a:pt x="2459738" y="1453353"/>
                </a:lnTo>
                <a:lnTo>
                  <a:pt x="2466830" y="1488483"/>
                </a:lnTo>
                <a:lnTo>
                  <a:pt x="2466830" y="3136448"/>
                </a:lnTo>
                <a:cubicBezTo>
                  <a:pt x="2466830" y="3234211"/>
                  <a:pt x="2387577" y="3313464"/>
                  <a:pt x="2289814" y="3313464"/>
                </a:cubicBezTo>
                <a:cubicBezTo>
                  <a:pt x="2192051" y="3313464"/>
                  <a:pt x="2112798" y="3234211"/>
                  <a:pt x="2112798" y="3136448"/>
                </a:cubicBezTo>
                <a:lnTo>
                  <a:pt x="2112798" y="3045699"/>
                </a:lnTo>
                <a:lnTo>
                  <a:pt x="2108101" y="3045699"/>
                </a:lnTo>
                <a:lnTo>
                  <a:pt x="2108101" y="1762466"/>
                </a:lnTo>
                <a:cubicBezTo>
                  <a:pt x="2108101" y="1697303"/>
                  <a:pt x="2055276" y="1644478"/>
                  <a:pt x="1990113" y="1644478"/>
                </a:cubicBezTo>
                <a:cubicBezTo>
                  <a:pt x="1924950" y="1644478"/>
                  <a:pt x="1872125" y="1697303"/>
                  <a:pt x="1872125" y="1762466"/>
                </a:cubicBezTo>
                <a:lnTo>
                  <a:pt x="1872125" y="3208023"/>
                </a:lnTo>
                <a:lnTo>
                  <a:pt x="1872243" y="3208607"/>
                </a:lnTo>
                <a:lnTo>
                  <a:pt x="1872242" y="4495015"/>
                </a:lnTo>
                <a:cubicBezTo>
                  <a:pt x="1872242" y="4638151"/>
                  <a:pt x="1756208" y="4754185"/>
                  <a:pt x="1613072" y="4754185"/>
                </a:cubicBezTo>
                <a:lnTo>
                  <a:pt x="1613073" y="4754184"/>
                </a:lnTo>
                <a:cubicBezTo>
                  <a:pt x="1469937" y="4754184"/>
                  <a:pt x="1353903" y="4638150"/>
                  <a:pt x="1353903" y="4495014"/>
                </a:cubicBezTo>
                <a:lnTo>
                  <a:pt x="1353903" y="3045699"/>
                </a:lnTo>
                <a:lnTo>
                  <a:pt x="1343196" y="3045699"/>
                </a:lnTo>
                <a:lnTo>
                  <a:pt x="1337729" y="3018619"/>
                </a:lnTo>
                <a:cubicBezTo>
                  <a:pt x="1319817" y="2976271"/>
                  <a:pt x="1277885" y="2946557"/>
                  <a:pt x="1229013" y="2946557"/>
                </a:cubicBezTo>
                <a:cubicBezTo>
                  <a:pt x="1180141" y="2946557"/>
                  <a:pt x="1138209" y="2976271"/>
                  <a:pt x="1120297" y="3018619"/>
                </a:cubicBezTo>
                <a:lnTo>
                  <a:pt x="1114830" y="3045699"/>
                </a:lnTo>
                <a:lnTo>
                  <a:pt x="1106936" y="3045699"/>
                </a:lnTo>
                <a:lnTo>
                  <a:pt x="1106935" y="4495016"/>
                </a:lnTo>
                <a:cubicBezTo>
                  <a:pt x="1106935" y="4638152"/>
                  <a:pt x="990901" y="4754186"/>
                  <a:pt x="847765" y="4754186"/>
                </a:cubicBezTo>
                <a:lnTo>
                  <a:pt x="847766" y="4754185"/>
                </a:lnTo>
                <a:cubicBezTo>
                  <a:pt x="704630" y="4754185"/>
                  <a:pt x="588596" y="4638151"/>
                  <a:pt x="588596" y="4495015"/>
                </a:cubicBezTo>
                <a:lnTo>
                  <a:pt x="588596" y="3045699"/>
                </a:lnTo>
                <a:lnTo>
                  <a:pt x="585901" y="3045699"/>
                </a:lnTo>
                <a:lnTo>
                  <a:pt x="585901" y="1762466"/>
                </a:lnTo>
                <a:cubicBezTo>
                  <a:pt x="585901" y="1697303"/>
                  <a:pt x="533076" y="1644478"/>
                  <a:pt x="467913" y="1644478"/>
                </a:cubicBezTo>
                <a:cubicBezTo>
                  <a:pt x="402750" y="1644478"/>
                  <a:pt x="349925" y="1697303"/>
                  <a:pt x="349925" y="1762466"/>
                </a:cubicBezTo>
                <a:lnTo>
                  <a:pt x="349925" y="3175811"/>
                </a:lnTo>
                <a:lnTo>
                  <a:pt x="343961" y="3205351"/>
                </a:lnTo>
                <a:cubicBezTo>
                  <a:pt x="317089" y="3268884"/>
                  <a:pt x="254178" y="3313464"/>
                  <a:pt x="180856" y="3313464"/>
                </a:cubicBezTo>
                <a:cubicBezTo>
                  <a:pt x="83093" y="3313464"/>
                  <a:pt x="3840" y="3234211"/>
                  <a:pt x="3840" y="3136448"/>
                </a:cubicBezTo>
                <a:lnTo>
                  <a:pt x="3840" y="2773443"/>
                </a:lnTo>
                <a:lnTo>
                  <a:pt x="0" y="2735351"/>
                </a:lnTo>
                <a:lnTo>
                  <a:pt x="0" y="1493999"/>
                </a:lnTo>
                <a:cubicBezTo>
                  <a:pt x="0" y="1322599"/>
                  <a:pt x="138948" y="1183651"/>
                  <a:pt x="310348" y="1183651"/>
                </a:cubicBezTo>
                <a:close/>
                <a:moveTo>
                  <a:pt x="1230885" y="0"/>
                </a:moveTo>
                <a:cubicBezTo>
                  <a:pt x="1485451" y="0"/>
                  <a:pt x="1691817" y="223996"/>
                  <a:pt x="1691817" y="500310"/>
                </a:cubicBezTo>
                <a:cubicBezTo>
                  <a:pt x="1691817" y="776624"/>
                  <a:pt x="1485451" y="1000620"/>
                  <a:pt x="1230885" y="1000620"/>
                </a:cubicBezTo>
                <a:cubicBezTo>
                  <a:pt x="976319" y="1000620"/>
                  <a:pt x="769953" y="776624"/>
                  <a:pt x="769953" y="500310"/>
                </a:cubicBezTo>
                <a:cubicBezTo>
                  <a:pt x="769953" y="223996"/>
                  <a:pt x="976319" y="0"/>
                  <a:pt x="1230885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575948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Oxygen" panose="02000503000000000000" pitchFamily="2" charset="0"/>
              </a:rPr>
              <a:t>PRIVATE</a:t>
            </a:r>
            <a:endParaRPr lang="en-AU" sz="60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D3E20EF-A9E0-4E6F-BCF9-AD55AAD80E98}"/>
              </a:ext>
            </a:extLst>
          </p:cNvPr>
          <p:cNvSpPr/>
          <p:nvPr/>
        </p:nvSpPr>
        <p:spPr>
          <a:xfrm>
            <a:off x="2054783" y="1945411"/>
            <a:ext cx="1475210" cy="324717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312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2678403" y="2396538"/>
            <a:ext cx="4849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Oxygen" panose="02000503000000000000" pitchFamily="2" charset="0"/>
              </a:rPr>
              <a:t>24-HOUR VIDEO SURVEILLANCE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20" y="5638178"/>
            <a:ext cx="1885744" cy="11055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9798"/>
            <a:ext cx="3075157" cy="3256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2906894" y="4055722"/>
            <a:ext cx="439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D95B5-0FA5-47F8-BC9F-222B3A719507}"/>
              </a:ext>
            </a:extLst>
          </p:cNvPr>
          <p:cNvSpPr txBox="1"/>
          <p:nvPr/>
        </p:nvSpPr>
        <p:spPr>
          <a:xfrm>
            <a:off x="0" y="5886026"/>
            <a:ext cx="7783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AREA DANGER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341677C-B38D-4AB9-B2D5-23B162D9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17" y="2523308"/>
            <a:ext cx="2179320" cy="26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064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2678403" y="2396538"/>
            <a:ext cx="4849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Oxygen" panose="02000503000000000000" pitchFamily="2" charset="0"/>
              </a:rPr>
              <a:t>24-HOUR VIDEO SURVEILLANCE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20" y="5638178"/>
            <a:ext cx="1885744" cy="11055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9798"/>
            <a:ext cx="3075157" cy="3256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2906894" y="4055722"/>
            <a:ext cx="439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D95B5-0FA5-47F8-BC9F-222B3A719507}"/>
              </a:ext>
            </a:extLst>
          </p:cNvPr>
          <p:cNvSpPr txBox="1"/>
          <p:nvPr/>
        </p:nvSpPr>
        <p:spPr>
          <a:xfrm>
            <a:off x="0" y="5886026"/>
            <a:ext cx="7783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AREA DANGER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341677C-B38D-4AB9-B2D5-23B162D9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17" y="2523308"/>
            <a:ext cx="2179320" cy="26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019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2678403" y="2396538"/>
            <a:ext cx="4849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Oxygen" panose="02000503000000000000" pitchFamily="2" charset="0"/>
              </a:rPr>
              <a:t>24-HOUR VIDEO SURVEILLANCE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20" y="5638178"/>
            <a:ext cx="1885744" cy="11055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9798"/>
            <a:ext cx="3075157" cy="3256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2906894" y="4055722"/>
            <a:ext cx="439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D95B5-0FA5-47F8-BC9F-222B3A719507}"/>
              </a:ext>
            </a:extLst>
          </p:cNvPr>
          <p:cNvSpPr txBox="1"/>
          <p:nvPr/>
        </p:nvSpPr>
        <p:spPr>
          <a:xfrm>
            <a:off x="0" y="5886026"/>
            <a:ext cx="7783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AREA DANGER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341677C-B38D-4AB9-B2D5-23B162D9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17" y="2523308"/>
            <a:ext cx="2179320" cy="26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019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2678403" y="2396538"/>
            <a:ext cx="4849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Oxygen" panose="02000503000000000000" pitchFamily="2" charset="0"/>
              </a:rPr>
              <a:t>24-HOUR VIDEO SURVEILLANCE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20" y="5638178"/>
            <a:ext cx="1885744" cy="11055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9798"/>
            <a:ext cx="3075157" cy="3256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2906894" y="4055722"/>
            <a:ext cx="439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D95B5-0FA5-47F8-BC9F-222B3A719507}"/>
              </a:ext>
            </a:extLst>
          </p:cNvPr>
          <p:cNvSpPr txBox="1"/>
          <p:nvPr/>
        </p:nvSpPr>
        <p:spPr>
          <a:xfrm>
            <a:off x="0" y="5886026"/>
            <a:ext cx="7783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TERRACE DANGER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341677C-B38D-4AB9-B2D5-23B162D9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17" y="2523308"/>
            <a:ext cx="2179320" cy="26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003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457075-F0D8-48A0-B1BA-F5A0CDF6785E}"/>
              </a:ext>
            </a:extLst>
          </p:cNvPr>
          <p:cNvSpPr/>
          <p:nvPr/>
        </p:nvSpPr>
        <p:spPr>
          <a:xfrm>
            <a:off x="204282" y="200739"/>
            <a:ext cx="4562272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9FAFA0F-90B6-427D-8005-779001F98BBC}"/>
              </a:ext>
            </a:extLst>
          </p:cNvPr>
          <p:cNvSpPr/>
          <p:nvPr/>
        </p:nvSpPr>
        <p:spPr>
          <a:xfrm>
            <a:off x="959101" y="2002155"/>
            <a:ext cx="1500532" cy="268361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DBB50CD-A672-4FE3-A7C9-0D95711A7BAD}"/>
              </a:ext>
            </a:extLst>
          </p:cNvPr>
          <p:cNvSpPr/>
          <p:nvPr/>
        </p:nvSpPr>
        <p:spPr>
          <a:xfrm rot="10800000">
            <a:off x="2886234" y="1987313"/>
            <a:ext cx="1247232" cy="2620335"/>
          </a:xfrm>
          <a:prstGeom prst="downArrow">
            <a:avLst>
              <a:gd name="adj1" fmla="val 50000"/>
              <a:gd name="adj2" fmla="val 63189"/>
            </a:avLst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7B8FF1-13B1-4B2F-8313-45BB0860272A}"/>
              </a:ext>
            </a:extLst>
          </p:cNvPr>
          <p:cNvSpPr/>
          <p:nvPr/>
        </p:nvSpPr>
        <p:spPr>
          <a:xfrm>
            <a:off x="534600" y="5649687"/>
            <a:ext cx="450557" cy="457201"/>
          </a:xfrm>
          <a:prstGeom prst="ellipse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3C289B-B1CD-4F10-A5EC-B366B9387386}"/>
              </a:ext>
            </a:extLst>
          </p:cNvPr>
          <p:cNvSpPr/>
          <p:nvPr/>
        </p:nvSpPr>
        <p:spPr>
          <a:xfrm>
            <a:off x="648900" y="4789716"/>
            <a:ext cx="254613" cy="859971"/>
          </a:xfrm>
          <a:prstGeom prst="rect">
            <a:avLst/>
          </a:prstGeom>
          <a:solidFill>
            <a:srgbClr val="003C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B0840-037F-45D6-9159-651DA02858DB}"/>
              </a:ext>
            </a:extLst>
          </p:cNvPr>
          <p:cNvSpPr txBox="1"/>
          <p:nvPr/>
        </p:nvSpPr>
        <p:spPr>
          <a:xfrm flipH="1">
            <a:off x="638014" y="4661224"/>
            <a:ext cx="169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3CAA"/>
                </a:solidFill>
                <a:latin typeface="Oxygen" panose="02000503000000000000" pitchFamily="2" charset="0"/>
              </a:rPr>
              <a:t>E</a:t>
            </a:r>
            <a:endParaRPr lang="en-AU" sz="54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1F5DF-1E41-4634-80CD-EEC75396246D}"/>
              </a:ext>
            </a:extLst>
          </p:cNvPr>
          <p:cNvSpPr txBox="1"/>
          <p:nvPr/>
        </p:nvSpPr>
        <p:spPr>
          <a:xfrm>
            <a:off x="1099457" y="4789715"/>
            <a:ext cx="3555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3CAA"/>
                </a:solidFill>
                <a:latin typeface="Oxygen" panose="02000503000000000000" pitchFamily="2" charset="0"/>
              </a:rPr>
              <a:t>KEYS AT L-1 RECEPTION </a:t>
            </a:r>
            <a:endParaRPr lang="en-AU" sz="4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1B260-2E1B-4B4A-A555-D6826A5A448B}"/>
              </a:ext>
            </a:extLst>
          </p:cNvPr>
          <p:cNvSpPr txBox="1"/>
          <p:nvPr/>
        </p:nvSpPr>
        <p:spPr>
          <a:xfrm>
            <a:off x="707573" y="413659"/>
            <a:ext cx="3555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3CAA"/>
                </a:solidFill>
                <a:latin typeface="Oxygen" panose="02000503000000000000" pitchFamily="2" charset="0"/>
              </a:rPr>
              <a:t>UPSTAIRS Level - 2 </a:t>
            </a:r>
            <a:endParaRPr lang="en-AU" sz="4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87FA3C-1713-4F63-8E93-6042454929C1}"/>
              </a:ext>
            </a:extLst>
          </p:cNvPr>
          <p:cNvSpPr/>
          <p:nvPr/>
        </p:nvSpPr>
        <p:spPr>
          <a:xfrm>
            <a:off x="5168167" y="200735"/>
            <a:ext cx="4562272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BFB263B-A871-4935-AD5E-81DF37355FE2}"/>
              </a:ext>
            </a:extLst>
          </p:cNvPr>
          <p:cNvSpPr/>
          <p:nvPr/>
        </p:nvSpPr>
        <p:spPr>
          <a:xfrm>
            <a:off x="6608787" y="2002151"/>
            <a:ext cx="1500532" cy="268361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E706076-53E3-457F-9C26-255B993D08EA}"/>
              </a:ext>
            </a:extLst>
          </p:cNvPr>
          <p:cNvSpPr/>
          <p:nvPr/>
        </p:nvSpPr>
        <p:spPr>
          <a:xfrm rot="7784270">
            <a:off x="7424379" y="385087"/>
            <a:ext cx="1247232" cy="2620335"/>
          </a:xfrm>
          <a:prstGeom prst="downArrow">
            <a:avLst>
              <a:gd name="adj1" fmla="val 50000"/>
              <a:gd name="adj2" fmla="val 63189"/>
            </a:avLst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336817-B08B-4963-A2AB-F962715AC97E}"/>
              </a:ext>
            </a:extLst>
          </p:cNvPr>
          <p:cNvSpPr/>
          <p:nvPr/>
        </p:nvSpPr>
        <p:spPr>
          <a:xfrm>
            <a:off x="5498485" y="5649683"/>
            <a:ext cx="450557" cy="457201"/>
          </a:xfrm>
          <a:prstGeom prst="ellipse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4EF780-3D9A-4B2C-BFC6-E8F1BBF20290}"/>
              </a:ext>
            </a:extLst>
          </p:cNvPr>
          <p:cNvSpPr/>
          <p:nvPr/>
        </p:nvSpPr>
        <p:spPr>
          <a:xfrm>
            <a:off x="5612785" y="4789712"/>
            <a:ext cx="254613" cy="859971"/>
          </a:xfrm>
          <a:prstGeom prst="rect">
            <a:avLst/>
          </a:prstGeom>
          <a:solidFill>
            <a:srgbClr val="003C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A44EED-21E0-40FF-A5BB-7B33676A9388}"/>
              </a:ext>
            </a:extLst>
          </p:cNvPr>
          <p:cNvSpPr txBox="1"/>
          <p:nvPr/>
        </p:nvSpPr>
        <p:spPr>
          <a:xfrm flipH="1">
            <a:off x="5601899" y="4661220"/>
            <a:ext cx="169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3CAA"/>
                </a:solidFill>
                <a:latin typeface="Oxygen" panose="02000503000000000000" pitchFamily="2" charset="0"/>
              </a:rPr>
              <a:t>E</a:t>
            </a:r>
            <a:endParaRPr lang="en-AU" sz="54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CEC41B-68EE-4CC2-8355-55E71A086A45}"/>
              </a:ext>
            </a:extLst>
          </p:cNvPr>
          <p:cNvSpPr txBox="1"/>
          <p:nvPr/>
        </p:nvSpPr>
        <p:spPr>
          <a:xfrm>
            <a:off x="6063342" y="4789711"/>
            <a:ext cx="3555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3CAA"/>
                </a:solidFill>
                <a:latin typeface="Oxygen" panose="02000503000000000000" pitchFamily="2" charset="0"/>
              </a:rPr>
              <a:t>KEYS AT L-1 RECEPTION </a:t>
            </a:r>
            <a:endParaRPr lang="en-AU" sz="4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0131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02664FD-C1F1-4F81-835B-762BFED5B22E}"/>
              </a:ext>
            </a:extLst>
          </p:cNvPr>
          <p:cNvSpPr/>
          <p:nvPr/>
        </p:nvSpPr>
        <p:spPr>
          <a:xfrm>
            <a:off x="7620" y="10888"/>
            <a:ext cx="4654079" cy="2356568"/>
          </a:xfrm>
          <a:custGeom>
            <a:avLst/>
            <a:gdLst>
              <a:gd name="connsiteX0" fmla="*/ 11376957 w 12071485"/>
              <a:gd name="connsiteY0" fmla="*/ 4719469 h 6723564"/>
              <a:gd name="connsiteX1" fmla="*/ 11322518 w 12071485"/>
              <a:gd name="connsiteY1" fmla="*/ 4739403 h 6723564"/>
              <a:gd name="connsiteX2" fmla="*/ 11286968 w 12071485"/>
              <a:gd name="connsiteY2" fmla="*/ 4786634 h 6723564"/>
              <a:gd name="connsiteX3" fmla="*/ 11290706 w 12071485"/>
              <a:gd name="connsiteY3" fmla="*/ 4833000 h 6723564"/>
              <a:gd name="connsiteX4" fmla="*/ 11331743 w 12071485"/>
              <a:gd name="connsiteY4" fmla="*/ 4852499 h 6723564"/>
              <a:gd name="connsiteX5" fmla="*/ 11385387 w 12071485"/>
              <a:gd name="connsiteY5" fmla="*/ 4833000 h 6723564"/>
              <a:gd name="connsiteX6" fmla="*/ 11420431 w 12071485"/>
              <a:gd name="connsiteY6" fmla="*/ 4786634 h 6723564"/>
              <a:gd name="connsiteX7" fmla="*/ 11417198 w 12071485"/>
              <a:gd name="connsiteY7" fmla="*/ 4739403 h 6723564"/>
              <a:gd name="connsiteX8" fmla="*/ 11376957 w 12071485"/>
              <a:gd name="connsiteY8" fmla="*/ 4719469 h 6723564"/>
              <a:gd name="connsiteX9" fmla="*/ 6072660 w 12071485"/>
              <a:gd name="connsiteY9" fmla="*/ 4616772 h 6723564"/>
              <a:gd name="connsiteX10" fmla="*/ 6041439 w 12071485"/>
              <a:gd name="connsiteY10" fmla="*/ 4708636 h 6723564"/>
              <a:gd name="connsiteX11" fmla="*/ 5984085 w 12071485"/>
              <a:gd name="connsiteY11" fmla="*/ 4754352 h 6723564"/>
              <a:gd name="connsiteX12" fmla="*/ 5908999 w 12071485"/>
              <a:gd name="connsiteY12" fmla="*/ 4773202 h 6723564"/>
              <a:gd name="connsiteX13" fmla="*/ 5863822 w 12071485"/>
              <a:gd name="connsiteY13" fmla="*/ 4756952 h 6723564"/>
              <a:gd name="connsiteX14" fmla="*/ 5861889 w 12071485"/>
              <a:gd name="connsiteY14" fmla="*/ 4710370 h 6723564"/>
              <a:gd name="connsiteX15" fmla="*/ 5915746 w 12071485"/>
              <a:gd name="connsiteY15" fmla="*/ 4646238 h 6723564"/>
              <a:gd name="connsiteX16" fmla="*/ 6025550 w 12071485"/>
              <a:gd name="connsiteY16" fmla="*/ 4620238 h 6723564"/>
              <a:gd name="connsiteX17" fmla="*/ 6049321 w 12071485"/>
              <a:gd name="connsiteY17" fmla="*/ 4618506 h 6723564"/>
              <a:gd name="connsiteX18" fmla="*/ 6072660 w 12071485"/>
              <a:gd name="connsiteY18" fmla="*/ 4616772 h 6723564"/>
              <a:gd name="connsiteX19" fmla="*/ 2776439 w 12071485"/>
              <a:gd name="connsiteY19" fmla="*/ 4616772 h 6723564"/>
              <a:gd name="connsiteX20" fmla="*/ 2745219 w 12071485"/>
              <a:gd name="connsiteY20" fmla="*/ 4708636 h 6723564"/>
              <a:gd name="connsiteX21" fmla="*/ 2687865 w 12071485"/>
              <a:gd name="connsiteY21" fmla="*/ 4754352 h 6723564"/>
              <a:gd name="connsiteX22" fmla="*/ 2612779 w 12071485"/>
              <a:gd name="connsiteY22" fmla="*/ 4773202 h 6723564"/>
              <a:gd name="connsiteX23" fmla="*/ 2567602 w 12071485"/>
              <a:gd name="connsiteY23" fmla="*/ 4756952 h 6723564"/>
              <a:gd name="connsiteX24" fmla="*/ 2565669 w 12071485"/>
              <a:gd name="connsiteY24" fmla="*/ 4710370 h 6723564"/>
              <a:gd name="connsiteX25" fmla="*/ 2619525 w 12071485"/>
              <a:gd name="connsiteY25" fmla="*/ 4646238 h 6723564"/>
              <a:gd name="connsiteX26" fmla="*/ 2729330 w 12071485"/>
              <a:gd name="connsiteY26" fmla="*/ 4620238 h 6723564"/>
              <a:gd name="connsiteX27" fmla="*/ 2753101 w 12071485"/>
              <a:gd name="connsiteY27" fmla="*/ 4618506 h 6723564"/>
              <a:gd name="connsiteX28" fmla="*/ 2776439 w 12071485"/>
              <a:gd name="connsiteY28" fmla="*/ 4616772 h 6723564"/>
              <a:gd name="connsiteX29" fmla="*/ 8730373 w 12071485"/>
              <a:gd name="connsiteY29" fmla="*/ 4443443 h 6723564"/>
              <a:gd name="connsiteX30" fmla="*/ 8800747 w 12071485"/>
              <a:gd name="connsiteY30" fmla="*/ 4482442 h 6723564"/>
              <a:gd name="connsiteX31" fmla="*/ 8793103 w 12071485"/>
              <a:gd name="connsiteY31" fmla="*/ 4591639 h 6723564"/>
              <a:gd name="connsiteX32" fmla="*/ 8787510 w 12071485"/>
              <a:gd name="connsiteY32" fmla="*/ 4608106 h 6723564"/>
              <a:gd name="connsiteX33" fmla="*/ 8615318 w 12071485"/>
              <a:gd name="connsiteY33" fmla="*/ 4765402 h 6723564"/>
              <a:gd name="connsiteX34" fmla="*/ 8542757 w 12071485"/>
              <a:gd name="connsiteY34" fmla="*/ 4718170 h 6723564"/>
              <a:gd name="connsiteX35" fmla="*/ 8550239 w 12071485"/>
              <a:gd name="connsiteY35" fmla="*/ 4601172 h 6723564"/>
              <a:gd name="connsiteX36" fmla="*/ 8621402 w 12071485"/>
              <a:gd name="connsiteY36" fmla="*/ 4486126 h 6723564"/>
              <a:gd name="connsiteX37" fmla="*/ 8730373 w 12071485"/>
              <a:gd name="connsiteY37" fmla="*/ 4443443 h 6723564"/>
              <a:gd name="connsiteX38" fmla="*/ 1284455 w 12071485"/>
              <a:gd name="connsiteY38" fmla="*/ 4443443 h 6723564"/>
              <a:gd name="connsiteX39" fmla="*/ 1358721 w 12071485"/>
              <a:gd name="connsiteY39" fmla="*/ 4483742 h 6723564"/>
              <a:gd name="connsiteX40" fmla="*/ 1344598 w 12071485"/>
              <a:gd name="connsiteY40" fmla="*/ 4612006 h 6723564"/>
              <a:gd name="connsiteX41" fmla="*/ 1175602 w 12071485"/>
              <a:gd name="connsiteY41" fmla="*/ 4767568 h 6723564"/>
              <a:gd name="connsiteX42" fmla="*/ 1106758 w 12071485"/>
              <a:gd name="connsiteY42" fmla="*/ 4725969 h 6723564"/>
              <a:gd name="connsiteX43" fmla="*/ 1117294 w 12071485"/>
              <a:gd name="connsiteY43" fmla="*/ 4605072 h 6723564"/>
              <a:gd name="connsiteX44" fmla="*/ 1188855 w 12071485"/>
              <a:gd name="connsiteY44" fmla="*/ 4484392 h 6723564"/>
              <a:gd name="connsiteX45" fmla="*/ 1284455 w 12071485"/>
              <a:gd name="connsiteY45" fmla="*/ 4443443 h 6723564"/>
              <a:gd name="connsiteX46" fmla="*/ 3847252 w 12071485"/>
              <a:gd name="connsiteY46" fmla="*/ 4442577 h 6723564"/>
              <a:gd name="connsiteX47" fmla="*/ 3920646 w 12071485"/>
              <a:gd name="connsiteY47" fmla="*/ 4484175 h 6723564"/>
              <a:gd name="connsiteX48" fmla="*/ 3908593 w 12071485"/>
              <a:gd name="connsiteY48" fmla="*/ 4605072 h 6723564"/>
              <a:gd name="connsiteX49" fmla="*/ 3838622 w 12071485"/>
              <a:gd name="connsiteY49" fmla="*/ 4725536 h 6723564"/>
              <a:gd name="connsiteX50" fmla="*/ 3737676 w 12071485"/>
              <a:gd name="connsiteY50" fmla="*/ 4767568 h 6723564"/>
              <a:gd name="connsiteX51" fmla="*/ 3664427 w 12071485"/>
              <a:gd name="connsiteY51" fmla="*/ 4725536 h 6723564"/>
              <a:gd name="connsiteX52" fmla="*/ 3675750 w 12071485"/>
              <a:gd name="connsiteY52" fmla="*/ 4605506 h 6723564"/>
              <a:gd name="connsiteX53" fmla="*/ 3746159 w 12071485"/>
              <a:gd name="connsiteY53" fmla="*/ 4484392 h 6723564"/>
              <a:gd name="connsiteX54" fmla="*/ 3847252 w 12071485"/>
              <a:gd name="connsiteY54" fmla="*/ 4442577 h 6723564"/>
              <a:gd name="connsiteX55" fmla="*/ 10160371 w 12071485"/>
              <a:gd name="connsiteY55" fmla="*/ 4437810 h 6723564"/>
              <a:gd name="connsiteX56" fmla="*/ 10222999 w 12071485"/>
              <a:gd name="connsiteY56" fmla="*/ 4469009 h 6723564"/>
              <a:gd name="connsiteX57" fmla="*/ 10219100 w 12071485"/>
              <a:gd name="connsiteY57" fmla="*/ 4558273 h 6723564"/>
              <a:gd name="connsiteX58" fmla="*/ 10011105 w 12071485"/>
              <a:gd name="connsiteY58" fmla="*/ 4558273 h 6723564"/>
              <a:gd name="connsiteX59" fmla="*/ 10076182 w 12071485"/>
              <a:gd name="connsiteY59" fmla="*/ 4468143 h 6723564"/>
              <a:gd name="connsiteX60" fmla="*/ 10160371 w 12071485"/>
              <a:gd name="connsiteY60" fmla="*/ 4437810 h 6723564"/>
              <a:gd name="connsiteX61" fmla="*/ 7162425 w 12071485"/>
              <a:gd name="connsiteY61" fmla="*/ 4430814 h 6723564"/>
              <a:gd name="connsiteX62" fmla="*/ 7224240 w 12071485"/>
              <a:gd name="connsiteY62" fmla="*/ 4461607 h 6723564"/>
              <a:gd name="connsiteX63" fmla="*/ 7220391 w 12071485"/>
              <a:gd name="connsiteY63" fmla="*/ 4549714 h 6723564"/>
              <a:gd name="connsiteX64" fmla="*/ 7015097 w 12071485"/>
              <a:gd name="connsiteY64" fmla="*/ 4549714 h 6723564"/>
              <a:gd name="connsiteX65" fmla="*/ 7079328 w 12071485"/>
              <a:gd name="connsiteY65" fmla="*/ 4460752 h 6723564"/>
              <a:gd name="connsiteX66" fmla="*/ 7162425 w 12071485"/>
              <a:gd name="connsiteY66" fmla="*/ 4430814 h 6723564"/>
              <a:gd name="connsiteX67" fmla="*/ 8313011 w 12071485"/>
              <a:gd name="connsiteY67" fmla="*/ 4368479 h 6723564"/>
              <a:gd name="connsiteX68" fmla="*/ 8151171 w 12071485"/>
              <a:gd name="connsiteY68" fmla="*/ 4844699 h 6723564"/>
              <a:gd name="connsiteX69" fmla="*/ 8264702 w 12071485"/>
              <a:gd name="connsiteY69" fmla="*/ 4844699 h 6723564"/>
              <a:gd name="connsiteX70" fmla="*/ 8426540 w 12071485"/>
              <a:gd name="connsiteY70" fmla="*/ 4368479 h 6723564"/>
              <a:gd name="connsiteX71" fmla="*/ 3437832 w 12071485"/>
              <a:gd name="connsiteY71" fmla="*/ 4368479 h 6723564"/>
              <a:gd name="connsiteX72" fmla="*/ 3275993 w 12071485"/>
              <a:gd name="connsiteY72" fmla="*/ 4844699 h 6723564"/>
              <a:gd name="connsiteX73" fmla="*/ 3389524 w 12071485"/>
              <a:gd name="connsiteY73" fmla="*/ 4844699 h 6723564"/>
              <a:gd name="connsiteX74" fmla="*/ 3551362 w 12071485"/>
              <a:gd name="connsiteY74" fmla="*/ 4368479 h 6723564"/>
              <a:gd name="connsiteX75" fmla="*/ 1637118 w 12071485"/>
              <a:gd name="connsiteY75" fmla="*/ 4368479 h 6723564"/>
              <a:gd name="connsiteX76" fmla="*/ 1534183 w 12071485"/>
              <a:gd name="connsiteY76" fmla="*/ 4671371 h 6723564"/>
              <a:gd name="connsiteX77" fmla="*/ 1544491 w 12071485"/>
              <a:gd name="connsiteY77" fmla="*/ 4807434 h 6723564"/>
              <a:gd name="connsiteX78" fmla="*/ 1678013 w 12071485"/>
              <a:gd name="connsiteY78" fmla="*/ 4853800 h 6723564"/>
              <a:gd name="connsiteX79" fmla="*/ 1843338 w 12071485"/>
              <a:gd name="connsiteY79" fmla="*/ 4807217 h 6723564"/>
              <a:gd name="connsiteX80" fmla="*/ 1946274 w 12071485"/>
              <a:gd name="connsiteY80" fmla="*/ 4671371 h 6723564"/>
              <a:gd name="connsiteX81" fmla="*/ 2049208 w 12071485"/>
              <a:gd name="connsiteY81" fmla="*/ 4368479 h 6723564"/>
              <a:gd name="connsiteX82" fmla="*/ 1935677 w 12071485"/>
              <a:gd name="connsiteY82" fmla="*/ 4368479 h 6723564"/>
              <a:gd name="connsiteX83" fmla="*/ 1834219 w 12071485"/>
              <a:gd name="connsiteY83" fmla="*/ 4667038 h 6723564"/>
              <a:gd name="connsiteX84" fmla="*/ 1786048 w 12071485"/>
              <a:gd name="connsiteY84" fmla="*/ 4744386 h 6723564"/>
              <a:gd name="connsiteX85" fmla="*/ 1708474 w 12071485"/>
              <a:gd name="connsiteY85" fmla="*/ 4768001 h 6723564"/>
              <a:gd name="connsiteX86" fmla="*/ 1645724 w 12071485"/>
              <a:gd name="connsiteY86" fmla="*/ 4744169 h 6723564"/>
              <a:gd name="connsiteX87" fmla="*/ 1649623 w 12071485"/>
              <a:gd name="connsiteY87" fmla="*/ 4667038 h 6723564"/>
              <a:gd name="connsiteX88" fmla="*/ 1751082 w 12071485"/>
              <a:gd name="connsiteY88" fmla="*/ 4368479 h 6723564"/>
              <a:gd name="connsiteX89" fmla="*/ 11197713 w 12071485"/>
              <a:gd name="connsiteY89" fmla="*/ 4356779 h 6723564"/>
              <a:gd name="connsiteX90" fmla="*/ 11054853 w 12071485"/>
              <a:gd name="connsiteY90" fmla="*/ 4391444 h 6723564"/>
              <a:gd name="connsiteX91" fmla="*/ 10973963 w 12071485"/>
              <a:gd name="connsiteY91" fmla="*/ 4491108 h 6723564"/>
              <a:gd name="connsiteX92" fmla="*/ 10974059 w 12071485"/>
              <a:gd name="connsiteY92" fmla="*/ 4576256 h 6723564"/>
              <a:gd name="connsiteX93" fmla="*/ 11049592 w 12071485"/>
              <a:gd name="connsiteY93" fmla="*/ 4633239 h 6723564"/>
              <a:gd name="connsiteX94" fmla="*/ 11071197 w 12071485"/>
              <a:gd name="connsiteY94" fmla="*/ 4642338 h 6723564"/>
              <a:gd name="connsiteX95" fmla="*/ 11134306 w 12071485"/>
              <a:gd name="connsiteY95" fmla="*/ 4677871 h 6723564"/>
              <a:gd name="connsiteX96" fmla="*/ 11140765 w 12071485"/>
              <a:gd name="connsiteY96" fmla="*/ 4716870 h 6723564"/>
              <a:gd name="connsiteX97" fmla="*/ 11105253 w 12071485"/>
              <a:gd name="connsiteY97" fmla="*/ 4758252 h 6723564"/>
              <a:gd name="connsiteX98" fmla="*/ 11041751 w 12071485"/>
              <a:gd name="connsiteY98" fmla="*/ 4772335 h 6723564"/>
              <a:gd name="connsiteX99" fmla="*/ 10965351 w 12071485"/>
              <a:gd name="connsiteY99" fmla="*/ 4759985 h 6723564"/>
              <a:gd name="connsiteX100" fmla="*/ 10902053 w 12071485"/>
              <a:gd name="connsiteY100" fmla="*/ 4732036 h 6723564"/>
              <a:gd name="connsiteX101" fmla="*/ 10861340 w 12071485"/>
              <a:gd name="connsiteY101" fmla="*/ 4817401 h 6723564"/>
              <a:gd name="connsiteX102" fmla="*/ 11017681 w 12071485"/>
              <a:gd name="connsiteY102" fmla="*/ 4853367 h 6723564"/>
              <a:gd name="connsiteX103" fmla="*/ 11167432 w 12071485"/>
              <a:gd name="connsiteY103" fmla="*/ 4814367 h 6723564"/>
              <a:gd name="connsiteX104" fmla="*/ 11253518 w 12071485"/>
              <a:gd name="connsiteY104" fmla="*/ 4703870 h 6723564"/>
              <a:gd name="connsiteX105" fmla="*/ 11252129 w 12071485"/>
              <a:gd name="connsiteY105" fmla="*/ 4617422 h 6723564"/>
              <a:gd name="connsiteX106" fmla="*/ 11175296 w 12071485"/>
              <a:gd name="connsiteY106" fmla="*/ 4560440 h 6723564"/>
              <a:gd name="connsiteX107" fmla="*/ 11162479 w 12071485"/>
              <a:gd name="connsiteY107" fmla="*/ 4554807 h 6723564"/>
              <a:gd name="connsiteX108" fmla="*/ 11152540 w 12071485"/>
              <a:gd name="connsiteY108" fmla="*/ 4550907 h 6723564"/>
              <a:gd name="connsiteX109" fmla="*/ 11090710 w 12071485"/>
              <a:gd name="connsiteY109" fmla="*/ 4518625 h 6723564"/>
              <a:gd name="connsiteX110" fmla="*/ 11083783 w 12071485"/>
              <a:gd name="connsiteY110" fmla="*/ 4484175 h 6723564"/>
              <a:gd name="connsiteX111" fmla="*/ 11114922 w 12071485"/>
              <a:gd name="connsiteY111" fmla="*/ 4449293 h 6723564"/>
              <a:gd name="connsiteX112" fmla="*/ 11172336 w 12071485"/>
              <a:gd name="connsiteY112" fmla="*/ 4437810 h 6723564"/>
              <a:gd name="connsiteX113" fmla="*/ 11291155 w 12071485"/>
              <a:gd name="connsiteY113" fmla="*/ 4469442 h 6723564"/>
              <a:gd name="connsiteX114" fmla="*/ 11345970 w 12071485"/>
              <a:gd name="connsiteY114" fmla="*/ 4391011 h 6723564"/>
              <a:gd name="connsiteX115" fmla="*/ 11197713 w 12071485"/>
              <a:gd name="connsiteY115" fmla="*/ 4356779 h 6723564"/>
              <a:gd name="connsiteX116" fmla="*/ 10758290 w 12071485"/>
              <a:gd name="connsiteY116" fmla="*/ 4356779 h 6723564"/>
              <a:gd name="connsiteX117" fmla="*/ 10572213 w 12071485"/>
              <a:gd name="connsiteY117" fmla="*/ 4428710 h 6723564"/>
              <a:gd name="connsiteX118" fmla="*/ 10580114 w 12071485"/>
              <a:gd name="connsiteY118" fmla="*/ 4368479 h 6723564"/>
              <a:gd name="connsiteX119" fmla="*/ 10488683 w 12071485"/>
              <a:gd name="connsiteY119" fmla="*/ 4368479 h 6723564"/>
              <a:gd name="connsiteX120" fmla="*/ 10326843 w 12071485"/>
              <a:gd name="connsiteY120" fmla="*/ 4844699 h 6723564"/>
              <a:gd name="connsiteX121" fmla="*/ 10440374 w 12071485"/>
              <a:gd name="connsiteY121" fmla="*/ 4844699 h 6723564"/>
              <a:gd name="connsiteX122" fmla="*/ 10519158 w 12071485"/>
              <a:gd name="connsiteY122" fmla="*/ 4612872 h 6723564"/>
              <a:gd name="connsiteX123" fmla="*/ 10562734 w 12071485"/>
              <a:gd name="connsiteY123" fmla="*/ 4508875 h 6723564"/>
              <a:gd name="connsiteX124" fmla="*/ 10623277 w 12071485"/>
              <a:gd name="connsiteY124" fmla="*/ 4461426 h 6723564"/>
              <a:gd name="connsiteX125" fmla="*/ 10697063 w 12071485"/>
              <a:gd name="connsiteY125" fmla="*/ 4442577 h 6723564"/>
              <a:gd name="connsiteX126" fmla="*/ 10752776 w 12071485"/>
              <a:gd name="connsiteY126" fmla="*/ 4471176 h 6723564"/>
              <a:gd name="connsiteX127" fmla="*/ 10742102 w 12071485"/>
              <a:gd name="connsiteY127" fmla="*/ 4557407 h 6723564"/>
              <a:gd name="connsiteX128" fmla="*/ 10644469 w 12071485"/>
              <a:gd name="connsiteY128" fmla="*/ 4844699 h 6723564"/>
              <a:gd name="connsiteX129" fmla="*/ 10758433 w 12071485"/>
              <a:gd name="connsiteY129" fmla="*/ 4844699 h 6723564"/>
              <a:gd name="connsiteX130" fmla="*/ 10860778 w 12071485"/>
              <a:gd name="connsiteY130" fmla="*/ 4543540 h 6723564"/>
              <a:gd name="connsiteX131" fmla="*/ 10866597 w 12071485"/>
              <a:gd name="connsiteY131" fmla="*/ 4404661 h 6723564"/>
              <a:gd name="connsiteX132" fmla="*/ 10758290 w 12071485"/>
              <a:gd name="connsiteY132" fmla="*/ 4356779 h 6723564"/>
              <a:gd name="connsiteX133" fmla="*/ 10187480 w 12071485"/>
              <a:gd name="connsiteY133" fmla="*/ 4356779 h 6723564"/>
              <a:gd name="connsiteX134" fmla="*/ 10000276 w 12071485"/>
              <a:gd name="connsiteY134" fmla="*/ 4424377 h 6723564"/>
              <a:gd name="connsiteX135" fmla="*/ 9878637 w 12071485"/>
              <a:gd name="connsiteY135" fmla="*/ 4605072 h 6723564"/>
              <a:gd name="connsiteX136" fmla="*/ 9880479 w 12071485"/>
              <a:gd name="connsiteY136" fmla="*/ 4787718 h 6723564"/>
              <a:gd name="connsiteX137" fmla="*/ 10036766 w 12071485"/>
              <a:gd name="connsiteY137" fmla="*/ 4853800 h 6723564"/>
              <a:gd name="connsiteX138" fmla="*/ 10222086 w 12071485"/>
              <a:gd name="connsiteY138" fmla="*/ 4809601 h 6723564"/>
              <a:gd name="connsiteX139" fmla="*/ 10233441 w 12071485"/>
              <a:gd name="connsiteY139" fmla="*/ 4729003 h 6723564"/>
              <a:gd name="connsiteX140" fmla="*/ 10069671 w 12071485"/>
              <a:gd name="connsiteY140" fmla="*/ 4769735 h 6723564"/>
              <a:gd name="connsiteX141" fmla="*/ 9986135 w 12071485"/>
              <a:gd name="connsiteY141" fmla="*/ 4733119 h 6723564"/>
              <a:gd name="connsiteX142" fmla="*/ 9984638 w 12071485"/>
              <a:gd name="connsiteY142" fmla="*/ 4629772 h 6723564"/>
              <a:gd name="connsiteX143" fmla="*/ 10301397 w 12071485"/>
              <a:gd name="connsiteY143" fmla="*/ 4629772 h 6723564"/>
              <a:gd name="connsiteX144" fmla="*/ 10309864 w 12071485"/>
              <a:gd name="connsiteY144" fmla="*/ 4605506 h 6723564"/>
              <a:gd name="connsiteX145" fmla="*/ 10318174 w 12071485"/>
              <a:gd name="connsiteY145" fmla="*/ 4581673 h 6723564"/>
              <a:gd name="connsiteX146" fmla="*/ 10319317 w 12071485"/>
              <a:gd name="connsiteY146" fmla="*/ 4418310 h 6723564"/>
              <a:gd name="connsiteX147" fmla="*/ 10187480 w 12071485"/>
              <a:gd name="connsiteY147" fmla="*/ 4356779 h 6723564"/>
              <a:gd name="connsiteX148" fmla="*/ 8730359 w 12071485"/>
              <a:gd name="connsiteY148" fmla="*/ 4356779 h 6723564"/>
              <a:gd name="connsiteX149" fmla="*/ 8644020 w 12071485"/>
              <a:gd name="connsiteY149" fmla="*/ 4373028 h 6723564"/>
              <a:gd name="connsiteX150" fmla="*/ 8561238 w 12071485"/>
              <a:gd name="connsiteY150" fmla="*/ 4419611 h 6723564"/>
              <a:gd name="connsiteX151" fmla="*/ 8489022 w 12071485"/>
              <a:gd name="connsiteY151" fmla="*/ 4496959 h 6723564"/>
              <a:gd name="connsiteX152" fmla="*/ 8436708 w 12071485"/>
              <a:gd name="connsiteY152" fmla="*/ 4601172 h 6723564"/>
              <a:gd name="connsiteX153" fmla="*/ 8437948 w 12071485"/>
              <a:gd name="connsiteY153" fmla="*/ 4776668 h 6723564"/>
              <a:gd name="connsiteX154" fmla="*/ 8570172 w 12071485"/>
              <a:gd name="connsiteY154" fmla="*/ 4844699 h 6723564"/>
              <a:gd name="connsiteX155" fmla="*/ 8620613 w 12071485"/>
              <a:gd name="connsiteY155" fmla="*/ 4839717 h 6723564"/>
              <a:gd name="connsiteX156" fmla="*/ 8662527 w 12071485"/>
              <a:gd name="connsiteY156" fmla="*/ 4824767 h 6723564"/>
              <a:gd name="connsiteX157" fmla="*/ 8694941 w 12071485"/>
              <a:gd name="connsiteY157" fmla="*/ 4804617 h 6723564"/>
              <a:gd name="connsiteX158" fmla="*/ 8725153 w 12071485"/>
              <a:gd name="connsiteY158" fmla="*/ 4778834 h 6723564"/>
              <a:gd name="connsiteX159" fmla="*/ 8706398 w 12071485"/>
              <a:gd name="connsiteY159" fmla="*/ 4841666 h 6723564"/>
              <a:gd name="connsiteX160" fmla="*/ 8633326 w 12071485"/>
              <a:gd name="connsiteY160" fmla="*/ 4939381 h 6723564"/>
              <a:gd name="connsiteX161" fmla="*/ 8484306 w 12071485"/>
              <a:gd name="connsiteY161" fmla="*/ 4966030 h 6723564"/>
              <a:gd name="connsiteX162" fmla="*/ 8426675 w 12071485"/>
              <a:gd name="connsiteY162" fmla="*/ 4966030 h 6723564"/>
              <a:gd name="connsiteX163" fmla="*/ 8401954 w 12071485"/>
              <a:gd name="connsiteY163" fmla="*/ 5057894 h 6723564"/>
              <a:gd name="connsiteX164" fmla="*/ 8467386 w 12071485"/>
              <a:gd name="connsiteY164" fmla="*/ 5057894 h 6723564"/>
              <a:gd name="connsiteX165" fmla="*/ 8555025 w 12071485"/>
              <a:gd name="connsiteY165" fmla="*/ 5052478 h 6723564"/>
              <a:gd name="connsiteX166" fmla="*/ 8627276 w 12071485"/>
              <a:gd name="connsiteY166" fmla="*/ 5036878 h 6723564"/>
              <a:gd name="connsiteX167" fmla="*/ 8686231 w 12071485"/>
              <a:gd name="connsiteY167" fmla="*/ 5010662 h 6723564"/>
              <a:gd name="connsiteX168" fmla="*/ 8733623 w 12071485"/>
              <a:gd name="connsiteY168" fmla="*/ 4975130 h 6723564"/>
              <a:gd name="connsiteX169" fmla="*/ 8771911 w 12071485"/>
              <a:gd name="connsiteY169" fmla="*/ 4929414 h 6723564"/>
              <a:gd name="connsiteX170" fmla="*/ 8802599 w 12071485"/>
              <a:gd name="connsiteY170" fmla="*/ 4874815 h 6723564"/>
              <a:gd name="connsiteX171" fmla="*/ 8827788 w 12071485"/>
              <a:gd name="connsiteY171" fmla="*/ 4810901 h 6723564"/>
              <a:gd name="connsiteX172" fmla="*/ 8978138 w 12071485"/>
              <a:gd name="connsiteY172" fmla="*/ 4368479 h 6723564"/>
              <a:gd name="connsiteX173" fmla="*/ 8876741 w 12071485"/>
              <a:gd name="connsiteY173" fmla="*/ 4368479 h 6723564"/>
              <a:gd name="connsiteX174" fmla="*/ 8849211 w 12071485"/>
              <a:gd name="connsiteY174" fmla="*/ 4426544 h 6723564"/>
              <a:gd name="connsiteX175" fmla="*/ 8730359 w 12071485"/>
              <a:gd name="connsiteY175" fmla="*/ 4356779 h 6723564"/>
              <a:gd name="connsiteX176" fmla="*/ 7738675 w 12071485"/>
              <a:gd name="connsiteY176" fmla="*/ 4356779 h 6723564"/>
              <a:gd name="connsiteX177" fmla="*/ 7552598 w 12071485"/>
              <a:gd name="connsiteY177" fmla="*/ 4428710 h 6723564"/>
              <a:gd name="connsiteX178" fmla="*/ 7560499 w 12071485"/>
              <a:gd name="connsiteY178" fmla="*/ 4368479 h 6723564"/>
              <a:gd name="connsiteX179" fmla="*/ 7469068 w 12071485"/>
              <a:gd name="connsiteY179" fmla="*/ 4368479 h 6723564"/>
              <a:gd name="connsiteX180" fmla="*/ 7307229 w 12071485"/>
              <a:gd name="connsiteY180" fmla="*/ 4844699 h 6723564"/>
              <a:gd name="connsiteX181" fmla="*/ 7420758 w 12071485"/>
              <a:gd name="connsiteY181" fmla="*/ 4844699 h 6723564"/>
              <a:gd name="connsiteX182" fmla="*/ 7499543 w 12071485"/>
              <a:gd name="connsiteY182" fmla="*/ 4612872 h 6723564"/>
              <a:gd name="connsiteX183" fmla="*/ 7543118 w 12071485"/>
              <a:gd name="connsiteY183" fmla="*/ 4508875 h 6723564"/>
              <a:gd name="connsiteX184" fmla="*/ 7603662 w 12071485"/>
              <a:gd name="connsiteY184" fmla="*/ 4461426 h 6723564"/>
              <a:gd name="connsiteX185" fmla="*/ 7677448 w 12071485"/>
              <a:gd name="connsiteY185" fmla="*/ 4442577 h 6723564"/>
              <a:gd name="connsiteX186" fmla="*/ 7733161 w 12071485"/>
              <a:gd name="connsiteY186" fmla="*/ 4471176 h 6723564"/>
              <a:gd name="connsiteX187" fmla="*/ 7722488 w 12071485"/>
              <a:gd name="connsiteY187" fmla="*/ 4557407 h 6723564"/>
              <a:gd name="connsiteX188" fmla="*/ 7624854 w 12071485"/>
              <a:gd name="connsiteY188" fmla="*/ 4844699 h 6723564"/>
              <a:gd name="connsiteX189" fmla="*/ 7738818 w 12071485"/>
              <a:gd name="connsiteY189" fmla="*/ 4844699 h 6723564"/>
              <a:gd name="connsiteX190" fmla="*/ 7841163 w 12071485"/>
              <a:gd name="connsiteY190" fmla="*/ 4543540 h 6723564"/>
              <a:gd name="connsiteX191" fmla="*/ 7846983 w 12071485"/>
              <a:gd name="connsiteY191" fmla="*/ 4404661 h 6723564"/>
              <a:gd name="connsiteX192" fmla="*/ 7738675 w 12071485"/>
              <a:gd name="connsiteY192" fmla="*/ 4356779 h 6723564"/>
              <a:gd name="connsiteX193" fmla="*/ 6090819 w 12071485"/>
              <a:gd name="connsiteY193" fmla="*/ 4356779 h 6723564"/>
              <a:gd name="connsiteX194" fmla="*/ 5896595 w 12071485"/>
              <a:gd name="connsiteY194" fmla="*/ 4392744 h 6723564"/>
              <a:gd name="connsiteX195" fmla="*/ 5897644 w 12071485"/>
              <a:gd name="connsiteY195" fmla="*/ 4431743 h 6723564"/>
              <a:gd name="connsiteX196" fmla="*/ 5898546 w 12071485"/>
              <a:gd name="connsiteY196" fmla="*/ 4471176 h 6723564"/>
              <a:gd name="connsiteX197" fmla="*/ 6053018 w 12071485"/>
              <a:gd name="connsiteY197" fmla="*/ 4438677 h 6723564"/>
              <a:gd name="connsiteX198" fmla="*/ 6106983 w 12071485"/>
              <a:gd name="connsiteY198" fmla="*/ 4458393 h 6723564"/>
              <a:gd name="connsiteX199" fmla="*/ 6105490 w 12071485"/>
              <a:gd name="connsiteY199" fmla="*/ 4521441 h 6723564"/>
              <a:gd name="connsiteX200" fmla="*/ 6096946 w 12071485"/>
              <a:gd name="connsiteY200" fmla="*/ 4546574 h 6723564"/>
              <a:gd name="connsiteX201" fmla="*/ 6065151 w 12071485"/>
              <a:gd name="connsiteY201" fmla="*/ 4549607 h 6723564"/>
              <a:gd name="connsiteX202" fmla="*/ 6028874 w 12071485"/>
              <a:gd name="connsiteY202" fmla="*/ 4553074 h 6723564"/>
              <a:gd name="connsiteX203" fmla="*/ 5998662 w 12071485"/>
              <a:gd name="connsiteY203" fmla="*/ 4556540 h 6723564"/>
              <a:gd name="connsiteX204" fmla="*/ 5836810 w 12071485"/>
              <a:gd name="connsiteY204" fmla="*/ 4601822 h 6723564"/>
              <a:gd name="connsiteX205" fmla="*/ 5750945 w 12071485"/>
              <a:gd name="connsiteY205" fmla="*/ 4711670 h 6723564"/>
              <a:gd name="connsiteX206" fmla="*/ 5756037 w 12071485"/>
              <a:gd name="connsiteY206" fmla="*/ 4817184 h 6723564"/>
              <a:gd name="connsiteX207" fmla="*/ 5850839 w 12071485"/>
              <a:gd name="connsiteY207" fmla="*/ 4853800 h 6723564"/>
              <a:gd name="connsiteX208" fmla="*/ 5938912 w 12071485"/>
              <a:gd name="connsiteY208" fmla="*/ 4837550 h 6723564"/>
              <a:gd name="connsiteX209" fmla="*/ 6025767 w 12071485"/>
              <a:gd name="connsiteY209" fmla="*/ 4786634 h 6723564"/>
              <a:gd name="connsiteX210" fmla="*/ 6024998 w 12071485"/>
              <a:gd name="connsiteY210" fmla="*/ 4815667 h 6723564"/>
              <a:gd name="connsiteX211" fmla="*/ 6024662 w 12071485"/>
              <a:gd name="connsiteY211" fmla="*/ 4844699 h 6723564"/>
              <a:gd name="connsiteX212" fmla="*/ 6108726 w 12071485"/>
              <a:gd name="connsiteY212" fmla="*/ 4844699 h 6723564"/>
              <a:gd name="connsiteX213" fmla="*/ 6214315 w 12071485"/>
              <a:gd name="connsiteY213" fmla="*/ 4534008 h 6723564"/>
              <a:gd name="connsiteX214" fmla="*/ 6216570 w 12071485"/>
              <a:gd name="connsiteY214" fmla="*/ 4398594 h 6723564"/>
              <a:gd name="connsiteX215" fmla="*/ 6090819 w 12071485"/>
              <a:gd name="connsiteY215" fmla="*/ 4356779 h 6723564"/>
              <a:gd name="connsiteX216" fmla="*/ 4465505 w 12071485"/>
              <a:gd name="connsiteY216" fmla="*/ 4356779 h 6723564"/>
              <a:gd name="connsiteX217" fmla="*/ 4279427 w 12071485"/>
              <a:gd name="connsiteY217" fmla="*/ 4428710 h 6723564"/>
              <a:gd name="connsiteX218" fmla="*/ 4287328 w 12071485"/>
              <a:gd name="connsiteY218" fmla="*/ 4368479 h 6723564"/>
              <a:gd name="connsiteX219" fmla="*/ 4195900 w 12071485"/>
              <a:gd name="connsiteY219" fmla="*/ 4368479 h 6723564"/>
              <a:gd name="connsiteX220" fmla="*/ 4034059 w 12071485"/>
              <a:gd name="connsiteY220" fmla="*/ 4844699 h 6723564"/>
              <a:gd name="connsiteX221" fmla="*/ 4147590 w 12071485"/>
              <a:gd name="connsiteY221" fmla="*/ 4844699 h 6723564"/>
              <a:gd name="connsiteX222" fmla="*/ 4226373 w 12071485"/>
              <a:gd name="connsiteY222" fmla="*/ 4612872 h 6723564"/>
              <a:gd name="connsiteX223" fmla="*/ 4269947 w 12071485"/>
              <a:gd name="connsiteY223" fmla="*/ 4508875 h 6723564"/>
              <a:gd name="connsiteX224" fmla="*/ 4330491 w 12071485"/>
              <a:gd name="connsiteY224" fmla="*/ 4461426 h 6723564"/>
              <a:gd name="connsiteX225" fmla="*/ 4404278 w 12071485"/>
              <a:gd name="connsiteY225" fmla="*/ 4442577 h 6723564"/>
              <a:gd name="connsiteX226" fmla="*/ 4459991 w 12071485"/>
              <a:gd name="connsiteY226" fmla="*/ 4471176 h 6723564"/>
              <a:gd name="connsiteX227" fmla="*/ 4449315 w 12071485"/>
              <a:gd name="connsiteY227" fmla="*/ 4557407 h 6723564"/>
              <a:gd name="connsiteX228" fmla="*/ 4351683 w 12071485"/>
              <a:gd name="connsiteY228" fmla="*/ 4844699 h 6723564"/>
              <a:gd name="connsiteX229" fmla="*/ 4465647 w 12071485"/>
              <a:gd name="connsiteY229" fmla="*/ 4844699 h 6723564"/>
              <a:gd name="connsiteX230" fmla="*/ 4567992 w 12071485"/>
              <a:gd name="connsiteY230" fmla="*/ 4543540 h 6723564"/>
              <a:gd name="connsiteX231" fmla="*/ 4573812 w 12071485"/>
              <a:gd name="connsiteY231" fmla="*/ 4404661 h 6723564"/>
              <a:gd name="connsiteX232" fmla="*/ 4465505 w 12071485"/>
              <a:gd name="connsiteY232" fmla="*/ 4356779 h 6723564"/>
              <a:gd name="connsiteX233" fmla="*/ 3879013 w 12071485"/>
              <a:gd name="connsiteY233" fmla="*/ 4356779 h 6723564"/>
              <a:gd name="connsiteX234" fmla="*/ 3685244 w 12071485"/>
              <a:gd name="connsiteY234" fmla="*/ 4423294 h 6723564"/>
              <a:gd name="connsiteX235" fmla="*/ 3562803 w 12071485"/>
              <a:gd name="connsiteY235" fmla="*/ 4605072 h 6723564"/>
              <a:gd name="connsiteX236" fmla="*/ 3562203 w 12071485"/>
              <a:gd name="connsiteY236" fmla="*/ 4785334 h 6723564"/>
              <a:gd name="connsiteX237" fmla="*/ 3705332 w 12071485"/>
              <a:gd name="connsiteY237" fmla="*/ 4853800 h 6723564"/>
              <a:gd name="connsiteX238" fmla="*/ 3899396 w 12071485"/>
              <a:gd name="connsiteY238" fmla="*/ 4786417 h 6723564"/>
              <a:gd name="connsiteX239" fmla="*/ 4022124 w 12071485"/>
              <a:gd name="connsiteY239" fmla="*/ 4605072 h 6723564"/>
              <a:gd name="connsiteX240" fmla="*/ 4023012 w 12071485"/>
              <a:gd name="connsiteY240" fmla="*/ 4424594 h 6723564"/>
              <a:gd name="connsiteX241" fmla="*/ 3879013 w 12071485"/>
              <a:gd name="connsiteY241" fmla="*/ 4356779 h 6723564"/>
              <a:gd name="connsiteX242" fmla="*/ 2794598 w 12071485"/>
              <a:gd name="connsiteY242" fmla="*/ 4356779 h 6723564"/>
              <a:gd name="connsiteX243" fmla="*/ 2600375 w 12071485"/>
              <a:gd name="connsiteY243" fmla="*/ 4392744 h 6723564"/>
              <a:gd name="connsiteX244" fmla="*/ 2601424 w 12071485"/>
              <a:gd name="connsiteY244" fmla="*/ 4431743 h 6723564"/>
              <a:gd name="connsiteX245" fmla="*/ 2602326 w 12071485"/>
              <a:gd name="connsiteY245" fmla="*/ 4471176 h 6723564"/>
              <a:gd name="connsiteX246" fmla="*/ 2756798 w 12071485"/>
              <a:gd name="connsiteY246" fmla="*/ 4438677 h 6723564"/>
              <a:gd name="connsiteX247" fmla="*/ 2810763 w 12071485"/>
              <a:gd name="connsiteY247" fmla="*/ 4458393 h 6723564"/>
              <a:gd name="connsiteX248" fmla="*/ 2809271 w 12071485"/>
              <a:gd name="connsiteY248" fmla="*/ 4521441 h 6723564"/>
              <a:gd name="connsiteX249" fmla="*/ 2800726 w 12071485"/>
              <a:gd name="connsiteY249" fmla="*/ 4546574 h 6723564"/>
              <a:gd name="connsiteX250" fmla="*/ 2768930 w 12071485"/>
              <a:gd name="connsiteY250" fmla="*/ 4549607 h 6723564"/>
              <a:gd name="connsiteX251" fmla="*/ 2732653 w 12071485"/>
              <a:gd name="connsiteY251" fmla="*/ 4553074 h 6723564"/>
              <a:gd name="connsiteX252" fmla="*/ 2702443 w 12071485"/>
              <a:gd name="connsiteY252" fmla="*/ 4556540 h 6723564"/>
              <a:gd name="connsiteX253" fmla="*/ 2540590 w 12071485"/>
              <a:gd name="connsiteY253" fmla="*/ 4601822 h 6723564"/>
              <a:gd name="connsiteX254" fmla="*/ 2454724 w 12071485"/>
              <a:gd name="connsiteY254" fmla="*/ 4711670 h 6723564"/>
              <a:gd name="connsiteX255" fmla="*/ 2459815 w 12071485"/>
              <a:gd name="connsiteY255" fmla="*/ 4817184 h 6723564"/>
              <a:gd name="connsiteX256" fmla="*/ 2554619 w 12071485"/>
              <a:gd name="connsiteY256" fmla="*/ 4853800 h 6723564"/>
              <a:gd name="connsiteX257" fmla="*/ 2642691 w 12071485"/>
              <a:gd name="connsiteY257" fmla="*/ 4837550 h 6723564"/>
              <a:gd name="connsiteX258" fmla="*/ 2729546 w 12071485"/>
              <a:gd name="connsiteY258" fmla="*/ 4786634 h 6723564"/>
              <a:gd name="connsiteX259" fmla="*/ 2728776 w 12071485"/>
              <a:gd name="connsiteY259" fmla="*/ 4815667 h 6723564"/>
              <a:gd name="connsiteX260" fmla="*/ 2728443 w 12071485"/>
              <a:gd name="connsiteY260" fmla="*/ 4844699 h 6723564"/>
              <a:gd name="connsiteX261" fmla="*/ 2812506 w 12071485"/>
              <a:gd name="connsiteY261" fmla="*/ 4844699 h 6723564"/>
              <a:gd name="connsiteX262" fmla="*/ 2918094 w 12071485"/>
              <a:gd name="connsiteY262" fmla="*/ 4534008 h 6723564"/>
              <a:gd name="connsiteX263" fmla="*/ 2920350 w 12071485"/>
              <a:gd name="connsiteY263" fmla="*/ 4398594 h 6723564"/>
              <a:gd name="connsiteX264" fmla="*/ 2794598 w 12071485"/>
              <a:gd name="connsiteY264" fmla="*/ 4356779 h 6723564"/>
              <a:gd name="connsiteX265" fmla="*/ 2369638 w 12071485"/>
              <a:gd name="connsiteY265" fmla="*/ 4356779 h 6723564"/>
              <a:gd name="connsiteX266" fmla="*/ 2179349 w 12071485"/>
              <a:gd name="connsiteY266" fmla="*/ 4421344 h 6723564"/>
              <a:gd name="connsiteX267" fmla="*/ 2053733 w 12071485"/>
              <a:gd name="connsiteY267" fmla="*/ 4602906 h 6723564"/>
              <a:gd name="connsiteX268" fmla="*/ 2051434 w 12071485"/>
              <a:gd name="connsiteY268" fmla="*/ 4788801 h 6723564"/>
              <a:gd name="connsiteX269" fmla="*/ 2199425 w 12071485"/>
              <a:gd name="connsiteY269" fmla="*/ 4853800 h 6723564"/>
              <a:gd name="connsiteX270" fmla="*/ 2278634 w 12071485"/>
              <a:gd name="connsiteY270" fmla="*/ 4845133 h 6723564"/>
              <a:gd name="connsiteX271" fmla="*/ 2350321 w 12071485"/>
              <a:gd name="connsiteY271" fmla="*/ 4816534 h 6723564"/>
              <a:gd name="connsiteX272" fmla="*/ 2368792 w 12071485"/>
              <a:gd name="connsiteY272" fmla="*/ 4730302 h 6723564"/>
              <a:gd name="connsiteX273" fmla="*/ 2236242 w 12071485"/>
              <a:gd name="connsiteY273" fmla="*/ 4767135 h 6723564"/>
              <a:gd name="connsiteX274" fmla="*/ 2157864 w 12071485"/>
              <a:gd name="connsiteY274" fmla="*/ 4725536 h 6723564"/>
              <a:gd name="connsiteX275" fmla="*/ 2166383 w 12071485"/>
              <a:gd name="connsiteY275" fmla="*/ 4604206 h 6723564"/>
              <a:gd name="connsiteX276" fmla="*/ 2240325 w 12071485"/>
              <a:gd name="connsiteY276" fmla="*/ 4484175 h 6723564"/>
              <a:gd name="connsiteX277" fmla="*/ 2345094 w 12071485"/>
              <a:gd name="connsiteY277" fmla="*/ 4443010 h 6723564"/>
              <a:gd name="connsiteX278" fmla="*/ 2444272 w 12071485"/>
              <a:gd name="connsiteY278" fmla="*/ 4473775 h 6723564"/>
              <a:gd name="connsiteX279" fmla="*/ 2498673 w 12071485"/>
              <a:gd name="connsiteY279" fmla="*/ 4392744 h 6723564"/>
              <a:gd name="connsiteX280" fmla="*/ 2369638 w 12071485"/>
              <a:gd name="connsiteY280" fmla="*/ 4356779 h 6723564"/>
              <a:gd name="connsiteX281" fmla="*/ 7189182 w 12071485"/>
              <a:gd name="connsiteY281" fmla="*/ 4350836 h 6723564"/>
              <a:gd name="connsiteX282" fmla="*/ 7004408 w 12071485"/>
              <a:gd name="connsiteY282" fmla="*/ 4417555 h 6723564"/>
              <a:gd name="connsiteX283" fmla="*/ 6884350 w 12071485"/>
              <a:gd name="connsiteY283" fmla="*/ 4595904 h 6723564"/>
              <a:gd name="connsiteX284" fmla="*/ 6886167 w 12071485"/>
              <a:gd name="connsiteY284" fmla="*/ 4776177 h 6723564"/>
              <a:gd name="connsiteX285" fmla="*/ 7040424 w 12071485"/>
              <a:gd name="connsiteY285" fmla="*/ 4841401 h 6723564"/>
              <a:gd name="connsiteX286" fmla="*/ 7223337 w 12071485"/>
              <a:gd name="connsiteY286" fmla="*/ 4797776 h 6723564"/>
              <a:gd name="connsiteX287" fmla="*/ 7234544 w 12071485"/>
              <a:gd name="connsiteY287" fmla="*/ 4718225 h 6723564"/>
              <a:gd name="connsiteX288" fmla="*/ 7072903 w 12071485"/>
              <a:gd name="connsiteY288" fmla="*/ 4758428 h 6723564"/>
              <a:gd name="connsiteX289" fmla="*/ 6990451 w 12071485"/>
              <a:gd name="connsiteY289" fmla="*/ 4722287 h 6723564"/>
              <a:gd name="connsiteX290" fmla="*/ 6988975 w 12071485"/>
              <a:gd name="connsiteY290" fmla="*/ 4620283 h 6723564"/>
              <a:gd name="connsiteX291" fmla="*/ 7301619 w 12071485"/>
              <a:gd name="connsiteY291" fmla="*/ 4620283 h 6723564"/>
              <a:gd name="connsiteX292" fmla="*/ 7309976 w 12071485"/>
              <a:gd name="connsiteY292" fmla="*/ 4596331 h 6723564"/>
              <a:gd name="connsiteX293" fmla="*/ 7318179 w 12071485"/>
              <a:gd name="connsiteY293" fmla="*/ 4572809 h 6723564"/>
              <a:gd name="connsiteX294" fmla="*/ 7319305 w 12071485"/>
              <a:gd name="connsiteY294" fmla="*/ 4411568 h 6723564"/>
              <a:gd name="connsiteX295" fmla="*/ 7189182 w 12071485"/>
              <a:gd name="connsiteY295" fmla="*/ 4350836 h 6723564"/>
              <a:gd name="connsiteX296" fmla="*/ 9818947 w 12071485"/>
              <a:gd name="connsiteY296" fmla="*/ 4238915 h 6723564"/>
              <a:gd name="connsiteX297" fmla="*/ 9749466 w 12071485"/>
              <a:gd name="connsiteY297" fmla="*/ 4239349 h 6723564"/>
              <a:gd name="connsiteX298" fmla="*/ 9669179 w 12071485"/>
              <a:gd name="connsiteY298" fmla="*/ 4368479 h 6723564"/>
              <a:gd name="connsiteX299" fmla="*/ 9585217 w 12071485"/>
              <a:gd name="connsiteY299" fmla="*/ 4375845 h 6723564"/>
              <a:gd name="connsiteX300" fmla="*/ 9559969 w 12071485"/>
              <a:gd name="connsiteY300" fmla="*/ 4437377 h 6723564"/>
              <a:gd name="connsiteX301" fmla="*/ 9637967 w 12071485"/>
              <a:gd name="connsiteY301" fmla="*/ 4437377 h 6723564"/>
              <a:gd name="connsiteX302" fmla="*/ 9561540 w 12071485"/>
              <a:gd name="connsiteY302" fmla="*/ 4662271 h 6723564"/>
              <a:gd name="connsiteX303" fmla="*/ 9540919 w 12071485"/>
              <a:gd name="connsiteY303" fmla="*/ 4745252 h 6723564"/>
              <a:gd name="connsiteX304" fmla="*/ 9546899 w 12071485"/>
              <a:gd name="connsiteY304" fmla="*/ 4803534 h 6723564"/>
              <a:gd name="connsiteX305" fmla="*/ 9585085 w 12071485"/>
              <a:gd name="connsiteY305" fmla="*/ 4839717 h 6723564"/>
              <a:gd name="connsiteX306" fmla="*/ 9661996 w 12071485"/>
              <a:gd name="connsiteY306" fmla="*/ 4851200 h 6723564"/>
              <a:gd name="connsiteX307" fmla="*/ 9688436 w 12071485"/>
              <a:gd name="connsiteY307" fmla="*/ 4849900 h 6723564"/>
              <a:gd name="connsiteX308" fmla="*/ 9712140 w 12071485"/>
              <a:gd name="connsiteY308" fmla="*/ 4847083 h 6723564"/>
              <a:gd name="connsiteX309" fmla="*/ 9731950 w 12071485"/>
              <a:gd name="connsiteY309" fmla="*/ 4843617 h 6723564"/>
              <a:gd name="connsiteX310" fmla="*/ 9743231 w 12071485"/>
              <a:gd name="connsiteY310" fmla="*/ 4841666 h 6723564"/>
              <a:gd name="connsiteX311" fmla="*/ 9767882 w 12071485"/>
              <a:gd name="connsiteY311" fmla="*/ 4760202 h 6723564"/>
              <a:gd name="connsiteX312" fmla="*/ 9713547 w 12071485"/>
              <a:gd name="connsiteY312" fmla="*/ 4764535 h 6723564"/>
              <a:gd name="connsiteX313" fmla="*/ 9663719 w 12071485"/>
              <a:gd name="connsiteY313" fmla="*/ 4741569 h 6723564"/>
              <a:gd name="connsiteX314" fmla="*/ 9674332 w 12071485"/>
              <a:gd name="connsiteY314" fmla="*/ 4664437 h 6723564"/>
              <a:gd name="connsiteX315" fmla="*/ 9751498 w 12071485"/>
              <a:gd name="connsiteY315" fmla="*/ 4437377 h 6723564"/>
              <a:gd name="connsiteX316" fmla="*/ 9869794 w 12071485"/>
              <a:gd name="connsiteY316" fmla="*/ 4437377 h 6723564"/>
              <a:gd name="connsiteX317" fmla="*/ 9893208 w 12071485"/>
              <a:gd name="connsiteY317" fmla="*/ 4368479 h 6723564"/>
              <a:gd name="connsiteX318" fmla="*/ 9774911 w 12071485"/>
              <a:gd name="connsiteY318" fmla="*/ 4368479 h 6723564"/>
              <a:gd name="connsiteX319" fmla="*/ 6568826 w 12071485"/>
              <a:gd name="connsiteY319" fmla="*/ 4238915 h 6723564"/>
              <a:gd name="connsiteX320" fmla="*/ 6499347 w 12071485"/>
              <a:gd name="connsiteY320" fmla="*/ 4239349 h 6723564"/>
              <a:gd name="connsiteX321" fmla="*/ 6419060 w 12071485"/>
              <a:gd name="connsiteY321" fmla="*/ 4368479 h 6723564"/>
              <a:gd name="connsiteX322" fmla="*/ 6335097 w 12071485"/>
              <a:gd name="connsiteY322" fmla="*/ 4375845 h 6723564"/>
              <a:gd name="connsiteX323" fmla="*/ 6309849 w 12071485"/>
              <a:gd name="connsiteY323" fmla="*/ 4437377 h 6723564"/>
              <a:gd name="connsiteX324" fmla="*/ 6387847 w 12071485"/>
              <a:gd name="connsiteY324" fmla="*/ 4437377 h 6723564"/>
              <a:gd name="connsiteX325" fmla="*/ 6311419 w 12071485"/>
              <a:gd name="connsiteY325" fmla="*/ 4662271 h 6723564"/>
              <a:gd name="connsiteX326" fmla="*/ 6290801 w 12071485"/>
              <a:gd name="connsiteY326" fmla="*/ 4745252 h 6723564"/>
              <a:gd name="connsiteX327" fmla="*/ 6296778 w 12071485"/>
              <a:gd name="connsiteY327" fmla="*/ 4803534 h 6723564"/>
              <a:gd name="connsiteX328" fmla="*/ 6334965 w 12071485"/>
              <a:gd name="connsiteY328" fmla="*/ 4839717 h 6723564"/>
              <a:gd name="connsiteX329" fmla="*/ 6411876 w 12071485"/>
              <a:gd name="connsiteY329" fmla="*/ 4851200 h 6723564"/>
              <a:gd name="connsiteX330" fmla="*/ 6438316 w 12071485"/>
              <a:gd name="connsiteY330" fmla="*/ 4849900 h 6723564"/>
              <a:gd name="connsiteX331" fmla="*/ 6462020 w 12071485"/>
              <a:gd name="connsiteY331" fmla="*/ 4847083 h 6723564"/>
              <a:gd name="connsiteX332" fmla="*/ 6481831 w 12071485"/>
              <a:gd name="connsiteY332" fmla="*/ 4843617 h 6723564"/>
              <a:gd name="connsiteX333" fmla="*/ 6493111 w 12071485"/>
              <a:gd name="connsiteY333" fmla="*/ 4841666 h 6723564"/>
              <a:gd name="connsiteX334" fmla="*/ 6517763 w 12071485"/>
              <a:gd name="connsiteY334" fmla="*/ 4760202 h 6723564"/>
              <a:gd name="connsiteX335" fmla="*/ 6463428 w 12071485"/>
              <a:gd name="connsiteY335" fmla="*/ 4764535 h 6723564"/>
              <a:gd name="connsiteX336" fmla="*/ 6413599 w 12071485"/>
              <a:gd name="connsiteY336" fmla="*/ 4741569 h 6723564"/>
              <a:gd name="connsiteX337" fmla="*/ 6424212 w 12071485"/>
              <a:gd name="connsiteY337" fmla="*/ 4664437 h 6723564"/>
              <a:gd name="connsiteX338" fmla="*/ 6501377 w 12071485"/>
              <a:gd name="connsiteY338" fmla="*/ 4437377 h 6723564"/>
              <a:gd name="connsiteX339" fmla="*/ 6619674 w 12071485"/>
              <a:gd name="connsiteY339" fmla="*/ 4437377 h 6723564"/>
              <a:gd name="connsiteX340" fmla="*/ 6643088 w 12071485"/>
              <a:gd name="connsiteY340" fmla="*/ 4368479 h 6723564"/>
              <a:gd name="connsiteX341" fmla="*/ 6524791 w 12071485"/>
              <a:gd name="connsiteY341" fmla="*/ 4368479 h 6723564"/>
              <a:gd name="connsiteX342" fmla="*/ 5185798 w 12071485"/>
              <a:gd name="connsiteY342" fmla="*/ 4238915 h 6723564"/>
              <a:gd name="connsiteX343" fmla="*/ 5116317 w 12071485"/>
              <a:gd name="connsiteY343" fmla="*/ 4239349 h 6723564"/>
              <a:gd name="connsiteX344" fmla="*/ 5036031 w 12071485"/>
              <a:gd name="connsiteY344" fmla="*/ 4368479 h 6723564"/>
              <a:gd name="connsiteX345" fmla="*/ 4952068 w 12071485"/>
              <a:gd name="connsiteY345" fmla="*/ 4375845 h 6723564"/>
              <a:gd name="connsiteX346" fmla="*/ 4926820 w 12071485"/>
              <a:gd name="connsiteY346" fmla="*/ 4437377 h 6723564"/>
              <a:gd name="connsiteX347" fmla="*/ 5004818 w 12071485"/>
              <a:gd name="connsiteY347" fmla="*/ 4437377 h 6723564"/>
              <a:gd name="connsiteX348" fmla="*/ 4928391 w 12071485"/>
              <a:gd name="connsiteY348" fmla="*/ 4662271 h 6723564"/>
              <a:gd name="connsiteX349" fmla="*/ 4907771 w 12071485"/>
              <a:gd name="connsiteY349" fmla="*/ 4745252 h 6723564"/>
              <a:gd name="connsiteX350" fmla="*/ 4913748 w 12071485"/>
              <a:gd name="connsiteY350" fmla="*/ 4803534 h 6723564"/>
              <a:gd name="connsiteX351" fmla="*/ 4951936 w 12071485"/>
              <a:gd name="connsiteY351" fmla="*/ 4839717 h 6723564"/>
              <a:gd name="connsiteX352" fmla="*/ 5028846 w 12071485"/>
              <a:gd name="connsiteY352" fmla="*/ 4851200 h 6723564"/>
              <a:gd name="connsiteX353" fmla="*/ 5055287 w 12071485"/>
              <a:gd name="connsiteY353" fmla="*/ 4849900 h 6723564"/>
              <a:gd name="connsiteX354" fmla="*/ 5078991 w 12071485"/>
              <a:gd name="connsiteY354" fmla="*/ 4847083 h 6723564"/>
              <a:gd name="connsiteX355" fmla="*/ 5098801 w 12071485"/>
              <a:gd name="connsiteY355" fmla="*/ 4843617 h 6723564"/>
              <a:gd name="connsiteX356" fmla="*/ 5110081 w 12071485"/>
              <a:gd name="connsiteY356" fmla="*/ 4841666 h 6723564"/>
              <a:gd name="connsiteX357" fmla="*/ 5134733 w 12071485"/>
              <a:gd name="connsiteY357" fmla="*/ 4760202 h 6723564"/>
              <a:gd name="connsiteX358" fmla="*/ 5080398 w 12071485"/>
              <a:gd name="connsiteY358" fmla="*/ 4764535 h 6723564"/>
              <a:gd name="connsiteX359" fmla="*/ 5030570 w 12071485"/>
              <a:gd name="connsiteY359" fmla="*/ 4741569 h 6723564"/>
              <a:gd name="connsiteX360" fmla="*/ 5041183 w 12071485"/>
              <a:gd name="connsiteY360" fmla="*/ 4664437 h 6723564"/>
              <a:gd name="connsiteX361" fmla="*/ 5118349 w 12071485"/>
              <a:gd name="connsiteY361" fmla="*/ 4437377 h 6723564"/>
              <a:gd name="connsiteX362" fmla="*/ 5236644 w 12071485"/>
              <a:gd name="connsiteY362" fmla="*/ 4437377 h 6723564"/>
              <a:gd name="connsiteX363" fmla="*/ 5260058 w 12071485"/>
              <a:gd name="connsiteY363" fmla="*/ 4368479 h 6723564"/>
              <a:gd name="connsiteX364" fmla="*/ 5141761 w 12071485"/>
              <a:gd name="connsiteY364" fmla="*/ 4368479 h 6723564"/>
              <a:gd name="connsiteX365" fmla="*/ 3272606 w 12071485"/>
              <a:gd name="connsiteY365" fmla="*/ 4238915 h 6723564"/>
              <a:gd name="connsiteX366" fmla="*/ 3203127 w 12071485"/>
              <a:gd name="connsiteY366" fmla="*/ 4239349 h 6723564"/>
              <a:gd name="connsiteX367" fmla="*/ 3122841 w 12071485"/>
              <a:gd name="connsiteY367" fmla="*/ 4368479 h 6723564"/>
              <a:gd name="connsiteX368" fmla="*/ 3038878 w 12071485"/>
              <a:gd name="connsiteY368" fmla="*/ 4375845 h 6723564"/>
              <a:gd name="connsiteX369" fmla="*/ 3013629 w 12071485"/>
              <a:gd name="connsiteY369" fmla="*/ 4437377 h 6723564"/>
              <a:gd name="connsiteX370" fmla="*/ 3091627 w 12071485"/>
              <a:gd name="connsiteY370" fmla="*/ 4437377 h 6723564"/>
              <a:gd name="connsiteX371" fmla="*/ 3015201 w 12071485"/>
              <a:gd name="connsiteY371" fmla="*/ 4662271 h 6723564"/>
              <a:gd name="connsiteX372" fmla="*/ 2994579 w 12071485"/>
              <a:gd name="connsiteY372" fmla="*/ 4745252 h 6723564"/>
              <a:gd name="connsiteX373" fmla="*/ 3000558 w 12071485"/>
              <a:gd name="connsiteY373" fmla="*/ 4803534 h 6723564"/>
              <a:gd name="connsiteX374" fmla="*/ 3038746 w 12071485"/>
              <a:gd name="connsiteY374" fmla="*/ 4839717 h 6723564"/>
              <a:gd name="connsiteX375" fmla="*/ 3115657 w 12071485"/>
              <a:gd name="connsiteY375" fmla="*/ 4851200 h 6723564"/>
              <a:gd name="connsiteX376" fmla="*/ 3142096 w 12071485"/>
              <a:gd name="connsiteY376" fmla="*/ 4849900 h 6723564"/>
              <a:gd name="connsiteX377" fmla="*/ 3165801 w 12071485"/>
              <a:gd name="connsiteY377" fmla="*/ 4847083 h 6723564"/>
              <a:gd name="connsiteX378" fmla="*/ 3185611 w 12071485"/>
              <a:gd name="connsiteY378" fmla="*/ 4843617 h 6723564"/>
              <a:gd name="connsiteX379" fmla="*/ 3196892 w 12071485"/>
              <a:gd name="connsiteY379" fmla="*/ 4841666 h 6723564"/>
              <a:gd name="connsiteX380" fmla="*/ 3221543 w 12071485"/>
              <a:gd name="connsiteY380" fmla="*/ 4760202 h 6723564"/>
              <a:gd name="connsiteX381" fmla="*/ 3167209 w 12071485"/>
              <a:gd name="connsiteY381" fmla="*/ 4764535 h 6723564"/>
              <a:gd name="connsiteX382" fmla="*/ 3117380 w 12071485"/>
              <a:gd name="connsiteY382" fmla="*/ 4741569 h 6723564"/>
              <a:gd name="connsiteX383" fmla="*/ 3127993 w 12071485"/>
              <a:gd name="connsiteY383" fmla="*/ 4664437 h 6723564"/>
              <a:gd name="connsiteX384" fmla="*/ 3205157 w 12071485"/>
              <a:gd name="connsiteY384" fmla="*/ 4437377 h 6723564"/>
              <a:gd name="connsiteX385" fmla="*/ 3323455 w 12071485"/>
              <a:gd name="connsiteY385" fmla="*/ 4437377 h 6723564"/>
              <a:gd name="connsiteX386" fmla="*/ 3346867 w 12071485"/>
              <a:gd name="connsiteY386" fmla="*/ 4368479 h 6723564"/>
              <a:gd name="connsiteX387" fmla="*/ 3228570 w 12071485"/>
              <a:gd name="connsiteY387" fmla="*/ 4368479 h 6723564"/>
              <a:gd name="connsiteX388" fmla="*/ 11498843 w 12071485"/>
              <a:gd name="connsiteY388" fmla="*/ 4212916 h 6723564"/>
              <a:gd name="connsiteX389" fmla="*/ 11455253 w 12071485"/>
              <a:gd name="connsiteY389" fmla="*/ 4341179 h 6723564"/>
              <a:gd name="connsiteX390" fmla="*/ 11387086 w 12071485"/>
              <a:gd name="connsiteY390" fmla="*/ 4650138 h 6723564"/>
              <a:gd name="connsiteX391" fmla="*/ 11415686 w 12071485"/>
              <a:gd name="connsiteY391" fmla="*/ 4650138 h 6723564"/>
              <a:gd name="connsiteX392" fmla="*/ 11559684 w 12071485"/>
              <a:gd name="connsiteY392" fmla="*/ 4341179 h 6723564"/>
              <a:gd name="connsiteX393" fmla="*/ 11603273 w 12071485"/>
              <a:gd name="connsiteY393" fmla="*/ 4212916 h 6723564"/>
              <a:gd name="connsiteX394" fmla="*/ 676280 w 12071485"/>
              <a:gd name="connsiteY394" fmla="*/ 4209883 h 6723564"/>
              <a:gd name="connsiteX395" fmla="*/ 460538 w 12071485"/>
              <a:gd name="connsiteY395" fmla="*/ 4844699 h 6723564"/>
              <a:gd name="connsiteX396" fmla="*/ 846196 w 12071485"/>
              <a:gd name="connsiteY396" fmla="*/ 4844699 h 6723564"/>
              <a:gd name="connsiteX397" fmla="*/ 881904 w 12071485"/>
              <a:gd name="connsiteY397" fmla="*/ 4751102 h 6723564"/>
              <a:gd name="connsiteX398" fmla="*/ 609777 w 12071485"/>
              <a:gd name="connsiteY398" fmla="*/ 4751102 h 6723564"/>
              <a:gd name="connsiteX399" fmla="*/ 674722 w 12071485"/>
              <a:gd name="connsiteY399" fmla="*/ 4560007 h 6723564"/>
              <a:gd name="connsiteX400" fmla="*/ 924316 w 12071485"/>
              <a:gd name="connsiteY400" fmla="*/ 4560007 h 6723564"/>
              <a:gd name="connsiteX401" fmla="*/ 955975 w 12071485"/>
              <a:gd name="connsiteY401" fmla="*/ 4466843 h 6723564"/>
              <a:gd name="connsiteX402" fmla="*/ 706381 w 12071485"/>
              <a:gd name="connsiteY402" fmla="*/ 4466843 h 6723564"/>
              <a:gd name="connsiteX403" fmla="*/ 762050 w 12071485"/>
              <a:gd name="connsiteY403" fmla="*/ 4303047 h 6723564"/>
              <a:gd name="connsiteX404" fmla="*/ 1024643 w 12071485"/>
              <a:gd name="connsiteY404" fmla="*/ 4303047 h 6723564"/>
              <a:gd name="connsiteX405" fmla="*/ 1061070 w 12071485"/>
              <a:gd name="connsiteY405" fmla="*/ 4209883 h 6723564"/>
              <a:gd name="connsiteX406" fmla="*/ 8369559 w 12071485"/>
              <a:gd name="connsiteY406" fmla="*/ 4202083 h 6723564"/>
              <a:gd name="connsiteX407" fmla="*/ 8336572 w 12071485"/>
              <a:gd name="connsiteY407" fmla="*/ 4299147 h 6723564"/>
              <a:gd name="connsiteX408" fmla="*/ 8450536 w 12071485"/>
              <a:gd name="connsiteY408" fmla="*/ 4299147 h 6723564"/>
              <a:gd name="connsiteX409" fmla="*/ 8483523 w 12071485"/>
              <a:gd name="connsiteY409" fmla="*/ 4202083 h 6723564"/>
              <a:gd name="connsiteX410" fmla="*/ 3494380 w 12071485"/>
              <a:gd name="connsiteY410" fmla="*/ 4202083 h 6723564"/>
              <a:gd name="connsiteX411" fmla="*/ 3461394 w 12071485"/>
              <a:gd name="connsiteY411" fmla="*/ 4299147 h 6723564"/>
              <a:gd name="connsiteX412" fmla="*/ 3575358 w 12071485"/>
              <a:gd name="connsiteY412" fmla="*/ 4299147 h 6723564"/>
              <a:gd name="connsiteX413" fmla="*/ 3608344 w 12071485"/>
              <a:gd name="connsiteY413" fmla="*/ 4202083 h 6723564"/>
              <a:gd name="connsiteX414" fmla="*/ 9269806 w 12071485"/>
              <a:gd name="connsiteY414" fmla="*/ 4185616 h 6723564"/>
              <a:gd name="connsiteX415" fmla="*/ 9153770 w 12071485"/>
              <a:gd name="connsiteY415" fmla="*/ 4192983 h 6723564"/>
              <a:gd name="connsiteX416" fmla="*/ 8932289 w 12071485"/>
              <a:gd name="connsiteY416" fmla="*/ 4844699 h 6723564"/>
              <a:gd name="connsiteX417" fmla="*/ 9045818 w 12071485"/>
              <a:gd name="connsiteY417" fmla="*/ 4844699 h 6723564"/>
              <a:gd name="connsiteX418" fmla="*/ 9123722 w 12071485"/>
              <a:gd name="connsiteY418" fmla="*/ 4615472 h 6723564"/>
              <a:gd name="connsiteX419" fmla="*/ 9169465 w 12071485"/>
              <a:gd name="connsiteY419" fmla="*/ 4511475 h 6723564"/>
              <a:gd name="connsiteX420" fmla="*/ 9230522 w 12071485"/>
              <a:gd name="connsiteY420" fmla="*/ 4461859 h 6723564"/>
              <a:gd name="connsiteX421" fmla="*/ 9304674 w 12071485"/>
              <a:gd name="connsiteY421" fmla="*/ 4442577 h 6723564"/>
              <a:gd name="connsiteX422" fmla="*/ 9358664 w 12071485"/>
              <a:gd name="connsiteY422" fmla="*/ 4469875 h 6723564"/>
              <a:gd name="connsiteX423" fmla="*/ 9348134 w 12071485"/>
              <a:gd name="connsiteY423" fmla="*/ 4555674 h 6723564"/>
              <a:gd name="connsiteX424" fmla="*/ 9249914 w 12071485"/>
              <a:gd name="connsiteY424" fmla="*/ 4844699 h 6723564"/>
              <a:gd name="connsiteX425" fmla="*/ 9363443 w 12071485"/>
              <a:gd name="connsiteY425" fmla="*/ 4844699 h 6723564"/>
              <a:gd name="connsiteX426" fmla="*/ 9465938 w 12071485"/>
              <a:gd name="connsiteY426" fmla="*/ 4543107 h 6723564"/>
              <a:gd name="connsiteX427" fmla="*/ 9469743 w 12071485"/>
              <a:gd name="connsiteY427" fmla="*/ 4402494 h 6723564"/>
              <a:gd name="connsiteX428" fmla="*/ 9361568 w 12071485"/>
              <a:gd name="connsiteY428" fmla="*/ 4356779 h 6723564"/>
              <a:gd name="connsiteX429" fmla="*/ 9186066 w 12071485"/>
              <a:gd name="connsiteY429" fmla="*/ 4424377 h 6723564"/>
              <a:gd name="connsiteX430" fmla="*/ 9203047 w 12071485"/>
              <a:gd name="connsiteY430" fmla="*/ 4378228 h 6723564"/>
              <a:gd name="connsiteX431" fmla="*/ 9223122 w 12071485"/>
              <a:gd name="connsiteY431" fmla="*/ 4322979 h 6723564"/>
              <a:gd name="connsiteX432" fmla="*/ 8187734 w 12071485"/>
              <a:gd name="connsiteY432" fmla="*/ 4185616 h 6723564"/>
              <a:gd name="connsiteX433" fmla="*/ 8071697 w 12071485"/>
              <a:gd name="connsiteY433" fmla="*/ 4192983 h 6723564"/>
              <a:gd name="connsiteX434" fmla="*/ 7913982 w 12071485"/>
              <a:gd name="connsiteY434" fmla="*/ 4657071 h 6723564"/>
              <a:gd name="connsiteX435" fmla="*/ 7892045 w 12071485"/>
              <a:gd name="connsiteY435" fmla="*/ 4743303 h 6723564"/>
              <a:gd name="connsiteX436" fmla="*/ 7897722 w 12071485"/>
              <a:gd name="connsiteY436" fmla="*/ 4803101 h 6723564"/>
              <a:gd name="connsiteX437" fmla="*/ 7936193 w 12071485"/>
              <a:gd name="connsiteY437" fmla="*/ 4839717 h 6723564"/>
              <a:gd name="connsiteX438" fmla="*/ 8013537 w 12071485"/>
              <a:gd name="connsiteY438" fmla="*/ 4851200 h 6723564"/>
              <a:gd name="connsiteX439" fmla="*/ 8040484 w 12071485"/>
              <a:gd name="connsiteY439" fmla="*/ 4849683 h 6723564"/>
              <a:gd name="connsiteX440" fmla="*/ 8065129 w 12071485"/>
              <a:gd name="connsiteY440" fmla="*/ 4846650 h 6723564"/>
              <a:gd name="connsiteX441" fmla="*/ 8085882 w 12071485"/>
              <a:gd name="connsiteY441" fmla="*/ 4842967 h 6723564"/>
              <a:gd name="connsiteX442" fmla="*/ 8097237 w 12071485"/>
              <a:gd name="connsiteY442" fmla="*/ 4840800 h 6723564"/>
              <a:gd name="connsiteX443" fmla="*/ 8121739 w 12071485"/>
              <a:gd name="connsiteY443" fmla="*/ 4759768 h 6723564"/>
              <a:gd name="connsiteX444" fmla="*/ 8065089 w 12071485"/>
              <a:gd name="connsiteY444" fmla="*/ 4764535 h 6723564"/>
              <a:gd name="connsiteX445" fmla="*/ 8013889 w 12071485"/>
              <a:gd name="connsiteY445" fmla="*/ 4741785 h 6723564"/>
              <a:gd name="connsiteX446" fmla="*/ 8028250 w 12071485"/>
              <a:gd name="connsiteY446" fmla="*/ 4654905 h 6723564"/>
              <a:gd name="connsiteX447" fmla="*/ 5524100 w 12071485"/>
              <a:gd name="connsiteY447" fmla="*/ 4185616 h 6723564"/>
              <a:gd name="connsiteX448" fmla="*/ 5408065 w 12071485"/>
              <a:gd name="connsiteY448" fmla="*/ 4192983 h 6723564"/>
              <a:gd name="connsiteX449" fmla="*/ 5186583 w 12071485"/>
              <a:gd name="connsiteY449" fmla="*/ 4844699 h 6723564"/>
              <a:gd name="connsiteX450" fmla="*/ 5300114 w 12071485"/>
              <a:gd name="connsiteY450" fmla="*/ 4844699 h 6723564"/>
              <a:gd name="connsiteX451" fmla="*/ 5378016 w 12071485"/>
              <a:gd name="connsiteY451" fmla="*/ 4615472 h 6723564"/>
              <a:gd name="connsiteX452" fmla="*/ 5423759 w 12071485"/>
              <a:gd name="connsiteY452" fmla="*/ 4511475 h 6723564"/>
              <a:gd name="connsiteX453" fmla="*/ 5484818 w 12071485"/>
              <a:gd name="connsiteY453" fmla="*/ 4461859 h 6723564"/>
              <a:gd name="connsiteX454" fmla="*/ 5558970 w 12071485"/>
              <a:gd name="connsiteY454" fmla="*/ 4442577 h 6723564"/>
              <a:gd name="connsiteX455" fmla="*/ 5612958 w 12071485"/>
              <a:gd name="connsiteY455" fmla="*/ 4469875 h 6723564"/>
              <a:gd name="connsiteX456" fmla="*/ 5602430 w 12071485"/>
              <a:gd name="connsiteY456" fmla="*/ 4555674 h 6723564"/>
              <a:gd name="connsiteX457" fmla="*/ 5504208 w 12071485"/>
              <a:gd name="connsiteY457" fmla="*/ 4844699 h 6723564"/>
              <a:gd name="connsiteX458" fmla="*/ 5617739 w 12071485"/>
              <a:gd name="connsiteY458" fmla="*/ 4844699 h 6723564"/>
              <a:gd name="connsiteX459" fmla="*/ 5720234 w 12071485"/>
              <a:gd name="connsiteY459" fmla="*/ 4543107 h 6723564"/>
              <a:gd name="connsiteX460" fmla="*/ 5724038 w 12071485"/>
              <a:gd name="connsiteY460" fmla="*/ 4402494 h 6723564"/>
              <a:gd name="connsiteX461" fmla="*/ 5615863 w 12071485"/>
              <a:gd name="connsiteY461" fmla="*/ 4356779 h 6723564"/>
              <a:gd name="connsiteX462" fmla="*/ 5440362 w 12071485"/>
              <a:gd name="connsiteY462" fmla="*/ 4424377 h 6723564"/>
              <a:gd name="connsiteX463" fmla="*/ 5457341 w 12071485"/>
              <a:gd name="connsiteY463" fmla="*/ 4378228 h 6723564"/>
              <a:gd name="connsiteX464" fmla="*/ 5477416 w 12071485"/>
              <a:gd name="connsiteY464" fmla="*/ 4322979 h 6723564"/>
              <a:gd name="connsiteX465" fmla="*/ 1598701 w 12071485"/>
              <a:gd name="connsiteY465" fmla="*/ 4185616 h 6723564"/>
              <a:gd name="connsiteX466" fmla="*/ 1482665 w 12071485"/>
              <a:gd name="connsiteY466" fmla="*/ 4192983 h 6723564"/>
              <a:gd name="connsiteX467" fmla="*/ 1430390 w 12071485"/>
              <a:gd name="connsiteY467" fmla="*/ 4346812 h 6723564"/>
              <a:gd name="connsiteX468" fmla="*/ 1406888 w 12071485"/>
              <a:gd name="connsiteY468" fmla="*/ 4428710 h 6723564"/>
              <a:gd name="connsiteX469" fmla="*/ 1287907 w 12071485"/>
              <a:gd name="connsiteY469" fmla="*/ 4356779 h 6723564"/>
              <a:gd name="connsiteX470" fmla="*/ 1118759 w 12071485"/>
              <a:gd name="connsiteY470" fmla="*/ 4424160 h 6723564"/>
              <a:gd name="connsiteX471" fmla="*/ 1005077 w 12071485"/>
              <a:gd name="connsiteY471" fmla="*/ 4602472 h 6723564"/>
              <a:gd name="connsiteX472" fmla="*/ 996231 w 12071485"/>
              <a:gd name="connsiteY472" fmla="*/ 4785334 h 6723564"/>
              <a:gd name="connsiteX473" fmla="*/ 1119426 w 12071485"/>
              <a:gd name="connsiteY473" fmla="*/ 4853800 h 6723564"/>
              <a:gd name="connsiteX474" fmla="*/ 1168571 w 12071485"/>
              <a:gd name="connsiteY474" fmla="*/ 4848816 h 6723564"/>
              <a:gd name="connsiteX475" fmla="*/ 1208081 w 12071485"/>
              <a:gd name="connsiteY475" fmla="*/ 4837116 h 6723564"/>
              <a:gd name="connsiteX476" fmla="*/ 1240334 w 12071485"/>
              <a:gd name="connsiteY476" fmla="*/ 4819350 h 6723564"/>
              <a:gd name="connsiteX477" fmla="*/ 1265375 w 12071485"/>
              <a:gd name="connsiteY477" fmla="*/ 4799851 h 6723564"/>
              <a:gd name="connsiteX478" fmla="*/ 1285876 w 12071485"/>
              <a:gd name="connsiteY478" fmla="*/ 4779702 h 6723564"/>
              <a:gd name="connsiteX479" fmla="*/ 1276351 w 12071485"/>
              <a:gd name="connsiteY479" fmla="*/ 4844699 h 6723564"/>
              <a:gd name="connsiteX480" fmla="*/ 1374714 w 12071485"/>
              <a:gd name="connsiteY480" fmla="*/ 4844699 h 6723564"/>
              <a:gd name="connsiteX481" fmla="*/ 9125283 w 12071485"/>
              <a:gd name="connsiteY481" fmla="*/ 2889355 h 6723564"/>
              <a:gd name="connsiteX482" fmla="*/ 9125283 w 12071485"/>
              <a:gd name="connsiteY482" fmla="*/ 3108875 h 6723564"/>
              <a:gd name="connsiteX483" fmla="*/ 9025360 w 12071485"/>
              <a:gd name="connsiteY483" fmla="*/ 3218117 h 6723564"/>
              <a:gd name="connsiteX484" fmla="*/ 8861236 w 12071485"/>
              <a:gd name="connsiteY484" fmla="*/ 3263161 h 6723564"/>
              <a:gd name="connsiteX485" fmla="*/ 8740086 w 12071485"/>
              <a:gd name="connsiteY485" fmla="*/ 3224330 h 6723564"/>
              <a:gd name="connsiteX486" fmla="*/ 8697632 w 12071485"/>
              <a:gd name="connsiteY486" fmla="*/ 3113017 h 6723564"/>
              <a:gd name="connsiteX487" fmla="*/ 8774257 w 12071485"/>
              <a:gd name="connsiteY487" fmla="*/ 2959768 h 6723564"/>
              <a:gd name="connsiteX488" fmla="*/ 9015522 w 12071485"/>
              <a:gd name="connsiteY488" fmla="*/ 2897639 h 6723564"/>
              <a:gd name="connsiteX489" fmla="*/ 9070920 w 12071485"/>
              <a:gd name="connsiteY489" fmla="*/ 2893497 h 6723564"/>
              <a:gd name="connsiteX490" fmla="*/ 9125283 w 12071485"/>
              <a:gd name="connsiteY490" fmla="*/ 2889355 h 6723564"/>
              <a:gd name="connsiteX491" fmla="*/ 7104942 w 12071485"/>
              <a:gd name="connsiteY491" fmla="*/ 2475166 h 6723564"/>
              <a:gd name="connsiteX492" fmla="*/ 7315143 w 12071485"/>
              <a:gd name="connsiteY492" fmla="*/ 2571466 h 6723564"/>
              <a:gd name="connsiteX493" fmla="*/ 7385555 w 12071485"/>
              <a:gd name="connsiteY493" fmla="*/ 2877966 h 6723564"/>
              <a:gd name="connsiteX494" fmla="*/ 7108048 w 12071485"/>
              <a:gd name="connsiteY494" fmla="*/ 3249700 h 6723564"/>
              <a:gd name="connsiteX495" fmla="*/ 6909756 w 12071485"/>
              <a:gd name="connsiteY495" fmla="*/ 3150294 h 6723564"/>
              <a:gd name="connsiteX496" fmla="*/ 6836755 w 12071485"/>
              <a:gd name="connsiteY496" fmla="*/ 2861397 h 6723564"/>
              <a:gd name="connsiteX497" fmla="*/ 6909756 w 12071485"/>
              <a:gd name="connsiteY497" fmla="*/ 2573019 h 6723564"/>
              <a:gd name="connsiteX498" fmla="*/ 7104942 w 12071485"/>
              <a:gd name="connsiteY498" fmla="*/ 2475166 h 6723564"/>
              <a:gd name="connsiteX499" fmla="*/ 5846484 w 12071485"/>
              <a:gd name="connsiteY499" fmla="*/ 2473096 h 6723564"/>
              <a:gd name="connsiteX500" fmla="*/ 6055650 w 12071485"/>
              <a:gd name="connsiteY500" fmla="*/ 2572500 h 6723564"/>
              <a:gd name="connsiteX501" fmla="*/ 6125026 w 12071485"/>
              <a:gd name="connsiteY501" fmla="*/ 2861397 h 6723564"/>
              <a:gd name="connsiteX502" fmla="*/ 6055650 w 12071485"/>
              <a:gd name="connsiteY502" fmla="*/ 3149260 h 6723564"/>
              <a:gd name="connsiteX503" fmla="*/ 5848556 w 12071485"/>
              <a:gd name="connsiteY503" fmla="*/ 3249700 h 6723564"/>
              <a:gd name="connsiteX504" fmla="*/ 5639392 w 12071485"/>
              <a:gd name="connsiteY504" fmla="*/ 3149260 h 6723564"/>
              <a:gd name="connsiteX505" fmla="*/ 5568978 w 12071485"/>
              <a:gd name="connsiteY505" fmla="*/ 2862433 h 6723564"/>
              <a:gd name="connsiteX506" fmla="*/ 5638873 w 12071485"/>
              <a:gd name="connsiteY506" fmla="*/ 2573019 h 6723564"/>
              <a:gd name="connsiteX507" fmla="*/ 5846484 w 12071485"/>
              <a:gd name="connsiteY507" fmla="*/ 2473096 h 6723564"/>
              <a:gd name="connsiteX508" fmla="*/ 7928908 w 12071485"/>
              <a:gd name="connsiteY508" fmla="*/ 2296029 h 6723564"/>
              <a:gd name="connsiteX509" fmla="*/ 7928908 w 12071485"/>
              <a:gd name="connsiteY509" fmla="*/ 3434013 h 6723564"/>
              <a:gd name="connsiteX510" fmla="*/ 8200202 w 12071485"/>
              <a:gd name="connsiteY510" fmla="*/ 3434013 h 6723564"/>
              <a:gd name="connsiteX511" fmla="*/ 8200202 w 12071485"/>
              <a:gd name="connsiteY511" fmla="*/ 2296029 h 6723564"/>
              <a:gd name="connsiteX512" fmla="*/ 10300992 w 12071485"/>
              <a:gd name="connsiteY512" fmla="*/ 2268072 h 6723564"/>
              <a:gd name="connsiteX513" fmla="*/ 10182431 w 12071485"/>
              <a:gd name="connsiteY513" fmla="*/ 2279462 h 6723564"/>
              <a:gd name="connsiteX514" fmla="*/ 10089238 w 12071485"/>
              <a:gd name="connsiteY514" fmla="*/ 2307422 h 6723564"/>
              <a:gd name="connsiteX515" fmla="*/ 10017791 w 12071485"/>
              <a:gd name="connsiteY515" fmla="*/ 2349357 h 6723564"/>
              <a:gd name="connsiteX516" fmla="*/ 9964982 w 12071485"/>
              <a:gd name="connsiteY516" fmla="*/ 2394917 h 6723564"/>
              <a:gd name="connsiteX517" fmla="*/ 9925116 w 12071485"/>
              <a:gd name="connsiteY517" fmla="*/ 2440996 h 6723564"/>
              <a:gd name="connsiteX518" fmla="*/ 9894053 w 12071485"/>
              <a:gd name="connsiteY518" fmla="*/ 2296029 h 6723564"/>
              <a:gd name="connsiteX519" fmla="*/ 9674532 w 12071485"/>
              <a:gd name="connsiteY519" fmla="*/ 2296029 h 6723564"/>
              <a:gd name="connsiteX520" fmla="*/ 9674532 w 12071485"/>
              <a:gd name="connsiteY520" fmla="*/ 3434013 h 6723564"/>
              <a:gd name="connsiteX521" fmla="*/ 9945826 w 12071485"/>
              <a:gd name="connsiteY521" fmla="*/ 3434013 h 6723564"/>
              <a:gd name="connsiteX522" fmla="*/ 9945826 w 12071485"/>
              <a:gd name="connsiteY522" fmla="*/ 2882107 h 6723564"/>
              <a:gd name="connsiteX523" fmla="*/ 9969641 w 12071485"/>
              <a:gd name="connsiteY523" fmla="*/ 2631524 h 6723564"/>
              <a:gd name="connsiteX524" fmla="*/ 10063869 w 12071485"/>
              <a:gd name="connsiteY524" fmla="*/ 2517620 h 6723564"/>
              <a:gd name="connsiteX525" fmla="*/ 10211941 w 12071485"/>
              <a:gd name="connsiteY525" fmla="*/ 2474131 h 6723564"/>
              <a:gd name="connsiteX526" fmla="*/ 10357944 w 12071485"/>
              <a:gd name="connsiteY526" fmla="*/ 2548686 h 6723564"/>
              <a:gd name="connsiteX527" fmla="*/ 10398327 w 12071485"/>
              <a:gd name="connsiteY527" fmla="*/ 2775453 h 6723564"/>
              <a:gd name="connsiteX528" fmla="*/ 10398327 w 12071485"/>
              <a:gd name="connsiteY528" fmla="*/ 3434013 h 6723564"/>
              <a:gd name="connsiteX529" fmla="*/ 10669620 w 12071485"/>
              <a:gd name="connsiteY529" fmla="*/ 3434013 h 6723564"/>
              <a:gd name="connsiteX530" fmla="*/ 10669620 w 12071485"/>
              <a:gd name="connsiteY530" fmla="*/ 2768205 h 6723564"/>
              <a:gd name="connsiteX531" fmla="*/ 10708968 w 12071485"/>
              <a:gd name="connsiteY531" fmla="*/ 2615992 h 6723564"/>
              <a:gd name="connsiteX532" fmla="*/ 10936772 w 12071485"/>
              <a:gd name="connsiteY532" fmla="*/ 2473096 h 6723564"/>
              <a:gd name="connsiteX533" fmla="*/ 11077079 w 12071485"/>
              <a:gd name="connsiteY533" fmla="*/ 2547131 h 6723564"/>
              <a:gd name="connsiteX534" fmla="*/ 11113838 w 12071485"/>
              <a:gd name="connsiteY534" fmla="*/ 2787879 h 6723564"/>
              <a:gd name="connsiteX535" fmla="*/ 11113838 w 12071485"/>
              <a:gd name="connsiteY535" fmla="*/ 3434013 h 6723564"/>
              <a:gd name="connsiteX536" fmla="*/ 11386166 w 12071485"/>
              <a:gd name="connsiteY536" fmla="*/ 3434013 h 6723564"/>
              <a:gd name="connsiteX537" fmla="*/ 11386166 w 12071485"/>
              <a:gd name="connsiteY537" fmla="*/ 2707112 h 6723564"/>
              <a:gd name="connsiteX538" fmla="*/ 11294528 w 12071485"/>
              <a:gd name="connsiteY538" fmla="*/ 2378867 h 6723564"/>
              <a:gd name="connsiteX539" fmla="*/ 11007185 w 12071485"/>
              <a:gd name="connsiteY539" fmla="*/ 2268072 h 6723564"/>
              <a:gd name="connsiteX540" fmla="*/ 10790770 w 12071485"/>
              <a:gd name="connsiteY540" fmla="*/ 2315704 h 6723564"/>
              <a:gd name="connsiteX541" fmla="*/ 10632344 w 12071485"/>
              <a:gd name="connsiteY541" fmla="*/ 2451351 h 6723564"/>
              <a:gd name="connsiteX542" fmla="*/ 10517924 w 12071485"/>
              <a:gd name="connsiteY542" fmla="*/ 2322952 h 6723564"/>
              <a:gd name="connsiteX543" fmla="*/ 10300992 w 12071485"/>
              <a:gd name="connsiteY543" fmla="*/ 2268072 h 6723564"/>
              <a:gd name="connsiteX544" fmla="*/ 8957536 w 12071485"/>
              <a:gd name="connsiteY544" fmla="*/ 2268072 h 6723564"/>
              <a:gd name="connsiteX545" fmla="*/ 8522637 w 12071485"/>
              <a:gd name="connsiteY545" fmla="*/ 2354016 h 6723564"/>
              <a:gd name="connsiteX546" fmla="*/ 8556809 w 12071485"/>
              <a:gd name="connsiteY546" fmla="*/ 2447208 h 6723564"/>
              <a:gd name="connsiteX547" fmla="*/ 8590979 w 12071485"/>
              <a:gd name="connsiteY547" fmla="*/ 2541438 h 6723564"/>
              <a:gd name="connsiteX548" fmla="*/ 8933720 w 12071485"/>
              <a:gd name="connsiteY548" fmla="*/ 2463775 h 6723564"/>
              <a:gd name="connsiteX549" fmla="*/ 9078687 w 12071485"/>
              <a:gd name="connsiteY549" fmla="*/ 2510892 h 6723564"/>
              <a:gd name="connsiteX550" fmla="*/ 9126318 w 12071485"/>
              <a:gd name="connsiteY550" fmla="*/ 2661551 h 6723564"/>
              <a:gd name="connsiteX551" fmla="*/ 9126318 w 12071485"/>
              <a:gd name="connsiteY551" fmla="*/ 2721608 h 6723564"/>
              <a:gd name="connsiteX552" fmla="*/ 9052800 w 12071485"/>
              <a:gd name="connsiteY552" fmla="*/ 2728856 h 6723564"/>
              <a:gd name="connsiteX553" fmla="*/ 8968926 w 12071485"/>
              <a:gd name="connsiteY553" fmla="*/ 2737141 h 6723564"/>
              <a:gd name="connsiteX554" fmla="*/ 8899550 w 12071485"/>
              <a:gd name="connsiteY554" fmla="*/ 2745425 h 6723564"/>
              <a:gd name="connsiteX555" fmla="*/ 8549560 w 12071485"/>
              <a:gd name="connsiteY555" fmla="*/ 2853631 h 6723564"/>
              <a:gd name="connsiteX556" fmla="*/ 8433587 w 12071485"/>
              <a:gd name="connsiteY556" fmla="*/ 3116123 h 6723564"/>
              <a:gd name="connsiteX557" fmla="*/ 8531439 w 12071485"/>
              <a:gd name="connsiteY557" fmla="*/ 3368261 h 6723564"/>
              <a:gd name="connsiteX558" fmla="*/ 8787718 w 12071485"/>
              <a:gd name="connsiteY558" fmla="*/ 3455757 h 6723564"/>
              <a:gd name="connsiteX559" fmla="*/ 8984976 w 12071485"/>
              <a:gd name="connsiteY559" fmla="*/ 3416927 h 6723564"/>
              <a:gd name="connsiteX560" fmla="*/ 9151169 w 12071485"/>
              <a:gd name="connsiteY560" fmla="*/ 3295260 h 6723564"/>
              <a:gd name="connsiteX561" fmla="*/ 9172914 w 12071485"/>
              <a:gd name="connsiteY561" fmla="*/ 3364637 h 6723564"/>
              <a:gd name="connsiteX562" fmla="*/ 9195695 w 12071485"/>
              <a:gd name="connsiteY562" fmla="*/ 3434013 h 6723564"/>
              <a:gd name="connsiteX563" fmla="*/ 9396576 w 12071485"/>
              <a:gd name="connsiteY563" fmla="*/ 3434013 h 6723564"/>
              <a:gd name="connsiteX564" fmla="*/ 9396576 w 12071485"/>
              <a:gd name="connsiteY564" fmla="*/ 2691581 h 6723564"/>
              <a:gd name="connsiteX565" fmla="*/ 9291993 w 12071485"/>
              <a:gd name="connsiteY565" fmla="*/ 2367995 h 6723564"/>
              <a:gd name="connsiteX566" fmla="*/ 8957536 w 12071485"/>
              <a:gd name="connsiteY566" fmla="*/ 2268072 h 6723564"/>
              <a:gd name="connsiteX567" fmla="*/ 5852698 w 12071485"/>
              <a:gd name="connsiteY567" fmla="*/ 2268072 h 6723564"/>
              <a:gd name="connsiteX568" fmla="*/ 5443686 w 12071485"/>
              <a:gd name="connsiteY568" fmla="*/ 2427018 h 6723564"/>
              <a:gd name="connsiteX569" fmla="*/ 5298720 w 12071485"/>
              <a:gd name="connsiteY569" fmla="*/ 2861397 h 6723564"/>
              <a:gd name="connsiteX570" fmla="*/ 5443686 w 12071485"/>
              <a:gd name="connsiteY570" fmla="*/ 3292153 h 6723564"/>
              <a:gd name="connsiteX571" fmla="*/ 5841307 w 12071485"/>
              <a:gd name="connsiteY571" fmla="*/ 3455757 h 6723564"/>
              <a:gd name="connsiteX572" fmla="*/ 6250318 w 12071485"/>
              <a:gd name="connsiteY572" fmla="*/ 3294742 h 6723564"/>
              <a:gd name="connsiteX573" fmla="*/ 6396319 w 12071485"/>
              <a:gd name="connsiteY573" fmla="*/ 2861397 h 6723564"/>
              <a:gd name="connsiteX574" fmla="*/ 6251871 w 12071485"/>
              <a:gd name="connsiteY574" fmla="*/ 2430123 h 6723564"/>
              <a:gd name="connsiteX575" fmla="*/ 5852698 w 12071485"/>
              <a:gd name="connsiteY575" fmla="*/ 2268072 h 6723564"/>
              <a:gd name="connsiteX576" fmla="*/ 4684956 w 12071485"/>
              <a:gd name="connsiteY576" fmla="*/ 2268072 h 6723564"/>
              <a:gd name="connsiteX577" fmla="*/ 4298724 w 12071485"/>
              <a:gd name="connsiteY577" fmla="*/ 2439960 h 6723564"/>
              <a:gd name="connsiteX578" fmla="*/ 4268696 w 12071485"/>
              <a:gd name="connsiteY578" fmla="*/ 2296029 h 6723564"/>
              <a:gd name="connsiteX579" fmla="*/ 4050213 w 12071485"/>
              <a:gd name="connsiteY579" fmla="*/ 2296029 h 6723564"/>
              <a:gd name="connsiteX580" fmla="*/ 4050213 w 12071485"/>
              <a:gd name="connsiteY580" fmla="*/ 3434013 h 6723564"/>
              <a:gd name="connsiteX581" fmla="*/ 4321504 w 12071485"/>
              <a:gd name="connsiteY581" fmla="*/ 3434013 h 6723564"/>
              <a:gd name="connsiteX582" fmla="*/ 4321504 w 12071485"/>
              <a:gd name="connsiteY582" fmla="*/ 2880036 h 6723564"/>
              <a:gd name="connsiteX583" fmla="*/ 4341179 w 12071485"/>
              <a:gd name="connsiteY583" fmla="*/ 2631524 h 6723564"/>
              <a:gd name="connsiteX584" fmla="*/ 4447314 w 12071485"/>
              <a:gd name="connsiteY584" fmla="*/ 2518139 h 6723564"/>
              <a:gd name="connsiteX585" fmla="*/ 4608330 w 12071485"/>
              <a:gd name="connsiteY585" fmla="*/ 2473096 h 6723564"/>
              <a:gd name="connsiteX586" fmla="*/ 4764686 w 12071485"/>
              <a:gd name="connsiteY586" fmla="*/ 2541438 h 6723564"/>
              <a:gd name="connsiteX587" fmla="*/ 4809212 w 12071485"/>
              <a:gd name="connsiteY587" fmla="*/ 2747496 h 6723564"/>
              <a:gd name="connsiteX588" fmla="*/ 4809212 w 12071485"/>
              <a:gd name="connsiteY588" fmla="*/ 3434013 h 6723564"/>
              <a:gd name="connsiteX589" fmla="*/ 5081541 w 12071485"/>
              <a:gd name="connsiteY589" fmla="*/ 3434013 h 6723564"/>
              <a:gd name="connsiteX590" fmla="*/ 5081541 w 12071485"/>
              <a:gd name="connsiteY590" fmla="*/ 2714360 h 6723564"/>
              <a:gd name="connsiteX591" fmla="*/ 4982653 w 12071485"/>
              <a:gd name="connsiteY591" fmla="*/ 2382491 h 6723564"/>
              <a:gd name="connsiteX592" fmla="*/ 4684956 w 12071485"/>
              <a:gd name="connsiteY592" fmla="*/ 2268072 h 6723564"/>
              <a:gd name="connsiteX593" fmla="*/ 7928908 w 12071485"/>
              <a:gd name="connsiteY593" fmla="*/ 1898409 h 6723564"/>
              <a:gd name="connsiteX594" fmla="*/ 7928908 w 12071485"/>
              <a:gd name="connsiteY594" fmla="*/ 2130355 h 6723564"/>
              <a:gd name="connsiteX595" fmla="*/ 8201236 w 12071485"/>
              <a:gd name="connsiteY595" fmla="*/ 2130355 h 6723564"/>
              <a:gd name="connsiteX596" fmla="*/ 8201236 w 12071485"/>
              <a:gd name="connsiteY596" fmla="*/ 1898409 h 6723564"/>
              <a:gd name="connsiteX597" fmla="*/ 7646494 w 12071485"/>
              <a:gd name="connsiteY597" fmla="*/ 1859061 h 6723564"/>
              <a:gd name="connsiteX598" fmla="*/ 7375201 w 12071485"/>
              <a:gd name="connsiteY598" fmla="*/ 1876664 h 6723564"/>
              <a:gd name="connsiteX599" fmla="*/ 7375201 w 12071485"/>
              <a:gd name="connsiteY599" fmla="*/ 2244256 h 6723564"/>
              <a:gd name="connsiteX600" fmla="*/ 7385555 w 12071485"/>
              <a:gd name="connsiteY600" fmla="*/ 2439960 h 6723564"/>
              <a:gd name="connsiteX601" fmla="*/ 7042814 w 12071485"/>
              <a:gd name="connsiteY601" fmla="*/ 2268072 h 6723564"/>
              <a:gd name="connsiteX602" fmla="*/ 6693343 w 12071485"/>
              <a:gd name="connsiteY602" fmla="*/ 2429088 h 6723564"/>
              <a:gd name="connsiteX603" fmla="*/ 6566497 w 12071485"/>
              <a:gd name="connsiteY603" fmla="*/ 2855185 h 6723564"/>
              <a:gd name="connsiteX604" fmla="*/ 6693861 w 12071485"/>
              <a:gd name="connsiteY604" fmla="*/ 3292153 h 6723564"/>
              <a:gd name="connsiteX605" fmla="*/ 7043849 w 12071485"/>
              <a:gd name="connsiteY605" fmla="*/ 3455757 h 6723564"/>
              <a:gd name="connsiteX606" fmla="*/ 7157234 w 12071485"/>
              <a:gd name="connsiteY606" fmla="*/ 3443850 h 6723564"/>
              <a:gd name="connsiteX607" fmla="*/ 7242142 w 12071485"/>
              <a:gd name="connsiteY607" fmla="*/ 3415893 h 6723564"/>
              <a:gd name="connsiteX608" fmla="*/ 7304788 w 12071485"/>
              <a:gd name="connsiteY608" fmla="*/ 3373439 h 6723564"/>
              <a:gd name="connsiteX609" fmla="*/ 7348796 w 12071485"/>
              <a:gd name="connsiteY609" fmla="*/ 3326842 h 6723564"/>
              <a:gd name="connsiteX610" fmla="*/ 7381413 w 12071485"/>
              <a:gd name="connsiteY610" fmla="*/ 3278692 h 6723564"/>
              <a:gd name="connsiteX611" fmla="*/ 7411441 w 12071485"/>
              <a:gd name="connsiteY611" fmla="*/ 3434013 h 6723564"/>
              <a:gd name="connsiteX612" fmla="*/ 7646494 w 12071485"/>
              <a:gd name="connsiteY612" fmla="*/ 3434013 h 6723564"/>
              <a:gd name="connsiteX613" fmla="*/ 2231473 w 12071485"/>
              <a:gd name="connsiteY613" fmla="*/ 760654 h 6723564"/>
              <a:gd name="connsiteX614" fmla="*/ 650245 w 12071485"/>
              <a:gd name="connsiteY614" fmla="*/ 2341884 h 6723564"/>
              <a:gd name="connsiteX615" fmla="*/ 2231473 w 12071485"/>
              <a:gd name="connsiteY615" fmla="*/ 3923109 h 6723564"/>
              <a:gd name="connsiteX616" fmla="*/ 2393146 w 12071485"/>
              <a:gd name="connsiteY616" fmla="*/ 3914945 h 6723564"/>
              <a:gd name="connsiteX617" fmla="*/ 2506036 w 12071485"/>
              <a:gd name="connsiteY617" fmla="*/ 3897716 h 6723564"/>
              <a:gd name="connsiteX618" fmla="*/ 2562722 w 12071485"/>
              <a:gd name="connsiteY618" fmla="*/ 3890974 h 6723564"/>
              <a:gd name="connsiteX619" fmla="*/ 2585730 w 12071485"/>
              <a:gd name="connsiteY619" fmla="*/ 3881835 h 6723564"/>
              <a:gd name="connsiteX620" fmla="*/ 2665156 w 12071485"/>
              <a:gd name="connsiteY620" fmla="*/ 3861413 h 6723564"/>
              <a:gd name="connsiteX621" fmla="*/ 2662598 w 12071485"/>
              <a:gd name="connsiteY621" fmla="*/ 3851303 h 6723564"/>
              <a:gd name="connsiteX622" fmla="*/ 2697456 w 12071485"/>
              <a:gd name="connsiteY622" fmla="*/ 3837457 h 6723564"/>
              <a:gd name="connsiteX623" fmla="*/ 2718943 w 12071485"/>
              <a:gd name="connsiteY623" fmla="*/ 3822114 h 6723564"/>
              <a:gd name="connsiteX624" fmla="*/ 2801833 w 12071485"/>
              <a:gd name="connsiteY624" fmla="*/ 3771823 h 6723564"/>
              <a:gd name="connsiteX625" fmla="*/ 2945687 w 12071485"/>
              <a:gd name="connsiteY625" fmla="*/ 3466784 h 6723564"/>
              <a:gd name="connsiteX626" fmla="*/ 2550380 w 12071485"/>
              <a:gd name="connsiteY626" fmla="*/ 3071478 h 6723564"/>
              <a:gd name="connsiteX627" fmla="*/ 2520534 w 12071485"/>
              <a:gd name="connsiteY627" fmla="*/ 3074487 h 6723564"/>
              <a:gd name="connsiteX628" fmla="*/ 2514301 w 12071485"/>
              <a:gd name="connsiteY628" fmla="*/ 3076678 h 6723564"/>
              <a:gd name="connsiteX629" fmla="*/ 2434470 w 12071485"/>
              <a:gd name="connsiteY629" fmla="*/ 3095135 h 6723564"/>
              <a:gd name="connsiteX630" fmla="*/ 2414974 w 12071485"/>
              <a:gd name="connsiteY630" fmla="*/ 3096811 h 6723564"/>
              <a:gd name="connsiteX631" fmla="*/ 2396509 w 12071485"/>
              <a:gd name="connsiteY631" fmla="*/ 3102544 h 6723564"/>
              <a:gd name="connsiteX632" fmla="*/ 2366381 w 12071485"/>
              <a:gd name="connsiteY632" fmla="*/ 3118895 h 6723564"/>
              <a:gd name="connsiteX633" fmla="*/ 2231473 w 12071485"/>
              <a:gd name="connsiteY633" fmla="*/ 3132495 h 6723564"/>
              <a:gd name="connsiteX634" fmla="*/ 1440858 w 12071485"/>
              <a:gd name="connsiteY634" fmla="*/ 2341884 h 6723564"/>
              <a:gd name="connsiteX635" fmla="*/ 2231473 w 12071485"/>
              <a:gd name="connsiteY635" fmla="*/ 1551268 h 6723564"/>
              <a:gd name="connsiteX636" fmla="*/ 3022088 w 12071485"/>
              <a:gd name="connsiteY636" fmla="*/ 2341884 h 6723564"/>
              <a:gd name="connsiteX637" fmla="*/ 3020474 w 12071485"/>
              <a:gd name="connsiteY637" fmla="*/ 2357894 h 6723564"/>
              <a:gd name="connsiteX638" fmla="*/ 3022523 w 12071485"/>
              <a:gd name="connsiteY638" fmla="*/ 2357915 h 6723564"/>
              <a:gd name="connsiteX639" fmla="*/ 3022523 w 12071485"/>
              <a:gd name="connsiteY639" fmla="*/ 3273985 h 6723564"/>
              <a:gd name="connsiteX640" fmla="*/ 3030880 w 12071485"/>
              <a:gd name="connsiteY640" fmla="*/ 3273985 h 6723564"/>
              <a:gd name="connsiteX641" fmla="*/ 3027713 w 12071485"/>
              <a:gd name="connsiteY641" fmla="*/ 3306056 h 6723564"/>
              <a:gd name="connsiteX642" fmla="*/ 3420207 w 12071485"/>
              <a:gd name="connsiteY642" fmla="*/ 3706910 h 6723564"/>
              <a:gd name="connsiteX643" fmla="*/ 3812702 w 12071485"/>
              <a:gd name="connsiteY643" fmla="*/ 3306056 h 6723564"/>
              <a:gd name="connsiteX644" fmla="*/ 3809537 w 12071485"/>
              <a:gd name="connsiteY644" fmla="*/ 3273985 h 6723564"/>
              <a:gd name="connsiteX645" fmla="*/ 3812699 w 12071485"/>
              <a:gd name="connsiteY645" fmla="*/ 3273985 h 6723564"/>
              <a:gd name="connsiteX646" fmla="*/ 3812699 w 12071485"/>
              <a:gd name="connsiteY646" fmla="*/ 2341913 h 6723564"/>
              <a:gd name="connsiteX647" fmla="*/ 3812702 w 12071485"/>
              <a:gd name="connsiteY647" fmla="*/ 2341884 h 6723564"/>
              <a:gd name="connsiteX648" fmla="*/ 3812699 w 12071485"/>
              <a:gd name="connsiteY648" fmla="*/ 2341852 h 6723564"/>
              <a:gd name="connsiteX649" fmla="*/ 3812699 w 12071485"/>
              <a:gd name="connsiteY649" fmla="*/ 2255686 h 6723564"/>
              <a:gd name="connsiteX650" fmla="*/ 3808348 w 12071485"/>
              <a:gd name="connsiteY650" fmla="*/ 2255686 h 6723564"/>
              <a:gd name="connsiteX651" fmla="*/ 3804538 w 12071485"/>
              <a:gd name="connsiteY651" fmla="*/ 2180210 h 6723564"/>
              <a:gd name="connsiteX652" fmla="*/ 2231473 w 12071485"/>
              <a:gd name="connsiteY652" fmla="*/ 760654 h 6723564"/>
              <a:gd name="connsiteX653" fmla="*/ 2179183 w 12071485"/>
              <a:gd name="connsiteY653" fmla="*/ 0 h 6723564"/>
              <a:gd name="connsiteX654" fmla="*/ 4186025 w 12071485"/>
              <a:gd name="connsiteY654" fmla="*/ 1293327 h 6723564"/>
              <a:gd name="connsiteX655" fmla="*/ 4199000 w 12071485"/>
              <a:gd name="connsiteY655" fmla="*/ 1327798 h 6723564"/>
              <a:gd name="connsiteX656" fmla="*/ 11075336 w 12071485"/>
              <a:gd name="connsiteY656" fmla="*/ 1327798 h 6723564"/>
              <a:gd name="connsiteX657" fmla="*/ 11090677 w 12071485"/>
              <a:gd name="connsiteY657" fmla="*/ 1329302 h 6723564"/>
              <a:gd name="connsiteX658" fmla="*/ 11565268 w 12071485"/>
              <a:gd name="connsiteY658" fmla="*/ 1329302 h 6723564"/>
              <a:gd name="connsiteX659" fmla="*/ 12071485 w 12071485"/>
              <a:gd name="connsiteY659" fmla="*/ 1821477 h 6723564"/>
              <a:gd name="connsiteX660" fmla="*/ 12071485 w 12071485"/>
              <a:gd name="connsiteY660" fmla="*/ 5026005 h 6723564"/>
              <a:gd name="connsiteX661" fmla="*/ 12071485 w 12071485"/>
              <a:gd name="connsiteY661" fmla="*/ 5028041 h 6723564"/>
              <a:gd name="connsiteX662" fmla="*/ 12071485 w 12071485"/>
              <a:gd name="connsiteY662" fmla="*/ 5773855 h 6723564"/>
              <a:gd name="connsiteX663" fmla="*/ 12071485 w 12071485"/>
              <a:gd name="connsiteY663" fmla="*/ 5816308 h 6723564"/>
              <a:gd name="connsiteX664" fmla="*/ 12071485 w 12071485"/>
              <a:gd name="connsiteY664" fmla="*/ 5941696 h 6723564"/>
              <a:gd name="connsiteX665" fmla="*/ 12066367 w 12071485"/>
              <a:gd name="connsiteY665" fmla="*/ 5941696 h 6723564"/>
              <a:gd name="connsiteX666" fmla="*/ 12066367 w 12071485"/>
              <a:gd name="connsiteY666" fmla="*/ 6212241 h 6723564"/>
              <a:gd name="connsiteX667" fmla="*/ 11555044 w 12071485"/>
              <a:gd name="connsiteY667" fmla="*/ 6723564 h 6723564"/>
              <a:gd name="connsiteX668" fmla="*/ 511324 w 12071485"/>
              <a:gd name="connsiteY668" fmla="*/ 6723564 h 6723564"/>
              <a:gd name="connsiteX669" fmla="*/ 1 w 12071485"/>
              <a:gd name="connsiteY669" fmla="*/ 6212241 h 6723564"/>
              <a:gd name="connsiteX670" fmla="*/ 1 w 12071485"/>
              <a:gd name="connsiteY670" fmla="*/ 5799876 h 6723564"/>
              <a:gd name="connsiteX671" fmla="*/ 629 w 12071485"/>
              <a:gd name="connsiteY671" fmla="*/ 5793652 h 6723564"/>
              <a:gd name="connsiteX672" fmla="*/ 0 w 12071485"/>
              <a:gd name="connsiteY672" fmla="*/ 5793652 h 6723564"/>
              <a:gd name="connsiteX673" fmla="*/ 0 w 12071485"/>
              <a:gd name="connsiteY673" fmla="*/ 5003349 h 6723564"/>
              <a:gd name="connsiteX674" fmla="*/ 1180 w 12071485"/>
              <a:gd name="connsiteY674" fmla="*/ 5003349 h 6723564"/>
              <a:gd name="connsiteX675" fmla="*/ 1180 w 12071485"/>
              <a:gd name="connsiteY675" fmla="*/ 2715653 h 6723564"/>
              <a:gd name="connsiteX676" fmla="*/ 1180 w 12071485"/>
              <a:gd name="connsiteY676" fmla="*/ 2715651 h 6723564"/>
              <a:gd name="connsiteX677" fmla="*/ 1180 w 12071485"/>
              <a:gd name="connsiteY677" fmla="*/ 2117586 h 6723564"/>
              <a:gd name="connsiteX678" fmla="*/ 2179183 w 12071485"/>
              <a:gd name="connsiteY678" fmla="*/ 0 h 672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</a:cxnLst>
            <a:rect l="l" t="t" r="r" b="b"/>
            <a:pathLst>
              <a:path w="12071485" h="6723564">
                <a:moveTo>
                  <a:pt x="11376957" y="4719469"/>
                </a:moveTo>
                <a:cubicBezTo>
                  <a:pt x="11358179" y="4719469"/>
                  <a:pt x="11340034" y="4726113"/>
                  <a:pt x="11322518" y="4739403"/>
                </a:cubicBezTo>
                <a:cubicBezTo>
                  <a:pt x="11305002" y="4752691"/>
                  <a:pt x="11293151" y="4768436"/>
                  <a:pt x="11286968" y="4786634"/>
                </a:cubicBezTo>
                <a:cubicBezTo>
                  <a:pt x="11280879" y="4804546"/>
                  <a:pt x="11282125" y="4820001"/>
                  <a:pt x="11290706" y="4833000"/>
                </a:cubicBezTo>
                <a:cubicBezTo>
                  <a:pt x="11299286" y="4846000"/>
                  <a:pt x="11312965" y="4852499"/>
                  <a:pt x="11331743" y="4852499"/>
                </a:cubicBezTo>
                <a:cubicBezTo>
                  <a:pt x="11350232" y="4852499"/>
                  <a:pt x="11368112" y="4846000"/>
                  <a:pt x="11385387" y="4833000"/>
                </a:cubicBezTo>
                <a:cubicBezTo>
                  <a:pt x="11402660" y="4820001"/>
                  <a:pt x="11414342" y="4804546"/>
                  <a:pt x="11420431" y="4786634"/>
                </a:cubicBezTo>
                <a:cubicBezTo>
                  <a:pt x="11426614" y="4768436"/>
                  <a:pt x="11425537" y="4752691"/>
                  <a:pt x="11417198" y="4739403"/>
                </a:cubicBezTo>
                <a:cubicBezTo>
                  <a:pt x="11408859" y="4726113"/>
                  <a:pt x="11395445" y="4719469"/>
                  <a:pt x="11376957" y="4719469"/>
                </a:cubicBezTo>
                <a:close/>
                <a:moveTo>
                  <a:pt x="6072660" y="4616772"/>
                </a:moveTo>
                <a:lnTo>
                  <a:pt x="6041439" y="4708636"/>
                </a:lnTo>
                <a:cubicBezTo>
                  <a:pt x="6026973" y="4726547"/>
                  <a:pt x="6007855" y="4741785"/>
                  <a:pt x="5984085" y="4754352"/>
                </a:cubicBezTo>
                <a:cubicBezTo>
                  <a:pt x="5960316" y="4766918"/>
                  <a:pt x="5935288" y="4773202"/>
                  <a:pt x="5908999" y="4773202"/>
                </a:cubicBezTo>
                <a:cubicBezTo>
                  <a:pt x="5887043" y="4773202"/>
                  <a:pt x="5871985" y="4767785"/>
                  <a:pt x="5863822" y="4756952"/>
                </a:cubicBezTo>
                <a:cubicBezTo>
                  <a:pt x="5855658" y="4746118"/>
                  <a:pt x="5855016" y="4730592"/>
                  <a:pt x="5861889" y="4710370"/>
                </a:cubicBezTo>
                <a:cubicBezTo>
                  <a:pt x="5871900" y="4680904"/>
                  <a:pt x="5889853" y="4659527"/>
                  <a:pt x="5915746" y="4646238"/>
                </a:cubicBezTo>
                <a:cubicBezTo>
                  <a:pt x="5941640" y="4632950"/>
                  <a:pt x="5978241" y="4624283"/>
                  <a:pt x="6025550" y="4620238"/>
                </a:cubicBezTo>
                <a:cubicBezTo>
                  <a:pt x="6026704" y="4620238"/>
                  <a:pt x="6034628" y="4619661"/>
                  <a:pt x="6049321" y="4618506"/>
                </a:cubicBezTo>
                <a:cubicBezTo>
                  <a:pt x="6064013" y="4617350"/>
                  <a:pt x="6071792" y="4616772"/>
                  <a:pt x="6072660" y="4616772"/>
                </a:cubicBezTo>
                <a:close/>
                <a:moveTo>
                  <a:pt x="2776439" y="4616772"/>
                </a:moveTo>
                <a:lnTo>
                  <a:pt x="2745219" y="4708636"/>
                </a:lnTo>
                <a:cubicBezTo>
                  <a:pt x="2730754" y="4726547"/>
                  <a:pt x="2711636" y="4741785"/>
                  <a:pt x="2687865" y="4754352"/>
                </a:cubicBezTo>
                <a:cubicBezTo>
                  <a:pt x="2664096" y="4766918"/>
                  <a:pt x="2639067" y="4773202"/>
                  <a:pt x="2612779" y="4773202"/>
                </a:cubicBezTo>
                <a:cubicBezTo>
                  <a:pt x="2590823" y="4773202"/>
                  <a:pt x="2575765" y="4767785"/>
                  <a:pt x="2567602" y="4756952"/>
                </a:cubicBezTo>
                <a:cubicBezTo>
                  <a:pt x="2559438" y="4746118"/>
                  <a:pt x="2558795" y="4730592"/>
                  <a:pt x="2565669" y="4710370"/>
                </a:cubicBezTo>
                <a:cubicBezTo>
                  <a:pt x="2575680" y="4680904"/>
                  <a:pt x="2593633" y="4659527"/>
                  <a:pt x="2619525" y="4646238"/>
                </a:cubicBezTo>
                <a:cubicBezTo>
                  <a:pt x="2645419" y="4632950"/>
                  <a:pt x="2682020" y="4624283"/>
                  <a:pt x="2729330" y="4620238"/>
                </a:cubicBezTo>
                <a:cubicBezTo>
                  <a:pt x="2730485" y="4620238"/>
                  <a:pt x="2738408" y="4619661"/>
                  <a:pt x="2753101" y="4618506"/>
                </a:cubicBezTo>
                <a:cubicBezTo>
                  <a:pt x="2767793" y="4617350"/>
                  <a:pt x="2775573" y="4616772"/>
                  <a:pt x="2776439" y="4616772"/>
                </a:cubicBezTo>
                <a:close/>
                <a:moveTo>
                  <a:pt x="8730373" y="4443443"/>
                </a:moveTo>
                <a:cubicBezTo>
                  <a:pt x="8766962" y="4443732"/>
                  <a:pt x="8790419" y="4456731"/>
                  <a:pt x="8800747" y="4482442"/>
                </a:cubicBezTo>
                <a:cubicBezTo>
                  <a:pt x="8811073" y="4508153"/>
                  <a:pt x="8808526" y="4544552"/>
                  <a:pt x="8793103" y="4591639"/>
                </a:cubicBezTo>
                <a:lnTo>
                  <a:pt x="8787510" y="4608106"/>
                </a:lnTo>
                <a:cubicBezTo>
                  <a:pt x="8751003" y="4712969"/>
                  <a:pt x="8693605" y="4765402"/>
                  <a:pt x="8615318" y="4765402"/>
                </a:cubicBezTo>
                <a:cubicBezTo>
                  <a:pt x="8577764" y="4765402"/>
                  <a:pt x="8553577" y="4749658"/>
                  <a:pt x="8542757" y="4718170"/>
                </a:cubicBezTo>
                <a:cubicBezTo>
                  <a:pt x="8531937" y="4686682"/>
                  <a:pt x="8534431" y="4647682"/>
                  <a:pt x="8550239" y="4601172"/>
                </a:cubicBezTo>
                <a:cubicBezTo>
                  <a:pt x="8566633" y="4552930"/>
                  <a:pt x="8590354" y="4514580"/>
                  <a:pt x="8621402" y="4486126"/>
                </a:cubicBezTo>
                <a:cubicBezTo>
                  <a:pt x="8652450" y="4457670"/>
                  <a:pt x="8688774" y="4443443"/>
                  <a:pt x="8730373" y="4443443"/>
                </a:cubicBezTo>
                <a:close/>
                <a:moveTo>
                  <a:pt x="1284455" y="4443443"/>
                </a:moveTo>
                <a:cubicBezTo>
                  <a:pt x="1323453" y="4443443"/>
                  <a:pt x="1348209" y="4456876"/>
                  <a:pt x="1358721" y="4483742"/>
                </a:cubicBezTo>
                <a:cubicBezTo>
                  <a:pt x="1369235" y="4510608"/>
                  <a:pt x="1364527" y="4553363"/>
                  <a:pt x="1344598" y="4612006"/>
                </a:cubicBezTo>
                <a:cubicBezTo>
                  <a:pt x="1308199" y="4715715"/>
                  <a:pt x="1251867" y="4767568"/>
                  <a:pt x="1175602" y="4767568"/>
                </a:cubicBezTo>
                <a:cubicBezTo>
                  <a:pt x="1140648" y="4767568"/>
                  <a:pt x="1117700" y="4753703"/>
                  <a:pt x="1106758" y="4725969"/>
                </a:cubicBezTo>
                <a:cubicBezTo>
                  <a:pt x="1095817" y="4698236"/>
                  <a:pt x="1099329" y="4657937"/>
                  <a:pt x="1117294" y="4605072"/>
                </a:cubicBezTo>
                <a:cubicBezTo>
                  <a:pt x="1135358" y="4551918"/>
                  <a:pt x="1159212" y="4511692"/>
                  <a:pt x="1188855" y="4484392"/>
                </a:cubicBezTo>
                <a:cubicBezTo>
                  <a:pt x="1218501" y="4457093"/>
                  <a:pt x="1250366" y="4443443"/>
                  <a:pt x="1284455" y="4443443"/>
                </a:cubicBezTo>
                <a:close/>
                <a:moveTo>
                  <a:pt x="3847252" y="4442577"/>
                </a:moveTo>
                <a:cubicBezTo>
                  <a:pt x="3886250" y="4442577"/>
                  <a:pt x="3910715" y="4456443"/>
                  <a:pt x="3920646" y="4484175"/>
                </a:cubicBezTo>
                <a:cubicBezTo>
                  <a:pt x="3930576" y="4511908"/>
                  <a:pt x="3926558" y="4552207"/>
                  <a:pt x="3908593" y="4605072"/>
                </a:cubicBezTo>
                <a:cubicBezTo>
                  <a:pt x="3890823" y="4657360"/>
                  <a:pt x="3867499" y="4697514"/>
                  <a:pt x="3838622" y="4725536"/>
                </a:cubicBezTo>
                <a:cubicBezTo>
                  <a:pt x="3809745" y="4753557"/>
                  <a:pt x="3776097" y="4767568"/>
                  <a:pt x="3737676" y="4767568"/>
                </a:cubicBezTo>
                <a:cubicBezTo>
                  <a:pt x="3698964" y="4767568"/>
                  <a:pt x="3674549" y="4753557"/>
                  <a:pt x="3664427" y="4725536"/>
                </a:cubicBezTo>
                <a:cubicBezTo>
                  <a:pt x="3654304" y="4697514"/>
                  <a:pt x="3658080" y="4657504"/>
                  <a:pt x="3675750" y="4605506"/>
                </a:cubicBezTo>
                <a:cubicBezTo>
                  <a:pt x="3693715" y="4552641"/>
                  <a:pt x="3717184" y="4512269"/>
                  <a:pt x="3746159" y="4484392"/>
                </a:cubicBezTo>
                <a:cubicBezTo>
                  <a:pt x="3775133" y="4456515"/>
                  <a:pt x="3808831" y="4442577"/>
                  <a:pt x="3847252" y="4442577"/>
                </a:cubicBezTo>
                <a:close/>
                <a:moveTo>
                  <a:pt x="10160371" y="4437810"/>
                </a:moveTo>
                <a:cubicBezTo>
                  <a:pt x="10191570" y="4437810"/>
                  <a:pt x="10212447" y="4448209"/>
                  <a:pt x="10222999" y="4469009"/>
                </a:cubicBezTo>
                <a:cubicBezTo>
                  <a:pt x="10233553" y="4489809"/>
                  <a:pt x="10232252" y="4519564"/>
                  <a:pt x="10219100" y="4558273"/>
                </a:cubicBezTo>
                <a:lnTo>
                  <a:pt x="10011105" y="4558273"/>
                </a:lnTo>
                <a:cubicBezTo>
                  <a:pt x="10027540" y="4518409"/>
                  <a:pt x="10049233" y="4488364"/>
                  <a:pt x="10076182" y="4468143"/>
                </a:cubicBezTo>
                <a:cubicBezTo>
                  <a:pt x="10103131" y="4447921"/>
                  <a:pt x="10131194" y="4437810"/>
                  <a:pt x="10160371" y="4437810"/>
                </a:cubicBezTo>
                <a:close/>
                <a:moveTo>
                  <a:pt x="7162425" y="4430814"/>
                </a:moveTo>
                <a:cubicBezTo>
                  <a:pt x="7193218" y="4430814"/>
                  <a:pt x="7213823" y="4441079"/>
                  <a:pt x="7224240" y="4461607"/>
                </a:cubicBezTo>
                <a:cubicBezTo>
                  <a:pt x="7234656" y="4482138"/>
                  <a:pt x="7233373" y="4511505"/>
                  <a:pt x="7220391" y="4549714"/>
                </a:cubicBezTo>
                <a:lnTo>
                  <a:pt x="7015097" y="4549714"/>
                </a:lnTo>
                <a:cubicBezTo>
                  <a:pt x="7031319" y="4510366"/>
                  <a:pt x="7052728" y="4480712"/>
                  <a:pt x="7079328" y="4460752"/>
                </a:cubicBezTo>
                <a:cubicBezTo>
                  <a:pt x="7105927" y="4440793"/>
                  <a:pt x="7133627" y="4430814"/>
                  <a:pt x="7162425" y="4430814"/>
                </a:cubicBezTo>
                <a:close/>
                <a:moveTo>
                  <a:pt x="8313011" y="4368479"/>
                </a:moveTo>
                <a:lnTo>
                  <a:pt x="8151171" y="4844699"/>
                </a:lnTo>
                <a:lnTo>
                  <a:pt x="8264702" y="4844699"/>
                </a:lnTo>
                <a:lnTo>
                  <a:pt x="8426540" y="4368479"/>
                </a:lnTo>
                <a:close/>
                <a:moveTo>
                  <a:pt x="3437832" y="4368479"/>
                </a:moveTo>
                <a:lnTo>
                  <a:pt x="3275993" y="4844699"/>
                </a:lnTo>
                <a:lnTo>
                  <a:pt x="3389524" y="4844699"/>
                </a:lnTo>
                <a:lnTo>
                  <a:pt x="3551362" y="4368479"/>
                </a:lnTo>
                <a:close/>
                <a:moveTo>
                  <a:pt x="1637118" y="4368479"/>
                </a:moveTo>
                <a:lnTo>
                  <a:pt x="1534183" y="4671371"/>
                </a:lnTo>
                <a:cubicBezTo>
                  <a:pt x="1513863" y="4731169"/>
                  <a:pt x="1517298" y="4776523"/>
                  <a:pt x="1544491" y="4807434"/>
                </a:cubicBezTo>
                <a:cubicBezTo>
                  <a:pt x="1571685" y="4838345"/>
                  <a:pt x="1616192" y="4853800"/>
                  <a:pt x="1678013" y="4853800"/>
                </a:cubicBezTo>
                <a:cubicBezTo>
                  <a:pt x="1739834" y="4853800"/>
                  <a:pt x="1794942" y="4838272"/>
                  <a:pt x="1843338" y="4807217"/>
                </a:cubicBezTo>
                <a:cubicBezTo>
                  <a:pt x="1891740" y="4776163"/>
                  <a:pt x="1926052" y="4730881"/>
                  <a:pt x="1946274" y="4671371"/>
                </a:cubicBezTo>
                <a:lnTo>
                  <a:pt x="2049208" y="4368479"/>
                </a:lnTo>
                <a:lnTo>
                  <a:pt x="1935677" y="4368479"/>
                </a:lnTo>
                <a:lnTo>
                  <a:pt x="1834219" y="4667038"/>
                </a:lnTo>
                <a:cubicBezTo>
                  <a:pt x="1822045" y="4702858"/>
                  <a:pt x="1805988" y="4728641"/>
                  <a:pt x="1786048" y="4744386"/>
                </a:cubicBezTo>
                <a:cubicBezTo>
                  <a:pt x="1766110" y="4760130"/>
                  <a:pt x="1740251" y="4768001"/>
                  <a:pt x="1708474" y="4768001"/>
                </a:cubicBezTo>
                <a:cubicBezTo>
                  <a:pt x="1676119" y="4768001"/>
                  <a:pt x="1655202" y="4760058"/>
                  <a:pt x="1645724" y="4744169"/>
                </a:cubicBezTo>
                <a:cubicBezTo>
                  <a:pt x="1636245" y="4728281"/>
                  <a:pt x="1637544" y="4702570"/>
                  <a:pt x="1649623" y="4667038"/>
                </a:cubicBezTo>
                <a:lnTo>
                  <a:pt x="1751082" y="4368479"/>
                </a:lnTo>
                <a:close/>
                <a:moveTo>
                  <a:pt x="11197713" y="4356779"/>
                </a:moveTo>
                <a:cubicBezTo>
                  <a:pt x="11141670" y="4356779"/>
                  <a:pt x="11094049" y="4368333"/>
                  <a:pt x="11054853" y="4391444"/>
                </a:cubicBezTo>
                <a:cubicBezTo>
                  <a:pt x="11015655" y="4414555"/>
                  <a:pt x="10988691" y="4447776"/>
                  <a:pt x="10973963" y="4491108"/>
                </a:cubicBezTo>
                <a:cubicBezTo>
                  <a:pt x="10961789" y="4526931"/>
                  <a:pt x="10961821" y="4555312"/>
                  <a:pt x="10974059" y="4576256"/>
                </a:cubicBezTo>
                <a:cubicBezTo>
                  <a:pt x="10986294" y="4597200"/>
                  <a:pt x="11011472" y="4616195"/>
                  <a:pt x="11049592" y="4633239"/>
                </a:cubicBezTo>
                <a:cubicBezTo>
                  <a:pt x="11052855" y="4634682"/>
                  <a:pt x="11060057" y="4637716"/>
                  <a:pt x="11071197" y="4642338"/>
                </a:cubicBezTo>
                <a:cubicBezTo>
                  <a:pt x="11103365" y="4656494"/>
                  <a:pt x="11124402" y="4668337"/>
                  <a:pt x="11134306" y="4677871"/>
                </a:cubicBezTo>
                <a:cubicBezTo>
                  <a:pt x="11144209" y="4687403"/>
                  <a:pt x="11146363" y="4700403"/>
                  <a:pt x="11140765" y="4716870"/>
                </a:cubicBezTo>
                <a:cubicBezTo>
                  <a:pt x="11134293" y="4735069"/>
                  <a:pt x="11122455" y="4748864"/>
                  <a:pt x="11105253" y="4758252"/>
                </a:cubicBezTo>
                <a:cubicBezTo>
                  <a:pt x="11088050" y="4767641"/>
                  <a:pt x="11066884" y="4772335"/>
                  <a:pt x="11041751" y="4772335"/>
                </a:cubicBezTo>
                <a:cubicBezTo>
                  <a:pt x="11017484" y="4772335"/>
                  <a:pt x="10992017" y="4768218"/>
                  <a:pt x="10965351" y="4759985"/>
                </a:cubicBezTo>
                <a:cubicBezTo>
                  <a:pt x="10938683" y="4751752"/>
                  <a:pt x="10917584" y="4742435"/>
                  <a:pt x="10902053" y="4732036"/>
                </a:cubicBezTo>
                <a:lnTo>
                  <a:pt x="10861340" y="4817401"/>
                </a:lnTo>
                <a:cubicBezTo>
                  <a:pt x="10895370" y="4841378"/>
                  <a:pt x="10947483" y="4853367"/>
                  <a:pt x="11017681" y="4853367"/>
                </a:cubicBezTo>
                <a:cubicBezTo>
                  <a:pt x="11076613" y="4853367"/>
                  <a:pt x="11126529" y="4840366"/>
                  <a:pt x="11167432" y="4814367"/>
                </a:cubicBezTo>
                <a:cubicBezTo>
                  <a:pt x="11208333" y="4788368"/>
                  <a:pt x="11237028" y="4751536"/>
                  <a:pt x="11253518" y="4703870"/>
                </a:cubicBezTo>
                <a:cubicBezTo>
                  <a:pt x="11265591" y="4668337"/>
                  <a:pt x="11265129" y="4639521"/>
                  <a:pt x="11252129" y="4617422"/>
                </a:cubicBezTo>
                <a:cubicBezTo>
                  <a:pt x="11239130" y="4595322"/>
                  <a:pt x="11213518" y="4576329"/>
                  <a:pt x="11175296" y="4560440"/>
                </a:cubicBezTo>
                <a:cubicBezTo>
                  <a:pt x="11172321" y="4558996"/>
                  <a:pt x="11168048" y="4557118"/>
                  <a:pt x="11162479" y="4554807"/>
                </a:cubicBezTo>
                <a:cubicBezTo>
                  <a:pt x="11156908" y="4552495"/>
                  <a:pt x="11153596" y="4551196"/>
                  <a:pt x="11152540" y="4550907"/>
                </a:cubicBezTo>
                <a:cubicBezTo>
                  <a:pt x="11120943" y="4537618"/>
                  <a:pt x="11100332" y="4526858"/>
                  <a:pt x="11090710" y="4518625"/>
                </a:cubicBezTo>
                <a:cubicBezTo>
                  <a:pt x="11081085" y="4510391"/>
                  <a:pt x="11078777" y="4498908"/>
                  <a:pt x="11083783" y="4484175"/>
                </a:cubicBezTo>
                <a:cubicBezTo>
                  <a:pt x="11089086" y="4468576"/>
                  <a:pt x="11099465" y="4456949"/>
                  <a:pt x="11114922" y="4449293"/>
                </a:cubicBezTo>
                <a:cubicBezTo>
                  <a:pt x="11130376" y="4441638"/>
                  <a:pt x="11149515" y="4437810"/>
                  <a:pt x="11172336" y="4437810"/>
                </a:cubicBezTo>
                <a:cubicBezTo>
                  <a:pt x="11213358" y="4437810"/>
                  <a:pt x="11252964" y="4448354"/>
                  <a:pt x="11291155" y="4469442"/>
                </a:cubicBezTo>
                <a:lnTo>
                  <a:pt x="11345970" y="4391011"/>
                </a:lnTo>
                <a:cubicBezTo>
                  <a:pt x="11307797" y="4368189"/>
                  <a:pt x="11258378" y="4356779"/>
                  <a:pt x="11197713" y="4356779"/>
                </a:cubicBezTo>
                <a:close/>
                <a:moveTo>
                  <a:pt x="10758290" y="4356779"/>
                </a:moveTo>
                <a:cubicBezTo>
                  <a:pt x="10699069" y="4356779"/>
                  <a:pt x="10637043" y="4380755"/>
                  <a:pt x="10572213" y="4428710"/>
                </a:cubicBezTo>
                <a:lnTo>
                  <a:pt x="10580114" y="4368479"/>
                </a:lnTo>
                <a:lnTo>
                  <a:pt x="10488683" y="4368479"/>
                </a:lnTo>
                <a:lnTo>
                  <a:pt x="10326843" y="4844699"/>
                </a:lnTo>
                <a:lnTo>
                  <a:pt x="10440374" y="4844699"/>
                </a:lnTo>
                <a:lnTo>
                  <a:pt x="10519158" y="4612872"/>
                </a:lnTo>
                <a:cubicBezTo>
                  <a:pt x="10535063" y="4566073"/>
                  <a:pt x="10549589" y="4531408"/>
                  <a:pt x="10562734" y="4508875"/>
                </a:cubicBezTo>
                <a:cubicBezTo>
                  <a:pt x="10578460" y="4489809"/>
                  <a:pt x="10598640" y="4473992"/>
                  <a:pt x="10623277" y="4461426"/>
                </a:cubicBezTo>
                <a:cubicBezTo>
                  <a:pt x="10647913" y="4448860"/>
                  <a:pt x="10672508" y="4442577"/>
                  <a:pt x="10697063" y="4442577"/>
                </a:cubicBezTo>
                <a:cubicBezTo>
                  <a:pt x="10728552" y="4442577"/>
                  <a:pt x="10747123" y="4452110"/>
                  <a:pt x="10752776" y="4471176"/>
                </a:cubicBezTo>
                <a:cubicBezTo>
                  <a:pt x="10758429" y="4490242"/>
                  <a:pt x="10754872" y="4518986"/>
                  <a:pt x="10742102" y="4557407"/>
                </a:cubicBezTo>
                <a:lnTo>
                  <a:pt x="10644469" y="4844699"/>
                </a:lnTo>
                <a:lnTo>
                  <a:pt x="10758433" y="4844699"/>
                </a:lnTo>
                <a:lnTo>
                  <a:pt x="10860778" y="4543540"/>
                </a:lnTo>
                <a:cubicBezTo>
                  <a:pt x="10881396" y="4482876"/>
                  <a:pt x="10883336" y="4436582"/>
                  <a:pt x="10866597" y="4404661"/>
                </a:cubicBezTo>
                <a:cubicBezTo>
                  <a:pt x="10849858" y="4372739"/>
                  <a:pt x="10813755" y="4356779"/>
                  <a:pt x="10758290" y="4356779"/>
                </a:cubicBezTo>
                <a:close/>
                <a:moveTo>
                  <a:pt x="10187480" y="4356779"/>
                </a:moveTo>
                <a:cubicBezTo>
                  <a:pt x="10118050" y="4357067"/>
                  <a:pt x="10055648" y="4379600"/>
                  <a:pt x="10000276" y="4424377"/>
                </a:cubicBezTo>
                <a:cubicBezTo>
                  <a:pt x="9944903" y="4469153"/>
                  <a:pt x="9904357" y="4529386"/>
                  <a:pt x="9878637" y="4605072"/>
                </a:cubicBezTo>
                <a:cubicBezTo>
                  <a:pt x="9852226" y="4682781"/>
                  <a:pt x="9852840" y="4743663"/>
                  <a:pt x="9880479" y="4787718"/>
                </a:cubicBezTo>
                <a:cubicBezTo>
                  <a:pt x="9908116" y="4831772"/>
                  <a:pt x="9960213" y="4853800"/>
                  <a:pt x="10036766" y="4853800"/>
                </a:cubicBezTo>
                <a:cubicBezTo>
                  <a:pt x="10102630" y="4853800"/>
                  <a:pt x="10164405" y="4839067"/>
                  <a:pt x="10222086" y="4809601"/>
                </a:cubicBezTo>
                <a:lnTo>
                  <a:pt x="10233441" y="4729003"/>
                </a:lnTo>
                <a:cubicBezTo>
                  <a:pt x="10176260" y="4756158"/>
                  <a:pt x="10121669" y="4769735"/>
                  <a:pt x="10069671" y="4769735"/>
                </a:cubicBezTo>
                <a:cubicBezTo>
                  <a:pt x="10028938" y="4769735"/>
                  <a:pt x="10001094" y="4757530"/>
                  <a:pt x="9986135" y="4733119"/>
                </a:cubicBezTo>
                <a:cubicBezTo>
                  <a:pt x="9971177" y="4708709"/>
                  <a:pt x="9970677" y="4674260"/>
                  <a:pt x="9984638" y="4629772"/>
                </a:cubicBezTo>
                <a:lnTo>
                  <a:pt x="10301397" y="4629772"/>
                </a:lnTo>
                <a:cubicBezTo>
                  <a:pt x="10303167" y="4624571"/>
                  <a:pt x="10305990" y="4616483"/>
                  <a:pt x="10309864" y="4605506"/>
                </a:cubicBezTo>
                <a:cubicBezTo>
                  <a:pt x="10313739" y="4594528"/>
                  <a:pt x="10316509" y="4586584"/>
                  <a:pt x="10318174" y="4581673"/>
                </a:cubicBezTo>
                <a:cubicBezTo>
                  <a:pt x="10341249" y="4513786"/>
                  <a:pt x="10341629" y="4459331"/>
                  <a:pt x="10319317" y="4418310"/>
                </a:cubicBezTo>
                <a:cubicBezTo>
                  <a:pt x="10297002" y="4377290"/>
                  <a:pt x="10253057" y="4356779"/>
                  <a:pt x="10187480" y="4356779"/>
                </a:cubicBezTo>
                <a:close/>
                <a:moveTo>
                  <a:pt x="8730359" y="4356779"/>
                </a:moveTo>
                <a:cubicBezTo>
                  <a:pt x="8701760" y="4356779"/>
                  <a:pt x="8672980" y="4362195"/>
                  <a:pt x="8644020" y="4373028"/>
                </a:cubicBezTo>
                <a:cubicBezTo>
                  <a:pt x="8615060" y="4383861"/>
                  <a:pt x="8587465" y="4399389"/>
                  <a:pt x="8561238" y="4419611"/>
                </a:cubicBezTo>
                <a:cubicBezTo>
                  <a:pt x="8535010" y="4439832"/>
                  <a:pt x="8510939" y="4465615"/>
                  <a:pt x="8489022" y="4496959"/>
                </a:cubicBezTo>
                <a:cubicBezTo>
                  <a:pt x="8467106" y="4528303"/>
                  <a:pt x="8449668" y="4563041"/>
                  <a:pt x="8436708" y="4601172"/>
                </a:cubicBezTo>
                <a:cubicBezTo>
                  <a:pt x="8412362" y="4672815"/>
                  <a:pt x="8412774" y="4731314"/>
                  <a:pt x="8437948" y="4776668"/>
                </a:cubicBezTo>
                <a:cubicBezTo>
                  <a:pt x="8463121" y="4822023"/>
                  <a:pt x="8507195" y="4844699"/>
                  <a:pt x="8570172" y="4844699"/>
                </a:cubicBezTo>
                <a:cubicBezTo>
                  <a:pt x="8588372" y="4844699"/>
                  <a:pt x="8605185" y="4843038"/>
                  <a:pt x="8620613" y="4839717"/>
                </a:cubicBezTo>
                <a:cubicBezTo>
                  <a:pt x="8636041" y="4836394"/>
                  <a:pt x="8650013" y="4831411"/>
                  <a:pt x="8662527" y="4824767"/>
                </a:cubicBezTo>
                <a:cubicBezTo>
                  <a:pt x="8675042" y="4818123"/>
                  <a:pt x="8685846" y="4811406"/>
                  <a:pt x="8694941" y="4804617"/>
                </a:cubicBezTo>
                <a:cubicBezTo>
                  <a:pt x="8704037" y="4797829"/>
                  <a:pt x="8714108" y="4789234"/>
                  <a:pt x="8725153" y="4778834"/>
                </a:cubicBezTo>
                <a:cubicBezTo>
                  <a:pt x="8719230" y="4801367"/>
                  <a:pt x="8712979" y="4822311"/>
                  <a:pt x="8706398" y="4841666"/>
                </a:cubicBezTo>
                <a:cubicBezTo>
                  <a:pt x="8690297" y="4889044"/>
                  <a:pt x="8665939" y="4921614"/>
                  <a:pt x="8633326" y="4939381"/>
                </a:cubicBezTo>
                <a:cubicBezTo>
                  <a:pt x="8600711" y="4957147"/>
                  <a:pt x="8551038" y="4966030"/>
                  <a:pt x="8484306" y="4966030"/>
                </a:cubicBezTo>
                <a:lnTo>
                  <a:pt x="8426675" y="4966030"/>
                </a:lnTo>
                <a:lnTo>
                  <a:pt x="8401954" y="5057894"/>
                </a:lnTo>
                <a:lnTo>
                  <a:pt x="8467386" y="5057894"/>
                </a:lnTo>
                <a:cubicBezTo>
                  <a:pt x="8499163" y="5057894"/>
                  <a:pt x="8528376" y="5056089"/>
                  <a:pt x="8555025" y="5052478"/>
                </a:cubicBezTo>
                <a:cubicBezTo>
                  <a:pt x="8581676" y="5048866"/>
                  <a:pt x="8605758" y="5043667"/>
                  <a:pt x="8627276" y="5036878"/>
                </a:cubicBezTo>
                <a:cubicBezTo>
                  <a:pt x="8648793" y="5030090"/>
                  <a:pt x="8668445" y="5021351"/>
                  <a:pt x="8686231" y="5010662"/>
                </a:cubicBezTo>
                <a:cubicBezTo>
                  <a:pt x="8704018" y="4999974"/>
                  <a:pt x="8719815" y="4988129"/>
                  <a:pt x="8733623" y="4975130"/>
                </a:cubicBezTo>
                <a:cubicBezTo>
                  <a:pt x="8747430" y="4962130"/>
                  <a:pt x="8760192" y="4946891"/>
                  <a:pt x="8771911" y="4929414"/>
                </a:cubicBezTo>
                <a:cubicBezTo>
                  <a:pt x="8783628" y="4911937"/>
                  <a:pt x="8793858" y="4893737"/>
                  <a:pt x="8802599" y="4874815"/>
                </a:cubicBezTo>
                <a:cubicBezTo>
                  <a:pt x="8811340" y="4855894"/>
                  <a:pt x="8819736" y="4834589"/>
                  <a:pt x="8827788" y="4810901"/>
                </a:cubicBezTo>
                <a:lnTo>
                  <a:pt x="8978138" y="4368479"/>
                </a:lnTo>
                <a:lnTo>
                  <a:pt x="8876741" y="4368479"/>
                </a:lnTo>
                <a:lnTo>
                  <a:pt x="8849211" y="4426544"/>
                </a:lnTo>
                <a:cubicBezTo>
                  <a:pt x="8833819" y="4380034"/>
                  <a:pt x="8794201" y="4356779"/>
                  <a:pt x="8730359" y="4356779"/>
                </a:cubicBezTo>
                <a:close/>
                <a:moveTo>
                  <a:pt x="7738675" y="4356779"/>
                </a:moveTo>
                <a:cubicBezTo>
                  <a:pt x="7679454" y="4356779"/>
                  <a:pt x="7617428" y="4380755"/>
                  <a:pt x="7552598" y="4428710"/>
                </a:cubicBezTo>
                <a:lnTo>
                  <a:pt x="7560499" y="4368479"/>
                </a:lnTo>
                <a:lnTo>
                  <a:pt x="7469068" y="4368479"/>
                </a:lnTo>
                <a:lnTo>
                  <a:pt x="7307229" y="4844699"/>
                </a:lnTo>
                <a:lnTo>
                  <a:pt x="7420758" y="4844699"/>
                </a:lnTo>
                <a:lnTo>
                  <a:pt x="7499543" y="4612872"/>
                </a:lnTo>
                <a:cubicBezTo>
                  <a:pt x="7515448" y="4566073"/>
                  <a:pt x="7529974" y="4531408"/>
                  <a:pt x="7543118" y="4508875"/>
                </a:cubicBezTo>
                <a:cubicBezTo>
                  <a:pt x="7558845" y="4489809"/>
                  <a:pt x="7579025" y="4473992"/>
                  <a:pt x="7603662" y="4461426"/>
                </a:cubicBezTo>
                <a:cubicBezTo>
                  <a:pt x="7628298" y="4448860"/>
                  <a:pt x="7652893" y="4442577"/>
                  <a:pt x="7677448" y="4442577"/>
                </a:cubicBezTo>
                <a:cubicBezTo>
                  <a:pt x="7708937" y="4442577"/>
                  <a:pt x="7727508" y="4452110"/>
                  <a:pt x="7733161" y="4471176"/>
                </a:cubicBezTo>
                <a:cubicBezTo>
                  <a:pt x="7738815" y="4490242"/>
                  <a:pt x="7735257" y="4518986"/>
                  <a:pt x="7722488" y="4557407"/>
                </a:cubicBezTo>
                <a:lnTo>
                  <a:pt x="7624854" y="4844699"/>
                </a:lnTo>
                <a:lnTo>
                  <a:pt x="7738818" y="4844699"/>
                </a:lnTo>
                <a:lnTo>
                  <a:pt x="7841163" y="4543540"/>
                </a:lnTo>
                <a:cubicBezTo>
                  <a:pt x="7861782" y="4482876"/>
                  <a:pt x="7863721" y="4436582"/>
                  <a:pt x="7846983" y="4404661"/>
                </a:cubicBezTo>
                <a:cubicBezTo>
                  <a:pt x="7830243" y="4372739"/>
                  <a:pt x="7794141" y="4356779"/>
                  <a:pt x="7738675" y="4356779"/>
                </a:cubicBezTo>
                <a:close/>
                <a:moveTo>
                  <a:pt x="6090819" y="4356779"/>
                </a:moveTo>
                <a:cubicBezTo>
                  <a:pt x="6025531" y="4356779"/>
                  <a:pt x="5960789" y="4368768"/>
                  <a:pt x="5896595" y="4392744"/>
                </a:cubicBezTo>
                <a:cubicBezTo>
                  <a:pt x="5896691" y="4393322"/>
                  <a:pt x="5897040" y="4406321"/>
                  <a:pt x="5897644" y="4431743"/>
                </a:cubicBezTo>
                <a:cubicBezTo>
                  <a:pt x="5898249" y="4457166"/>
                  <a:pt x="5898550" y="4470309"/>
                  <a:pt x="5898546" y="4471176"/>
                </a:cubicBezTo>
                <a:cubicBezTo>
                  <a:pt x="5962818" y="4449510"/>
                  <a:pt x="6014308" y="4438677"/>
                  <a:pt x="6053018" y="4438677"/>
                </a:cubicBezTo>
                <a:cubicBezTo>
                  <a:pt x="6080173" y="4438677"/>
                  <a:pt x="6098161" y="4445248"/>
                  <a:pt x="6106983" y="4458393"/>
                </a:cubicBezTo>
                <a:cubicBezTo>
                  <a:pt x="6115806" y="4471537"/>
                  <a:pt x="6115308" y="4492553"/>
                  <a:pt x="6105490" y="4521441"/>
                </a:cubicBezTo>
                <a:lnTo>
                  <a:pt x="6096946" y="4546574"/>
                </a:lnTo>
                <a:cubicBezTo>
                  <a:pt x="6089141" y="4547440"/>
                  <a:pt x="6078543" y="4548452"/>
                  <a:pt x="6065151" y="4549607"/>
                </a:cubicBezTo>
                <a:cubicBezTo>
                  <a:pt x="6051758" y="4550763"/>
                  <a:pt x="6039666" y="4551918"/>
                  <a:pt x="6028874" y="4553074"/>
                </a:cubicBezTo>
                <a:cubicBezTo>
                  <a:pt x="6018082" y="4554229"/>
                  <a:pt x="6008011" y="4555385"/>
                  <a:pt x="5998662" y="4556540"/>
                </a:cubicBezTo>
                <a:cubicBezTo>
                  <a:pt x="5931213" y="4562895"/>
                  <a:pt x="5877264" y="4577990"/>
                  <a:pt x="5836810" y="4601822"/>
                </a:cubicBezTo>
                <a:cubicBezTo>
                  <a:pt x="5796358" y="4625656"/>
                  <a:pt x="5767737" y="4662271"/>
                  <a:pt x="5750945" y="4711670"/>
                </a:cubicBezTo>
                <a:cubicBezTo>
                  <a:pt x="5735336" y="4757602"/>
                  <a:pt x="5737034" y="4792774"/>
                  <a:pt x="5756037" y="4817184"/>
                </a:cubicBezTo>
                <a:cubicBezTo>
                  <a:pt x="5775040" y="4841595"/>
                  <a:pt x="5806640" y="4853800"/>
                  <a:pt x="5850839" y="4853800"/>
                </a:cubicBezTo>
                <a:cubicBezTo>
                  <a:pt x="5883194" y="4853800"/>
                  <a:pt x="5912551" y="4848383"/>
                  <a:pt x="5938912" y="4837550"/>
                </a:cubicBezTo>
                <a:cubicBezTo>
                  <a:pt x="5965272" y="4826716"/>
                  <a:pt x="5994224" y="4809745"/>
                  <a:pt x="6025767" y="4786634"/>
                </a:cubicBezTo>
                <a:cubicBezTo>
                  <a:pt x="6025373" y="4787790"/>
                  <a:pt x="6025118" y="4797467"/>
                  <a:pt x="6024998" y="4815667"/>
                </a:cubicBezTo>
                <a:cubicBezTo>
                  <a:pt x="6024879" y="4833866"/>
                  <a:pt x="6024766" y="4843544"/>
                  <a:pt x="6024662" y="4844699"/>
                </a:cubicBezTo>
                <a:lnTo>
                  <a:pt x="6108726" y="4844699"/>
                </a:lnTo>
                <a:lnTo>
                  <a:pt x="6214315" y="4534008"/>
                </a:lnTo>
                <a:cubicBezTo>
                  <a:pt x="6235521" y="4471609"/>
                  <a:pt x="6236272" y="4426472"/>
                  <a:pt x="6216570" y="4398594"/>
                </a:cubicBezTo>
                <a:cubicBezTo>
                  <a:pt x="6196866" y="4370717"/>
                  <a:pt x="6154950" y="4356779"/>
                  <a:pt x="6090819" y="4356779"/>
                </a:cubicBezTo>
                <a:close/>
                <a:moveTo>
                  <a:pt x="4465505" y="4356779"/>
                </a:moveTo>
                <a:cubicBezTo>
                  <a:pt x="4406284" y="4356779"/>
                  <a:pt x="4344258" y="4380755"/>
                  <a:pt x="4279427" y="4428710"/>
                </a:cubicBezTo>
                <a:lnTo>
                  <a:pt x="4287328" y="4368479"/>
                </a:lnTo>
                <a:lnTo>
                  <a:pt x="4195900" y="4368479"/>
                </a:lnTo>
                <a:lnTo>
                  <a:pt x="4034059" y="4844699"/>
                </a:lnTo>
                <a:lnTo>
                  <a:pt x="4147590" y="4844699"/>
                </a:lnTo>
                <a:lnTo>
                  <a:pt x="4226373" y="4612872"/>
                </a:lnTo>
                <a:cubicBezTo>
                  <a:pt x="4242280" y="4566073"/>
                  <a:pt x="4256804" y="4531408"/>
                  <a:pt x="4269947" y="4508875"/>
                </a:cubicBezTo>
                <a:cubicBezTo>
                  <a:pt x="4285674" y="4489809"/>
                  <a:pt x="4305855" y="4473992"/>
                  <a:pt x="4330491" y="4461426"/>
                </a:cubicBezTo>
                <a:cubicBezTo>
                  <a:pt x="4355127" y="4448860"/>
                  <a:pt x="4379723" y="4442577"/>
                  <a:pt x="4404278" y="4442577"/>
                </a:cubicBezTo>
                <a:cubicBezTo>
                  <a:pt x="4435766" y="4442577"/>
                  <a:pt x="4454337" y="4452110"/>
                  <a:pt x="4459991" y="4471176"/>
                </a:cubicBezTo>
                <a:cubicBezTo>
                  <a:pt x="4465643" y="4490242"/>
                  <a:pt x="4462086" y="4518986"/>
                  <a:pt x="4449315" y="4557407"/>
                </a:cubicBezTo>
                <a:lnTo>
                  <a:pt x="4351683" y="4844699"/>
                </a:lnTo>
                <a:lnTo>
                  <a:pt x="4465647" y="4844699"/>
                </a:lnTo>
                <a:lnTo>
                  <a:pt x="4567992" y="4543540"/>
                </a:lnTo>
                <a:cubicBezTo>
                  <a:pt x="4588612" y="4482876"/>
                  <a:pt x="4590552" y="4436582"/>
                  <a:pt x="4573812" y="4404661"/>
                </a:cubicBezTo>
                <a:cubicBezTo>
                  <a:pt x="4557072" y="4372739"/>
                  <a:pt x="4520970" y="4356779"/>
                  <a:pt x="4465505" y="4356779"/>
                </a:cubicBezTo>
                <a:close/>
                <a:moveTo>
                  <a:pt x="3879013" y="4356779"/>
                </a:moveTo>
                <a:cubicBezTo>
                  <a:pt x="3805349" y="4356779"/>
                  <a:pt x="3740758" y="4378950"/>
                  <a:pt x="3685244" y="4423294"/>
                </a:cubicBezTo>
                <a:cubicBezTo>
                  <a:pt x="3629728" y="4467637"/>
                  <a:pt x="3588915" y="4528230"/>
                  <a:pt x="3562803" y="4605072"/>
                </a:cubicBezTo>
                <a:cubicBezTo>
                  <a:pt x="3537472" y="4679603"/>
                  <a:pt x="3537272" y="4739691"/>
                  <a:pt x="3562203" y="4785334"/>
                </a:cubicBezTo>
                <a:cubicBezTo>
                  <a:pt x="3587135" y="4830978"/>
                  <a:pt x="3634845" y="4853800"/>
                  <a:pt x="3705332" y="4853800"/>
                </a:cubicBezTo>
                <a:cubicBezTo>
                  <a:pt x="3778708" y="4853800"/>
                  <a:pt x="3843396" y="4831339"/>
                  <a:pt x="3899396" y="4786417"/>
                </a:cubicBezTo>
                <a:cubicBezTo>
                  <a:pt x="3955396" y="4741497"/>
                  <a:pt x="3996306" y="4681048"/>
                  <a:pt x="4022124" y="4605072"/>
                </a:cubicBezTo>
                <a:cubicBezTo>
                  <a:pt x="4047649" y="4529963"/>
                  <a:pt x="4047945" y="4469804"/>
                  <a:pt x="4023012" y="4424594"/>
                </a:cubicBezTo>
                <a:cubicBezTo>
                  <a:pt x="3998077" y="4379383"/>
                  <a:pt x="3950078" y="4356779"/>
                  <a:pt x="3879013" y="4356779"/>
                </a:cubicBezTo>
                <a:close/>
                <a:moveTo>
                  <a:pt x="2794598" y="4356779"/>
                </a:moveTo>
                <a:cubicBezTo>
                  <a:pt x="2729311" y="4356779"/>
                  <a:pt x="2664570" y="4368768"/>
                  <a:pt x="2600375" y="4392744"/>
                </a:cubicBezTo>
                <a:cubicBezTo>
                  <a:pt x="2600471" y="4393322"/>
                  <a:pt x="2600819" y="4406321"/>
                  <a:pt x="2601424" y="4431743"/>
                </a:cubicBezTo>
                <a:cubicBezTo>
                  <a:pt x="2602029" y="4457166"/>
                  <a:pt x="2602329" y="4470309"/>
                  <a:pt x="2602326" y="4471176"/>
                </a:cubicBezTo>
                <a:cubicBezTo>
                  <a:pt x="2666597" y="4449510"/>
                  <a:pt x="2718087" y="4438677"/>
                  <a:pt x="2756798" y="4438677"/>
                </a:cubicBezTo>
                <a:cubicBezTo>
                  <a:pt x="2783953" y="4438677"/>
                  <a:pt x="2801942" y="4445248"/>
                  <a:pt x="2810763" y="4458393"/>
                </a:cubicBezTo>
                <a:cubicBezTo>
                  <a:pt x="2819586" y="4471537"/>
                  <a:pt x="2819087" y="4492553"/>
                  <a:pt x="2809271" y="4521441"/>
                </a:cubicBezTo>
                <a:lnTo>
                  <a:pt x="2800726" y="4546574"/>
                </a:lnTo>
                <a:cubicBezTo>
                  <a:pt x="2792921" y="4547440"/>
                  <a:pt x="2782323" y="4548452"/>
                  <a:pt x="2768930" y="4549607"/>
                </a:cubicBezTo>
                <a:cubicBezTo>
                  <a:pt x="2755538" y="4550763"/>
                  <a:pt x="2743445" y="4551918"/>
                  <a:pt x="2732653" y="4553074"/>
                </a:cubicBezTo>
                <a:cubicBezTo>
                  <a:pt x="2721860" y="4554229"/>
                  <a:pt x="2711791" y="4555385"/>
                  <a:pt x="2702443" y="4556540"/>
                </a:cubicBezTo>
                <a:cubicBezTo>
                  <a:pt x="2634993" y="4562895"/>
                  <a:pt x="2581042" y="4577990"/>
                  <a:pt x="2540590" y="4601822"/>
                </a:cubicBezTo>
                <a:cubicBezTo>
                  <a:pt x="2500137" y="4625656"/>
                  <a:pt x="2471516" y="4662271"/>
                  <a:pt x="2454724" y="4711670"/>
                </a:cubicBezTo>
                <a:cubicBezTo>
                  <a:pt x="2439116" y="4757602"/>
                  <a:pt x="2440812" y="4792774"/>
                  <a:pt x="2459815" y="4817184"/>
                </a:cubicBezTo>
                <a:cubicBezTo>
                  <a:pt x="2478820" y="4841595"/>
                  <a:pt x="2510420" y="4853800"/>
                  <a:pt x="2554619" y="4853800"/>
                </a:cubicBezTo>
                <a:cubicBezTo>
                  <a:pt x="2586973" y="4853800"/>
                  <a:pt x="2616331" y="4848383"/>
                  <a:pt x="2642691" y="4837550"/>
                </a:cubicBezTo>
                <a:cubicBezTo>
                  <a:pt x="2669052" y="4826716"/>
                  <a:pt x="2698004" y="4809745"/>
                  <a:pt x="2729546" y="4786634"/>
                </a:cubicBezTo>
                <a:cubicBezTo>
                  <a:pt x="2729153" y="4787790"/>
                  <a:pt x="2728896" y="4797467"/>
                  <a:pt x="2728776" y="4815667"/>
                </a:cubicBezTo>
                <a:cubicBezTo>
                  <a:pt x="2728658" y="4833866"/>
                  <a:pt x="2728546" y="4843544"/>
                  <a:pt x="2728443" y="4844699"/>
                </a:cubicBezTo>
                <a:lnTo>
                  <a:pt x="2812506" y="4844699"/>
                </a:lnTo>
                <a:lnTo>
                  <a:pt x="2918094" y="4534008"/>
                </a:lnTo>
                <a:cubicBezTo>
                  <a:pt x="2939301" y="4471609"/>
                  <a:pt x="2940052" y="4426472"/>
                  <a:pt x="2920350" y="4398594"/>
                </a:cubicBezTo>
                <a:cubicBezTo>
                  <a:pt x="2900647" y="4370717"/>
                  <a:pt x="2858731" y="4356779"/>
                  <a:pt x="2794598" y="4356779"/>
                </a:cubicBezTo>
                <a:close/>
                <a:moveTo>
                  <a:pt x="2369638" y="4356779"/>
                </a:moveTo>
                <a:cubicBezTo>
                  <a:pt x="2300018" y="4356779"/>
                  <a:pt x="2236589" y="4378300"/>
                  <a:pt x="2179349" y="4421344"/>
                </a:cubicBezTo>
                <a:cubicBezTo>
                  <a:pt x="2122110" y="4464387"/>
                  <a:pt x="2080237" y="4524907"/>
                  <a:pt x="2053733" y="4602906"/>
                </a:cubicBezTo>
                <a:cubicBezTo>
                  <a:pt x="2026339" y="4683503"/>
                  <a:pt x="2025572" y="4745469"/>
                  <a:pt x="2051434" y="4788801"/>
                </a:cubicBezTo>
                <a:cubicBezTo>
                  <a:pt x="2077296" y="4832134"/>
                  <a:pt x="2126626" y="4853800"/>
                  <a:pt x="2199425" y="4853800"/>
                </a:cubicBezTo>
                <a:cubicBezTo>
                  <a:pt x="2228889" y="4853800"/>
                  <a:pt x="2255293" y="4850910"/>
                  <a:pt x="2278634" y="4845133"/>
                </a:cubicBezTo>
                <a:cubicBezTo>
                  <a:pt x="2301975" y="4839355"/>
                  <a:pt x="2325870" y="4829823"/>
                  <a:pt x="2350321" y="4816534"/>
                </a:cubicBezTo>
                <a:lnTo>
                  <a:pt x="2368792" y="4730302"/>
                </a:lnTo>
                <a:cubicBezTo>
                  <a:pt x="2322024" y="4754857"/>
                  <a:pt x="2277841" y="4767135"/>
                  <a:pt x="2236242" y="4767135"/>
                </a:cubicBezTo>
                <a:cubicBezTo>
                  <a:pt x="2196377" y="4767135"/>
                  <a:pt x="2170252" y="4753268"/>
                  <a:pt x="2157864" y="4725536"/>
                </a:cubicBezTo>
                <a:cubicBezTo>
                  <a:pt x="2145480" y="4697803"/>
                  <a:pt x="2148319" y="4657360"/>
                  <a:pt x="2166383" y="4604206"/>
                </a:cubicBezTo>
                <a:cubicBezTo>
                  <a:pt x="2184254" y="4551629"/>
                  <a:pt x="2208900" y="4511619"/>
                  <a:pt x="2240325" y="4484175"/>
                </a:cubicBezTo>
                <a:cubicBezTo>
                  <a:pt x="2271750" y="4456731"/>
                  <a:pt x="2306673" y="4443010"/>
                  <a:pt x="2345094" y="4443010"/>
                </a:cubicBezTo>
                <a:cubicBezTo>
                  <a:pt x="2378894" y="4443010"/>
                  <a:pt x="2411953" y="4453266"/>
                  <a:pt x="2444272" y="4473775"/>
                </a:cubicBezTo>
                <a:lnTo>
                  <a:pt x="2498673" y="4392744"/>
                </a:lnTo>
                <a:cubicBezTo>
                  <a:pt x="2468404" y="4368768"/>
                  <a:pt x="2425392" y="4356779"/>
                  <a:pt x="2369638" y="4356779"/>
                </a:cubicBezTo>
                <a:close/>
                <a:moveTo>
                  <a:pt x="7189182" y="4350836"/>
                </a:moveTo>
                <a:cubicBezTo>
                  <a:pt x="7120653" y="4351120"/>
                  <a:pt x="7059062" y="4373360"/>
                  <a:pt x="7004408" y="4417555"/>
                </a:cubicBezTo>
                <a:cubicBezTo>
                  <a:pt x="6949754" y="4461750"/>
                  <a:pt x="6909734" y="4521200"/>
                  <a:pt x="6884350" y="4595904"/>
                </a:cubicBezTo>
                <a:cubicBezTo>
                  <a:pt x="6858283" y="4672604"/>
                  <a:pt x="6858888" y="4732695"/>
                  <a:pt x="6886167" y="4776177"/>
                </a:cubicBezTo>
                <a:cubicBezTo>
                  <a:pt x="6913446" y="4819660"/>
                  <a:pt x="6964865" y="4841401"/>
                  <a:pt x="7040424" y="4841401"/>
                </a:cubicBezTo>
                <a:cubicBezTo>
                  <a:pt x="7105434" y="4841401"/>
                  <a:pt x="7166405" y="4826859"/>
                  <a:pt x="7223337" y="4797776"/>
                </a:cubicBezTo>
                <a:lnTo>
                  <a:pt x="7234544" y="4718225"/>
                </a:lnTo>
                <a:cubicBezTo>
                  <a:pt x="7178106" y="4745027"/>
                  <a:pt x="7124226" y="4758428"/>
                  <a:pt x="7072903" y="4758428"/>
                </a:cubicBezTo>
                <a:cubicBezTo>
                  <a:pt x="7032699" y="4758428"/>
                  <a:pt x="7005215" y="4746381"/>
                  <a:pt x="6990451" y="4722287"/>
                </a:cubicBezTo>
                <a:cubicBezTo>
                  <a:pt x="6975686" y="4698194"/>
                  <a:pt x="6975194" y="4664193"/>
                  <a:pt x="6988975" y="4620283"/>
                </a:cubicBezTo>
                <a:lnTo>
                  <a:pt x="7301619" y="4620283"/>
                </a:lnTo>
                <a:cubicBezTo>
                  <a:pt x="7303365" y="4615150"/>
                  <a:pt x="7306151" y="4607167"/>
                  <a:pt x="7309976" y="4596331"/>
                </a:cubicBezTo>
                <a:cubicBezTo>
                  <a:pt x="7313800" y="4585497"/>
                  <a:pt x="7316535" y="4577656"/>
                  <a:pt x="7318179" y="4572809"/>
                </a:cubicBezTo>
                <a:cubicBezTo>
                  <a:pt x="7340954" y="4505803"/>
                  <a:pt x="7341329" y="4452056"/>
                  <a:pt x="7319305" y="4411568"/>
                </a:cubicBezTo>
                <a:cubicBezTo>
                  <a:pt x="7297280" y="4371079"/>
                  <a:pt x="7253907" y="4350836"/>
                  <a:pt x="7189182" y="4350836"/>
                </a:cubicBezTo>
                <a:close/>
                <a:moveTo>
                  <a:pt x="9818947" y="4238915"/>
                </a:moveTo>
                <a:lnTo>
                  <a:pt x="9749466" y="4239349"/>
                </a:lnTo>
                <a:lnTo>
                  <a:pt x="9669179" y="4368479"/>
                </a:lnTo>
                <a:lnTo>
                  <a:pt x="9585217" y="4375845"/>
                </a:lnTo>
                <a:lnTo>
                  <a:pt x="9559969" y="4437377"/>
                </a:lnTo>
                <a:lnTo>
                  <a:pt x="9637967" y="4437377"/>
                </a:lnTo>
                <a:lnTo>
                  <a:pt x="9561540" y="4662271"/>
                </a:lnTo>
                <a:cubicBezTo>
                  <a:pt x="9550346" y="4695204"/>
                  <a:pt x="9543472" y="4722863"/>
                  <a:pt x="9540919" y="4745252"/>
                </a:cubicBezTo>
                <a:cubicBezTo>
                  <a:pt x="9538367" y="4767641"/>
                  <a:pt x="9540360" y="4787068"/>
                  <a:pt x="9546899" y="4803534"/>
                </a:cubicBezTo>
                <a:cubicBezTo>
                  <a:pt x="9553438" y="4820001"/>
                  <a:pt x="9566166" y="4832061"/>
                  <a:pt x="9585085" y="4839717"/>
                </a:cubicBezTo>
                <a:cubicBezTo>
                  <a:pt x="9604005" y="4847372"/>
                  <a:pt x="9629641" y="4851200"/>
                  <a:pt x="9661996" y="4851200"/>
                </a:cubicBezTo>
                <a:cubicBezTo>
                  <a:pt x="9670085" y="4851200"/>
                  <a:pt x="9678898" y="4850766"/>
                  <a:pt x="9688436" y="4849900"/>
                </a:cubicBezTo>
                <a:cubicBezTo>
                  <a:pt x="9697974" y="4849033"/>
                  <a:pt x="9705876" y="4848094"/>
                  <a:pt x="9712140" y="4847083"/>
                </a:cubicBezTo>
                <a:cubicBezTo>
                  <a:pt x="9718404" y="4846072"/>
                  <a:pt x="9725008" y="4844916"/>
                  <a:pt x="9731950" y="4843617"/>
                </a:cubicBezTo>
                <a:cubicBezTo>
                  <a:pt x="9738893" y="4842317"/>
                  <a:pt x="9742652" y="4841666"/>
                  <a:pt x="9743231" y="4841666"/>
                </a:cubicBezTo>
                <a:lnTo>
                  <a:pt x="9767882" y="4760202"/>
                </a:lnTo>
                <a:cubicBezTo>
                  <a:pt x="9748127" y="4763091"/>
                  <a:pt x="9730014" y="4764535"/>
                  <a:pt x="9713547" y="4764535"/>
                </a:cubicBezTo>
                <a:cubicBezTo>
                  <a:pt x="9685526" y="4764535"/>
                  <a:pt x="9668917" y="4756880"/>
                  <a:pt x="9663719" y="4741569"/>
                </a:cubicBezTo>
                <a:cubicBezTo>
                  <a:pt x="9658521" y="4726259"/>
                  <a:pt x="9662059" y="4700547"/>
                  <a:pt x="9674332" y="4664437"/>
                </a:cubicBezTo>
                <a:lnTo>
                  <a:pt x="9751498" y="4437377"/>
                </a:lnTo>
                <a:lnTo>
                  <a:pt x="9869794" y="4437377"/>
                </a:lnTo>
                <a:lnTo>
                  <a:pt x="9893208" y="4368479"/>
                </a:lnTo>
                <a:lnTo>
                  <a:pt x="9774911" y="4368479"/>
                </a:lnTo>
                <a:close/>
                <a:moveTo>
                  <a:pt x="6568826" y="4238915"/>
                </a:moveTo>
                <a:lnTo>
                  <a:pt x="6499347" y="4239349"/>
                </a:lnTo>
                <a:lnTo>
                  <a:pt x="6419060" y="4368479"/>
                </a:lnTo>
                <a:lnTo>
                  <a:pt x="6335097" y="4375845"/>
                </a:lnTo>
                <a:lnTo>
                  <a:pt x="6309849" y="4437377"/>
                </a:lnTo>
                <a:lnTo>
                  <a:pt x="6387847" y="4437377"/>
                </a:lnTo>
                <a:lnTo>
                  <a:pt x="6311419" y="4662271"/>
                </a:lnTo>
                <a:cubicBezTo>
                  <a:pt x="6300226" y="4695204"/>
                  <a:pt x="6293353" y="4722863"/>
                  <a:pt x="6290801" y="4745252"/>
                </a:cubicBezTo>
                <a:cubicBezTo>
                  <a:pt x="6288248" y="4767641"/>
                  <a:pt x="6290241" y="4787068"/>
                  <a:pt x="6296778" y="4803534"/>
                </a:cubicBezTo>
                <a:cubicBezTo>
                  <a:pt x="6303317" y="4820001"/>
                  <a:pt x="6316045" y="4832061"/>
                  <a:pt x="6334965" y="4839717"/>
                </a:cubicBezTo>
                <a:cubicBezTo>
                  <a:pt x="6353884" y="4847372"/>
                  <a:pt x="6379521" y="4851200"/>
                  <a:pt x="6411876" y="4851200"/>
                </a:cubicBezTo>
                <a:cubicBezTo>
                  <a:pt x="6419965" y="4851200"/>
                  <a:pt x="6428777" y="4850766"/>
                  <a:pt x="6438316" y="4849900"/>
                </a:cubicBezTo>
                <a:cubicBezTo>
                  <a:pt x="6447854" y="4849033"/>
                  <a:pt x="6455756" y="4848094"/>
                  <a:pt x="6462020" y="4847083"/>
                </a:cubicBezTo>
                <a:cubicBezTo>
                  <a:pt x="6468285" y="4846072"/>
                  <a:pt x="6474888" y="4844916"/>
                  <a:pt x="6481831" y="4843617"/>
                </a:cubicBezTo>
                <a:cubicBezTo>
                  <a:pt x="6488773" y="4842317"/>
                  <a:pt x="6492533" y="4841666"/>
                  <a:pt x="6493111" y="4841666"/>
                </a:cubicBezTo>
                <a:lnTo>
                  <a:pt x="6517763" y="4760202"/>
                </a:lnTo>
                <a:cubicBezTo>
                  <a:pt x="6498006" y="4763091"/>
                  <a:pt x="6479894" y="4764535"/>
                  <a:pt x="6463428" y="4764535"/>
                </a:cubicBezTo>
                <a:cubicBezTo>
                  <a:pt x="6435407" y="4764535"/>
                  <a:pt x="6418797" y="4756880"/>
                  <a:pt x="6413599" y="4741569"/>
                </a:cubicBezTo>
                <a:cubicBezTo>
                  <a:pt x="6408402" y="4726259"/>
                  <a:pt x="6411939" y="4700547"/>
                  <a:pt x="6424212" y="4664437"/>
                </a:cubicBezTo>
                <a:lnTo>
                  <a:pt x="6501377" y="4437377"/>
                </a:lnTo>
                <a:lnTo>
                  <a:pt x="6619674" y="4437377"/>
                </a:lnTo>
                <a:lnTo>
                  <a:pt x="6643088" y="4368479"/>
                </a:lnTo>
                <a:lnTo>
                  <a:pt x="6524791" y="4368479"/>
                </a:lnTo>
                <a:close/>
                <a:moveTo>
                  <a:pt x="5185798" y="4238915"/>
                </a:moveTo>
                <a:lnTo>
                  <a:pt x="5116317" y="4239349"/>
                </a:lnTo>
                <a:lnTo>
                  <a:pt x="5036031" y="4368479"/>
                </a:lnTo>
                <a:lnTo>
                  <a:pt x="4952068" y="4375845"/>
                </a:lnTo>
                <a:lnTo>
                  <a:pt x="4926820" y="4437377"/>
                </a:lnTo>
                <a:lnTo>
                  <a:pt x="5004818" y="4437377"/>
                </a:lnTo>
                <a:lnTo>
                  <a:pt x="4928391" y="4662271"/>
                </a:lnTo>
                <a:cubicBezTo>
                  <a:pt x="4917197" y="4695204"/>
                  <a:pt x="4910323" y="4722863"/>
                  <a:pt x="4907771" y="4745252"/>
                </a:cubicBezTo>
                <a:cubicBezTo>
                  <a:pt x="4905218" y="4767641"/>
                  <a:pt x="4907211" y="4787068"/>
                  <a:pt x="4913748" y="4803534"/>
                </a:cubicBezTo>
                <a:cubicBezTo>
                  <a:pt x="4920287" y="4820001"/>
                  <a:pt x="4933017" y="4832061"/>
                  <a:pt x="4951936" y="4839717"/>
                </a:cubicBezTo>
                <a:cubicBezTo>
                  <a:pt x="4970854" y="4847372"/>
                  <a:pt x="4996492" y="4851200"/>
                  <a:pt x="5028846" y="4851200"/>
                </a:cubicBezTo>
                <a:cubicBezTo>
                  <a:pt x="5036935" y="4851200"/>
                  <a:pt x="5045749" y="4850766"/>
                  <a:pt x="5055287" y="4849900"/>
                </a:cubicBezTo>
                <a:cubicBezTo>
                  <a:pt x="5064824" y="4849033"/>
                  <a:pt x="5072727" y="4848094"/>
                  <a:pt x="5078991" y="4847083"/>
                </a:cubicBezTo>
                <a:cubicBezTo>
                  <a:pt x="5085255" y="4846072"/>
                  <a:pt x="5091860" y="4844916"/>
                  <a:pt x="5098801" y="4843617"/>
                </a:cubicBezTo>
                <a:cubicBezTo>
                  <a:pt x="5105744" y="4842317"/>
                  <a:pt x="5109503" y="4841666"/>
                  <a:pt x="5110081" y="4841666"/>
                </a:cubicBezTo>
                <a:lnTo>
                  <a:pt x="5134733" y="4760202"/>
                </a:lnTo>
                <a:cubicBezTo>
                  <a:pt x="5114976" y="4763091"/>
                  <a:pt x="5096865" y="4764535"/>
                  <a:pt x="5080398" y="4764535"/>
                </a:cubicBezTo>
                <a:cubicBezTo>
                  <a:pt x="5052378" y="4764535"/>
                  <a:pt x="5035768" y="4756880"/>
                  <a:pt x="5030570" y="4741569"/>
                </a:cubicBezTo>
                <a:cubicBezTo>
                  <a:pt x="5025372" y="4726259"/>
                  <a:pt x="5028911" y="4700547"/>
                  <a:pt x="5041183" y="4664437"/>
                </a:cubicBezTo>
                <a:lnTo>
                  <a:pt x="5118349" y="4437377"/>
                </a:lnTo>
                <a:lnTo>
                  <a:pt x="5236644" y="4437377"/>
                </a:lnTo>
                <a:lnTo>
                  <a:pt x="5260058" y="4368479"/>
                </a:lnTo>
                <a:lnTo>
                  <a:pt x="5141761" y="4368479"/>
                </a:lnTo>
                <a:close/>
                <a:moveTo>
                  <a:pt x="3272606" y="4238915"/>
                </a:moveTo>
                <a:lnTo>
                  <a:pt x="3203127" y="4239349"/>
                </a:lnTo>
                <a:lnTo>
                  <a:pt x="3122841" y="4368479"/>
                </a:lnTo>
                <a:lnTo>
                  <a:pt x="3038878" y="4375845"/>
                </a:lnTo>
                <a:lnTo>
                  <a:pt x="3013629" y="4437377"/>
                </a:lnTo>
                <a:lnTo>
                  <a:pt x="3091627" y="4437377"/>
                </a:lnTo>
                <a:lnTo>
                  <a:pt x="3015201" y="4662271"/>
                </a:lnTo>
                <a:cubicBezTo>
                  <a:pt x="3004006" y="4695204"/>
                  <a:pt x="2997133" y="4722863"/>
                  <a:pt x="2994579" y="4745252"/>
                </a:cubicBezTo>
                <a:cubicBezTo>
                  <a:pt x="2992028" y="4767641"/>
                  <a:pt x="2994021" y="4787068"/>
                  <a:pt x="3000558" y="4803534"/>
                </a:cubicBezTo>
                <a:cubicBezTo>
                  <a:pt x="3007097" y="4820001"/>
                  <a:pt x="3019825" y="4832061"/>
                  <a:pt x="3038746" y="4839717"/>
                </a:cubicBezTo>
                <a:cubicBezTo>
                  <a:pt x="3057665" y="4847372"/>
                  <a:pt x="3083302" y="4851200"/>
                  <a:pt x="3115657" y="4851200"/>
                </a:cubicBezTo>
                <a:cubicBezTo>
                  <a:pt x="3123745" y="4851200"/>
                  <a:pt x="3132558" y="4850766"/>
                  <a:pt x="3142096" y="4849900"/>
                </a:cubicBezTo>
                <a:cubicBezTo>
                  <a:pt x="3151634" y="4849033"/>
                  <a:pt x="3159535" y="4848094"/>
                  <a:pt x="3165801" y="4847083"/>
                </a:cubicBezTo>
                <a:cubicBezTo>
                  <a:pt x="3172065" y="4846072"/>
                  <a:pt x="3178669" y="4844916"/>
                  <a:pt x="3185611" y="4843617"/>
                </a:cubicBezTo>
                <a:cubicBezTo>
                  <a:pt x="3192554" y="4842317"/>
                  <a:pt x="3196313" y="4841666"/>
                  <a:pt x="3196892" y="4841666"/>
                </a:cubicBezTo>
                <a:lnTo>
                  <a:pt x="3221543" y="4760202"/>
                </a:lnTo>
                <a:cubicBezTo>
                  <a:pt x="3201786" y="4763091"/>
                  <a:pt x="3183675" y="4764535"/>
                  <a:pt x="3167209" y="4764535"/>
                </a:cubicBezTo>
                <a:cubicBezTo>
                  <a:pt x="3139187" y="4764535"/>
                  <a:pt x="3122577" y="4756880"/>
                  <a:pt x="3117380" y="4741569"/>
                </a:cubicBezTo>
                <a:cubicBezTo>
                  <a:pt x="3112182" y="4726259"/>
                  <a:pt x="3115720" y="4700547"/>
                  <a:pt x="3127993" y="4664437"/>
                </a:cubicBezTo>
                <a:lnTo>
                  <a:pt x="3205157" y="4437377"/>
                </a:lnTo>
                <a:lnTo>
                  <a:pt x="3323455" y="4437377"/>
                </a:lnTo>
                <a:lnTo>
                  <a:pt x="3346867" y="4368479"/>
                </a:lnTo>
                <a:lnTo>
                  <a:pt x="3228570" y="4368479"/>
                </a:lnTo>
                <a:close/>
                <a:moveTo>
                  <a:pt x="11498843" y="4212916"/>
                </a:moveTo>
                <a:lnTo>
                  <a:pt x="11455253" y="4341179"/>
                </a:lnTo>
                <a:lnTo>
                  <a:pt x="11387086" y="4650138"/>
                </a:lnTo>
                <a:lnTo>
                  <a:pt x="11415686" y="4650138"/>
                </a:lnTo>
                <a:lnTo>
                  <a:pt x="11559684" y="4341179"/>
                </a:lnTo>
                <a:lnTo>
                  <a:pt x="11603273" y="4212916"/>
                </a:lnTo>
                <a:close/>
                <a:moveTo>
                  <a:pt x="676280" y="4209883"/>
                </a:moveTo>
                <a:lnTo>
                  <a:pt x="460538" y="4844699"/>
                </a:lnTo>
                <a:lnTo>
                  <a:pt x="846196" y="4844699"/>
                </a:lnTo>
                <a:lnTo>
                  <a:pt x="881904" y="4751102"/>
                </a:lnTo>
                <a:lnTo>
                  <a:pt x="609777" y="4751102"/>
                </a:lnTo>
                <a:lnTo>
                  <a:pt x="674722" y="4560007"/>
                </a:lnTo>
                <a:lnTo>
                  <a:pt x="924316" y="4560007"/>
                </a:lnTo>
                <a:lnTo>
                  <a:pt x="955975" y="4466843"/>
                </a:lnTo>
                <a:lnTo>
                  <a:pt x="706381" y="4466843"/>
                </a:lnTo>
                <a:lnTo>
                  <a:pt x="762050" y="4303047"/>
                </a:lnTo>
                <a:lnTo>
                  <a:pt x="1024643" y="4303047"/>
                </a:lnTo>
                <a:lnTo>
                  <a:pt x="1061070" y="4209883"/>
                </a:lnTo>
                <a:close/>
                <a:moveTo>
                  <a:pt x="8369559" y="4202083"/>
                </a:moveTo>
                <a:lnTo>
                  <a:pt x="8336572" y="4299147"/>
                </a:lnTo>
                <a:lnTo>
                  <a:pt x="8450536" y="4299147"/>
                </a:lnTo>
                <a:lnTo>
                  <a:pt x="8483523" y="4202083"/>
                </a:lnTo>
                <a:close/>
                <a:moveTo>
                  <a:pt x="3494380" y="4202083"/>
                </a:moveTo>
                <a:lnTo>
                  <a:pt x="3461394" y="4299147"/>
                </a:lnTo>
                <a:lnTo>
                  <a:pt x="3575358" y="4299147"/>
                </a:lnTo>
                <a:lnTo>
                  <a:pt x="3608344" y="4202083"/>
                </a:lnTo>
                <a:close/>
                <a:moveTo>
                  <a:pt x="9269806" y="4185616"/>
                </a:moveTo>
                <a:lnTo>
                  <a:pt x="9153770" y="4192983"/>
                </a:lnTo>
                <a:lnTo>
                  <a:pt x="8932289" y="4844699"/>
                </a:lnTo>
                <a:lnTo>
                  <a:pt x="9045818" y="4844699"/>
                </a:lnTo>
                <a:lnTo>
                  <a:pt x="9123722" y="4615472"/>
                </a:lnTo>
                <a:cubicBezTo>
                  <a:pt x="9138251" y="4572718"/>
                  <a:pt x="9153500" y="4538052"/>
                  <a:pt x="9169465" y="4511475"/>
                </a:cubicBezTo>
                <a:cubicBezTo>
                  <a:pt x="9186157" y="4491252"/>
                  <a:pt x="9206509" y="4474714"/>
                  <a:pt x="9230522" y="4461859"/>
                </a:cubicBezTo>
                <a:cubicBezTo>
                  <a:pt x="9254536" y="4449004"/>
                  <a:pt x="9279253" y="4442577"/>
                  <a:pt x="9304674" y="4442577"/>
                </a:cubicBezTo>
                <a:cubicBezTo>
                  <a:pt x="9334430" y="4442577"/>
                  <a:pt x="9352425" y="4451676"/>
                  <a:pt x="9358664" y="4469875"/>
                </a:cubicBezTo>
                <a:cubicBezTo>
                  <a:pt x="9364901" y="4488075"/>
                  <a:pt x="9361391" y="4516675"/>
                  <a:pt x="9348134" y="4555674"/>
                </a:cubicBezTo>
                <a:lnTo>
                  <a:pt x="9249914" y="4844699"/>
                </a:lnTo>
                <a:lnTo>
                  <a:pt x="9363443" y="4844699"/>
                </a:lnTo>
                <a:lnTo>
                  <a:pt x="9465938" y="4543107"/>
                </a:lnTo>
                <a:cubicBezTo>
                  <a:pt x="9487437" y="4479842"/>
                  <a:pt x="9488705" y="4432972"/>
                  <a:pt x="9469743" y="4402494"/>
                </a:cubicBezTo>
                <a:cubicBezTo>
                  <a:pt x="9450781" y="4372017"/>
                  <a:pt x="9414723" y="4356779"/>
                  <a:pt x="9361568" y="4356779"/>
                </a:cubicBezTo>
                <a:cubicBezTo>
                  <a:pt x="9297726" y="4356779"/>
                  <a:pt x="9239225" y="4379312"/>
                  <a:pt x="9186066" y="4424377"/>
                </a:cubicBezTo>
                <a:cubicBezTo>
                  <a:pt x="9186261" y="4423800"/>
                  <a:pt x="9191921" y="4408416"/>
                  <a:pt x="9203047" y="4378228"/>
                </a:cubicBezTo>
                <a:cubicBezTo>
                  <a:pt x="9214174" y="4348041"/>
                  <a:pt x="9220865" y="4329624"/>
                  <a:pt x="9223122" y="4322979"/>
                </a:cubicBezTo>
                <a:close/>
                <a:moveTo>
                  <a:pt x="8187734" y="4185616"/>
                </a:moveTo>
                <a:lnTo>
                  <a:pt x="8071697" y="4192983"/>
                </a:lnTo>
                <a:lnTo>
                  <a:pt x="7913982" y="4657071"/>
                </a:lnTo>
                <a:cubicBezTo>
                  <a:pt x="7902300" y="4691448"/>
                  <a:pt x="7894988" y="4720192"/>
                  <a:pt x="7892045" y="4743303"/>
                </a:cubicBezTo>
                <a:cubicBezTo>
                  <a:pt x="7889101" y="4766413"/>
                  <a:pt x="7890993" y="4786346"/>
                  <a:pt x="7897722" y="4803101"/>
                </a:cubicBezTo>
                <a:cubicBezTo>
                  <a:pt x="7904450" y="4819856"/>
                  <a:pt x="7917273" y="4832061"/>
                  <a:pt x="7936193" y="4839717"/>
                </a:cubicBezTo>
                <a:cubicBezTo>
                  <a:pt x="7955111" y="4847372"/>
                  <a:pt x="7980894" y="4851200"/>
                  <a:pt x="8013537" y="4851200"/>
                </a:cubicBezTo>
                <a:cubicBezTo>
                  <a:pt x="8021626" y="4851200"/>
                  <a:pt x="8030608" y="4850694"/>
                  <a:pt x="8040484" y="4849683"/>
                </a:cubicBezTo>
                <a:cubicBezTo>
                  <a:pt x="8050360" y="4848672"/>
                  <a:pt x="8058576" y="4847660"/>
                  <a:pt x="8065129" y="4846650"/>
                </a:cubicBezTo>
                <a:cubicBezTo>
                  <a:pt x="8071684" y="4845638"/>
                  <a:pt x="8078600" y="4844410"/>
                  <a:pt x="8085882" y="4842967"/>
                </a:cubicBezTo>
                <a:cubicBezTo>
                  <a:pt x="8093163" y="4841522"/>
                  <a:pt x="8096946" y="4840800"/>
                  <a:pt x="8097237" y="4840800"/>
                </a:cubicBezTo>
                <a:lnTo>
                  <a:pt x="8121739" y="4759768"/>
                </a:lnTo>
                <a:cubicBezTo>
                  <a:pt x="8098416" y="4762946"/>
                  <a:pt x="8079533" y="4764535"/>
                  <a:pt x="8065089" y="4764535"/>
                </a:cubicBezTo>
                <a:cubicBezTo>
                  <a:pt x="8035913" y="4764535"/>
                  <a:pt x="8018846" y="4756952"/>
                  <a:pt x="8013889" y="4741785"/>
                </a:cubicBezTo>
                <a:cubicBezTo>
                  <a:pt x="8008933" y="4726619"/>
                  <a:pt x="8013720" y="4697659"/>
                  <a:pt x="8028250" y="4654905"/>
                </a:cubicBezTo>
                <a:close/>
                <a:moveTo>
                  <a:pt x="5524100" y="4185616"/>
                </a:moveTo>
                <a:lnTo>
                  <a:pt x="5408065" y="4192983"/>
                </a:lnTo>
                <a:lnTo>
                  <a:pt x="5186583" y="4844699"/>
                </a:lnTo>
                <a:lnTo>
                  <a:pt x="5300114" y="4844699"/>
                </a:lnTo>
                <a:lnTo>
                  <a:pt x="5378016" y="4615472"/>
                </a:lnTo>
                <a:cubicBezTo>
                  <a:pt x="5392547" y="4572718"/>
                  <a:pt x="5407794" y="4538052"/>
                  <a:pt x="5423759" y="4511475"/>
                </a:cubicBezTo>
                <a:cubicBezTo>
                  <a:pt x="5440452" y="4491252"/>
                  <a:pt x="5460804" y="4474714"/>
                  <a:pt x="5484818" y="4461859"/>
                </a:cubicBezTo>
                <a:cubicBezTo>
                  <a:pt x="5508830" y="4449004"/>
                  <a:pt x="5533548" y="4442577"/>
                  <a:pt x="5558970" y="4442577"/>
                </a:cubicBezTo>
                <a:cubicBezTo>
                  <a:pt x="5588724" y="4442577"/>
                  <a:pt x="5606720" y="4451676"/>
                  <a:pt x="5612958" y="4469875"/>
                </a:cubicBezTo>
                <a:cubicBezTo>
                  <a:pt x="5619197" y="4488075"/>
                  <a:pt x="5615688" y="4516675"/>
                  <a:pt x="5602430" y="4555674"/>
                </a:cubicBezTo>
                <a:lnTo>
                  <a:pt x="5504208" y="4844699"/>
                </a:lnTo>
                <a:lnTo>
                  <a:pt x="5617739" y="4844699"/>
                </a:lnTo>
                <a:lnTo>
                  <a:pt x="5720234" y="4543107"/>
                </a:lnTo>
                <a:cubicBezTo>
                  <a:pt x="5741732" y="4479842"/>
                  <a:pt x="5743001" y="4432972"/>
                  <a:pt x="5724038" y="4402494"/>
                </a:cubicBezTo>
                <a:cubicBezTo>
                  <a:pt x="5705076" y="4372017"/>
                  <a:pt x="5669017" y="4356779"/>
                  <a:pt x="5615863" y="4356779"/>
                </a:cubicBezTo>
                <a:cubicBezTo>
                  <a:pt x="5552020" y="4356779"/>
                  <a:pt x="5493520" y="4379312"/>
                  <a:pt x="5440362" y="4424377"/>
                </a:cubicBezTo>
                <a:cubicBezTo>
                  <a:pt x="5440555" y="4423800"/>
                  <a:pt x="5446216" y="4408416"/>
                  <a:pt x="5457341" y="4378228"/>
                </a:cubicBezTo>
                <a:cubicBezTo>
                  <a:pt x="5468468" y="4348041"/>
                  <a:pt x="5475160" y="4329624"/>
                  <a:pt x="5477416" y="4322979"/>
                </a:cubicBezTo>
                <a:close/>
                <a:moveTo>
                  <a:pt x="1598701" y="4185616"/>
                </a:moveTo>
                <a:lnTo>
                  <a:pt x="1482665" y="4192983"/>
                </a:lnTo>
                <a:lnTo>
                  <a:pt x="1430390" y="4346812"/>
                </a:lnTo>
                <a:cubicBezTo>
                  <a:pt x="1421456" y="4373101"/>
                  <a:pt x="1413623" y="4400400"/>
                  <a:pt x="1406888" y="4428710"/>
                </a:cubicBezTo>
                <a:cubicBezTo>
                  <a:pt x="1395165" y="4380755"/>
                  <a:pt x="1355506" y="4356779"/>
                  <a:pt x="1287907" y="4356779"/>
                </a:cubicBezTo>
                <a:cubicBezTo>
                  <a:pt x="1225798" y="4356779"/>
                  <a:pt x="1169416" y="4379239"/>
                  <a:pt x="1118759" y="4424160"/>
                </a:cubicBezTo>
                <a:cubicBezTo>
                  <a:pt x="1068104" y="4469082"/>
                  <a:pt x="1030209" y="4528519"/>
                  <a:pt x="1005077" y="4602472"/>
                </a:cubicBezTo>
                <a:cubicBezTo>
                  <a:pt x="979159" y="4678737"/>
                  <a:pt x="976210" y="4739691"/>
                  <a:pt x="996231" y="4785334"/>
                </a:cubicBezTo>
                <a:cubicBezTo>
                  <a:pt x="1016251" y="4830978"/>
                  <a:pt x="1057316" y="4853800"/>
                  <a:pt x="1119426" y="4853800"/>
                </a:cubicBezTo>
                <a:cubicBezTo>
                  <a:pt x="1136759" y="4853800"/>
                  <a:pt x="1153141" y="4852139"/>
                  <a:pt x="1168571" y="4848816"/>
                </a:cubicBezTo>
                <a:cubicBezTo>
                  <a:pt x="1184001" y="4845494"/>
                  <a:pt x="1197172" y="4841595"/>
                  <a:pt x="1208081" y="4837116"/>
                </a:cubicBezTo>
                <a:cubicBezTo>
                  <a:pt x="1218992" y="4832639"/>
                  <a:pt x="1229741" y="4826716"/>
                  <a:pt x="1240334" y="4819350"/>
                </a:cubicBezTo>
                <a:cubicBezTo>
                  <a:pt x="1250925" y="4811984"/>
                  <a:pt x="1259271" y="4805485"/>
                  <a:pt x="1265375" y="4799851"/>
                </a:cubicBezTo>
                <a:cubicBezTo>
                  <a:pt x="1271477" y="4794218"/>
                  <a:pt x="1278311" y="4787502"/>
                  <a:pt x="1285876" y="4779702"/>
                </a:cubicBezTo>
                <a:lnTo>
                  <a:pt x="1276351" y="4844699"/>
                </a:lnTo>
                <a:lnTo>
                  <a:pt x="1374714" y="4844699"/>
                </a:lnTo>
                <a:close/>
                <a:moveTo>
                  <a:pt x="9125283" y="2889355"/>
                </a:moveTo>
                <a:lnTo>
                  <a:pt x="9125283" y="3108875"/>
                </a:lnTo>
                <a:cubicBezTo>
                  <a:pt x="9105263" y="3151675"/>
                  <a:pt x="9071956" y="3188089"/>
                  <a:pt x="9025360" y="3218117"/>
                </a:cubicBezTo>
                <a:cubicBezTo>
                  <a:pt x="8978764" y="3248146"/>
                  <a:pt x="8924056" y="3263161"/>
                  <a:pt x="8861236" y="3263161"/>
                </a:cubicBezTo>
                <a:cubicBezTo>
                  <a:pt x="8808773" y="3263161"/>
                  <a:pt x="8768390" y="3250217"/>
                  <a:pt x="8740086" y="3224330"/>
                </a:cubicBezTo>
                <a:cubicBezTo>
                  <a:pt x="8711785" y="3198444"/>
                  <a:pt x="8697632" y="3161339"/>
                  <a:pt x="8697632" y="3113017"/>
                </a:cubicBezTo>
                <a:cubicBezTo>
                  <a:pt x="8697632" y="3042604"/>
                  <a:pt x="8723174" y="2991522"/>
                  <a:pt x="8774257" y="2959768"/>
                </a:cubicBezTo>
                <a:cubicBezTo>
                  <a:pt x="8825341" y="2928013"/>
                  <a:pt x="8905762" y="2907303"/>
                  <a:pt x="9015522" y="2897639"/>
                </a:cubicBezTo>
                <a:cubicBezTo>
                  <a:pt x="9018284" y="2897639"/>
                  <a:pt x="9036749" y="2896258"/>
                  <a:pt x="9070920" y="2893497"/>
                </a:cubicBezTo>
                <a:cubicBezTo>
                  <a:pt x="9105090" y="2890736"/>
                  <a:pt x="9123211" y="2889355"/>
                  <a:pt x="9125283" y="2889355"/>
                </a:cubicBezTo>
                <a:close/>
                <a:moveTo>
                  <a:pt x="7104942" y="2475166"/>
                </a:moveTo>
                <a:cubicBezTo>
                  <a:pt x="7198135" y="2475166"/>
                  <a:pt x="7268202" y="2507268"/>
                  <a:pt x="7315143" y="2571466"/>
                </a:cubicBezTo>
                <a:cubicBezTo>
                  <a:pt x="7362084" y="2635665"/>
                  <a:pt x="7385555" y="2737831"/>
                  <a:pt x="7385555" y="2877966"/>
                </a:cubicBezTo>
                <a:cubicBezTo>
                  <a:pt x="7382793" y="3125788"/>
                  <a:pt x="7290291" y="3249700"/>
                  <a:pt x="7108048" y="3249700"/>
                </a:cubicBezTo>
                <a:cubicBezTo>
                  <a:pt x="7024521" y="3249700"/>
                  <a:pt x="6958423" y="3216564"/>
                  <a:pt x="6909756" y="3150294"/>
                </a:cubicBezTo>
                <a:cubicBezTo>
                  <a:pt x="6861089" y="3084024"/>
                  <a:pt x="6836755" y="2987725"/>
                  <a:pt x="6836755" y="2861397"/>
                </a:cubicBezTo>
                <a:cubicBezTo>
                  <a:pt x="6836755" y="2734381"/>
                  <a:pt x="6861089" y="2638253"/>
                  <a:pt x="6909756" y="2573019"/>
                </a:cubicBezTo>
                <a:cubicBezTo>
                  <a:pt x="6958423" y="2507783"/>
                  <a:pt x="7023485" y="2475166"/>
                  <a:pt x="7104942" y="2475166"/>
                </a:cubicBezTo>
                <a:close/>
                <a:moveTo>
                  <a:pt x="5846484" y="2473096"/>
                </a:moveTo>
                <a:cubicBezTo>
                  <a:pt x="5939679" y="2473096"/>
                  <a:pt x="6009399" y="2506232"/>
                  <a:pt x="6055650" y="2572500"/>
                </a:cubicBezTo>
                <a:cubicBezTo>
                  <a:pt x="6101901" y="2638772"/>
                  <a:pt x="6125026" y="2735070"/>
                  <a:pt x="6125026" y="2861397"/>
                </a:cubicBezTo>
                <a:cubicBezTo>
                  <a:pt x="6125026" y="2986344"/>
                  <a:pt x="6101901" y="3082298"/>
                  <a:pt x="6055650" y="3149260"/>
                </a:cubicBezTo>
                <a:cubicBezTo>
                  <a:pt x="6009399" y="3216219"/>
                  <a:pt x="5940367" y="3249700"/>
                  <a:pt x="5848556" y="3249700"/>
                </a:cubicBezTo>
                <a:cubicBezTo>
                  <a:pt x="5756052" y="3249700"/>
                  <a:pt x="5686332" y="3216219"/>
                  <a:pt x="5639392" y="3149260"/>
                </a:cubicBezTo>
                <a:cubicBezTo>
                  <a:pt x="5592449" y="3082298"/>
                  <a:pt x="5568978" y="2986690"/>
                  <a:pt x="5568978" y="2862433"/>
                </a:cubicBezTo>
                <a:cubicBezTo>
                  <a:pt x="5568978" y="2736105"/>
                  <a:pt x="5592277" y="2639634"/>
                  <a:pt x="5638873" y="2573019"/>
                </a:cubicBezTo>
                <a:cubicBezTo>
                  <a:pt x="5685468" y="2506402"/>
                  <a:pt x="5754672" y="2473096"/>
                  <a:pt x="5846484" y="2473096"/>
                </a:cubicBezTo>
                <a:close/>
                <a:moveTo>
                  <a:pt x="7928908" y="2296029"/>
                </a:moveTo>
                <a:lnTo>
                  <a:pt x="7928908" y="3434013"/>
                </a:lnTo>
                <a:lnTo>
                  <a:pt x="8200202" y="3434013"/>
                </a:lnTo>
                <a:lnTo>
                  <a:pt x="8200202" y="2296029"/>
                </a:lnTo>
                <a:close/>
                <a:moveTo>
                  <a:pt x="10300992" y="2268072"/>
                </a:moveTo>
                <a:cubicBezTo>
                  <a:pt x="10258882" y="2268072"/>
                  <a:pt x="10219362" y="2271870"/>
                  <a:pt x="10182431" y="2279462"/>
                </a:cubicBezTo>
                <a:cubicBezTo>
                  <a:pt x="10145498" y="2287057"/>
                  <a:pt x="10114435" y="2296375"/>
                  <a:pt x="10089238" y="2307422"/>
                </a:cubicBezTo>
                <a:cubicBezTo>
                  <a:pt x="10064042" y="2318465"/>
                  <a:pt x="10040225" y="2332446"/>
                  <a:pt x="10017791" y="2349357"/>
                </a:cubicBezTo>
                <a:cubicBezTo>
                  <a:pt x="9995355" y="2366270"/>
                  <a:pt x="9977752" y="2381457"/>
                  <a:pt x="9964982" y="2394917"/>
                </a:cubicBezTo>
                <a:cubicBezTo>
                  <a:pt x="9952210" y="2408378"/>
                  <a:pt x="9938922" y="2423738"/>
                  <a:pt x="9925116" y="2440996"/>
                </a:cubicBezTo>
                <a:lnTo>
                  <a:pt x="9894053" y="2296029"/>
                </a:lnTo>
                <a:lnTo>
                  <a:pt x="9674532" y="2296029"/>
                </a:lnTo>
                <a:lnTo>
                  <a:pt x="9674532" y="3434013"/>
                </a:lnTo>
                <a:lnTo>
                  <a:pt x="9945826" y="3434013"/>
                </a:lnTo>
                <a:lnTo>
                  <a:pt x="9945826" y="2882107"/>
                </a:lnTo>
                <a:cubicBezTo>
                  <a:pt x="9945826" y="2784773"/>
                  <a:pt x="9953764" y="2701244"/>
                  <a:pt x="9969641" y="2631524"/>
                </a:cubicBezTo>
                <a:cubicBezTo>
                  <a:pt x="9991041" y="2584582"/>
                  <a:pt x="10022450" y="2546613"/>
                  <a:pt x="10063869" y="2517620"/>
                </a:cubicBezTo>
                <a:cubicBezTo>
                  <a:pt x="10105288" y="2488627"/>
                  <a:pt x="10154645" y="2474131"/>
                  <a:pt x="10211941" y="2474131"/>
                </a:cubicBezTo>
                <a:cubicBezTo>
                  <a:pt x="10282354" y="2474131"/>
                  <a:pt x="10331021" y="2498982"/>
                  <a:pt x="10357944" y="2548686"/>
                </a:cubicBezTo>
                <a:cubicBezTo>
                  <a:pt x="10384865" y="2598388"/>
                  <a:pt x="10398327" y="2673976"/>
                  <a:pt x="10398327" y="2775453"/>
                </a:cubicBezTo>
                <a:lnTo>
                  <a:pt x="10398327" y="3434013"/>
                </a:lnTo>
                <a:lnTo>
                  <a:pt x="10669620" y="3434013"/>
                </a:lnTo>
                <a:lnTo>
                  <a:pt x="10669620" y="2768205"/>
                </a:lnTo>
                <a:cubicBezTo>
                  <a:pt x="10676523" y="2708838"/>
                  <a:pt x="10689640" y="2658101"/>
                  <a:pt x="10708968" y="2615992"/>
                </a:cubicBezTo>
                <a:cubicBezTo>
                  <a:pt x="10755219" y="2520729"/>
                  <a:pt x="10831154" y="2473096"/>
                  <a:pt x="10936772" y="2473096"/>
                </a:cubicBezTo>
                <a:cubicBezTo>
                  <a:pt x="11005803" y="2473096"/>
                  <a:pt x="11052572" y="2497775"/>
                  <a:pt x="11077079" y="2547131"/>
                </a:cubicBezTo>
                <a:cubicBezTo>
                  <a:pt x="11101584" y="2596489"/>
                  <a:pt x="11113838" y="2676738"/>
                  <a:pt x="11113838" y="2787879"/>
                </a:cubicBezTo>
                <a:lnTo>
                  <a:pt x="11113838" y="3434013"/>
                </a:lnTo>
                <a:lnTo>
                  <a:pt x="11386166" y="3434013"/>
                </a:lnTo>
                <a:lnTo>
                  <a:pt x="11386166" y="2707112"/>
                </a:lnTo>
                <a:cubicBezTo>
                  <a:pt x="11386166" y="2562147"/>
                  <a:pt x="11355620" y="2452733"/>
                  <a:pt x="11294528" y="2378867"/>
                </a:cubicBezTo>
                <a:cubicBezTo>
                  <a:pt x="11233435" y="2305004"/>
                  <a:pt x="11137654" y="2268072"/>
                  <a:pt x="11007185" y="2268072"/>
                </a:cubicBezTo>
                <a:cubicBezTo>
                  <a:pt x="10927797" y="2268072"/>
                  <a:pt x="10855659" y="2283949"/>
                  <a:pt x="10790770" y="2315704"/>
                </a:cubicBezTo>
                <a:cubicBezTo>
                  <a:pt x="10725880" y="2347458"/>
                  <a:pt x="10673071" y="2392674"/>
                  <a:pt x="10632344" y="2451351"/>
                </a:cubicBezTo>
                <a:cubicBezTo>
                  <a:pt x="10610253" y="2402338"/>
                  <a:pt x="10572112" y="2359539"/>
                  <a:pt x="10517924" y="2322952"/>
                </a:cubicBezTo>
                <a:cubicBezTo>
                  <a:pt x="10463734" y="2286365"/>
                  <a:pt x="10391423" y="2268072"/>
                  <a:pt x="10300992" y="2268072"/>
                </a:cubicBezTo>
                <a:close/>
                <a:moveTo>
                  <a:pt x="8957536" y="2268072"/>
                </a:moveTo>
                <a:cubicBezTo>
                  <a:pt x="8801525" y="2268072"/>
                  <a:pt x="8656559" y="2296721"/>
                  <a:pt x="8522637" y="2354016"/>
                </a:cubicBezTo>
                <a:cubicBezTo>
                  <a:pt x="8523328" y="2355398"/>
                  <a:pt x="8534718" y="2386461"/>
                  <a:pt x="8556809" y="2447208"/>
                </a:cubicBezTo>
                <a:cubicBezTo>
                  <a:pt x="8578899" y="2507956"/>
                  <a:pt x="8590288" y="2539365"/>
                  <a:pt x="8590979" y="2541438"/>
                </a:cubicBezTo>
                <a:cubicBezTo>
                  <a:pt x="8726971" y="2489662"/>
                  <a:pt x="8841218" y="2463775"/>
                  <a:pt x="8933720" y="2463775"/>
                </a:cubicBezTo>
                <a:cubicBezTo>
                  <a:pt x="8998610" y="2463775"/>
                  <a:pt x="9046932" y="2479481"/>
                  <a:pt x="9078687" y="2510892"/>
                </a:cubicBezTo>
                <a:cubicBezTo>
                  <a:pt x="9110441" y="2542300"/>
                  <a:pt x="9126318" y="2592519"/>
                  <a:pt x="9126318" y="2661551"/>
                </a:cubicBezTo>
                <a:lnTo>
                  <a:pt x="9126318" y="2721608"/>
                </a:lnTo>
                <a:cubicBezTo>
                  <a:pt x="9108369" y="2723680"/>
                  <a:pt x="9083863" y="2726096"/>
                  <a:pt x="9052800" y="2728856"/>
                </a:cubicBezTo>
                <a:cubicBezTo>
                  <a:pt x="9021736" y="2731618"/>
                  <a:pt x="8993777" y="2734381"/>
                  <a:pt x="8968926" y="2737141"/>
                </a:cubicBezTo>
                <a:cubicBezTo>
                  <a:pt x="8944075" y="2739904"/>
                  <a:pt x="8920950" y="2742663"/>
                  <a:pt x="8899550" y="2745425"/>
                </a:cubicBezTo>
                <a:cubicBezTo>
                  <a:pt x="8743539" y="2760613"/>
                  <a:pt x="8626875" y="2796680"/>
                  <a:pt x="8549560" y="2853631"/>
                </a:cubicBezTo>
                <a:cubicBezTo>
                  <a:pt x="8472246" y="2910583"/>
                  <a:pt x="8433587" y="2998080"/>
                  <a:pt x="8433587" y="3116123"/>
                </a:cubicBezTo>
                <a:cubicBezTo>
                  <a:pt x="8433587" y="3225883"/>
                  <a:pt x="8466204" y="3309929"/>
                  <a:pt x="8531439" y="3368261"/>
                </a:cubicBezTo>
                <a:cubicBezTo>
                  <a:pt x="8596674" y="3426593"/>
                  <a:pt x="8682101" y="3455757"/>
                  <a:pt x="8787718" y="3455757"/>
                </a:cubicBezTo>
                <a:cubicBezTo>
                  <a:pt x="8865033" y="3455757"/>
                  <a:pt x="8930786" y="3442814"/>
                  <a:pt x="8984976" y="3416927"/>
                </a:cubicBezTo>
                <a:cubicBezTo>
                  <a:pt x="9039166" y="3391041"/>
                  <a:pt x="9094563" y="3350485"/>
                  <a:pt x="9151169" y="3295260"/>
                </a:cubicBezTo>
                <a:cubicBezTo>
                  <a:pt x="9151169" y="3298022"/>
                  <a:pt x="9158417" y="3321146"/>
                  <a:pt x="9172914" y="3364637"/>
                </a:cubicBezTo>
                <a:cubicBezTo>
                  <a:pt x="9187411" y="3408126"/>
                  <a:pt x="9195004" y="3431251"/>
                  <a:pt x="9195695" y="3434013"/>
                </a:cubicBezTo>
                <a:lnTo>
                  <a:pt x="9396576" y="3434013"/>
                </a:lnTo>
                <a:lnTo>
                  <a:pt x="9396576" y="2691581"/>
                </a:lnTo>
                <a:cubicBezTo>
                  <a:pt x="9396576" y="2542473"/>
                  <a:pt x="9361715" y="2434612"/>
                  <a:pt x="9291993" y="2367995"/>
                </a:cubicBezTo>
                <a:cubicBezTo>
                  <a:pt x="9222271" y="2301379"/>
                  <a:pt x="9110786" y="2268072"/>
                  <a:pt x="8957536" y="2268072"/>
                </a:cubicBezTo>
                <a:close/>
                <a:moveTo>
                  <a:pt x="5852698" y="2268072"/>
                </a:moveTo>
                <a:cubicBezTo>
                  <a:pt x="5676667" y="2268072"/>
                  <a:pt x="5540330" y="2321054"/>
                  <a:pt x="5443686" y="2427018"/>
                </a:cubicBezTo>
                <a:cubicBezTo>
                  <a:pt x="5347041" y="2532980"/>
                  <a:pt x="5298720" y="2677775"/>
                  <a:pt x="5298720" y="2861397"/>
                </a:cubicBezTo>
                <a:cubicBezTo>
                  <a:pt x="5298720" y="3039499"/>
                  <a:pt x="5347041" y="3183084"/>
                  <a:pt x="5443686" y="3292153"/>
                </a:cubicBezTo>
                <a:cubicBezTo>
                  <a:pt x="5540330" y="3401224"/>
                  <a:pt x="5672870" y="3455757"/>
                  <a:pt x="5841307" y="3455757"/>
                </a:cubicBezTo>
                <a:cubicBezTo>
                  <a:pt x="6016647" y="3455757"/>
                  <a:pt x="6152983" y="3402087"/>
                  <a:pt x="6250318" y="3294742"/>
                </a:cubicBezTo>
                <a:cubicBezTo>
                  <a:pt x="6347653" y="3187398"/>
                  <a:pt x="6396319" y="3042950"/>
                  <a:pt x="6396319" y="2861397"/>
                </a:cubicBezTo>
                <a:cubicBezTo>
                  <a:pt x="6396319" y="2681915"/>
                  <a:pt x="6348170" y="2538159"/>
                  <a:pt x="6251871" y="2430123"/>
                </a:cubicBezTo>
                <a:cubicBezTo>
                  <a:pt x="6155573" y="2322089"/>
                  <a:pt x="6022515" y="2268072"/>
                  <a:pt x="5852698" y="2268072"/>
                </a:cubicBezTo>
                <a:close/>
                <a:moveTo>
                  <a:pt x="4684956" y="2268072"/>
                </a:moveTo>
                <a:cubicBezTo>
                  <a:pt x="4543441" y="2268072"/>
                  <a:pt x="4414697" y="2325369"/>
                  <a:pt x="4298724" y="2439960"/>
                </a:cubicBezTo>
                <a:lnTo>
                  <a:pt x="4268696" y="2296029"/>
                </a:lnTo>
                <a:lnTo>
                  <a:pt x="4050213" y="2296029"/>
                </a:lnTo>
                <a:lnTo>
                  <a:pt x="4050213" y="3434013"/>
                </a:lnTo>
                <a:lnTo>
                  <a:pt x="4321504" y="3434013"/>
                </a:lnTo>
                <a:lnTo>
                  <a:pt x="4321504" y="2880036"/>
                </a:lnTo>
                <a:cubicBezTo>
                  <a:pt x="4321504" y="2768205"/>
                  <a:pt x="4328063" y="2685368"/>
                  <a:pt x="4341179" y="2631524"/>
                </a:cubicBezTo>
                <a:cubicBezTo>
                  <a:pt x="4363269" y="2585961"/>
                  <a:pt x="4398647" y="2548167"/>
                  <a:pt x="4447314" y="2518139"/>
                </a:cubicBezTo>
                <a:cubicBezTo>
                  <a:pt x="4495981" y="2488110"/>
                  <a:pt x="4549655" y="2473096"/>
                  <a:pt x="4608330" y="2473096"/>
                </a:cubicBezTo>
                <a:cubicBezTo>
                  <a:pt x="4683575" y="2473096"/>
                  <a:pt x="4735693" y="2495875"/>
                  <a:pt x="4764686" y="2541438"/>
                </a:cubicBezTo>
                <a:cubicBezTo>
                  <a:pt x="4793679" y="2586997"/>
                  <a:pt x="4808521" y="2655684"/>
                  <a:pt x="4809212" y="2747496"/>
                </a:cubicBezTo>
                <a:lnTo>
                  <a:pt x="4809212" y="3434013"/>
                </a:lnTo>
                <a:lnTo>
                  <a:pt x="5081541" y="3434013"/>
                </a:lnTo>
                <a:lnTo>
                  <a:pt x="5081541" y="2714360"/>
                </a:lnTo>
                <a:cubicBezTo>
                  <a:pt x="5081541" y="2569395"/>
                  <a:pt x="5048579" y="2458771"/>
                  <a:pt x="4982653" y="2382491"/>
                </a:cubicBezTo>
                <a:cubicBezTo>
                  <a:pt x="4916728" y="2306213"/>
                  <a:pt x="4817496" y="2268072"/>
                  <a:pt x="4684956" y="2268072"/>
                </a:cubicBezTo>
                <a:close/>
                <a:moveTo>
                  <a:pt x="7928908" y="1898409"/>
                </a:moveTo>
                <a:lnTo>
                  <a:pt x="7928908" y="2130355"/>
                </a:lnTo>
                <a:lnTo>
                  <a:pt x="8201236" y="2130355"/>
                </a:lnTo>
                <a:lnTo>
                  <a:pt x="8201236" y="1898409"/>
                </a:lnTo>
                <a:close/>
                <a:moveTo>
                  <a:pt x="7646494" y="1859061"/>
                </a:moveTo>
                <a:lnTo>
                  <a:pt x="7375201" y="1876664"/>
                </a:lnTo>
                <a:lnTo>
                  <a:pt x="7375201" y="2244256"/>
                </a:lnTo>
                <a:cubicBezTo>
                  <a:pt x="7375201" y="2307074"/>
                  <a:pt x="7378652" y="2372309"/>
                  <a:pt x="7385555" y="2439960"/>
                </a:cubicBezTo>
                <a:cubicBezTo>
                  <a:pt x="7318594" y="2325369"/>
                  <a:pt x="7204347" y="2268072"/>
                  <a:pt x="7042814" y="2268072"/>
                </a:cubicBezTo>
                <a:cubicBezTo>
                  <a:pt x="6894396" y="2268072"/>
                  <a:pt x="6777906" y="2321745"/>
                  <a:pt x="6693343" y="2429088"/>
                </a:cubicBezTo>
                <a:cubicBezTo>
                  <a:pt x="6608779" y="2536432"/>
                  <a:pt x="6566497" y="2678464"/>
                  <a:pt x="6566497" y="2855185"/>
                </a:cubicBezTo>
                <a:cubicBezTo>
                  <a:pt x="6566497" y="3037428"/>
                  <a:pt x="6608951" y="3183084"/>
                  <a:pt x="6693861" y="3292153"/>
                </a:cubicBezTo>
                <a:cubicBezTo>
                  <a:pt x="6778769" y="3401224"/>
                  <a:pt x="6895432" y="3455757"/>
                  <a:pt x="7043849" y="3455757"/>
                </a:cubicBezTo>
                <a:cubicBezTo>
                  <a:pt x="7085269" y="3455757"/>
                  <a:pt x="7123063" y="3451789"/>
                  <a:pt x="7157234" y="3443850"/>
                </a:cubicBezTo>
                <a:cubicBezTo>
                  <a:pt x="7191404" y="3435911"/>
                  <a:pt x="7219707" y="3426593"/>
                  <a:pt x="7242142" y="3415893"/>
                </a:cubicBezTo>
                <a:cubicBezTo>
                  <a:pt x="7264578" y="3405192"/>
                  <a:pt x="7285460" y="3391041"/>
                  <a:pt x="7304788" y="3373439"/>
                </a:cubicBezTo>
                <a:cubicBezTo>
                  <a:pt x="7324117" y="3355835"/>
                  <a:pt x="7338786" y="3340303"/>
                  <a:pt x="7348796" y="3326842"/>
                </a:cubicBezTo>
                <a:cubicBezTo>
                  <a:pt x="7358805" y="3313381"/>
                  <a:pt x="7369678" y="3297331"/>
                  <a:pt x="7381413" y="3278692"/>
                </a:cubicBezTo>
                <a:lnTo>
                  <a:pt x="7411441" y="3434013"/>
                </a:lnTo>
                <a:lnTo>
                  <a:pt x="7646494" y="3434013"/>
                </a:lnTo>
                <a:close/>
                <a:moveTo>
                  <a:pt x="2231473" y="760654"/>
                </a:moveTo>
                <a:cubicBezTo>
                  <a:pt x="1358184" y="760654"/>
                  <a:pt x="650245" y="1468594"/>
                  <a:pt x="650245" y="2341884"/>
                </a:cubicBezTo>
                <a:cubicBezTo>
                  <a:pt x="650245" y="3215171"/>
                  <a:pt x="1358184" y="3923109"/>
                  <a:pt x="2231473" y="3923109"/>
                </a:cubicBezTo>
                <a:cubicBezTo>
                  <a:pt x="2286055" y="3923109"/>
                  <a:pt x="2339989" y="3920343"/>
                  <a:pt x="2393146" y="3914945"/>
                </a:cubicBezTo>
                <a:lnTo>
                  <a:pt x="2506036" y="3897716"/>
                </a:lnTo>
                <a:lnTo>
                  <a:pt x="2562722" y="3890974"/>
                </a:lnTo>
                <a:lnTo>
                  <a:pt x="2585730" y="3881835"/>
                </a:lnTo>
                <a:lnTo>
                  <a:pt x="2665156" y="3861413"/>
                </a:lnTo>
                <a:lnTo>
                  <a:pt x="2662598" y="3851303"/>
                </a:lnTo>
                <a:lnTo>
                  <a:pt x="2697456" y="3837457"/>
                </a:lnTo>
                <a:lnTo>
                  <a:pt x="2718943" y="3822114"/>
                </a:lnTo>
                <a:lnTo>
                  <a:pt x="2801833" y="3771823"/>
                </a:lnTo>
                <a:cubicBezTo>
                  <a:pt x="2889688" y="3699317"/>
                  <a:pt x="2945687" y="3589591"/>
                  <a:pt x="2945687" y="3466784"/>
                </a:cubicBezTo>
                <a:cubicBezTo>
                  <a:pt x="2945687" y="3248463"/>
                  <a:pt x="2768703" y="3071478"/>
                  <a:pt x="2550380" y="3071478"/>
                </a:cubicBezTo>
                <a:lnTo>
                  <a:pt x="2520534" y="3074487"/>
                </a:lnTo>
                <a:lnTo>
                  <a:pt x="2514301" y="3076678"/>
                </a:lnTo>
                <a:cubicBezTo>
                  <a:pt x="2489299" y="3083873"/>
                  <a:pt x="2462583" y="3090070"/>
                  <a:pt x="2434470" y="3095135"/>
                </a:cubicBezTo>
                <a:lnTo>
                  <a:pt x="2414974" y="3096811"/>
                </a:lnTo>
                <a:lnTo>
                  <a:pt x="2396509" y="3102544"/>
                </a:lnTo>
                <a:lnTo>
                  <a:pt x="2366381" y="3118895"/>
                </a:lnTo>
                <a:lnTo>
                  <a:pt x="2231473" y="3132495"/>
                </a:lnTo>
                <a:cubicBezTo>
                  <a:pt x="1794829" y="3132495"/>
                  <a:pt x="1440858" y="2778525"/>
                  <a:pt x="1440858" y="2341884"/>
                </a:cubicBezTo>
                <a:cubicBezTo>
                  <a:pt x="1440858" y="1905238"/>
                  <a:pt x="1794829" y="1551268"/>
                  <a:pt x="2231473" y="1551268"/>
                </a:cubicBezTo>
                <a:cubicBezTo>
                  <a:pt x="2668118" y="1551268"/>
                  <a:pt x="3022088" y="1905238"/>
                  <a:pt x="3022088" y="2341884"/>
                </a:cubicBezTo>
                <a:lnTo>
                  <a:pt x="3020474" y="2357894"/>
                </a:lnTo>
                <a:lnTo>
                  <a:pt x="3022523" y="2357915"/>
                </a:lnTo>
                <a:lnTo>
                  <a:pt x="3022523" y="3273985"/>
                </a:lnTo>
                <a:lnTo>
                  <a:pt x="3030880" y="3273985"/>
                </a:lnTo>
                <a:lnTo>
                  <a:pt x="3027713" y="3306056"/>
                </a:lnTo>
                <a:cubicBezTo>
                  <a:pt x="3027713" y="3527440"/>
                  <a:pt x="3203438" y="3706910"/>
                  <a:pt x="3420207" y="3706910"/>
                </a:cubicBezTo>
                <a:cubicBezTo>
                  <a:pt x="3636976" y="3706910"/>
                  <a:pt x="3812702" y="3527440"/>
                  <a:pt x="3812702" y="3306056"/>
                </a:cubicBezTo>
                <a:lnTo>
                  <a:pt x="3809537" y="3273985"/>
                </a:lnTo>
                <a:lnTo>
                  <a:pt x="3812699" y="3273985"/>
                </a:lnTo>
                <a:lnTo>
                  <a:pt x="3812699" y="2341913"/>
                </a:lnTo>
                <a:lnTo>
                  <a:pt x="3812702" y="2341884"/>
                </a:lnTo>
                <a:lnTo>
                  <a:pt x="3812699" y="2341852"/>
                </a:lnTo>
                <a:lnTo>
                  <a:pt x="3812699" y="2255686"/>
                </a:lnTo>
                <a:lnTo>
                  <a:pt x="3808348" y="2255686"/>
                </a:lnTo>
                <a:lnTo>
                  <a:pt x="3804538" y="2180210"/>
                </a:lnTo>
                <a:cubicBezTo>
                  <a:pt x="3723562" y="1382866"/>
                  <a:pt x="3050182" y="760654"/>
                  <a:pt x="2231473" y="760654"/>
                </a:cubicBezTo>
                <a:close/>
                <a:moveTo>
                  <a:pt x="2179183" y="0"/>
                </a:moveTo>
                <a:cubicBezTo>
                  <a:pt x="3081339" y="0"/>
                  <a:pt x="3855386" y="533293"/>
                  <a:pt x="4186025" y="1293327"/>
                </a:cubicBezTo>
                <a:lnTo>
                  <a:pt x="4199000" y="1327798"/>
                </a:lnTo>
                <a:lnTo>
                  <a:pt x="11075336" y="1327798"/>
                </a:lnTo>
                <a:lnTo>
                  <a:pt x="11090677" y="1329302"/>
                </a:lnTo>
                <a:lnTo>
                  <a:pt x="11565268" y="1329302"/>
                </a:lnTo>
                <a:cubicBezTo>
                  <a:pt x="11844844" y="1329302"/>
                  <a:pt x="12071485" y="1549657"/>
                  <a:pt x="12071485" y="1821477"/>
                </a:cubicBezTo>
                <a:lnTo>
                  <a:pt x="12071485" y="5026005"/>
                </a:lnTo>
                <a:lnTo>
                  <a:pt x="12071485" y="5028041"/>
                </a:lnTo>
                <a:lnTo>
                  <a:pt x="12071485" y="5773855"/>
                </a:lnTo>
                <a:lnTo>
                  <a:pt x="12071485" y="5816308"/>
                </a:lnTo>
                <a:lnTo>
                  <a:pt x="12071485" y="5941696"/>
                </a:lnTo>
                <a:lnTo>
                  <a:pt x="12066367" y="5941696"/>
                </a:lnTo>
                <a:lnTo>
                  <a:pt x="12066367" y="6212241"/>
                </a:lnTo>
                <a:cubicBezTo>
                  <a:pt x="12066367" y="6494637"/>
                  <a:pt x="11837440" y="6723564"/>
                  <a:pt x="11555044" y="6723564"/>
                </a:cubicBezTo>
                <a:lnTo>
                  <a:pt x="511324" y="6723564"/>
                </a:lnTo>
                <a:cubicBezTo>
                  <a:pt x="228928" y="6723564"/>
                  <a:pt x="1" y="6494637"/>
                  <a:pt x="1" y="6212241"/>
                </a:cubicBezTo>
                <a:lnTo>
                  <a:pt x="1" y="5799876"/>
                </a:lnTo>
                <a:lnTo>
                  <a:pt x="629" y="5793652"/>
                </a:lnTo>
                <a:lnTo>
                  <a:pt x="0" y="5793652"/>
                </a:lnTo>
                <a:lnTo>
                  <a:pt x="0" y="5003349"/>
                </a:lnTo>
                <a:lnTo>
                  <a:pt x="1180" y="5003349"/>
                </a:lnTo>
                <a:lnTo>
                  <a:pt x="1180" y="2715653"/>
                </a:lnTo>
                <a:lnTo>
                  <a:pt x="1180" y="2715651"/>
                </a:lnTo>
                <a:lnTo>
                  <a:pt x="1180" y="2117586"/>
                </a:lnTo>
                <a:cubicBezTo>
                  <a:pt x="1180" y="948075"/>
                  <a:pt x="976303" y="0"/>
                  <a:pt x="2179183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DCA057-DCAD-4BDF-9DCC-3A74A67305EF}"/>
              </a:ext>
            </a:extLst>
          </p:cNvPr>
          <p:cNvSpPr txBox="1"/>
          <p:nvPr/>
        </p:nvSpPr>
        <p:spPr>
          <a:xfrm>
            <a:off x="15240" y="1859280"/>
            <a:ext cx="464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LETTER BOX    ||    SUGGESTION BOX</a:t>
            </a:r>
            <a:endParaRPr lang="en-AU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27B4AA0-F355-4FCD-BE8A-1D6160C8D205}"/>
              </a:ext>
            </a:extLst>
          </p:cNvPr>
          <p:cNvSpPr/>
          <p:nvPr/>
        </p:nvSpPr>
        <p:spPr>
          <a:xfrm>
            <a:off x="7621" y="2728413"/>
            <a:ext cx="4654078" cy="1906906"/>
          </a:xfrm>
          <a:prstGeom prst="roundRect">
            <a:avLst>
              <a:gd name="adj" fmla="val 9790"/>
            </a:avLst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6000" b="1" dirty="0">
              <a:latin typeface="Oxygen" panose="02000503000000000000" pitchFamily="2" charset="0"/>
            </a:endParaRPr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F36B0047-5CDE-45EA-8082-AC9054CBE0E1}"/>
              </a:ext>
            </a:extLst>
          </p:cNvPr>
          <p:cNvSpPr/>
          <p:nvPr/>
        </p:nvSpPr>
        <p:spPr>
          <a:xfrm>
            <a:off x="458808" y="3051464"/>
            <a:ext cx="517086" cy="504074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9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CBBBF9-696D-468C-9BFF-082FAE0BE4E9}"/>
              </a:ext>
            </a:extLst>
          </p:cNvPr>
          <p:cNvSpPr txBox="1"/>
          <p:nvPr/>
        </p:nvSpPr>
        <p:spPr>
          <a:xfrm>
            <a:off x="899078" y="3103609"/>
            <a:ext cx="3755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Oxygen" panose="02000503000000000000" pitchFamily="2" charset="0"/>
              </a:rPr>
              <a:t>rati</a:t>
            </a:r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      </a:t>
            </a:r>
            <a:r>
              <a:rPr lang="en-US" sz="2400" b="1" dirty="0" err="1">
                <a:solidFill>
                  <a:schemeClr val="bg1"/>
                </a:solidFill>
                <a:latin typeface="Oxygen" panose="02000503000000000000" pitchFamily="2" charset="0"/>
              </a:rPr>
              <a:t>hakraborty</a:t>
            </a:r>
            <a:endParaRPr lang="en-AU" sz="2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BAE1C9C-513D-4648-9AC9-FBB6AC55D0B8}"/>
              </a:ext>
            </a:extLst>
          </p:cNvPr>
          <p:cNvSpPr/>
          <p:nvPr/>
        </p:nvSpPr>
        <p:spPr>
          <a:xfrm rot="13533865" flipH="1">
            <a:off x="1623068" y="3081373"/>
            <a:ext cx="482814" cy="490071"/>
          </a:xfrm>
          <a:custGeom>
            <a:avLst/>
            <a:gdLst>
              <a:gd name="connsiteX0" fmla="*/ 87394 w 1021856"/>
              <a:gd name="connsiteY0" fmla="*/ 753373 h 965772"/>
              <a:gd name="connsiteX1" fmla="*/ 511721 w 1021856"/>
              <a:gd name="connsiteY1" fmla="*/ 965772 h 965772"/>
              <a:gd name="connsiteX2" fmla="*/ 564043 w 1021856"/>
              <a:gd name="connsiteY2" fmla="*/ 963285 h 965772"/>
              <a:gd name="connsiteX3" fmla="*/ 600576 w 1021856"/>
              <a:gd name="connsiteY3" fmla="*/ 958036 h 965772"/>
              <a:gd name="connsiteX4" fmla="*/ 618921 w 1021856"/>
              <a:gd name="connsiteY4" fmla="*/ 955982 h 965772"/>
              <a:gd name="connsiteX5" fmla="*/ 626367 w 1021856"/>
              <a:gd name="connsiteY5" fmla="*/ 953197 h 965772"/>
              <a:gd name="connsiteX6" fmla="*/ 652072 w 1021856"/>
              <a:gd name="connsiteY6" fmla="*/ 946974 h 965772"/>
              <a:gd name="connsiteX7" fmla="*/ 651244 w 1021856"/>
              <a:gd name="connsiteY7" fmla="*/ 943895 h 965772"/>
              <a:gd name="connsiteX8" fmla="*/ 662524 w 1021856"/>
              <a:gd name="connsiteY8" fmla="*/ 939677 h 965772"/>
              <a:gd name="connsiteX9" fmla="*/ 669478 w 1021856"/>
              <a:gd name="connsiteY9" fmla="*/ 935002 h 965772"/>
              <a:gd name="connsiteX10" fmla="*/ 696303 w 1021856"/>
              <a:gd name="connsiteY10" fmla="*/ 919679 h 965772"/>
              <a:gd name="connsiteX11" fmla="*/ 742858 w 1021856"/>
              <a:gd name="connsiteY11" fmla="*/ 826745 h 965772"/>
              <a:gd name="connsiteX12" fmla="*/ 614928 w 1021856"/>
              <a:gd name="connsiteY12" fmla="*/ 706307 h 965772"/>
              <a:gd name="connsiteX13" fmla="*/ 605269 w 1021856"/>
              <a:gd name="connsiteY13" fmla="*/ 707223 h 965772"/>
              <a:gd name="connsiteX14" fmla="*/ 603251 w 1021856"/>
              <a:gd name="connsiteY14" fmla="*/ 707890 h 965772"/>
              <a:gd name="connsiteX15" fmla="*/ 577416 w 1021856"/>
              <a:gd name="connsiteY15" fmla="*/ 713515 h 965772"/>
              <a:gd name="connsiteX16" fmla="*/ 571107 w 1021856"/>
              <a:gd name="connsiteY16" fmla="*/ 714025 h 965772"/>
              <a:gd name="connsiteX17" fmla="*/ 565131 w 1021856"/>
              <a:gd name="connsiteY17" fmla="*/ 715771 h 965772"/>
              <a:gd name="connsiteX18" fmla="*/ 555381 w 1021856"/>
              <a:gd name="connsiteY18" fmla="*/ 720754 h 965772"/>
              <a:gd name="connsiteX19" fmla="*/ 511722 w 1021856"/>
              <a:gd name="connsiteY19" fmla="*/ 724897 h 965772"/>
              <a:gd name="connsiteX20" fmla="*/ 299558 w 1021856"/>
              <a:gd name="connsiteY20" fmla="*/ 618698 h 965772"/>
              <a:gd name="connsiteX21" fmla="*/ 281587 w 1021856"/>
              <a:gd name="connsiteY21" fmla="*/ 587528 h 965772"/>
              <a:gd name="connsiteX22" fmla="*/ 274624 w 1021856"/>
              <a:gd name="connsiteY22" fmla="*/ 569014 h 965772"/>
              <a:gd name="connsiteX23" fmla="*/ 266534 w 1021856"/>
              <a:gd name="connsiteY23" fmla="*/ 518633 h 965772"/>
              <a:gd name="connsiteX24" fmla="*/ 503223 w 1021856"/>
              <a:gd name="connsiteY24" fmla="*/ 252363 h 965772"/>
              <a:gd name="connsiteX25" fmla="*/ 769493 w 1021856"/>
              <a:gd name="connsiteY25" fmla="*/ 489052 h 965772"/>
              <a:gd name="connsiteX26" fmla="*/ 767691 w 1021856"/>
              <a:gd name="connsiteY26" fmla="*/ 532218 h 965772"/>
              <a:gd name="connsiteX27" fmla="*/ 763053 w 1021856"/>
              <a:gd name="connsiteY27" fmla="*/ 542107 h 965772"/>
              <a:gd name="connsiteX28" fmla="*/ 761575 w 1021856"/>
              <a:gd name="connsiteY28" fmla="*/ 548087 h 965772"/>
              <a:gd name="connsiteX29" fmla="*/ 761407 w 1021856"/>
              <a:gd name="connsiteY29" fmla="*/ 554320 h 965772"/>
              <a:gd name="connsiteX30" fmla="*/ 757028 w 1021856"/>
              <a:gd name="connsiteY30" fmla="*/ 580058 h 965772"/>
              <a:gd name="connsiteX31" fmla="*/ 756448 w 1021856"/>
              <a:gd name="connsiteY31" fmla="*/ 582082 h 965772"/>
              <a:gd name="connsiteX32" fmla="*/ 756050 w 1021856"/>
              <a:gd name="connsiteY32" fmla="*/ 591632 h 965772"/>
              <a:gd name="connsiteX33" fmla="*/ 889185 w 1021856"/>
              <a:gd name="connsiteY33" fmla="*/ 709976 h 965772"/>
              <a:gd name="connsiteX34" fmla="*/ 983521 w 1021856"/>
              <a:gd name="connsiteY34" fmla="*/ 658512 h 965772"/>
              <a:gd name="connsiteX35" fmla="*/ 997967 w 1021856"/>
              <a:gd name="connsiteY35" fmla="*/ 631205 h 965772"/>
              <a:gd name="connsiteX36" fmla="*/ 1002446 w 1021856"/>
              <a:gd name="connsiteY36" fmla="*/ 624083 h 965772"/>
              <a:gd name="connsiteX37" fmla="*/ 1006197 w 1021856"/>
              <a:gd name="connsiteY37" fmla="*/ 612738 h 965772"/>
              <a:gd name="connsiteX38" fmla="*/ 1009460 w 1021856"/>
              <a:gd name="connsiteY38" fmla="*/ 613362 h 965772"/>
              <a:gd name="connsiteX39" fmla="*/ 1014471 w 1021856"/>
              <a:gd name="connsiteY39" fmla="*/ 587715 h 965772"/>
              <a:gd name="connsiteX40" fmla="*/ 1016948 w 1021856"/>
              <a:gd name="connsiteY40" fmla="*/ 580226 h 965772"/>
              <a:gd name="connsiteX41" fmla="*/ 1018032 w 1021856"/>
              <a:gd name="connsiteY41" fmla="*/ 562069 h 965772"/>
              <a:gd name="connsiteX42" fmla="*/ 1021400 w 1021856"/>
              <a:gd name="connsiteY42" fmla="*/ 525839 h 965772"/>
              <a:gd name="connsiteX43" fmla="*/ 1020972 w 1021856"/>
              <a:gd name="connsiteY43" fmla="*/ 474261 h 965772"/>
              <a:gd name="connsiteX44" fmla="*/ 488432 w 1021856"/>
              <a:gd name="connsiteY44" fmla="*/ 884 h 965772"/>
              <a:gd name="connsiteX45" fmla="*/ 420418 w 1021856"/>
              <a:gd name="connsiteY45" fmla="*/ 10937 h 965772"/>
              <a:gd name="connsiteX46" fmla="*/ 408592 w 1021856"/>
              <a:gd name="connsiteY46" fmla="*/ 12059 h 965772"/>
              <a:gd name="connsiteX47" fmla="*/ 403844 w 1021856"/>
              <a:gd name="connsiteY47" fmla="*/ 13387 h 965772"/>
              <a:gd name="connsiteX48" fmla="*/ 399862 w 1021856"/>
              <a:gd name="connsiteY48" fmla="*/ 13976 h 965772"/>
              <a:gd name="connsiteX49" fmla="*/ 390258 w 1021856"/>
              <a:gd name="connsiteY49" fmla="*/ 17186 h 965772"/>
              <a:gd name="connsiteX50" fmla="*/ 324086 w 1021856"/>
              <a:gd name="connsiteY50" fmla="*/ 35688 h 965772"/>
              <a:gd name="connsiteX51" fmla="*/ 0 w 1021856"/>
              <a:gd name="connsiteY51" fmla="*/ 484022 h 965772"/>
              <a:gd name="connsiteX52" fmla="*/ 87394 w 1021856"/>
              <a:gd name="connsiteY52" fmla="*/ 753373 h 96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21856" h="965772">
                <a:moveTo>
                  <a:pt x="87394" y="753373"/>
                </a:moveTo>
                <a:cubicBezTo>
                  <a:pt x="179354" y="881519"/>
                  <a:pt x="335086" y="965772"/>
                  <a:pt x="511721" y="965772"/>
                </a:cubicBezTo>
                <a:cubicBezTo>
                  <a:pt x="529385" y="965772"/>
                  <a:pt x="546839" y="964930"/>
                  <a:pt x="564043" y="963285"/>
                </a:cubicBezTo>
                <a:lnTo>
                  <a:pt x="600576" y="958036"/>
                </a:lnTo>
                <a:lnTo>
                  <a:pt x="618921" y="955982"/>
                </a:lnTo>
                <a:lnTo>
                  <a:pt x="626367" y="953197"/>
                </a:lnTo>
                <a:lnTo>
                  <a:pt x="652072" y="946974"/>
                </a:lnTo>
                <a:lnTo>
                  <a:pt x="651244" y="943895"/>
                </a:lnTo>
                <a:lnTo>
                  <a:pt x="662524" y="939677"/>
                </a:lnTo>
                <a:lnTo>
                  <a:pt x="669478" y="935002"/>
                </a:lnTo>
                <a:lnTo>
                  <a:pt x="696303" y="919679"/>
                </a:lnTo>
                <a:cubicBezTo>
                  <a:pt x="724735" y="897590"/>
                  <a:pt x="742857" y="864159"/>
                  <a:pt x="742858" y="826745"/>
                </a:cubicBezTo>
                <a:cubicBezTo>
                  <a:pt x="742858" y="760229"/>
                  <a:pt x="685582" y="706307"/>
                  <a:pt x="614928" y="706307"/>
                </a:cubicBezTo>
                <a:lnTo>
                  <a:pt x="605269" y="707223"/>
                </a:lnTo>
                <a:lnTo>
                  <a:pt x="603251" y="707890"/>
                </a:lnTo>
                <a:cubicBezTo>
                  <a:pt x="595160" y="710083"/>
                  <a:pt x="586514" y="711971"/>
                  <a:pt x="577416" y="713515"/>
                </a:cubicBezTo>
                <a:lnTo>
                  <a:pt x="571107" y="714025"/>
                </a:lnTo>
                <a:lnTo>
                  <a:pt x="565131" y="715771"/>
                </a:lnTo>
                <a:lnTo>
                  <a:pt x="555381" y="720754"/>
                </a:lnTo>
                <a:lnTo>
                  <a:pt x="511722" y="724897"/>
                </a:lnTo>
                <a:cubicBezTo>
                  <a:pt x="423404" y="724897"/>
                  <a:pt x="345538" y="682771"/>
                  <a:pt x="299558" y="618698"/>
                </a:cubicBezTo>
                <a:lnTo>
                  <a:pt x="281587" y="587528"/>
                </a:lnTo>
                <a:lnTo>
                  <a:pt x="274624" y="569014"/>
                </a:lnTo>
                <a:cubicBezTo>
                  <a:pt x="270311" y="552840"/>
                  <a:pt x="267555" y="535994"/>
                  <a:pt x="266534" y="518633"/>
                </a:cubicBezTo>
                <a:cubicBezTo>
                  <a:pt x="258365" y="379744"/>
                  <a:pt x="364335" y="260531"/>
                  <a:pt x="503223" y="252363"/>
                </a:cubicBezTo>
                <a:cubicBezTo>
                  <a:pt x="642111" y="244194"/>
                  <a:pt x="761324" y="350163"/>
                  <a:pt x="769493" y="489052"/>
                </a:cubicBezTo>
                <a:lnTo>
                  <a:pt x="767691" y="532218"/>
                </a:lnTo>
                <a:lnTo>
                  <a:pt x="763053" y="542107"/>
                </a:lnTo>
                <a:lnTo>
                  <a:pt x="761575" y="548087"/>
                </a:lnTo>
                <a:lnTo>
                  <a:pt x="761407" y="554320"/>
                </a:lnTo>
                <a:cubicBezTo>
                  <a:pt x="760322" y="563357"/>
                  <a:pt x="758850" y="571970"/>
                  <a:pt x="757028" y="580058"/>
                </a:cubicBezTo>
                <a:lnTo>
                  <a:pt x="756448" y="582082"/>
                </a:lnTo>
                <a:lnTo>
                  <a:pt x="756050" y="591632"/>
                </a:lnTo>
                <a:cubicBezTo>
                  <a:pt x="760135" y="661076"/>
                  <a:pt x="819741" y="714060"/>
                  <a:pt x="889185" y="709976"/>
                </a:cubicBezTo>
                <a:cubicBezTo>
                  <a:pt x="928247" y="707678"/>
                  <a:pt x="962102" y="687814"/>
                  <a:pt x="983521" y="658512"/>
                </a:cubicBezTo>
                <a:lnTo>
                  <a:pt x="997967" y="631205"/>
                </a:lnTo>
                <a:lnTo>
                  <a:pt x="1002446" y="624083"/>
                </a:lnTo>
                <a:lnTo>
                  <a:pt x="1006197" y="612738"/>
                </a:lnTo>
                <a:lnTo>
                  <a:pt x="1009460" y="613362"/>
                </a:lnTo>
                <a:lnTo>
                  <a:pt x="1014471" y="587715"/>
                </a:lnTo>
                <a:lnTo>
                  <a:pt x="1016948" y="580226"/>
                </a:lnTo>
                <a:lnTo>
                  <a:pt x="1018032" y="562069"/>
                </a:lnTo>
                <a:lnTo>
                  <a:pt x="1021400" y="525839"/>
                </a:lnTo>
                <a:cubicBezTo>
                  <a:pt x="1022123" y="508829"/>
                  <a:pt x="1021993" y="491622"/>
                  <a:pt x="1020972" y="474261"/>
                </a:cubicBezTo>
                <a:cubicBezTo>
                  <a:pt x="1004635" y="196484"/>
                  <a:pt x="766209" y="-15454"/>
                  <a:pt x="488432" y="884"/>
                </a:cubicBezTo>
                <a:lnTo>
                  <a:pt x="420418" y="10937"/>
                </a:lnTo>
                <a:lnTo>
                  <a:pt x="408592" y="12059"/>
                </a:lnTo>
                <a:lnTo>
                  <a:pt x="403844" y="13387"/>
                </a:lnTo>
                <a:lnTo>
                  <a:pt x="399862" y="13976"/>
                </a:lnTo>
                <a:lnTo>
                  <a:pt x="390258" y="17186"/>
                </a:lnTo>
                <a:lnTo>
                  <a:pt x="324086" y="35688"/>
                </a:lnTo>
                <a:cubicBezTo>
                  <a:pt x="134298" y="106143"/>
                  <a:pt x="0" y="280317"/>
                  <a:pt x="0" y="484022"/>
                </a:cubicBezTo>
                <a:cubicBezTo>
                  <a:pt x="0" y="583796"/>
                  <a:pt x="32218" y="676486"/>
                  <a:pt x="87394" y="7533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9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4" name="Freeform 21">
            <a:extLst>
              <a:ext uri="{FF2B5EF4-FFF2-40B4-BE49-F238E27FC236}">
                <a16:creationId xmlns:a16="http://schemas.microsoft.com/office/drawing/2014/main" id="{D9427EEF-CBA6-490A-8DCB-3076F4145808}"/>
              </a:ext>
            </a:extLst>
          </p:cNvPr>
          <p:cNvSpPr/>
          <p:nvPr/>
        </p:nvSpPr>
        <p:spPr>
          <a:xfrm>
            <a:off x="458808" y="3729644"/>
            <a:ext cx="517086" cy="504074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9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31D129-A1CB-4050-9183-F94A9C069588}"/>
              </a:ext>
            </a:extLst>
          </p:cNvPr>
          <p:cNvSpPr txBox="1"/>
          <p:nvPr/>
        </p:nvSpPr>
        <p:spPr>
          <a:xfrm>
            <a:off x="899078" y="3781657"/>
            <a:ext cx="3755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Oxygen" panose="02000503000000000000" pitchFamily="2" charset="0"/>
              </a:rPr>
              <a:t>nirban</a:t>
            </a:r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      hakrabarty</a:t>
            </a:r>
            <a:endParaRPr lang="en-AU" sz="2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E7AE7CA-9047-41BB-BFB1-02BBC032F2B8}"/>
              </a:ext>
            </a:extLst>
          </p:cNvPr>
          <p:cNvSpPr/>
          <p:nvPr/>
        </p:nvSpPr>
        <p:spPr>
          <a:xfrm rot="13533865" flipH="1">
            <a:off x="2065028" y="3759553"/>
            <a:ext cx="482814" cy="490071"/>
          </a:xfrm>
          <a:custGeom>
            <a:avLst/>
            <a:gdLst>
              <a:gd name="connsiteX0" fmla="*/ 87394 w 1021856"/>
              <a:gd name="connsiteY0" fmla="*/ 753373 h 965772"/>
              <a:gd name="connsiteX1" fmla="*/ 511721 w 1021856"/>
              <a:gd name="connsiteY1" fmla="*/ 965772 h 965772"/>
              <a:gd name="connsiteX2" fmla="*/ 564043 w 1021856"/>
              <a:gd name="connsiteY2" fmla="*/ 963285 h 965772"/>
              <a:gd name="connsiteX3" fmla="*/ 600576 w 1021856"/>
              <a:gd name="connsiteY3" fmla="*/ 958036 h 965772"/>
              <a:gd name="connsiteX4" fmla="*/ 618921 w 1021856"/>
              <a:gd name="connsiteY4" fmla="*/ 955982 h 965772"/>
              <a:gd name="connsiteX5" fmla="*/ 626367 w 1021856"/>
              <a:gd name="connsiteY5" fmla="*/ 953197 h 965772"/>
              <a:gd name="connsiteX6" fmla="*/ 652072 w 1021856"/>
              <a:gd name="connsiteY6" fmla="*/ 946974 h 965772"/>
              <a:gd name="connsiteX7" fmla="*/ 651244 w 1021856"/>
              <a:gd name="connsiteY7" fmla="*/ 943895 h 965772"/>
              <a:gd name="connsiteX8" fmla="*/ 662524 w 1021856"/>
              <a:gd name="connsiteY8" fmla="*/ 939677 h 965772"/>
              <a:gd name="connsiteX9" fmla="*/ 669478 w 1021856"/>
              <a:gd name="connsiteY9" fmla="*/ 935002 h 965772"/>
              <a:gd name="connsiteX10" fmla="*/ 696303 w 1021856"/>
              <a:gd name="connsiteY10" fmla="*/ 919679 h 965772"/>
              <a:gd name="connsiteX11" fmla="*/ 742858 w 1021856"/>
              <a:gd name="connsiteY11" fmla="*/ 826745 h 965772"/>
              <a:gd name="connsiteX12" fmla="*/ 614928 w 1021856"/>
              <a:gd name="connsiteY12" fmla="*/ 706307 h 965772"/>
              <a:gd name="connsiteX13" fmla="*/ 605269 w 1021856"/>
              <a:gd name="connsiteY13" fmla="*/ 707223 h 965772"/>
              <a:gd name="connsiteX14" fmla="*/ 603251 w 1021856"/>
              <a:gd name="connsiteY14" fmla="*/ 707890 h 965772"/>
              <a:gd name="connsiteX15" fmla="*/ 577416 w 1021856"/>
              <a:gd name="connsiteY15" fmla="*/ 713515 h 965772"/>
              <a:gd name="connsiteX16" fmla="*/ 571107 w 1021856"/>
              <a:gd name="connsiteY16" fmla="*/ 714025 h 965772"/>
              <a:gd name="connsiteX17" fmla="*/ 565131 w 1021856"/>
              <a:gd name="connsiteY17" fmla="*/ 715771 h 965772"/>
              <a:gd name="connsiteX18" fmla="*/ 555381 w 1021856"/>
              <a:gd name="connsiteY18" fmla="*/ 720754 h 965772"/>
              <a:gd name="connsiteX19" fmla="*/ 511722 w 1021856"/>
              <a:gd name="connsiteY19" fmla="*/ 724897 h 965772"/>
              <a:gd name="connsiteX20" fmla="*/ 299558 w 1021856"/>
              <a:gd name="connsiteY20" fmla="*/ 618698 h 965772"/>
              <a:gd name="connsiteX21" fmla="*/ 281587 w 1021856"/>
              <a:gd name="connsiteY21" fmla="*/ 587528 h 965772"/>
              <a:gd name="connsiteX22" fmla="*/ 274624 w 1021856"/>
              <a:gd name="connsiteY22" fmla="*/ 569014 h 965772"/>
              <a:gd name="connsiteX23" fmla="*/ 266534 w 1021856"/>
              <a:gd name="connsiteY23" fmla="*/ 518633 h 965772"/>
              <a:gd name="connsiteX24" fmla="*/ 503223 w 1021856"/>
              <a:gd name="connsiteY24" fmla="*/ 252363 h 965772"/>
              <a:gd name="connsiteX25" fmla="*/ 769493 w 1021856"/>
              <a:gd name="connsiteY25" fmla="*/ 489052 h 965772"/>
              <a:gd name="connsiteX26" fmla="*/ 767691 w 1021856"/>
              <a:gd name="connsiteY26" fmla="*/ 532218 h 965772"/>
              <a:gd name="connsiteX27" fmla="*/ 763053 w 1021856"/>
              <a:gd name="connsiteY27" fmla="*/ 542107 h 965772"/>
              <a:gd name="connsiteX28" fmla="*/ 761575 w 1021856"/>
              <a:gd name="connsiteY28" fmla="*/ 548087 h 965772"/>
              <a:gd name="connsiteX29" fmla="*/ 761407 w 1021856"/>
              <a:gd name="connsiteY29" fmla="*/ 554320 h 965772"/>
              <a:gd name="connsiteX30" fmla="*/ 757028 w 1021856"/>
              <a:gd name="connsiteY30" fmla="*/ 580058 h 965772"/>
              <a:gd name="connsiteX31" fmla="*/ 756448 w 1021856"/>
              <a:gd name="connsiteY31" fmla="*/ 582082 h 965772"/>
              <a:gd name="connsiteX32" fmla="*/ 756050 w 1021856"/>
              <a:gd name="connsiteY32" fmla="*/ 591632 h 965772"/>
              <a:gd name="connsiteX33" fmla="*/ 889185 w 1021856"/>
              <a:gd name="connsiteY33" fmla="*/ 709976 h 965772"/>
              <a:gd name="connsiteX34" fmla="*/ 983521 w 1021856"/>
              <a:gd name="connsiteY34" fmla="*/ 658512 h 965772"/>
              <a:gd name="connsiteX35" fmla="*/ 997967 w 1021856"/>
              <a:gd name="connsiteY35" fmla="*/ 631205 h 965772"/>
              <a:gd name="connsiteX36" fmla="*/ 1002446 w 1021856"/>
              <a:gd name="connsiteY36" fmla="*/ 624083 h 965772"/>
              <a:gd name="connsiteX37" fmla="*/ 1006197 w 1021856"/>
              <a:gd name="connsiteY37" fmla="*/ 612738 h 965772"/>
              <a:gd name="connsiteX38" fmla="*/ 1009460 w 1021856"/>
              <a:gd name="connsiteY38" fmla="*/ 613362 h 965772"/>
              <a:gd name="connsiteX39" fmla="*/ 1014471 w 1021856"/>
              <a:gd name="connsiteY39" fmla="*/ 587715 h 965772"/>
              <a:gd name="connsiteX40" fmla="*/ 1016948 w 1021856"/>
              <a:gd name="connsiteY40" fmla="*/ 580226 h 965772"/>
              <a:gd name="connsiteX41" fmla="*/ 1018032 w 1021856"/>
              <a:gd name="connsiteY41" fmla="*/ 562069 h 965772"/>
              <a:gd name="connsiteX42" fmla="*/ 1021400 w 1021856"/>
              <a:gd name="connsiteY42" fmla="*/ 525839 h 965772"/>
              <a:gd name="connsiteX43" fmla="*/ 1020972 w 1021856"/>
              <a:gd name="connsiteY43" fmla="*/ 474261 h 965772"/>
              <a:gd name="connsiteX44" fmla="*/ 488432 w 1021856"/>
              <a:gd name="connsiteY44" fmla="*/ 884 h 965772"/>
              <a:gd name="connsiteX45" fmla="*/ 420418 w 1021856"/>
              <a:gd name="connsiteY45" fmla="*/ 10937 h 965772"/>
              <a:gd name="connsiteX46" fmla="*/ 408592 w 1021856"/>
              <a:gd name="connsiteY46" fmla="*/ 12059 h 965772"/>
              <a:gd name="connsiteX47" fmla="*/ 403844 w 1021856"/>
              <a:gd name="connsiteY47" fmla="*/ 13387 h 965772"/>
              <a:gd name="connsiteX48" fmla="*/ 399862 w 1021856"/>
              <a:gd name="connsiteY48" fmla="*/ 13976 h 965772"/>
              <a:gd name="connsiteX49" fmla="*/ 390258 w 1021856"/>
              <a:gd name="connsiteY49" fmla="*/ 17186 h 965772"/>
              <a:gd name="connsiteX50" fmla="*/ 324086 w 1021856"/>
              <a:gd name="connsiteY50" fmla="*/ 35688 h 965772"/>
              <a:gd name="connsiteX51" fmla="*/ 0 w 1021856"/>
              <a:gd name="connsiteY51" fmla="*/ 484022 h 965772"/>
              <a:gd name="connsiteX52" fmla="*/ 87394 w 1021856"/>
              <a:gd name="connsiteY52" fmla="*/ 753373 h 96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21856" h="965772">
                <a:moveTo>
                  <a:pt x="87394" y="753373"/>
                </a:moveTo>
                <a:cubicBezTo>
                  <a:pt x="179354" y="881519"/>
                  <a:pt x="335086" y="965772"/>
                  <a:pt x="511721" y="965772"/>
                </a:cubicBezTo>
                <a:cubicBezTo>
                  <a:pt x="529385" y="965772"/>
                  <a:pt x="546839" y="964930"/>
                  <a:pt x="564043" y="963285"/>
                </a:cubicBezTo>
                <a:lnTo>
                  <a:pt x="600576" y="958036"/>
                </a:lnTo>
                <a:lnTo>
                  <a:pt x="618921" y="955982"/>
                </a:lnTo>
                <a:lnTo>
                  <a:pt x="626367" y="953197"/>
                </a:lnTo>
                <a:lnTo>
                  <a:pt x="652072" y="946974"/>
                </a:lnTo>
                <a:lnTo>
                  <a:pt x="651244" y="943895"/>
                </a:lnTo>
                <a:lnTo>
                  <a:pt x="662524" y="939677"/>
                </a:lnTo>
                <a:lnTo>
                  <a:pt x="669478" y="935002"/>
                </a:lnTo>
                <a:lnTo>
                  <a:pt x="696303" y="919679"/>
                </a:lnTo>
                <a:cubicBezTo>
                  <a:pt x="724735" y="897590"/>
                  <a:pt x="742857" y="864159"/>
                  <a:pt x="742858" y="826745"/>
                </a:cubicBezTo>
                <a:cubicBezTo>
                  <a:pt x="742858" y="760229"/>
                  <a:pt x="685582" y="706307"/>
                  <a:pt x="614928" y="706307"/>
                </a:cubicBezTo>
                <a:lnTo>
                  <a:pt x="605269" y="707223"/>
                </a:lnTo>
                <a:lnTo>
                  <a:pt x="603251" y="707890"/>
                </a:lnTo>
                <a:cubicBezTo>
                  <a:pt x="595160" y="710083"/>
                  <a:pt x="586514" y="711971"/>
                  <a:pt x="577416" y="713515"/>
                </a:cubicBezTo>
                <a:lnTo>
                  <a:pt x="571107" y="714025"/>
                </a:lnTo>
                <a:lnTo>
                  <a:pt x="565131" y="715771"/>
                </a:lnTo>
                <a:lnTo>
                  <a:pt x="555381" y="720754"/>
                </a:lnTo>
                <a:lnTo>
                  <a:pt x="511722" y="724897"/>
                </a:lnTo>
                <a:cubicBezTo>
                  <a:pt x="423404" y="724897"/>
                  <a:pt x="345538" y="682771"/>
                  <a:pt x="299558" y="618698"/>
                </a:cubicBezTo>
                <a:lnTo>
                  <a:pt x="281587" y="587528"/>
                </a:lnTo>
                <a:lnTo>
                  <a:pt x="274624" y="569014"/>
                </a:lnTo>
                <a:cubicBezTo>
                  <a:pt x="270311" y="552840"/>
                  <a:pt x="267555" y="535994"/>
                  <a:pt x="266534" y="518633"/>
                </a:cubicBezTo>
                <a:cubicBezTo>
                  <a:pt x="258365" y="379744"/>
                  <a:pt x="364335" y="260531"/>
                  <a:pt x="503223" y="252363"/>
                </a:cubicBezTo>
                <a:cubicBezTo>
                  <a:pt x="642111" y="244194"/>
                  <a:pt x="761324" y="350163"/>
                  <a:pt x="769493" y="489052"/>
                </a:cubicBezTo>
                <a:lnTo>
                  <a:pt x="767691" y="532218"/>
                </a:lnTo>
                <a:lnTo>
                  <a:pt x="763053" y="542107"/>
                </a:lnTo>
                <a:lnTo>
                  <a:pt x="761575" y="548087"/>
                </a:lnTo>
                <a:lnTo>
                  <a:pt x="761407" y="554320"/>
                </a:lnTo>
                <a:cubicBezTo>
                  <a:pt x="760322" y="563357"/>
                  <a:pt x="758850" y="571970"/>
                  <a:pt x="757028" y="580058"/>
                </a:cubicBezTo>
                <a:lnTo>
                  <a:pt x="756448" y="582082"/>
                </a:lnTo>
                <a:lnTo>
                  <a:pt x="756050" y="591632"/>
                </a:lnTo>
                <a:cubicBezTo>
                  <a:pt x="760135" y="661076"/>
                  <a:pt x="819741" y="714060"/>
                  <a:pt x="889185" y="709976"/>
                </a:cubicBezTo>
                <a:cubicBezTo>
                  <a:pt x="928247" y="707678"/>
                  <a:pt x="962102" y="687814"/>
                  <a:pt x="983521" y="658512"/>
                </a:cubicBezTo>
                <a:lnTo>
                  <a:pt x="997967" y="631205"/>
                </a:lnTo>
                <a:lnTo>
                  <a:pt x="1002446" y="624083"/>
                </a:lnTo>
                <a:lnTo>
                  <a:pt x="1006197" y="612738"/>
                </a:lnTo>
                <a:lnTo>
                  <a:pt x="1009460" y="613362"/>
                </a:lnTo>
                <a:lnTo>
                  <a:pt x="1014471" y="587715"/>
                </a:lnTo>
                <a:lnTo>
                  <a:pt x="1016948" y="580226"/>
                </a:lnTo>
                <a:lnTo>
                  <a:pt x="1018032" y="562069"/>
                </a:lnTo>
                <a:lnTo>
                  <a:pt x="1021400" y="525839"/>
                </a:lnTo>
                <a:cubicBezTo>
                  <a:pt x="1022123" y="508829"/>
                  <a:pt x="1021993" y="491622"/>
                  <a:pt x="1020972" y="474261"/>
                </a:cubicBezTo>
                <a:cubicBezTo>
                  <a:pt x="1004635" y="196484"/>
                  <a:pt x="766209" y="-15454"/>
                  <a:pt x="488432" y="884"/>
                </a:cubicBezTo>
                <a:lnTo>
                  <a:pt x="420418" y="10937"/>
                </a:lnTo>
                <a:lnTo>
                  <a:pt x="408592" y="12059"/>
                </a:lnTo>
                <a:lnTo>
                  <a:pt x="403844" y="13387"/>
                </a:lnTo>
                <a:lnTo>
                  <a:pt x="399862" y="13976"/>
                </a:lnTo>
                <a:lnTo>
                  <a:pt x="390258" y="17186"/>
                </a:lnTo>
                <a:lnTo>
                  <a:pt x="324086" y="35688"/>
                </a:lnTo>
                <a:cubicBezTo>
                  <a:pt x="134298" y="106143"/>
                  <a:pt x="0" y="280317"/>
                  <a:pt x="0" y="484022"/>
                </a:cubicBezTo>
                <a:cubicBezTo>
                  <a:pt x="0" y="583796"/>
                  <a:pt x="32218" y="676486"/>
                  <a:pt x="87394" y="7533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9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66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No smoking PNG transparent image download, size: 2400x2400p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635" y="1337513"/>
            <a:ext cx="4522730" cy="452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0" y="14074"/>
            <a:ext cx="990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FF0000"/>
                </a:solidFill>
                <a:latin typeface="Oxygen" panose="02000503000000000000" pitchFamily="2" charset="0"/>
              </a:rPr>
              <a:t>NO SMOKING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710" y="6100385"/>
            <a:ext cx="1287988" cy="5908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0" y="5942539"/>
            <a:ext cx="9668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Oxygen" panose="02000503000000000000" pitchFamily="2" charset="0"/>
              </a:rPr>
              <a:t>EDUCATIONAL INSTITUTION SMOKE FREE RULES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Oxygen" panose="02000503000000000000" pitchFamily="2" charset="0"/>
              </a:rPr>
              <a:t>TOBACCO CONTROL ACT, GOVT OF INDIA</a:t>
            </a:r>
          </a:p>
        </p:txBody>
      </p:sp>
      <p:pic>
        <p:nvPicPr>
          <p:cNvPr id="1036" name="Picture 12" descr="Ashok Stambh, ashoka stambh HD wallpaper | Pxfue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49" y="5671941"/>
            <a:ext cx="659565" cy="114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59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1"/>
            <a:ext cx="9906000" cy="3432542"/>
          </a:xfrm>
          <a:prstGeom prst="rect">
            <a:avLst/>
          </a:prstGeom>
          <a:solidFill>
            <a:srgbClr val="00A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Oxygen" panose="02000503000000000000" pitchFamily="2" charset="0"/>
              </a:rPr>
              <a:t>Level - 1</a:t>
            </a:r>
          </a:p>
        </p:txBody>
      </p:sp>
    </p:spTree>
    <p:extLst>
      <p:ext uri="{BB962C8B-B14F-4D97-AF65-F5344CB8AC3E}">
        <p14:creationId xmlns:p14="http://schemas.microsoft.com/office/powerpoint/2010/main" val="3322052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0" y="279250"/>
            <a:ext cx="9906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FF0000"/>
                </a:solidFill>
                <a:latin typeface="Oxygen" panose="02000503000000000000" pitchFamily="2" charset="0"/>
              </a:rPr>
              <a:t>NO</a:t>
            </a:r>
          </a:p>
          <a:p>
            <a:pPr algn="ctr"/>
            <a:r>
              <a:rPr lang="en-US" sz="7200" b="1" dirty="0">
                <a:solidFill>
                  <a:srgbClr val="FF0000"/>
                </a:solidFill>
                <a:latin typeface="Oxygen" panose="02000503000000000000" pitchFamily="2" charset="0"/>
              </a:rPr>
              <a:t>CHEWING TOBACCO</a:t>
            </a:r>
          </a:p>
          <a:p>
            <a:pPr algn="ctr"/>
            <a:endParaRPr lang="en-US" sz="8800" b="1" dirty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6600" b="1" dirty="0">
                <a:solidFill>
                  <a:srgbClr val="FF0000"/>
                </a:solidFill>
                <a:latin typeface="Oxygen" panose="02000503000000000000" pitchFamily="2" charset="0"/>
              </a:rPr>
              <a:t>NO BETEL, BETEL-NUT, CHEWING GUM POLICY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710" y="6100385"/>
            <a:ext cx="1287988" cy="5908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1034754" y="2968248"/>
            <a:ext cx="8787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xygen" panose="02000503000000000000" pitchFamily="2" charset="0"/>
              </a:rPr>
              <a:t>EDUCATIONAL INSTITUTION TOBACCO CONTROL ACT, GOVT OF INDIA</a:t>
            </a:r>
          </a:p>
        </p:txBody>
      </p:sp>
      <p:pic>
        <p:nvPicPr>
          <p:cNvPr id="1036" name="Picture 12" descr="Ashok Stambh, ashoka stambh HD wallpaper | Pxfu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89" y="2593540"/>
            <a:ext cx="659565" cy="114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7504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414" y="1986559"/>
            <a:ext cx="666758" cy="16618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C0E56FF-906E-4595-AC9D-317FC7AD472E}"/>
              </a:ext>
            </a:extLst>
          </p:cNvPr>
          <p:cNvSpPr/>
          <p:nvPr/>
        </p:nvSpPr>
        <p:spPr>
          <a:xfrm>
            <a:off x="474131" y="144780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8BD559-F618-41E8-A9E4-9BC23401B5EE}"/>
              </a:ext>
            </a:extLst>
          </p:cNvPr>
          <p:cNvSpPr/>
          <p:nvPr/>
        </p:nvSpPr>
        <p:spPr>
          <a:xfrm>
            <a:off x="474131" y="1973580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11683" y="791161"/>
            <a:ext cx="799740" cy="394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11683" y="2610818"/>
            <a:ext cx="799740" cy="39430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38BD559-F618-41E8-A9E4-9BC23401B5EE}"/>
              </a:ext>
            </a:extLst>
          </p:cNvPr>
          <p:cNvSpPr/>
          <p:nvPr/>
        </p:nvSpPr>
        <p:spPr>
          <a:xfrm>
            <a:off x="1623227" y="1979676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60779" y="2616913"/>
            <a:ext cx="799740" cy="3943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366" y="163855"/>
            <a:ext cx="666758" cy="166189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38BD559-F618-41E8-A9E4-9BC23401B5EE}"/>
              </a:ext>
            </a:extLst>
          </p:cNvPr>
          <p:cNvSpPr/>
          <p:nvPr/>
        </p:nvSpPr>
        <p:spPr>
          <a:xfrm>
            <a:off x="1620179" y="156972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57731" y="794209"/>
            <a:ext cx="799740" cy="39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36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-9" y="202784"/>
            <a:ext cx="990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CC00CC"/>
                </a:solidFill>
                <a:latin typeface="Oxygen" panose="02000503000000000000" pitchFamily="2" charset="0"/>
              </a:rPr>
              <a:t>DO NOT FLUSH SANITARY WASTE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91" y="3428989"/>
            <a:ext cx="18" cy="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6" y="3581397"/>
            <a:ext cx="7" cy="6"/>
          </a:xfrm>
          <a:prstGeom prst="rect">
            <a:avLst/>
          </a:prstGeom>
        </p:spPr>
      </p:pic>
      <p:pic>
        <p:nvPicPr>
          <p:cNvPr id="2052" name="Picture 4" descr="Trash Logo Vector Art, Icons, and Graphics for Free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902" y="3359333"/>
            <a:ext cx="2718395" cy="271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122673" y="2774926"/>
            <a:ext cx="1068602" cy="11688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0" y="5611480"/>
            <a:ext cx="990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CC00CC"/>
                </a:solidFill>
                <a:latin typeface="Oxygen" panose="02000503000000000000" pitchFamily="2" charset="0"/>
              </a:rPr>
              <a:t>PLEASE USE THE BIN</a:t>
            </a:r>
          </a:p>
        </p:txBody>
      </p:sp>
    </p:spTree>
    <p:extLst>
      <p:ext uri="{BB962C8B-B14F-4D97-AF65-F5344CB8AC3E}">
        <p14:creationId xmlns:p14="http://schemas.microsoft.com/office/powerpoint/2010/main" val="2591898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710" y="6100385"/>
            <a:ext cx="1287988" cy="590855"/>
          </a:xfrm>
          <a:prstGeom prst="rect">
            <a:avLst/>
          </a:prstGeom>
        </p:spPr>
      </p:pic>
      <p:pic>
        <p:nvPicPr>
          <p:cNvPr id="1026" name="Picture 2" descr="No Phones Allowed PNG Transparent Images Free Download | Vector Files |  Png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82" y="1884141"/>
            <a:ext cx="4149090" cy="414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922" y="11406"/>
            <a:ext cx="99000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cap="all" dirty="0">
                <a:solidFill>
                  <a:srgbClr val="FF0000"/>
                </a:solidFill>
                <a:latin typeface="Oxygen" panose="02000503000000000000" pitchFamily="2" charset="0"/>
              </a:rPr>
              <a:t>No Mobile Phones</a:t>
            </a:r>
          </a:p>
          <a:p>
            <a:pPr algn="ctr"/>
            <a:r>
              <a:rPr lang="en-US" sz="4000" b="1" cap="all" dirty="0">
                <a:solidFill>
                  <a:srgbClr val="FF0000"/>
                </a:solidFill>
                <a:latin typeface="Oxygen" panose="02000503000000000000" pitchFamily="2" charset="0"/>
              </a:rPr>
              <a:t>Beyond this point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51539" y="1971398"/>
            <a:ext cx="463816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cap="all" dirty="0">
                <a:solidFill>
                  <a:srgbClr val="FF0000"/>
                </a:solidFill>
                <a:latin typeface="Oxygen" panose="02000503000000000000" pitchFamily="2" charset="0"/>
              </a:rPr>
              <a:t>Teachers &amp; students </a:t>
            </a:r>
            <a:r>
              <a:rPr lang="en-US" sz="3800" b="1" cap="all" dirty="0">
                <a:solidFill>
                  <a:srgbClr val="FF0000"/>
                </a:solidFill>
                <a:latin typeface="Oxygen" panose="02000503000000000000" pitchFamily="2" charset="0"/>
              </a:rPr>
              <a:t>must stow away </a:t>
            </a:r>
            <a:r>
              <a:rPr lang="en-US" sz="2800" b="1" cap="all" dirty="0">
                <a:solidFill>
                  <a:srgbClr val="FF0000"/>
                </a:solidFill>
                <a:latin typeface="Oxygen" panose="02000503000000000000" pitchFamily="2" charset="0"/>
              </a:rPr>
              <a:t>devices in silent mode</a:t>
            </a:r>
          </a:p>
          <a:p>
            <a:pPr algn="just"/>
            <a:endParaRPr lang="en-US" sz="1100" b="1" cap="all" dirty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algn="just"/>
            <a:r>
              <a:rPr lang="en-US" sz="2400" b="1" cap="all" dirty="0">
                <a:latin typeface="Oxygen" panose="02000503000000000000" pitchFamily="2" charset="0"/>
              </a:rPr>
              <a:t>Emergency Usage Allowed </a:t>
            </a:r>
            <a:r>
              <a:rPr lang="en-US" sz="2800" b="1" cap="all" dirty="0">
                <a:latin typeface="Oxygen" panose="02000503000000000000" pitchFamily="2" charset="0"/>
              </a:rPr>
              <a:t>only after permission </a:t>
            </a:r>
            <a:r>
              <a:rPr lang="en-US" sz="2400" b="1" cap="all" dirty="0">
                <a:latin typeface="Oxygen" panose="02000503000000000000" pitchFamily="2" charset="0"/>
              </a:rPr>
              <a:t>from Anodiam office</a:t>
            </a:r>
          </a:p>
          <a:p>
            <a:pPr algn="just"/>
            <a:endParaRPr lang="en-US" sz="1100" b="1" cap="all" dirty="0">
              <a:latin typeface="Oxygen" panose="02000503000000000000" pitchFamily="2" charset="0"/>
            </a:endParaRPr>
          </a:p>
          <a:p>
            <a:pPr algn="just"/>
            <a:r>
              <a:rPr lang="en-US" sz="1700" b="1" cap="all" dirty="0">
                <a:latin typeface="Oxygen" panose="02000503000000000000" pitchFamily="2" charset="0"/>
              </a:rPr>
              <a:t>Corporate  permit-holders  excepted for official usage only </a:t>
            </a:r>
          </a:p>
          <a:p>
            <a:pPr algn="just"/>
            <a:r>
              <a:rPr lang="en-US" sz="3050" b="1" cap="all" dirty="0">
                <a:latin typeface="Oxygen" panose="02000503000000000000" pitchFamily="2" charset="0"/>
              </a:rPr>
              <a:t>No recreational use</a:t>
            </a:r>
          </a:p>
        </p:txBody>
      </p:sp>
      <p:pic>
        <p:nvPicPr>
          <p:cNvPr id="12" name="Picture 10" descr="Transparent Keep Calm Crown Vector Png - Purple And Gold Crown Png, Png  Download , Transparent Png Image - PNGitem">
            <a:extLst>
              <a:ext uri="{FF2B5EF4-FFF2-40B4-BE49-F238E27FC236}">
                <a16:creationId xmlns:a16="http://schemas.microsoft.com/office/drawing/2014/main" id="{4B4E44AD-7C2B-4366-9A26-396255DCD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4" y="6122691"/>
            <a:ext cx="687495" cy="65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155806" y="6137446"/>
            <a:ext cx="7237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all" dirty="0">
                <a:solidFill>
                  <a:srgbClr val="A300D0"/>
                </a:solidFill>
                <a:latin typeface="Oxygen" panose="02000503000000000000" pitchFamily="2" charset="0"/>
              </a:rPr>
              <a:t>Respect– Pay it to earn it</a:t>
            </a:r>
          </a:p>
        </p:txBody>
      </p:sp>
    </p:spTree>
    <p:extLst>
      <p:ext uri="{BB962C8B-B14F-4D97-AF65-F5344CB8AC3E}">
        <p14:creationId xmlns:p14="http://schemas.microsoft.com/office/powerpoint/2010/main" val="32129773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04CCA5-F880-8726-B784-C1D611678423}"/>
              </a:ext>
            </a:extLst>
          </p:cNvPr>
          <p:cNvSpPr txBox="1"/>
          <p:nvPr/>
        </p:nvSpPr>
        <p:spPr>
          <a:xfrm>
            <a:off x="0" y="276052"/>
            <a:ext cx="990600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Zero Tolerance for Threats and Disruptive Behavior!</a:t>
            </a:r>
          </a:p>
          <a:p>
            <a:pPr algn="ctr"/>
            <a:endParaRPr lang="en-US" sz="3200" b="1" cap="small" dirty="0">
              <a:latin typeface="Oxygen" panose="02000503000000000000" pitchFamily="2" charset="0"/>
            </a:endParaRPr>
          </a:p>
          <a:p>
            <a:pPr algn="ctr"/>
            <a:r>
              <a:rPr lang="en-US" sz="7200" b="1" cap="small" dirty="0">
                <a:latin typeface="Oxygen" panose="02000503000000000000" pitchFamily="2" charset="0"/>
              </a:rPr>
              <a:t>You Deserve Good!</a:t>
            </a:r>
          </a:p>
          <a:p>
            <a:pPr algn="ctr"/>
            <a:r>
              <a:rPr lang="en-US" sz="7200" b="1" cap="small" dirty="0">
                <a:latin typeface="Oxygen" panose="02000503000000000000" pitchFamily="2" charset="0"/>
              </a:rPr>
              <a:t>We Deserve Good!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2A7A23-7CE1-90A3-F97A-665137C0B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710" y="6100385"/>
            <a:ext cx="1287988" cy="590855"/>
          </a:xfrm>
          <a:prstGeom prst="rect">
            <a:avLst/>
          </a:prstGeom>
        </p:spPr>
      </p:pic>
      <p:pic>
        <p:nvPicPr>
          <p:cNvPr id="5" name="Picture 12" descr="Ashok Stambh, ashoka stambh HD wallpaper | Pxfuel">
            <a:extLst>
              <a:ext uri="{FF2B5EF4-FFF2-40B4-BE49-F238E27FC236}">
                <a16:creationId xmlns:a16="http://schemas.microsoft.com/office/drawing/2014/main" id="{5A920CF5-BB2B-6D0C-4D0E-3CCD58521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49" y="5671941"/>
            <a:ext cx="659565" cy="114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01944-ECD7-F932-12AB-D19FD9FDEC81}"/>
              </a:ext>
            </a:extLst>
          </p:cNvPr>
          <p:cNvSpPr txBox="1"/>
          <p:nvPr/>
        </p:nvSpPr>
        <p:spPr>
          <a:xfrm>
            <a:off x="1153551" y="5490911"/>
            <a:ext cx="7287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Oxygen" panose="02000503000000000000" pitchFamily="2" charset="0"/>
              </a:defRPr>
            </a:lvl1pPr>
          </a:lstStyle>
          <a:p>
            <a:r>
              <a:rPr lang="fr-FR" sz="2400" b="1" cap="small" dirty="0"/>
              <a:t>All Violent and </a:t>
            </a:r>
            <a:r>
              <a:rPr lang="fr-FR" sz="2400" b="1" cap="small" dirty="0" err="1"/>
              <a:t>Threatful</a:t>
            </a:r>
            <a:r>
              <a:rPr lang="fr-FR" sz="2400" b="1" cap="small" dirty="0"/>
              <a:t> Actions and Beauvoir Will Be </a:t>
            </a:r>
            <a:r>
              <a:rPr lang="fr-FR" sz="2400" b="1" cap="small" dirty="0" err="1"/>
              <a:t>Reported</a:t>
            </a:r>
            <a:r>
              <a:rPr lang="fr-FR" sz="2400" b="1" cap="small" dirty="0"/>
              <a:t> to Police Under Section 504 of Indian Penal Code, 1860</a:t>
            </a:r>
            <a:endParaRPr lang="en-US" sz="2400" b="1" cap="small" dirty="0"/>
          </a:p>
        </p:txBody>
      </p:sp>
    </p:spTree>
    <p:extLst>
      <p:ext uri="{BB962C8B-B14F-4D97-AF65-F5344CB8AC3E}">
        <p14:creationId xmlns:p14="http://schemas.microsoft.com/office/powerpoint/2010/main" val="9711713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85B301-B44D-2506-C8AE-46D43CDBC801}"/>
              </a:ext>
            </a:extLst>
          </p:cNvPr>
          <p:cNvSpPr txBox="1"/>
          <p:nvPr/>
        </p:nvSpPr>
        <p:spPr>
          <a:xfrm>
            <a:off x="0" y="15793"/>
            <a:ext cx="4953000" cy="830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EMERGENCY</a:t>
            </a:r>
            <a:endParaRPr lang="en-US" sz="4800" dirty="0"/>
          </a:p>
        </p:txBody>
      </p:sp>
      <p:pic>
        <p:nvPicPr>
          <p:cNvPr id="1026" name="Picture 2" descr="Red Phone Icon transparent PNG - StickPNG">
            <a:extLst>
              <a:ext uri="{FF2B5EF4-FFF2-40B4-BE49-F238E27FC236}">
                <a16:creationId xmlns:a16="http://schemas.microsoft.com/office/drawing/2014/main" id="{B10D6FC0-09DB-3A3B-8251-E631070A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03785">
            <a:off x="-78118" y="1101588"/>
            <a:ext cx="1892645" cy="189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6D70C5-6910-FE0F-F6BB-5A4FCA51BF61}"/>
              </a:ext>
            </a:extLst>
          </p:cNvPr>
          <p:cNvSpPr txBox="1"/>
          <p:nvPr/>
        </p:nvSpPr>
        <p:spPr>
          <a:xfrm>
            <a:off x="95543" y="3197232"/>
            <a:ext cx="4761914" cy="3573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Lal Bazar: 033 2214 3230/3024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Patuli PS (L): 629 225 8606</a:t>
            </a:r>
          </a:p>
          <a:p>
            <a:pPr algn="ctr"/>
            <a:r>
              <a:rPr lang="en-US" sz="2000" b="1" dirty="0">
                <a:latin typeface="Oxygen" panose="02000503000000000000" pitchFamily="2" charset="0"/>
              </a:rPr>
              <a:t>(M): 8100976502</a:t>
            </a:r>
          </a:p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Patuli Fire Station: 033 2436 0685</a:t>
            </a:r>
          </a:p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Rai Ambulance: 94320 59771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Child Help Line: 1098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Women Help Line: 1091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Emergency Response: 112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D1454E-E71C-4407-9D06-F53FDE90F940}"/>
              </a:ext>
            </a:extLst>
          </p:cNvPr>
          <p:cNvSpPr txBox="1"/>
          <p:nvPr/>
        </p:nvSpPr>
        <p:spPr>
          <a:xfrm>
            <a:off x="1171579" y="846792"/>
            <a:ext cx="3718116" cy="2215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POLICE - 100, 109</a:t>
            </a:r>
          </a:p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FIRE - 101</a:t>
            </a:r>
          </a:p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AMBULANCE - 102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C5B019-A592-DF31-7126-EDB0D690E8F0}"/>
              </a:ext>
            </a:extLst>
          </p:cNvPr>
          <p:cNvSpPr txBox="1"/>
          <p:nvPr/>
        </p:nvSpPr>
        <p:spPr>
          <a:xfrm>
            <a:off x="4889695" y="15793"/>
            <a:ext cx="4953000" cy="830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EMERGENCY</a:t>
            </a:r>
            <a:endParaRPr lang="en-US" sz="4800" dirty="0"/>
          </a:p>
        </p:txBody>
      </p:sp>
      <p:pic>
        <p:nvPicPr>
          <p:cNvPr id="24" name="Picture 2" descr="Red Phone Icon transparent PNG - StickPNG">
            <a:extLst>
              <a:ext uri="{FF2B5EF4-FFF2-40B4-BE49-F238E27FC236}">
                <a16:creationId xmlns:a16="http://schemas.microsoft.com/office/drawing/2014/main" id="{025D7309-E28F-BD86-DF1C-3A9319EBB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03785">
            <a:off x="4811577" y="1101588"/>
            <a:ext cx="1892645" cy="189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E15B97A-DEDB-FEA6-62FA-786CB2F9D218}"/>
              </a:ext>
            </a:extLst>
          </p:cNvPr>
          <p:cNvSpPr txBox="1"/>
          <p:nvPr/>
        </p:nvSpPr>
        <p:spPr>
          <a:xfrm>
            <a:off x="4985238" y="3197232"/>
            <a:ext cx="4761914" cy="3573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Lal Bazar: 033 2214 3230/3024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Patuli PS (L): 629 225 8606</a:t>
            </a:r>
          </a:p>
          <a:p>
            <a:pPr algn="ctr"/>
            <a:r>
              <a:rPr lang="en-US" sz="2000" b="1" dirty="0">
                <a:latin typeface="Oxygen" panose="02000503000000000000" pitchFamily="2" charset="0"/>
              </a:rPr>
              <a:t>(M): 8100976502</a:t>
            </a:r>
          </a:p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Patuli Fire Station: 033 2436 0685</a:t>
            </a:r>
          </a:p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Rai Ambulance: 94320 59771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Child Help Line: 1098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Women Help Line: 1091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Emergency Response: 112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CBA57B-9D23-9494-3038-55FE3E4DF0EF}"/>
              </a:ext>
            </a:extLst>
          </p:cNvPr>
          <p:cNvSpPr txBox="1"/>
          <p:nvPr/>
        </p:nvSpPr>
        <p:spPr>
          <a:xfrm>
            <a:off x="6061274" y="846792"/>
            <a:ext cx="3718116" cy="2215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POLICE - 100, 109</a:t>
            </a:r>
          </a:p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FIRE - 101</a:t>
            </a:r>
          </a:p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AMBULANCE - 102</a:t>
            </a:r>
          </a:p>
        </p:txBody>
      </p:sp>
    </p:spTree>
    <p:extLst>
      <p:ext uri="{BB962C8B-B14F-4D97-AF65-F5344CB8AC3E}">
        <p14:creationId xmlns:p14="http://schemas.microsoft.com/office/powerpoint/2010/main" val="17270605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70+ Jump Queue Illustrations, Royalty-Free Vector Graphics &amp; Clip Art -  iStock | Cut queue, No queue">
            <a:extLst>
              <a:ext uri="{FF2B5EF4-FFF2-40B4-BE49-F238E27FC236}">
                <a16:creationId xmlns:a16="http://schemas.microsoft.com/office/drawing/2014/main" id="{0BFB5ABA-6989-5267-BF22-A0C60E33B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329" y="1758680"/>
            <a:ext cx="2859476" cy="334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ONE AT A TIME PLEASE Poster | JUJU | Keep Calm-o-Matic">
            <a:extLst>
              <a:ext uri="{FF2B5EF4-FFF2-40B4-BE49-F238E27FC236}">
                <a16:creationId xmlns:a16="http://schemas.microsoft.com/office/drawing/2014/main" id="{261A3BA3-C1CA-F35E-16F5-EBA3863CD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985" y="1758681"/>
            <a:ext cx="2859476" cy="334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307462-4A18-1FF8-4E03-EB90F9997A32}"/>
              </a:ext>
            </a:extLst>
          </p:cNvPr>
          <p:cNvCxnSpPr>
            <a:cxnSpLocks/>
          </p:cNvCxnSpPr>
          <p:nvPr/>
        </p:nvCxnSpPr>
        <p:spPr>
          <a:xfrm>
            <a:off x="3921398" y="1903533"/>
            <a:ext cx="2099760" cy="1760220"/>
          </a:xfrm>
          <a:prstGeom prst="line">
            <a:avLst/>
          </a:prstGeom>
          <a:ln w="152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90E1D1-7D47-9D4A-1887-4D58D379669F}"/>
              </a:ext>
            </a:extLst>
          </p:cNvPr>
          <p:cNvCxnSpPr>
            <a:cxnSpLocks/>
          </p:cNvCxnSpPr>
          <p:nvPr/>
        </p:nvCxnSpPr>
        <p:spPr>
          <a:xfrm flipV="1">
            <a:off x="3889386" y="1902126"/>
            <a:ext cx="2127227" cy="1791170"/>
          </a:xfrm>
          <a:prstGeom prst="line">
            <a:avLst/>
          </a:prstGeom>
          <a:ln w="152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505958-35CA-05D3-8DB4-5B2B803FC49A}"/>
              </a:ext>
            </a:extLst>
          </p:cNvPr>
          <p:cNvSpPr txBox="1"/>
          <p:nvPr/>
        </p:nvSpPr>
        <p:spPr>
          <a:xfrm>
            <a:off x="3601828" y="3696575"/>
            <a:ext cx="27879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Never Jump</a:t>
            </a:r>
          </a:p>
          <a:p>
            <a:pPr algn="ctr"/>
            <a:r>
              <a:rPr lang="en-US" sz="4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a 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336B3-1FB1-85E4-CC83-70FA41055794}"/>
              </a:ext>
            </a:extLst>
          </p:cNvPr>
          <p:cNvSpPr txBox="1"/>
          <p:nvPr/>
        </p:nvSpPr>
        <p:spPr>
          <a:xfrm>
            <a:off x="3569006" y="3663753"/>
            <a:ext cx="27879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Never Jump</a:t>
            </a:r>
          </a:p>
          <a:p>
            <a:pPr algn="ctr"/>
            <a:r>
              <a:rPr lang="en-US" sz="40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a Queue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B04F7E-A6CA-501D-B60D-6A3559AB5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896" y="6267145"/>
            <a:ext cx="1287988" cy="590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654EF1-61F9-5EDB-E1D7-2F0ECA208739}"/>
              </a:ext>
            </a:extLst>
          </p:cNvPr>
          <p:cNvSpPr txBox="1"/>
          <p:nvPr/>
        </p:nvSpPr>
        <p:spPr>
          <a:xfrm>
            <a:off x="0" y="443986"/>
            <a:ext cx="990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800" b="1" cap="small" dirty="0">
                <a:solidFill>
                  <a:srgbClr val="003CAA"/>
                </a:solidFill>
                <a:latin typeface="Oxygen" panose="02000503000000000000" pitchFamily="2" charset="0"/>
              </a:rPr>
              <a:t>Serious Educational Institution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5FA21D-0239-98D8-4019-214B1D494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42" y="1758680"/>
            <a:ext cx="2827374" cy="33912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12A310-4911-3ACA-3779-53923B3BAFB0}"/>
              </a:ext>
            </a:extLst>
          </p:cNvPr>
          <p:cNvSpPr/>
          <p:nvPr/>
        </p:nvSpPr>
        <p:spPr>
          <a:xfrm>
            <a:off x="190116" y="5497366"/>
            <a:ext cx="9525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cap="small" dirty="0">
                <a:solidFill>
                  <a:srgbClr val="003CAA"/>
                </a:solidFill>
                <a:latin typeface="Oxygen" panose="02000503000000000000" pitchFamily="2" charset="0"/>
              </a:rPr>
              <a:t>Respect– Pay it to earn it</a:t>
            </a:r>
          </a:p>
        </p:txBody>
      </p:sp>
    </p:spTree>
    <p:extLst>
      <p:ext uri="{BB962C8B-B14F-4D97-AF65-F5344CB8AC3E}">
        <p14:creationId xmlns:p14="http://schemas.microsoft.com/office/powerpoint/2010/main" val="10913973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1"/>
            <a:ext cx="9906000" cy="2028986"/>
          </a:xfrm>
          <a:prstGeom prst="rect">
            <a:avLst/>
          </a:prstGeom>
          <a:solidFill>
            <a:srgbClr val="00A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Oxygen" panose="02000503000000000000" pitchFamily="2" charset="0"/>
              </a:rPr>
              <a:t>Press The Bell</a:t>
            </a:r>
          </a:p>
        </p:txBody>
      </p:sp>
    </p:spTree>
    <p:extLst>
      <p:ext uri="{BB962C8B-B14F-4D97-AF65-F5344CB8AC3E}">
        <p14:creationId xmlns:p14="http://schemas.microsoft.com/office/powerpoint/2010/main" val="17882785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167E22DC-793D-2085-D5A8-F0A64C49539B}"/>
              </a:ext>
            </a:extLst>
          </p:cNvPr>
          <p:cNvSpPr/>
          <p:nvPr/>
        </p:nvSpPr>
        <p:spPr>
          <a:xfrm>
            <a:off x="2517056" y="353962"/>
            <a:ext cx="4994789" cy="1229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2141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56C7B9-7641-C3F0-1663-BDFD1D910A30}"/>
              </a:ext>
            </a:extLst>
          </p:cNvPr>
          <p:cNvSpPr/>
          <p:nvPr/>
        </p:nvSpPr>
        <p:spPr>
          <a:xfrm>
            <a:off x="0" y="-3540"/>
            <a:ext cx="9906000" cy="1242406"/>
          </a:xfrm>
          <a:prstGeom prst="rect">
            <a:avLst/>
          </a:prstGeom>
          <a:solidFill>
            <a:srgbClr val="00A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Oxygen" panose="02000503000000000000" pitchFamily="2" charset="0"/>
              </a:rPr>
              <a:t>Seminar on Ist Floor</a:t>
            </a:r>
          </a:p>
        </p:txBody>
      </p:sp>
    </p:spTree>
    <p:extLst>
      <p:ext uri="{BB962C8B-B14F-4D97-AF65-F5344CB8AC3E}">
        <p14:creationId xmlns:p14="http://schemas.microsoft.com/office/powerpoint/2010/main" val="306188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E6C906-A845-4651-B063-03FA22BE3987}"/>
              </a:ext>
            </a:extLst>
          </p:cNvPr>
          <p:cNvSpPr/>
          <p:nvPr/>
        </p:nvSpPr>
        <p:spPr>
          <a:xfrm>
            <a:off x="6601421" y="0"/>
            <a:ext cx="330458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026" name="Picture 2" descr="Our galaxy's supermassive black hole may be spewing matter right at us |  New Scientist">
            <a:extLst>
              <a:ext uri="{FF2B5EF4-FFF2-40B4-BE49-F238E27FC236}">
                <a16:creationId xmlns:a16="http://schemas.microsoft.com/office/drawing/2014/main" id="{7B71FB32-7131-472B-9858-C2233F310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6246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C9B11A-1CB5-4EBE-8984-D0F22625D434}"/>
              </a:ext>
            </a:extLst>
          </p:cNvPr>
          <p:cNvSpPr txBox="1"/>
          <p:nvPr/>
        </p:nvSpPr>
        <p:spPr>
          <a:xfrm>
            <a:off x="3420666" y="406653"/>
            <a:ext cx="6407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0" dirty="0">
                <a:solidFill>
                  <a:schemeClr val="bg1"/>
                </a:solidFill>
                <a:effectLst/>
                <a:latin typeface="Oxygen" panose="02000503000000000000" pitchFamily="2" charset="0"/>
              </a:rPr>
              <a:t>Sagittarius</a:t>
            </a:r>
            <a:r>
              <a:rPr lang="en-AU" sz="7200" b="1" i="0" dirty="0">
                <a:solidFill>
                  <a:schemeClr val="bg1"/>
                </a:solidFill>
                <a:effectLst/>
                <a:latin typeface="Oxygen" panose="02000503000000000000" pitchFamily="2" charset="0"/>
              </a:rPr>
              <a:t> A*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D24F3D2-8BE6-4520-990B-7F54D0F8213D}"/>
              </a:ext>
            </a:extLst>
          </p:cNvPr>
          <p:cNvSpPr/>
          <p:nvPr/>
        </p:nvSpPr>
        <p:spPr>
          <a:xfrm>
            <a:off x="7848020" y="5540991"/>
            <a:ext cx="1763897" cy="910356"/>
          </a:xfrm>
          <a:custGeom>
            <a:avLst/>
            <a:gdLst/>
            <a:ahLst/>
            <a:cxnLst/>
            <a:rect l="l" t="t" r="r" b="b"/>
            <a:pathLst>
              <a:path w="9975459" h="4556494">
                <a:moveTo>
                  <a:pt x="9401469" y="3900388"/>
                </a:moveTo>
                <a:cubicBezTo>
                  <a:pt x="9385950" y="3900388"/>
                  <a:pt x="9370954" y="3905879"/>
                  <a:pt x="9356478" y="3916862"/>
                </a:cubicBezTo>
                <a:cubicBezTo>
                  <a:pt x="9342002" y="3927844"/>
                  <a:pt x="9332208" y="3940856"/>
                  <a:pt x="9327098" y="3955896"/>
                </a:cubicBezTo>
                <a:cubicBezTo>
                  <a:pt x="9322066" y="3970699"/>
                  <a:pt x="9323095" y="3983472"/>
                  <a:pt x="9330187" y="3994215"/>
                </a:cubicBezTo>
                <a:cubicBezTo>
                  <a:pt x="9337278" y="4004959"/>
                  <a:pt x="9348583" y="4010330"/>
                  <a:pt x="9364102" y="4010330"/>
                </a:cubicBezTo>
                <a:cubicBezTo>
                  <a:pt x="9379382" y="4010330"/>
                  <a:pt x="9394159" y="4004959"/>
                  <a:pt x="9408436" y="3994215"/>
                </a:cubicBezTo>
                <a:cubicBezTo>
                  <a:pt x="9422711" y="3983472"/>
                  <a:pt x="9432366" y="3970699"/>
                  <a:pt x="9437398" y="3955896"/>
                </a:cubicBezTo>
                <a:cubicBezTo>
                  <a:pt x="9442508" y="3940856"/>
                  <a:pt x="9441618" y="3927844"/>
                  <a:pt x="9434726" y="3916862"/>
                </a:cubicBezTo>
                <a:cubicBezTo>
                  <a:pt x="9427834" y="3905879"/>
                  <a:pt x="9416748" y="3900388"/>
                  <a:pt x="9401469" y="3900388"/>
                </a:cubicBezTo>
                <a:close/>
                <a:moveTo>
                  <a:pt x="5017752" y="3815514"/>
                </a:moveTo>
                <a:lnTo>
                  <a:pt x="4991950" y="3891435"/>
                </a:lnTo>
                <a:cubicBezTo>
                  <a:pt x="4979994" y="3906237"/>
                  <a:pt x="4964194" y="3918831"/>
                  <a:pt x="4944550" y="3929217"/>
                </a:cubicBezTo>
                <a:cubicBezTo>
                  <a:pt x="4924906" y="3939602"/>
                  <a:pt x="4904221" y="3944795"/>
                  <a:pt x="4882495" y="3944795"/>
                </a:cubicBezTo>
                <a:cubicBezTo>
                  <a:pt x="4864350" y="3944795"/>
                  <a:pt x="4851905" y="3940318"/>
                  <a:pt x="4845159" y="3931365"/>
                </a:cubicBezTo>
                <a:cubicBezTo>
                  <a:pt x="4838412" y="3922412"/>
                  <a:pt x="4837880" y="3909580"/>
                  <a:pt x="4843561" y="3892868"/>
                </a:cubicBezTo>
                <a:cubicBezTo>
                  <a:pt x="4851835" y="3868516"/>
                  <a:pt x="4866672" y="3850849"/>
                  <a:pt x="4888071" y="3839866"/>
                </a:cubicBezTo>
                <a:cubicBezTo>
                  <a:pt x="4909471" y="3828884"/>
                  <a:pt x="4939720" y="3821722"/>
                  <a:pt x="4978818" y="3818379"/>
                </a:cubicBezTo>
                <a:cubicBezTo>
                  <a:pt x="4979772" y="3818379"/>
                  <a:pt x="4986321" y="3817902"/>
                  <a:pt x="4998463" y="3816947"/>
                </a:cubicBezTo>
                <a:cubicBezTo>
                  <a:pt x="5010606" y="3815992"/>
                  <a:pt x="5017035" y="3815514"/>
                  <a:pt x="5017752" y="3815514"/>
                </a:cubicBezTo>
                <a:close/>
                <a:moveTo>
                  <a:pt x="2293602" y="3815514"/>
                </a:moveTo>
                <a:lnTo>
                  <a:pt x="2267801" y="3891435"/>
                </a:lnTo>
                <a:cubicBezTo>
                  <a:pt x="2255846" y="3906237"/>
                  <a:pt x="2240046" y="3918831"/>
                  <a:pt x="2220401" y="3929217"/>
                </a:cubicBezTo>
                <a:cubicBezTo>
                  <a:pt x="2200757" y="3939602"/>
                  <a:pt x="2180072" y="3944795"/>
                  <a:pt x="2158346" y="3944795"/>
                </a:cubicBezTo>
                <a:cubicBezTo>
                  <a:pt x="2140201" y="3944795"/>
                  <a:pt x="2127756" y="3940318"/>
                  <a:pt x="2121010" y="3931365"/>
                </a:cubicBezTo>
                <a:cubicBezTo>
                  <a:pt x="2114263" y="3922412"/>
                  <a:pt x="2113731" y="3909580"/>
                  <a:pt x="2119412" y="3892868"/>
                </a:cubicBezTo>
                <a:cubicBezTo>
                  <a:pt x="2127686" y="3868516"/>
                  <a:pt x="2142523" y="3850849"/>
                  <a:pt x="2163922" y="3839866"/>
                </a:cubicBezTo>
                <a:cubicBezTo>
                  <a:pt x="2185321" y="3828884"/>
                  <a:pt x="2215570" y="3821722"/>
                  <a:pt x="2254669" y="3818379"/>
                </a:cubicBezTo>
                <a:cubicBezTo>
                  <a:pt x="2255624" y="3818379"/>
                  <a:pt x="2262172" y="3817902"/>
                  <a:pt x="2274315" y="3816947"/>
                </a:cubicBezTo>
                <a:cubicBezTo>
                  <a:pt x="2286457" y="3815992"/>
                  <a:pt x="2292887" y="3815514"/>
                  <a:pt x="2293602" y="3815514"/>
                </a:cubicBezTo>
                <a:close/>
                <a:moveTo>
                  <a:pt x="7214209" y="3672267"/>
                </a:moveTo>
                <a:cubicBezTo>
                  <a:pt x="7244448" y="3672506"/>
                  <a:pt x="7263834" y="3683249"/>
                  <a:pt x="7272370" y="3704498"/>
                </a:cubicBezTo>
                <a:cubicBezTo>
                  <a:pt x="7280904" y="3725746"/>
                  <a:pt x="7278799" y="3755828"/>
                  <a:pt x="7266052" y="3794743"/>
                </a:cubicBezTo>
                <a:lnTo>
                  <a:pt x="7261430" y="3808352"/>
                </a:lnTo>
                <a:cubicBezTo>
                  <a:pt x="7231259" y="3895016"/>
                  <a:pt x="7183823" y="3938349"/>
                  <a:pt x="7119123" y="3938349"/>
                </a:cubicBezTo>
                <a:cubicBezTo>
                  <a:pt x="7088086" y="3938349"/>
                  <a:pt x="7068097" y="3925337"/>
                  <a:pt x="7059155" y="3899314"/>
                </a:cubicBezTo>
                <a:cubicBezTo>
                  <a:pt x="7050213" y="3873291"/>
                  <a:pt x="7052274" y="3841060"/>
                  <a:pt x="7065338" y="3802622"/>
                </a:cubicBezTo>
                <a:cubicBezTo>
                  <a:pt x="7078887" y="3762752"/>
                  <a:pt x="7098491" y="3731058"/>
                  <a:pt x="7124151" y="3707542"/>
                </a:cubicBezTo>
                <a:cubicBezTo>
                  <a:pt x="7149810" y="3684025"/>
                  <a:pt x="7179830" y="3672267"/>
                  <a:pt x="7214209" y="3672267"/>
                </a:cubicBezTo>
                <a:close/>
                <a:moveTo>
                  <a:pt x="1060558" y="3672267"/>
                </a:moveTo>
                <a:cubicBezTo>
                  <a:pt x="1092788" y="3672267"/>
                  <a:pt x="1113247" y="3683369"/>
                  <a:pt x="1121935" y="3705572"/>
                </a:cubicBezTo>
                <a:cubicBezTo>
                  <a:pt x="1130624" y="3727775"/>
                  <a:pt x="1126733" y="3763110"/>
                  <a:pt x="1110263" y="3811575"/>
                </a:cubicBezTo>
                <a:cubicBezTo>
                  <a:pt x="1080181" y="3897285"/>
                  <a:pt x="1033626" y="3940139"/>
                  <a:pt x="970597" y="3940139"/>
                </a:cubicBezTo>
                <a:cubicBezTo>
                  <a:pt x="941709" y="3940139"/>
                  <a:pt x="922744" y="3928680"/>
                  <a:pt x="913701" y="3905760"/>
                </a:cubicBezTo>
                <a:cubicBezTo>
                  <a:pt x="904659" y="3882840"/>
                  <a:pt x="907561" y="3849535"/>
                  <a:pt x="922408" y="3805845"/>
                </a:cubicBezTo>
                <a:cubicBezTo>
                  <a:pt x="937337" y="3761916"/>
                  <a:pt x="957051" y="3728671"/>
                  <a:pt x="981550" y="3706109"/>
                </a:cubicBezTo>
                <a:cubicBezTo>
                  <a:pt x="1006050" y="3683548"/>
                  <a:pt x="1032385" y="3672267"/>
                  <a:pt x="1060558" y="3672267"/>
                </a:cubicBezTo>
                <a:close/>
                <a:moveTo>
                  <a:pt x="3178572" y="3671551"/>
                </a:moveTo>
                <a:cubicBezTo>
                  <a:pt x="3210802" y="3671551"/>
                  <a:pt x="3231021" y="3683011"/>
                  <a:pt x="3239228" y="3705930"/>
                </a:cubicBezTo>
                <a:cubicBezTo>
                  <a:pt x="3247435" y="3728850"/>
                  <a:pt x="3244114" y="3762155"/>
                  <a:pt x="3229267" y="3805845"/>
                </a:cubicBezTo>
                <a:cubicBezTo>
                  <a:pt x="3214581" y="3849058"/>
                  <a:pt x="3195305" y="3882243"/>
                  <a:pt x="3171440" y="3905402"/>
                </a:cubicBezTo>
                <a:cubicBezTo>
                  <a:pt x="3147574" y="3928560"/>
                  <a:pt x="3119766" y="3940139"/>
                  <a:pt x="3088013" y="3940139"/>
                </a:cubicBezTo>
                <a:cubicBezTo>
                  <a:pt x="3056020" y="3940139"/>
                  <a:pt x="3035842" y="3928560"/>
                  <a:pt x="3027477" y="3905402"/>
                </a:cubicBezTo>
                <a:cubicBezTo>
                  <a:pt x="3019111" y="3882243"/>
                  <a:pt x="3022231" y="3849177"/>
                  <a:pt x="3036835" y="3806203"/>
                </a:cubicBezTo>
                <a:cubicBezTo>
                  <a:pt x="3051682" y="3762513"/>
                  <a:pt x="3071078" y="3729148"/>
                  <a:pt x="3095024" y="3706109"/>
                </a:cubicBezTo>
                <a:cubicBezTo>
                  <a:pt x="3118969" y="3683070"/>
                  <a:pt x="3146819" y="3671551"/>
                  <a:pt x="3178572" y="3671551"/>
                </a:cubicBezTo>
                <a:close/>
                <a:moveTo>
                  <a:pt x="8396026" y="3667612"/>
                </a:moveTo>
                <a:cubicBezTo>
                  <a:pt x="8421810" y="3667612"/>
                  <a:pt x="8439064" y="3676206"/>
                  <a:pt x="8447785" y="3693396"/>
                </a:cubicBezTo>
                <a:cubicBezTo>
                  <a:pt x="8456507" y="3710586"/>
                  <a:pt x="8455432" y="3735177"/>
                  <a:pt x="8444562" y="3767168"/>
                </a:cubicBezTo>
                <a:lnTo>
                  <a:pt x="8272666" y="3767168"/>
                </a:lnTo>
                <a:cubicBezTo>
                  <a:pt x="8286248" y="3734222"/>
                  <a:pt x="8304176" y="3709392"/>
                  <a:pt x="8326448" y="3692680"/>
                </a:cubicBezTo>
                <a:cubicBezTo>
                  <a:pt x="8348720" y="3675968"/>
                  <a:pt x="8371913" y="3667612"/>
                  <a:pt x="8396026" y="3667612"/>
                </a:cubicBezTo>
                <a:close/>
                <a:moveTo>
                  <a:pt x="5918384" y="3661830"/>
                </a:moveTo>
                <a:cubicBezTo>
                  <a:pt x="5943833" y="3661830"/>
                  <a:pt x="5960862" y="3670313"/>
                  <a:pt x="5969471" y="3687279"/>
                </a:cubicBezTo>
                <a:cubicBezTo>
                  <a:pt x="5978079" y="3704246"/>
                  <a:pt x="5977019" y="3728517"/>
                  <a:pt x="5966290" y="3760094"/>
                </a:cubicBezTo>
                <a:lnTo>
                  <a:pt x="5796626" y="3760094"/>
                </a:lnTo>
                <a:cubicBezTo>
                  <a:pt x="5810032" y="3727575"/>
                  <a:pt x="5827726" y="3703068"/>
                  <a:pt x="5849709" y="3686572"/>
                </a:cubicBezTo>
                <a:cubicBezTo>
                  <a:pt x="5871692" y="3670077"/>
                  <a:pt x="5894584" y="3661830"/>
                  <a:pt x="5918384" y="3661830"/>
                </a:cubicBezTo>
                <a:close/>
                <a:moveTo>
                  <a:pt x="6869282" y="3610313"/>
                </a:moveTo>
                <a:lnTo>
                  <a:pt x="6735530" y="4003884"/>
                </a:lnTo>
                <a:lnTo>
                  <a:pt x="6829357" y="4003884"/>
                </a:lnTo>
                <a:lnTo>
                  <a:pt x="6963108" y="3610313"/>
                </a:lnTo>
                <a:close/>
                <a:moveTo>
                  <a:pt x="2840208" y="3610313"/>
                </a:moveTo>
                <a:lnTo>
                  <a:pt x="2706457" y="4003884"/>
                </a:lnTo>
                <a:lnTo>
                  <a:pt x="2800284" y="4003884"/>
                </a:lnTo>
                <a:lnTo>
                  <a:pt x="2934035" y="3610313"/>
                </a:lnTo>
                <a:close/>
                <a:moveTo>
                  <a:pt x="1352015" y="3610313"/>
                </a:moveTo>
                <a:lnTo>
                  <a:pt x="1266945" y="3860637"/>
                </a:lnTo>
                <a:cubicBezTo>
                  <a:pt x="1250151" y="3910057"/>
                  <a:pt x="1252990" y="3947540"/>
                  <a:pt x="1275464" y="3973086"/>
                </a:cubicBezTo>
                <a:cubicBezTo>
                  <a:pt x="1297938" y="3998632"/>
                  <a:pt x="1334721" y="4011405"/>
                  <a:pt x="1385812" y="4011405"/>
                </a:cubicBezTo>
                <a:cubicBezTo>
                  <a:pt x="1436904" y="4011405"/>
                  <a:pt x="1482448" y="3998572"/>
                  <a:pt x="1522445" y="3972907"/>
                </a:cubicBezTo>
                <a:cubicBezTo>
                  <a:pt x="1562446" y="3947242"/>
                  <a:pt x="1590803" y="3909819"/>
                  <a:pt x="1607516" y="3860637"/>
                </a:cubicBezTo>
                <a:lnTo>
                  <a:pt x="1692585" y="3610313"/>
                </a:lnTo>
                <a:lnTo>
                  <a:pt x="1598758" y="3610313"/>
                </a:lnTo>
                <a:lnTo>
                  <a:pt x="1514908" y="3857056"/>
                </a:lnTo>
                <a:cubicBezTo>
                  <a:pt x="1504847" y="3886660"/>
                  <a:pt x="1491577" y="3907968"/>
                  <a:pt x="1475098" y="3920980"/>
                </a:cubicBezTo>
                <a:cubicBezTo>
                  <a:pt x="1458620" y="3933992"/>
                  <a:pt x="1437249" y="3940497"/>
                  <a:pt x="1410987" y="3940497"/>
                </a:cubicBezTo>
                <a:cubicBezTo>
                  <a:pt x="1384247" y="3940497"/>
                  <a:pt x="1366960" y="3933932"/>
                  <a:pt x="1359127" y="3920801"/>
                </a:cubicBezTo>
                <a:cubicBezTo>
                  <a:pt x="1351293" y="3907670"/>
                  <a:pt x="1352367" y="3886422"/>
                  <a:pt x="1362350" y="3857056"/>
                </a:cubicBezTo>
                <a:lnTo>
                  <a:pt x="1446200" y="3610313"/>
                </a:lnTo>
                <a:close/>
                <a:moveTo>
                  <a:pt x="9253333" y="3600644"/>
                </a:moveTo>
                <a:cubicBezTo>
                  <a:pt x="9207017" y="3600644"/>
                  <a:pt x="9167661" y="3610193"/>
                  <a:pt x="9135267" y="3629293"/>
                </a:cubicBezTo>
                <a:cubicBezTo>
                  <a:pt x="9102872" y="3648393"/>
                  <a:pt x="9080588" y="3675848"/>
                  <a:pt x="9068416" y="3711660"/>
                </a:cubicBezTo>
                <a:cubicBezTo>
                  <a:pt x="9058355" y="3741265"/>
                  <a:pt x="9058381" y="3764721"/>
                  <a:pt x="9068495" y="3782030"/>
                </a:cubicBezTo>
                <a:cubicBezTo>
                  <a:pt x="9078607" y="3799339"/>
                  <a:pt x="9099415" y="3815037"/>
                  <a:pt x="9130919" y="3829123"/>
                </a:cubicBezTo>
                <a:cubicBezTo>
                  <a:pt x="9133616" y="3830316"/>
                  <a:pt x="9139568" y="3832823"/>
                  <a:pt x="9148775" y="3836643"/>
                </a:cubicBezTo>
                <a:cubicBezTo>
                  <a:pt x="9175360" y="3848342"/>
                  <a:pt x="9192746" y="3858130"/>
                  <a:pt x="9200931" y="3866009"/>
                </a:cubicBezTo>
                <a:cubicBezTo>
                  <a:pt x="9209115" y="3873887"/>
                  <a:pt x="9210895" y="3884631"/>
                  <a:pt x="9206269" y="3898240"/>
                </a:cubicBezTo>
                <a:cubicBezTo>
                  <a:pt x="9200920" y="3913280"/>
                  <a:pt x="9191137" y="3924681"/>
                  <a:pt x="9176920" y="3932440"/>
                </a:cubicBezTo>
                <a:cubicBezTo>
                  <a:pt x="9162703" y="3940199"/>
                  <a:pt x="9145210" y="3944079"/>
                  <a:pt x="9124439" y="3944079"/>
                </a:cubicBezTo>
                <a:cubicBezTo>
                  <a:pt x="9104384" y="3944079"/>
                  <a:pt x="9083337" y="3940676"/>
                  <a:pt x="9061299" y="3933872"/>
                </a:cubicBezTo>
                <a:cubicBezTo>
                  <a:pt x="9039259" y="3927068"/>
                  <a:pt x="9021822" y="3919368"/>
                  <a:pt x="9008986" y="3910774"/>
                </a:cubicBezTo>
                <a:lnTo>
                  <a:pt x="8975339" y="3981323"/>
                </a:lnTo>
                <a:cubicBezTo>
                  <a:pt x="9003463" y="4001139"/>
                  <a:pt x="9046532" y="4011047"/>
                  <a:pt x="9104547" y="4011047"/>
                </a:cubicBezTo>
                <a:cubicBezTo>
                  <a:pt x="9153251" y="4011047"/>
                  <a:pt x="9194504" y="4000303"/>
                  <a:pt x="9228308" y="3978816"/>
                </a:cubicBezTo>
                <a:cubicBezTo>
                  <a:pt x="9262110" y="3957329"/>
                  <a:pt x="9285825" y="3926889"/>
                  <a:pt x="9299453" y="3887496"/>
                </a:cubicBezTo>
                <a:cubicBezTo>
                  <a:pt x="9309431" y="3858130"/>
                  <a:pt x="9309049" y="3834315"/>
                  <a:pt x="9298305" y="3816051"/>
                </a:cubicBezTo>
                <a:cubicBezTo>
                  <a:pt x="9287562" y="3797787"/>
                  <a:pt x="9266395" y="3782090"/>
                  <a:pt x="9234807" y="3768959"/>
                </a:cubicBezTo>
                <a:cubicBezTo>
                  <a:pt x="9232348" y="3767765"/>
                  <a:pt x="9228817" y="3766213"/>
                  <a:pt x="9224214" y="3764303"/>
                </a:cubicBezTo>
                <a:cubicBezTo>
                  <a:pt x="9219610" y="3762393"/>
                  <a:pt x="9216873" y="3761319"/>
                  <a:pt x="9216000" y="3761080"/>
                </a:cubicBezTo>
                <a:cubicBezTo>
                  <a:pt x="9189887" y="3750098"/>
                  <a:pt x="9172853" y="3741205"/>
                  <a:pt x="9164901" y="3734401"/>
                </a:cubicBezTo>
                <a:cubicBezTo>
                  <a:pt x="9156947" y="3727596"/>
                  <a:pt x="9155039" y="3718106"/>
                  <a:pt x="9159176" y="3705930"/>
                </a:cubicBezTo>
                <a:cubicBezTo>
                  <a:pt x="9163559" y="3693038"/>
                  <a:pt x="9172137" y="3683429"/>
                  <a:pt x="9184911" y="3677102"/>
                </a:cubicBezTo>
                <a:cubicBezTo>
                  <a:pt x="9197683" y="3670775"/>
                  <a:pt x="9213500" y="3667612"/>
                  <a:pt x="9232361" y="3667612"/>
                </a:cubicBezTo>
                <a:cubicBezTo>
                  <a:pt x="9266263" y="3667612"/>
                  <a:pt x="9298995" y="3676326"/>
                  <a:pt x="9330558" y="3693754"/>
                </a:cubicBezTo>
                <a:lnTo>
                  <a:pt x="9375860" y="3628935"/>
                </a:lnTo>
                <a:cubicBezTo>
                  <a:pt x="9344312" y="3610074"/>
                  <a:pt x="9303470" y="3600644"/>
                  <a:pt x="9253333" y="3600644"/>
                </a:cubicBezTo>
                <a:close/>
                <a:moveTo>
                  <a:pt x="8890174" y="3600644"/>
                </a:moveTo>
                <a:cubicBezTo>
                  <a:pt x="8841231" y="3600644"/>
                  <a:pt x="8789970" y="3620459"/>
                  <a:pt x="8736391" y="3660091"/>
                </a:cubicBezTo>
                <a:lnTo>
                  <a:pt x="8742921" y="3610313"/>
                </a:lnTo>
                <a:lnTo>
                  <a:pt x="8667358" y="3610313"/>
                </a:lnTo>
                <a:lnTo>
                  <a:pt x="8533606" y="4003884"/>
                </a:lnTo>
                <a:lnTo>
                  <a:pt x="8627433" y="4003884"/>
                </a:lnTo>
                <a:lnTo>
                  <a:pt x="8692544" y="3812291"/>
                </a:lnTo>
                <a:cubicBezTo>
                  <a:pt x="8705689" y="3773614"/>
                  <a:pt x="8717694" y="3744965"/>
                  <a:pt x="8728557" y="3726343"/>
                </a:cubicBezTo>
                <a:cubicBezTo>
                  <a:pt x="8741554" y="3710586"/>
                  <a:pt x="8758232" y="3697514"/>
                  <a:pt x="8778593" y="3687129"/>
                </a:cubicBezTo>
                <a:cubicBezTo>
                  <a:pt x="8798953" y="3676744"/>
                  <a:pt x="8819280" y="3671551"/>
                  <a:pt x="8839573" y="3671551"/>
                </a:cubicBezTo>
                <a:cubicBezTo>
                  <a:pt x="8865597" y="3671551"/>
                  <a:pt x="8880945" y="3679430"/>
                  <a:pt x="8885617" y="3695187"/>
                </a:cubicBezTo>
                <a:cubicBezTo>
                  <a:pt x="8890289" y="3710944"/>
                  <a:pt x="8887349" y="3734699"/>
                  <a:pt x="8876795" y="3766452"/>
                </a:cubicBezTo>
                <a:lnTo>
                  <a:pt x="8796107" y="4003884"/>
                </a:lnTo>
                <a:lnTo>
                  <a:pt x="8890292" y="4003884"/>
                </a:lnTo>
                <a:lnTo>
                  <a:pt x="8974875" y="3754992"/>
                </a:lnTo>
                <a:cubicBezTo>
                  <a:pt x="8991914" y="3704856"/>
                  <a:pt x="8993518" y="3666597"/>
                  <a:pt x="8979684" y="3640216"/>
                </a:cubicBezTo>
                <a:cubicBezTo>
                  <a:pt x="8965850" y="3613834"/>
                  <a:pt x="8936013" y="3600644"/>
                  <a:pt x="8890174" y="3600644"/>
                </a:cubicBezTo>
                <a:close/>
                <a:moveTo>
                  <a:pt x="8418430" y="3600644"/>
                </a:moveTo>
                <a:cubicBezTo>
                  <a:pt x="8361050" y="3600882"/>
                  <a:pt x="8309478" y="3619504"/>
                  <a:pt x="8263716" y="3656510"/>
                </a:cubicBezTo>
                <a:cubicBezTo>
                  <a:pt x="8217953" y="3693515"/>
                  <a:pt x="8184444" y="3743294"/>
                  <a:pt x="8163188" y="3805845"/>
                </a:cubicBezTo>
                <a:cubicBezTo>
                  <a:pt x="8141361" y="3870067"/>
                  <a:pt x="8141868" y="3920383"/>
                  <a:pt x="8164710" y="3956792"/>
                </a:cubicBezTo>
                <a:cubicBezTo>
                  <a:pt x="8187551" y="3993200"/>
                  <a:pt x="8230606" y="4011405"/>
                  <a:pt x="8293873" y="4011405"/>
                </a:cubicBezTo>
                <a:cubicBezTo>
                  <a:pt x="8348306" y="4011405"/>
                  <a:pt x="8399360" y="3999229"/>
                  <a:pt x="8447030" y="3974877"/>
                </a:cubicBezTo>
                <a:lnTo>
                  <a:pt x="8456414" y="3908267"/>
                </a:lnTo>
                <a:cubicBezTo>
                  <a:pt x="8409157" y="3930709"/>
                  <a:pt x="8364041" y="3941930"/>
                  <a:pt x="8321067" y="3941930"/>
                </a:cubicBezTo>
                <a:cubicBezTo>
                  <a:pt x="8287404" y="3941930"/>
                  <a:pt x="8264392" y="3931843"/>
                  <a:pt x="8252029" y="3911669"/>
                </a:cubicBezTo>
                <a:cubicBezTo>
                  <a:pt x="8239667" y="3891495"/>
                  <a:pt x="8239254" y="3863025"/>
                  <a:pt x="8250792" y="3826258"/>
                </a:cubicBezTo>
                <a:lnTo>
                  <a:pt x="8512576" y="3826258"/>
                </a:lnTo>
                <a:cubicBezTo>
                  <a:pt x="8514039" y="3821960"/>
                  <a:pt x="8516372" y="3815275"/>
                  <a:pt x="8519574" y="3806203"/>
                </a:cubicBezTo>
                <a:cubicBezTo>
                  <a:pt x="8522776" y="3797131"/>
                  <a:pt x="8525066" y="3790565"/>
                  <a:pt x="8526442" y="3786507"/>
                </a:cubicBezTo>
                <a:cubicBezTo>
                  <a:pt x="8545512" y="3730402"/>
                  <a:pt x="8545826" y="3685398"/>
                  <a:pt x="8527386" y="3651496"/>
                </a:cubicBezTo>
                <a:cubicBezTo>
                  <a:pt x="8508944" y="3617595"/>
                  <a:pt x="8472626" y="3600644"/>
                  <a:pt x="8418430" y="3600644"/>
                </a:cubicBezTo>
                <a:close/>
                <a:moveTo>
                  <a:pt x="7214198" y="3600644"/>
                </a:moveTo>
                <a:cubicBezTo>
                  <a:pt x="7190562" y="3600644"/>
                  <a:pt x="7166777" y="3605120"/>
                  <a:pt x="7142843" y="3614073"/>
                </a:cubicBezTo>
                <a:cubicBezTo>
                  <a:pt x="7118909" y="3623026"/>
                  <a:pt x="7096104" y="3635859"/>
                  <a:pt x="7074428" y="3652571"/>
                </a:cubicBezTo>
                <a:cubicBezTo>
                  <a:pt x="7052752" y="3669283"/>
                  <a:pt x="7032859" y="3690591"/>
                  <a:pt x="7014746" y="3716495"/>
                </a:cubicBezTo>
                <a:cubicBezTo>
                  <a:pt x="6996633" y="3742399"/>
                  <a:pt x="6982222" y="3771108"/>
                  <a:pt x="6971511" y="3802622"/>
                </a:cubicBezTo>
                <a:cubicBezTo>
                  <a:pt x="6951390" y="3861831"/>
                  <a:pt x="6951731" y="3910177"/>
                  <a:pt x="6972536" y="3947660"/>
                </a:cubicBezTo>
                <a:cubicBezTo>
                  <a:pt x="6993340" y="3985143"/>
                  <a:pt x="7029765" y="4003884"/>
                  <a:pt x="7081812" y="4003884"/>
                </a:cubicBezTo>
                <a:cubicBezTo>
                  <a:pt x="7096853" y="4003884"/>
                  <a:pt x="7110748" y="4002511"/>
                  <a:pt x="7123499" y="3999766"/>
                </a:cubicBezTo>
                <a:cubicBezTo>
                  <a:pt x="7136249" y="3997020"/>
                  <a:pt x="7147796" y="3992902"/>
                  <a:pt x="7158138" y="3987411"/>
                </a:cubicBezTo>
                <a:cubicBezTo>
                  <a:pt x="7168481" y="3981920"/>
                  <a:pt x="7177410" y="3976369"/>
                  <a:pt x="7184927" y="3970758"/>
                </a:cubicBezTo>
                <a:cubicBezTo>
                  <a:pt x="7192444" y="3965148"/>
                  <a:pt x="7200767" y="3958045"/>
                  <a:pt x="7209895" y="3949450"/>
                </a:cubicBezTo>
                <a:cubicBezTo>
                  <a:pt x="7205000" y="3968072"/>
                  <a:pt x="7199834" y="3985381"/>
                  <a:pt x="7194395" y="4001377"/>
                </a:cubicBezTo>
                <a:cubicBezTo>
                  <a:pt x="7181089" y="4040532"/>
                  <a:pt x="7160958" y="4067450"/>
                  <a:pt x="7134005" y="4082133"/>
                </a:cubicBezTo>
                <a:cubicBezTo>
                  <a:pt x="7107051" y="4096816"/>
                  <a:pt x="7065999" y="4104157"/>
                  <a:pt x="7010848" y="4104157"/>
                </a:cubicBezTo>
                <a:lnTo>
                  <a:pt x="6963219" y="4104157"/>
                </a:lnTo>
                <a:lnTo>
                  <a:pt x="6942789" y="4180078"/>
                </a:lnTo>
                <a:lnTo>
                  <a:pt x="6996865" y="4180078"/>
                </a:lnTo>
                <a:cubicBezTo>
                  <a:pt x="7023127" y="4180078"/>
                  <a:pt x="7047270" y="4178586"/>
                  <a:pt x="7069294" y="4175602"/>
                </a:cubicBezTo>
                <a:cubicBezTo>
                  <a:pt x="7091319" y="4172617"/>
                  <a:pt x="7111222" y="4168320"/>
                  <a:pt x="7129005" y="4162709"/>
                </a:cubicBezTo>
                <a:cubicBezTo>
                  <a:pt x="7146788" y="4157099"/>
                  <a:pt x="7163029" y="4149877"/>
                  <a:pt x="7177728" y="4141043"/>
                </a:cubicBezTo>
                <a:cubicBezTo>
                  <a:pt x="7192428" y="4132210"/>
                  <a:pt x="7205484" y="4122421"/>
                  <a:pt x="7216895" y="4111678"/>
                </a:cubicBezTo>
                <a:cubicBezTo>
                  <a:pt x="7228306" y="4100934"/>
                  <a:pt x="7238853" y="4088340"/>
                  <a:pt x="7248538" y="4073896"/>
                </a:cubicBezTo>
                <a:cubicBezTo>
                  <a:pt x="7258222" y="4059452"/>
                  <a:pt x="7266676" y="4044411"/>
                  <a:pt x="7273900" y="4028773"/>
                </a:cubicBezTo>
                <a:cubicBezTo>
                  <a:pt x="7281124" y="4013136"/>
                  <a:pt x="7288063" y="3995528"/>
                  <a:pt x="7294718" y="3975951"/>
                </a:cubicBezTo>
                <a:lnTo>
                  <a:pt x="7418974" y="3610313"/>
                </a:lnTo>
                <a:lnTo>
                  <a:pt x="7335175" y="3610313"/>
                </a:lnTo>
                <a:lnTo>
                  <a:pt x="7312423" y="3658301"/>
                </a:lnTo>
                <a:cubicBezTo>
                  <a:pt x="7299702" y="3619863"/>
                  <a:pt x="7266960" y="3600644"/>
                  <a:pt x="7214198" y="3600644"/>
                </a:cubicBezTo>
                <a:close/>
                <a:moveTo>
                  <a:pt x="6394624" y="3600644"/>
                </a:moveTo>
                <a:cubicBezTo>
                  <a:pt x="6345681" y="3600644"/>
                  <a:pt x="6294420" y="3620459"/>
                  <a:pt x="6240841" y="3660091"/>
                </a:cubicBezTo>
                <a:lnTo>
                  <a:pt x="6247371" y="3610313"/>
                </a:lnTo>
                <a:lnTo>
                  <a:pt x="6171808" y="3610313"/>
                </a:lnTo>
                <a:lnTo>
                  <a:pt x="6038057" y="4003884"/>
                </a:lnTo>
                <a:lnTo>
                  <a:pt x="6131883" y="4003884"/>
                </a:lnTo>
                <a:lnTo>
                  <a:pt x="6196994" y="3812291"/>
                </a:lnTo>
                <a:cubicBezTo>
                  <a:pt x="6210139" y="3773614"/>
                  <a:pt x="6222144" y="3744965"/>
                  <a:pt x="6233007" y="3726343"/>
                </a:cubicBezTo>
                <a:cubicBezTo>
                  <a:pt x="6246004" y="3710586"/>
                  <a:pt x="6262682" y="3697514"/>
                  <a:pt x="6283043" y="3687129"/>
                </a:cubicBezTo>
                <a:cubicBezTo>
                  <a:pt x="6303403" y="3676744"/>
                  <a:pt x="6323730" y="3671551"/>
                  <a:pt x="6344023" y="3671551"/>
                </a:cubicBezTo>
                <a:cubicBezTo>
                  <a:pt x="6370047" y="3671551"/>
                  <a:pt x="6385395" y="3679430"/>
                  <a:pt x="6390067" y="3695187"/>
                </a:cubicBezTo>
                <a:cubicBezTo>
                  <a:pt x="6394740" y="3710944"/>
                  <a:pt x="6391799" y="3734699"/>
                  <a:pt x="6381246" y="3766452"/>
                </a:cubicBezTo>
                <a:lnTo>
                  <a:pt x="6300557" y="4003884"/>
                </a:lnTo>
                <a:lnTo>
                  <a:pt x="6394742" y="4003884"/>
                </a:lnTo>
                <a:lnTo>
                  <a:pt x="6479325" y="3754992"/>
                </a:lnTo>
                <a:cubicBezTo>
                  <a:pt x="6496365" y="3704856"/>
                  <a:pt x="6497968" y="3666597"/>
                  <a:pt x="6484135" y="3640216"/>
                </a:cubicBezTo>
                <a:cubicBezTo>
                  <a:pt x="6470300" y="3613834"/>
                  <a:pt x="6440464" y="3600644"/>
                  <a:pt x="6394624" y="3600644"/>
                </a:cubicBezTo>
                <a:close/>
                <a:moveTo>
                  <a:pt x="5032759" y="3600644"/>
                </a:moveTo>
                <a:cubicBezTo>
                  <a:pt x="4978802" y="3600644"/>
                  <a:pt x="4925297" y="3610552"/>
                  <a:pt x="4872244" y="3630367"/>
                </a:cubicBezTo>
                <a:cubicBezTo>
                  <a:pt x="4872323" y="3630845"/>
                  <a:pt x="4872612" y="3641588"/>
                  <a:pt x="4873111" y="3662598"/>
                </a:cubicBezTo>
                <a:cubicBezTo>
                  <a:pt x="4873611" y="3683608"/>
                  <a:pt x="4873859" y="3694470"/>
                  <a:pt x="4873856" y="3695187"/>
                </a:cubicBezTo>
                <a:cubicBezTo>
                  <a:pt x="4926973" y="3677281"/>
                  <a:pt x="4969527" y="3668328"/>
                  <a:pt x="5001519" y="3668328"/>
                </a:cubicBezTo>
                <a:cubicBezTo>
                  <a:pt x="5023961" y="3668328"/>
                  <a:pt x="5038827" y="3673759"/>
                  <a:pt x="5046118" y="3684622"/>
                </a:cubicBezTo>
                <a:cubicBezTo>
                  <a:pt x="5053410" y="3695485"/>
                  <a:pt x="5052998" y="3712854"/>
                  <a:pt x="5044884" y="3736728"/>
                </a:cubicBezTo>
                <a:lnTo>
                  <a:pt x="5037823" y="3757499"/>
                </a:lnTo>
                <a:cubicBezTo>
                  <a:pt x="5031373" y="3758215"/>
                  <a:pt x="5022614" y="3759051"/>
                  <a:pt x="5011546" y="3760006"/>
                </a:cubicBezTo>
                <a:cubicBezTo>
                  <a:pt x="5000478" y="3760961"/>
                  <a:pt x="4990484" y="3761916"/>
                  <a:pt x="4981565" y="3762871"/>
                </a:cubicBezTo>
                <a:cubicBezTo>
                  <a:pt x="4972646" y="3763826"/>
                  <a:pt x="4964323" y="3764781"/>
                  <a:pt x="4956597" y="3765736"/>
                </a:cubicBezTo>
                <a:cubicBezTo>
                  <a:pt x="4900854" y="3770988"/>
                  <a:pt x="4856267" y="3783463"/>
                  <a:pt x="4822835" y="3803159"/>
                </a:cubicBezTo>
                <a:cubicBezTo>
                  <a:pt x="4789403" y="3822856"/>
                  <a:pt x="4765749" y="3853117"/>
                  <a:pt x="4751872" y="3893942"/>
                </a:cubicBezTo>
                <a:cubicBezTo>
                  <a:pt x="4738972" y="3931903"/>
                  <a:pt x="4740375" y="3960970"/>
                  <a:pt x="4756080" y="3981144"/>
                </a:cubicBezTo>
                <a:cubicBezTo>
                  <a:pt x="4771785" y="4001318"/>
                  <a:pt x="4797901" y="4011405"/>
                  <a:pt x="4834429" y="4011405"/>
                </a:cubicBezTo>
                <a:cubicBezTo>
                  <a:pt x="4861168" y="4011405"/>
                  <a:pt x="4885431" y="4006928"/>
                  <a:pt x="4907216" y="3997975"/>
                </a:cubicBezTo>
                <a:cubicBezTo>
                  <a:pt x="4929002" y="3989022"/>
                  <a:pt x="4952929" y="3974996"/>
                  <a:pt x="4978997" y="3955896"/>
                </a:cubicBezTo>
                <a:cubicBezTo>
                  <a:pt x="4978672" y="3956851"/>
                  <a:pt x="4978460" y="3964849"/>
                  <a:pt x="4978362" y="3979890"/>
                </a:cubicBezTo>
                <a:cubicBezTo>
                  <a:pt x="4978263" y="3994931"/>
                  <a:pt x="4978170" y="4002929"/>
                  <a:pt x="4978084" y="4003884"/>
                </a:cubicBezTo>
                <a:lnTo>
                  <a:pt x="5047559" y="4003884"/>
                </a:lnTo>
                <a:lnTo>
                  <a:pt x="5134822" y="3747114"/>
                </a:lnTo>
                <a:cubicBezTo>
                  <a:pt x="5152348" y="3695545"/>
                  <a:pt x="5152969" y="3658241"/>
                  <a:pt x="5136686" y="3635202"/>
                </a:cubicBezTo>
                <a:cubicBezTo>
                  <a:pt x="5120402" y="3612163"/>
                  <a:pt x="5085760" y="3600644"/>
                  <a:pt x="5032759" y="3600644"/>
                </a:cubicBezTo>
                <a:close/>
                <a:moveTo>
                  <a:pt x="3689525" y="3600644"/>
                </a:moveTo>
                <a:cubicBezTo>
                  <a:pt x="3640582" y="3600644"/>
                  <a:pt x="3589321" y="3620459"/>
                  <a:pt x="3535741" y="3660091"/>
                </a:cubicBezTo>
                <a:lnTo>
                  <a:pt x="3542271" y="3610313"/>
                </a:lnTo>
                <a:lnTo>
                  <a:pt x="3466710" y="3610313"/>
                </a:lnTo>
                <a:lnTo>
                  <a:pt x="3332958" y="4003884"/>
                </a:lnTo>
                <a:lnTo>
                  <a:pt x="3426785" y="4003884"/>
                </a:lnTo>
                <a:lnTo>
                  <a:pt x="3491895" y="3812291"/>
                </a:lnTo>
                <a:cubicBezTo>
                  <a:pt x="3505041" y="3773614"/>
                  <a:pt x="3517045" y="3744965"/>
                  <a:pt x="3527907" y="3726343"/>
                </a:cubicBezTo>
                <a:cubicBezTo>
                  <a:pt x="3540904" y="3710586"/>
                  <a:pt x="3557583" y="3697514"/>
                  <a:pt x="3577943" y="3687129"/>
                </a:cubicBezTo>
                <a:cubicBezTo>
                  <a:pt x="3598303" y="3676744"/>
                  <a:pt x="3618630" y="3671551"/>
                  <a:pt x="3638924" y="3671551"/>
                </a:cubicBezTo>
                <a:cubicBezTo>
                  <a:pt x="3664947" y="3671551"/>
                  <a:pt x="3680295" y="3679430"/>
                  <a:pt x="3684967" y="3695187"/>
                </a:cubicBezTo>
                <a:cubicBezTo>
                  <a:pt x="3689639" y="3710944"/>
                  <a:pt x="3686699" y="3734699"/>
                  <a:pt x="3676145" y="3766452"/>
                </a:cubicBezTo>
                <a:lnTo>
                  <a:pt x="3595457" y="4003884"/>
                </a:lnTo>
                <a:lnTo>
                  <a:pt x="3689642" y="4003884"/>
                </a:lnTo>
                <a:lnTo>
                  <a:pt x="3774225" y="3754992"/>
                </a:lnTo>
                <a:cubicBezTo>
                  <a:pt x="3791266" y="3704856"/>
                  <a:pt x="3792869" y="3666597"/>
                  <a:pt x="3779034" y="3640216"/>
                </a:cubicBezTo>
                <a:cubicBezTo>
                  <a:pt x="3765200" y="3613834"/>
                  <a:pt x="3735364" y="3600644"/>
                  <a:pt x="3689525" y="3600644"/>
                </a:cubicBezTo>
                <a:close/>
                <a:moveTo>
                  <a:pt x="3204821" y="3600644"/>
                </a:moveTo>
                <a:cubicBezTo>
                  <a:pt x="3143941" y="3600644"/>
                  <a:pt x="3090560" y="3618967"/>
                  <a:pt x="3044681" y="3655615"/>
                </a:cubicBezTo>
                <a:cubicBezTo>
                  <a:pt x="2998800" y="3692262"/>
                  <a:pt x="2965070" y="3742339"/>
                  <a:pt x="2943490" y="3805845"/>
                </a:cubicBezTo>
                <a:cubicBezTo>
                  <a:pt x="2922555" y="3867441"/>
                  <a:pt x="2922390" y="3917100"/>
                  <a:pt x="2942994" y="3954822"/>
                </a:cubicBezTo>
                <a:cubicBezTo>
                  <a:pt x="2963599" y="3992544"/>
                  <a:pt x="3003029" y="4011405"/>
                  <a:pt x="3061283" y="4011405"/>
                </a:cubicBezTo>
                <a:cubicBezTo>
                  <a:pt x="3121924" y="4011405"/>
                  <a:pt x="3175385" y="3992842"/>
                  <a:pt x="3221666" y="3955717"/>
                </a:cubicBezTo>
                <a:cubicBezTo>
                  <a:pt x="3267947" y="3918593"/>
                  <a:pt x="3301757" y="3868635"/>
                  <a:pt x="3323094" y="3805845"/>
                </a:cubicBezTo>
                <a:cubicBezTo>
                  <a:pt x="3344189" y="3743771"/>
                  <a:pt x="3344434" y="3694053"/>
                  <a:pt x="3323828" y="3656689"/>
                </a:cubicBezTo>
                <a:cubicBezTo>
                  <a:pt x="3303221" y="3619325"/>
                  <a:pt x="3263552" y="3600644"/>
                  <a:pt x="3204821" y="3600644"/>
                </a:cubicBezTo>
                <a:close/>
                <a:moveTo>
                  <a:pt x="2308610" y="3600644"/>
                </a:moveTo>
                <a:cubicBezTo>
                  <a:pt x="2254654" y="3600644"/>
                  <a:pt x="2201149" y="3610552"/>
                  <a:pt x="2148095" y="3630367"/>
                </a:cubicBezTo>
                <a:cubicBezTo>
                  <a:pt x="2148174" y="3630845"/>
                  <a:pt x="2148462" y="3641588"/>
                  <a:pt x="2148962" y="3662598"/>
                </a:cubicBezTo>
                <a:cubicBezTo>
                  <a:pt x="2149462" y="3683608"/>
                  <a:pt x="2149710" y="3694470"/>
                  <a:pt x="2149707" y="3695187"/>
                </a:cubicBezTo>
                <a:cubicBezTo>
                  <a:pt x="2202824" y="3677281"/>
                  <a:pt x="2245378" y="3668328"/>
                  <a:pt x="2277370" y="3668328"/>
                </a:cubicBezTo>
                <a:cubicBezTo>
                  <a:pt x="2299812" y="3668328"/>
                  <a:pt x="2314679" y="3673759"/>
                  <a:pt x="2321969" y="3684622"/>
                </a:cubicBezTo>
                <a:cubicBezTo>
                  <a:pt x="2329261" y="3695485"/>
                  <a:pt x="2328849" y="3712854"/>
                  <a:pt x="2320736" y="3736728"/>
                </a:cubicBezTo>
                <a:lnTo>
                  <a:pt x="2313674" y="3757499"/>
                </a:lnTo>
                <a:cubicBezTo>
                  <a:pt x="2307224" y="3758215"/>
                  <a:pt x="2298465" y="3759051"/>
                  <a:pt x="2287397" y="3760006"/>
                </a:cubicBezTo>
                <a:cubicBezTo>
                  <a:pt x="2276329" y="3760961"/>
                  <a:pt x="2266335" y="3761916"/>
                  <a:pt x="2257416" y="3762871"/>
                </a:cubicBezTo>
                <a:cubicBezTo>
                  <a:pt x="2248496" y="3763826"/>
                  <a:pt x="2240174" y="3764781"/>
                  <a:pt x="2232449" y="3765736"/>
                </a:cubicBezTo>
                <a:cubicBezTo>
                  <a:pt x="2176705" y="3770988"/>
                  <a:pt x="2132117" y="3783463"/>
                  <a:pt x="2098686" y="3803159"/>
                </a:cubicBezTo>
                <a:cubicBezTo>
                  <a:pt x="2065254" y="3822856"/>
                  <a:pt x="2041600" y="3853117"/>
                  <a:pt x="2027722" y="3893942"/>
                </a:cubicBezTo>
                <a:cubicBezTo>
                  <a:pt x="2014823" y="3931903"/>
                  <a:pt x="2016225" y="3960970"/>
                  <a:pt x="2031930" y="3981144"/>
                </a:cubicBezTo>
                <a:cubicBezTo>
                  <a:pt x="2047636" y="4001318"/>
                  <a:pt x="2073752" y="4011405"/>
                  <a:pt x="2110280" y="4011405"/>
                </a:cubicBezTo>
                <a:cubicBezTo>
                  <a:pt x="2137019" y="4011405"/>
                  <a:pt x="2161282" y="4006928"/>
                  <a:pt x="2183067" y="3997975"/>
                </a:cubicBezTo>
                <a:cubicBezTo>
                  <a:pt x="2204853" y="3989022"/>
                  <a:pt x="2228780" y="3974996"/>
                  <a:pt x="2254848" y="3955896"/>
                </a:cubicBezTo>
                <a:cubicBezTo>
                  <a:pt x="2254523" y="3956851"/>
                  <a:pt x="2254311" y="3964849"/>
                  <a:pt x="2254212" y="3979890"/>
                </a:cubicBezTo>
                <a:cubicBezTo>
                  <a:pt x="2254114" y="3994931"/>
                  <a:pt x="2254021" y="4002929"/>
                  <a:pt x="2253936" y="4003884"/>
                </a:cubicBezTo>
                <a:lnTo>
                  <a:pt x="2323410" y="4003884"/>
                </a:lnTo>
                <a:lnTo>
                  <a:pt x="2410673" y="3747114"/>
                </a:lnTo>
                <a:cubicBezTo>
                  <a:pt x="2428199" y="3695545"/>
                  <a:pt x="2428820" y="3658241"/>
                  <a:pt x="2412537" y="3635202"/>
                </a:cubicBezTo>
                <a:cubicBezTo>
                  <a:pt x="2396254" y="3612163"/>
                  <a:pt x="2361612" y="3600644"/>
                  <a:pt x="2308610" y="3600644"/>
                </a:cubicBezTo>
                <a:close/>
                <a:moveTo>
                  <a:pt x="1957403" y="3600644"/>
                </a:moveTo>
                <a:cubicBezTo>
                  <a:pt x="1899866" y="3600644"/>
                  <a:pt x="1847445" y="3618430"/>
                  <a:pt x="1800140" y="3654003"/>
                </a:cubicBezTo>
                <a:cubicBezTo>
                  <a:pt x="1752835" y="3689576"/>
                  <a:pt x="1718229" y="3739593"/>
                  <a:pt x="1696325" y="3804055"/>
                </a:cubicBezTo>
                <a:cubicBezTo>
                  <a:pt x="1673685" y="3870664"/>
                  <a:pt x="1673051" y="3921875"/>
                  <a:pt x="1694425" y="3957687"/>
                </a:cubicBezTo>
                <a:cubicBezTo>
                  <a:pt x="1715798" y="3993499"/>
                  <a:pt x="1756567" y="4011405"/>
                  <a:pt x="1816731" y="4011405"/>
                </a:cubicBezTo>
                <a:cubicBezTo>
                  <a:pt x="1841082" y="4011405"/>
                  <a:pt x="1862903" y="4009017"/>
                  <a:pt x="1882193" y="4004242"/>
                </a:cubicBezTo>
                <a:cubicBezTo>
                  <a:pt x="1901483" y="3999467"/>
                  <a:pt x="1921231" y="3991589"/>
                  <a:pt x="1941439" y="3980607"/>
                </a:cubicBezTo>
                <a:lnTo>
                  <a:pt x="1956704" y="3909341"/>
                </a:lnTo>
                <a:cubicBezTo>
                  <a:pt x="1918053" y="3929634"/>
                  <a:pt x="1881538" y="3939781"/>
                  <a:pt x="1847159" y="3939781"/>
                </a:cubicBezTo>
                <a:cubicBezTo>
                  <a:pt x="1814212" y="3939781"/>
                  <a:pt x="1792621" y="3928321"/>
                  <a:pt x="1782384" y="3905402"/>
                </a:cubicBezTo>
                <a:cubicBezTo>
                  <a:pt x="1772149" y="3882482"/>
                  <a:pt x="1774495" y="3849058"/>
                  <a:pt x="1789424" y="3805129"/>
                </a:cubicBezTo>
                <a:cubicBezTo>
                  <a:pt x="1804193" y="3761677"/>
                  <a:pt x="1824562" y="3728611"/>
                  <a:pt x="1850533" y="3705930"/>
                </a:cubicBezTo>
                <a:cubicBezTo>
                  <a:pt x="1876504" y="3683249"/>
                  <a:pt x="1905366" y="3671909"/>
                  <a:pt x="1937119" y="3671909"/>
                </a:cubicBezTo>
                <a:cubicBezTo>
                  <a:pt x="1965053" y="3671909"/>
                  <a:pt x="1992374" y="3680385"/>
                  <a:pt x="2019084" y="3697335"/>
                </a:cubicBezTo>
                <a:lnTo>
                  <a:pt x="2064044" y="3630367"/>
                </a:lnTo>
                <a:cubicBezTo>
                  <a:pt x="2039028" y="3610552"/>
                  <a:pt x="2003481" y="3600644"/>
                  <a:pt x="1957403" y="3600644"/>
                </a:cubicBezTo>
                <a:close/>
                <a:moveTo>
                  <a:pt x="5940498" y="3595732"/>
                </a:moveTo>
                <a:cubicBezTo>
                  <a:pt x="5883862" y="3595967"/>
                  <a:pt x="5832960" y="3614347"/>
                  <a:pt x="5787792" y="3650872"/>
                </a:cubicBezTo>
                <a:cubicBezTo>
                  <a:pt x="5742623" y="3687397"/>
                  <a:pt x="5709549" y="3736529"/>
                  <a:pt x="5688570" y="3798268"/>
                </a:cubicBezTo>
                <a:cubicBezTo>
                  <a:pt x="5667027" y="3861656"/>
                  <a:pt x="5667527" y="3911318"/>
                  <a:pt x="5690072" y="3947254"/>
                </a:cubicBezTo>
                <a:cubicBezTo>
                  <a:pt x="5712617" y="3983190"/>
                  <a:pt x="5755112" y="4001158"/>
                  <a:pt x="5817557" y="4001158"/>
                </a:cubicBezTo>
                <a:cubicBezTo>
                  <a:pt x="5871284" y="4001158"/>
                  <a:pt x="5921674" y="3989140"/>
                  <a:pt x="5968725" y="3965104"/>
                </a:cubicBezTo>
                <a:lnTo>
                  <a:pt x="5977987" y="3899360"/>
                </a:lnTo>
                <a:cubicBezTo>
                  <a:pt x="5931344" y="3921510"/>
                  <a:pt x="5886815" y="3932585"/>
                  <a:pt x="5844399" y="3932585"/>
                </a:cubicBezTo>
                <a:cubicBezTo>
                  <a:pt x="5811173" y="3932585"/>
                  <a:pt x="5788459" y="3922629"/>
                  <a:pt x="5776257" y="3902717"/>
                </a:cubicBezTo>
                <a:cubicBezTo>
                  <a:pt x="5764055" y="3882805"/>
                  <a:pt x="5763648" y="3854705"/>
                  <a:pt x="5775037" y="3818416"/>
                </a:cubicBezTo>
                <a:lnTo>
                  <a:pt x="6033421" y="3818416"/>
                </a:lnTo>
                <a:cubicBezTo>
                  <a:pt x="6034864" y="3814174"/>
                  <a:pt x="6037166" y="3807576"/>
                  <a:pt x="6040327" y="3798621"/>
                </a:cubicBezTo>
                <a:cubicBezTo>
                  <a:pt x="6043488" y="3789667"/>
                  <a:pt x="6045748" y="3783187"/>
                  <a:pt x="6047107" y="3779181"/>
                </a:cubicBezTo>
                <a:cubicBezTo>
                  <a:pt x="6065929" y="3723804"/>
                  <a:pt x="6066239" y="3679385"/>
                  <a:pt x="6048037" y="3645924"/>
                </a:cubicBezTo>
                <a:cubicBezTo>
                  <a:pt x="6029835" y="3612462"/>
                  <a:pt x="5993989" y="3595732"/>
                  <a:pt x="5940498" y="3595732"/>
                </a:cubicBezTo>
                <a:close/>
                <a:moveTo>
                  <a:pt x="8113857" y="3503236"/>
                </a:moveTo>
                <a:lnTo>
                  <a:pt x="8056435" y="3503594"/>
                </a:lnTo>
                <a:lnTo>
                  <a:pt x="7990082" y="3610313"/>
                </a:lnTo>
                <a:lnTo>
                  <a:pt x="7920692" y="3616401"/>
                </a:lnTo>
                <a:lnTo>
                  <a:pt x="7899826" y="3667254"/>
                </a:lnTo>
                <a:lnTo>
                  <a:pt x="7964287" y="3667254"/>
                </a:lnTo>
                <a:lnTo>
                  <a:pt x="7901124" y="3853117"/>
                </a:lnTo>
                <a:cubicBezTo>
                  <a:pt x="7891873" y="3880334"/>
                  <a:pt x="7886192" y="3903193"/>
                  <a:pt x="7884082" y="3921696"/>
                </a:cubicBezTo>
                <a:cubicBezTo>
                  <a:pt x="7881973" y="3940199"/>
                  <a:pt x="7883620" y="3956255"/>
                  <a:pt x="7889024" y="3969863"/>
                </a:cubicBezTo>
                <a:cubicBezTo>
                  <a:pt x="7894428" y="3983472"/>
                  <a:pt x="7904947" y="3993439"/>
                  <a:pt x="7920583" y="3999766"/>
                </a:cubicBezTo>
                <a:cubicBezTo>
                  <a:pt x="7936219" y="4006093"/>
                  <a:pt x="7957406" y="4009256"/>
                  <a:pt x="7984146" y="4009256"/>
                </a:cubicBezTo>
                <a:cubicBezTo>
                  <a:pt x="7990831" y="4009256"/>
                  <a:pt x="7998114" y="4008898"/>
                  <a:pt x="8005997" y="4008182"/>
                </a:cubicBezTo>
                <a:cubicBezTo>
                  <a:pt x="8013880" y="4007465"/>
                  <a:pt x="8020410" y="4006689"/>
                  <a:pt x="8025587" y="4005854"/>
                </a:cubicBezTo>
                <a:cubicBezTo>
                  <a:pt x="8030764" y="4005018"/>
                  <a:pt x="8036222" y="4004063"/>
                  <a:pt x="8041959" y="4002989"/>
                </a:cubicBezTo>
                <a:cubicBezTo>
                  <a:pt x="8047697" y="4001915"/>
                  <a:pt x="8050804" y="4001377"/>
                  <a:pt x="8051282" y="4001377"/>
                </a:cubicBezTo>
                <a:lnTo>
                  <a:pt x="8071655" y="3934051"/>
                </a:lnTo>
                <a:cubicBezTo>
                  <a:pt x="8055328" y="3936439"/>
                  <a:pt x="8040359" y="3937632"/>
                  <a:pt x="8026750" y="3937632"/>
                </a:cubicBezTo>
                <a:cubicBezTo>
                  <a:pt x="8003592" y="3937632"/>
                  <a:pt x="7989866" y="3931306"/>
                  <a:pt x="7985570" y="3918652"/>
                </a:cubicBezTo>
                <a:cubicBezTo>
                  <a:pt x="7981274" y="3905999"/>
                  <a:pt x="7984198" y="3884750"/>
                  <a:pt x="7994341" y="3854907"/>
                </a:cubicBezTo>
                <a:lnTo>
                  <a:pt x="8058114" y="3667254"/>
                </a:lnTo>
                <a:lnTo>
                  <a:pt x="8155880" y="3667254"/>
                </a:lnTo>
                <a:lnTo>
                  <a:pt x="8175230" y="3610313"/>
                </a:lnTo>
                <a:lnTo>
                  <a:pt x="8077464" y="3610313"/>
                </a:lnTo>
                <a:close/>
                <a:moveTo>
                  <a:pt x="5427807" y="3503236"/>
                </a:moveTo>
                <a:lnTo>
                  <a:pt x="5370386" y="3503594"/>
                </a:lnTo>
                <a:lnTo>
                  <a:pt x="5304033" y="3610313"/>
                </a:lnTo>
                <a:lnTo>
                  <a:pt x="5234642" y="3616401"/>
                </a:lnTo>
                <a:lnTo>
                  <a:pt x="5213776" y="3667254"/>
                </a:lnTo>
                <a:lnTo>
                  <a:pt x="5278237" y="3667254"/>
                </a:lnTo>
                <a:lnTo>
                  <a:pt x="5215074" y="3853117"/>
                </a:lnTo>
                <a:cubicBezTo>
                  <a:pt x="5205823" y="3880334"/>
                  <a:pt x="5200143" y="3903193"/>
                  <a:pt x="5198034" y="3921696"/>
                </a:cubicBezTo>
                <a:cubicBezTo>
                  <a:pt x="5195924" y="3940199"/>
                  <a:pt x="5197571" y="3956255"/>
                  <a:pt x="5202974" y="3969863"/>
                </a:cubicBezTo>
                <a:cubicBezTo>
                  <a:pt x="5208378" y="3983472"/>
                  <a:pt x="5218897" y="3993439"/>
                  <a:pt x="5234533" y="3999766"/>
                </a:cubicBezTo>
                <a:cubicBezTo>
                  <a:pt x="5250169" y="4006093"/>
                  <a:pt x="5271356" y="4009256"/>
                  <a:pt x="5298096" y="4009256"/>
                </a:cubicBezTo>
                <a:cubicBezTo>
                  <a:pt x="5304781" y="4009256"/>
                  <a:pt x="5312064" y="4008898"/>
                  <a:pt x="5319947" y="4008182"/>
                </a:cubicBezTo>
                <a:cubicBezTo>
                  <a:pt x="5327830" y="4007465"/>
                  <a:pt x="5334360" y="4006689"/>
                  <a:pt x="5339537" y="4005854"/>
                </a:cubicBezTo>
                <a:cubicBezTo>
                  <a:pt x="5344715" y="4005018"/>
                  <a:pt x="5350172" y="4004063"/>
                  <a:pt x="5355910" y="4002989"/>
                </a:cubicBezTo>
                <a:cubicBezTo>
                  <a:pt x="5361647" y="4001915"/>
                  <a:pt x="5364755" y="4001377"/>
                  <a:pt x="5365232" y="4001377"/>
                </a:cubicBezTo>
                <a:lnTo>
                  <a:pt x="5385606" y="3934051"/>
                </a:lnTo>
                <a:cubicBezTo>
                  <a:pt x="5369278" y="3936439"/>
                  <a:pt x="5354309" y="3937632"/>
                  <a:pt x="5340701" y="3937632"/>
                </a:cubicBezTo>
                <a:cubicBezTo>
                  <a:pt x="5317543" y="3937632"/>
                  <a:pt x="5303816" y="3931306"/>
                  <a:pt x="5299520" y="3918652"/>
                </a:cubicBezTo>
                <a:cubicBezTo>
                  <a:pt x="5295225" y="3905999"/>
                  <a:pt x="5298148" y="3884750"/>
                  <a:pt x="5308291" y="3854907"/>
                </a:cubicBezTo>
                <a:lnTo>
                  <a:pt x="5372064" y="3667254"/>
                </a:lnTo>
                <a:lnTo>
                  <a:pt x="5469830" y="3667254"/>
                </a:lnTo>
                <a:lnTo>
                  <a:pt x="5489180" y="3610313"/>
                </a:lnTo>
                <a:lnTo>
                  <a:pt x="5391414" y="3610313"/>
                </a:lnTo>
                <a:close/>
                <a:moveTo>
                  <a:pt x="4284808" y="3503236"/>
                </a:moveTo>
                <a:lnTo>
                  <a:pt x="4227386" y="3503594"/>
                </a:lnTo>
                <a:lnTo>
                  <a:pt x="4161034" y="3610313"/>
                </a:lnTo>
                <a:lnTo>
                  <a:pt x="4091643" y="3616401"/>
                </a:lnTo>
                <a:lnTo>
                  <a:pt x="4070777" y="3667254"/>
                </a:lnTo>
                <a:lnTo>
                  <a:pt x="4135238" y="3667254"/>
                </a:lnTo>
                <a:lnTo>
                  <a:pt x="4072075" y="3853117"/>
                </a:lnTo>
                <a:cubicBezTo>
                  <a:pt x="4062824" y="3880334"/>
                  <a:pt x="4057143" y="3903193"/>
                  <a:pt x="4055033" y="3921696"/>
                </a:cubicBezTo>
                <a:cubicBezTo>
                  <a:pt x="4052924" y="3940199"/>
                  <a:pt x="4054571" y="3956255"/>
                  <a:pt x="4059974" y="3969863"/>
                </a:cubicBezTo>
                <a:cubicBezTo>
                  <a:pt x="4065378" y="3983472"/>
                  <a:pt x="4075898" y="3993439"/>
                  <a:pt x="4091533" y="3999766"/>
                </a:cubicBezTo>
                <a:cubicBezTo>
                  <a:pt x="4107169" y="4006093"/>
                  <a:pt x="4128357" y="4009256"/>
                  <a:pt x="4155096" y="4009256"/>
                </a:cubicBezTo>
                <a:cubicBezTo>
                  <a:pt x="4161781" y="4009256"/>
                  <a:pt x="4169065" y="4008898"/>
                  <a:pt x="4176947" y="4008182"/>
                </a:cubicBezTo>
                <a:cubicBezTo>
                  <a:pt x="4184830" y="4007465"/>
                  <a:pt x="4191360" y="4006689"/>
                  <a:pt x="4196538" y="4005854"/>
                </a:cubicBezTo>
                <a:cubicBezTo>
                  <a:pt x="4201715" y="4005018"/>
                  <a:pt x="4207173" y="4004063"/>
                  <a:pt x="4212910" y="4002989"/>
                </a:cubicBezTo>
                <a:cubicBezTo>
                  <a:pt x="4218647" y="4001915"/>
                  <a:pt x="4221755" y="4001377"/>
                  <a:pt x="4222232" y="4001377"/>
                </a:cubicBezTo>
                <a:lnTo>
                  <a:pt x="4242606" y="3934051"/>
                </a:lnTo>
                <a:cubicBezTo>
                  <a:pt x="4226278" y="3936439"/>
                  <a:pt x="4211310" y="3937632"/>
                  <a:pt x="4197701" y="3937632"/>
                </a:cubicBezTo>
                <a:cubicBezTo>
                  <a:pt x="4174543" y="3937632"/>
                  <a:pt x="4160816" y="3931306"/>
                  <a:pt x="4156521" y="3918652"/>
                </a:cubicBezTo>
                <a:cubicBezTo>
                  <a:pt x="4152225" y="3905999"/>
                  <a:pt x="4155149" y="3884750"/>
                  <a:pt x="4165292" y="3854907"/>
                </a:cubicBezTo>
                <a:lnTo>
                  <a:pt x="4229065" y="3667254"/>
                </a:lnTo>
                <a:lnTo>
                  <a:pt x="4326830" y="3667254"/>
                </a:lnTo>
                <a:lnTo>
                  <a:pt x="4346180" y="3610313"/>
                </a:lnTo>
                <a:lnTo>
                  <a:pt x="4248414" y="3610313"/>
                </a:lnTo>
                <a:close/>
                <a:moveTo>
                  <a:pt x="2703658" y="3503236"/>
                </a:moveTo>
                <a:lnTo>
                  <a:pt x="2646237" y="3503594"/>
                </a:lnTo>
                <a:lnTo>
                  <a:pt x="2579885" y="3610313"/>
                </a:lnTo>
                <a:lnTo>
                  <a:pt x="2510494" y="3616401"/>
                </a:lnTo>
                <a:lnTo>
                  <a:pt x="2489627" y="3667254"/>
                </a:lnTo>
                <a:lnTo>
                  <a:pt x="2554088" y="3667254"/>
                </a:lnTo>
                <a:lnTo>
                  <a:pt x="2490926" y="3853117"/>
                </a:lnTo>
                <a:cubicBezTo>
                  <a:pt x="2481674" y="3880334"/>
                  <a:pt x="2475994" y="3903193"/>
                  <a:pt x="2473884" y="3921696"/>
                </a:cubicBezTo>
                <a:cubicBezTo>
                  <a:pt x="2471775" y="3940199"/>
                  <a:pt x="2473422" y="3956255"/>
                  <a:pt x="2478825" y="3969863"/>
                </a:cubicBezTo>
                <a:cubicBezTo>
                  <a:pt x="2484229" y="3983472"/>
                  <a:pt x="2494748" y="3993439"/>
                  <a:pt x="2510385" y="3999766"/>
                </a:cubicBezTo>
                <a:cubicBezTo>
                  <a:pt x="2526021" y="4006093"/>
                  <a:pt x="2547208" y="4009256"/>
                  <a:pt x="2573948" y="4009256"/>
                </a:cubicBezTo>
                <a:cubicBezTo>
                  <a:pt x="2580632" y="4009256"/>
                  <a:pt x="2587916" y="4008898"/>
                  <a:pt x="2595798" y="4008182"/>
                </a:cubicBezTo>
                <a:cubicBezTo>
                  <a:pt x="2603681" y="4007465"/>
                  <a:pt x="2610211" y="4006689"/>
                  <a:pt x="2615389" y="4005854"/>
                </a:cubicBezTo>
                <a:cubicBezTo>
                  <a:pt x="2620566" y="4005018"/>
                  <a:pt x="2626024" y="4004063"/>
                  <a:pt x="2631761" y="4002989"/>
                </a:cubicBezTo>
                <a:cubicBezTo>
                  <a:pt x="2637499" y="4001915"/>
                  <a:pt x="2640606" y="4001377"/>
                  <a:pt x="2641084" y="4001377"/>
                </a:cubicBezTo>
                <a:lnTo>
                  <a:pt x="2661457" y="3934051"/>
                </a:lnTo>
                <a:cubicBezTo>
                  <a:pt x="2645129" y="3936439"/>
                  <a:pt x="2630161" y="3937632"/>
                  <a:pt x="2616553" y="3937632"/>
                </a:cubicBezTo>
                <a:cubicBezTo>
                  <a:pt x="2593394" y="3937632"/>
                  <a:pt x="2579667" y="3931306"/>
                  <a:pt x="2575372" y="3918652"/>
                </a:cubicBezTo>
                <a:cubicBezTo>
                  <a:pt x="2571076" y="3905999"/>
                  <a:pt x="2574000" y="3884750"/>
                  <a:pt x="2584143" y="3854907"/>
                </a:cubicBezTo>
                <a:lnTo>
                  <a:pt x="2647915" y="3667254"/>
                </a:lnTo>
                <a:lnTo>
                  <a:pt x="2745682" y="3667254"/>
                </a:lnTo>
                <a:lnTo>
                  <a:pt x="2765031" y="3610313"/>
                </a:lnTo>
                <a:lnTo>
                  <a:pt x="2667265" y="3610313"/>
                </a:lnTo>
                <a:close/>
                <a:moveTo>
                  <a:pt x="9502201" y="3481749"/>
                </a:moveTo>
                <a:lnTo>
                  <a:pt x="9466176" y="3587751"/>
                </a:lnTo>
                <a:lnTo>
                  <a:pt x="9409840" y="3843089"/>
                </a:lnTo>
                <a:lnTo>
                  <a:pt x="9433476" y="3843089"/>
                </a:lnTo>
                <a:lnTo>
                  <a:pt x="9552483" y="3587751"/>
                </a:lnTo>
                <a:lnTo>
                  <a:pt x="9588507" y="3481749"/>
                </a:lnTo>
                <a:close/>
                <a:moveTo>
                  <a:pt x="557934" y="3479242"/>
                </a:moveTo>
                <a:lnTo>
                  <a:pt x="379635" y="4003884"/>
                </a:lnTo>
                <a:lnTo>
                  <a:pt x="698360" y="4003884"/>
                </a:lnTo>
                <a:lnTo>
                  <a:pt x="727871" y="3926531"/>
                </a:lnTo>
                <a:lnTo>
                  <a:pt x="502973" y="3926531"/>
                </a:lnTo>
                <a:lnTo>
                  <a:pt x="556646" y="3768601"/>
                </a:lnTo>
                <a:lnTo>
                  <a:pt x="762922" y="3768601"/>
                </a:lnTo>
                <a:lnTo>
                  <a:pt x="789087" y="3691606"/>
                </a:lnTo>
                <a:lnTo>
                  <a:pt x="582811" y="3691606"/>
                </a:lnTo>
                <a:lnTo>
                  <a:pt x="628818" y="3556237"/>
                </a:lnTo>
                <a:lnTo>
                  <a:pt x="845837" y="3556237"/>
                </a:lnTo>
                <a:lnTo>
                  <a:pt x="875942" y="3479242"/>
                </a:lnTo>
                <a:close/>
                <a:moveTo>
                  <a:pt x="6916016" y="3472796"/>
                </a:moveTo>
                <a:lnTo>
                  <a:pt x="6888754" y="3553014"/>
                </a:lnTo>
                <a:lnTo>
                  <a:pt x="6982939" y="3553014"/>
                </a:lnTo>
                <a:lnTo>
                  <a:pt x="7010201" y="3472796"/>
                </a:lnTo>
                <a:close/>
                <a:moveTo>
                  <a:pt x="2886942" y="3472796"/>
                </a:moveTo>
                <a:lnTo>
                  <a:pt x="2859681" y="3553014"/>
                </a:lnTo>
                <a:lnTo>
                  <a:pt x="2953866" y="3553014"/>
                </a:lnTo>
                <a:lnTo>
                  <a:pt x="2981127" y="3472796"/>
                </a:lnTo>
                <a:close/>
                <a:moveTo>
                  <a:pt x="7660022" y="3459187"/>
                </a:moveTo>
                <a:lnTo>
                  <a:pt x="7564124" y="3465275"/>
                </a:lnTo>
                <a:lnTo>
                  <a:pt x="7381082" y="4003884"/>
                </a:lnTo>
                <a:lnTo>
                  <a:pt x="7474908" y="4003884"/>
                </a:lnTo>
                <a:lnTo>
                  <a:pt x="7539291" y="3814440"/>
                </a:lnTo>
                <a:cubicBezTo>
                  <a:pt x="7551299" y="3779106"/>
                  <a:pt x="7563901" y="3750456"/>
                  <a:pt x="7577095" y="3728492"/>
                </a:cubicBezTo>
                <a:cubicBezTo>
                  <a:pt x="7590890" y="3711779"/>
                  <a:pt x="7607710" y="3698111"/>
                  <a:pt x="7627556" y="3687487"/>
                </a:cubicBezTo>
                <a:cubicBezTo>
                  <a:pt x="7647402" y="3676863"/>
                  <a:pt x="7667829" y="3671551"/>
                  <a:pt x="7688838" y="3671551"/>
                </a:cubicBezTo>
                <a:cubicBezTo>
                  <a:pt x="7713430" y="3671551"/>
                  <a:pt x="7728302" y="3679071"/>
                  <a:pt x="7733458" y="3694112"/>
                </a:cubicBezTo>
                <a:cubicBezTo>
                  <a:pt x="7738613" y="3709153"/>
                  <a:pt x="7735712" y="3732789"/>
                  <a:pt x="7724756" y="3765020"/>
                </a:cubicBezTo>
                <a:lnTo>
                  <a:pt x="7643582" y="4003884"/>
                </a:lnTo>
                <a:lnTo>
                  <a:pt x="7737408" y="4003884"/>
                </a:lnTo>
                <a:lnTo>
                  <a:pt x="7822114" y="3754634"/>
                </a:lnTo>
                <a:cubicBezTo>
                  <a:pt x="7839882" y="3702349"/>
                  <a:pt x="7840930" y="3663613"/>
                  <a:pt x="7825259" y="3638425"/>
                </a:cubicBezTo>
                <a:cubicBezTo>
                  <a:pt x="7809588" y="3613237"/>
                  <a:pt x="7779788" y="3600644"/>
                  <a:pt x="7735858" y="3600644"/>
                </a:cubicBezTo>
                <a:cubicBezTo>
                  <a:pt x="7683096" y="3600644"/>
                  <a:pt x="7634748" y="3619266"/>
                  <a:pt x="7590815" y="3656510"/>
                </a:cubicBezTo>
                <a:cubicBezTo>
                  <a:pt x="7590976" y="3656033"/>
                  <a:pt x="7595654" y="3643319"/>
                  <a:pt x="7604849" y="3618370"/>
                </a:cubicBezTo>
                <a:cubicBezTo>
                  <a:pt x="7614045" y="3593422"/>
                  <a:pt x="7619575" y="3578202"/>
                  <a:pt x="7621440" y="3572710"/>
                </a:cubicBezTo>
                <a:close/>
                <a:moveTo>
                  <a:pt x="6765747" y="3459187"/>
                </a:moveTo>
                <a:lnTo>
                  <a:pt x="6669849" y="3465275"/>
                </a:lnTo>
                <a:lnTo>
                  <a:pt x="6539506" y="3848819"/>
                </a:lnTo>
                <a:cubicBezTo>
                  <a:pt x="6529851" y="3877230"/>
                  <a:pt x="6523808" y="3900985"/>
                  <a:pt x="6521376" y="3920085"/>
                </a:cubicBezTo>
                <a:cubicBezTo>
                  <a:pt x="6518943" y="3939184"/>
                  <a:pt x="6520507" y="3955658"/>
                  <a:pt x="6526068" y="3969505"/>
                </a:cubicBezTo>
                <a:cubicBezTo>
                  <a:pt x="6531628" y="3983352"/>
                  <a:pt x="6542226" y="3993439"/>
                  <a:pt x="6557862" y="3999766"/>
                </a:cubicBezTo>
                <a:cubicBezTo>
                  <a:pt x="6573497" y="4006093"/>
                  <a:pt x="6594805" y="4009256"/>
                  <a:pt x="6621783" y="4009256"/>
                </a:cubicBezTo>
                <a:cubicBezTo>
                  <a:pt x="6628468" y="4009256"/>
                  <a:pt x="6635891" y="4008838"/>
                  <a:pt x="6644053" y="4008003"/>
                </a:cubicBezTo>
                <a:cubicBezTo>
                  <a:pt x="6652215" y="4007167"/>
                  <a:pt x="6659005" y="4006331"/>
                  <a:pt x="6664421" y="4005496"/>
                </a:cubicBezTo>
                <a:cubicBezTo>
                  <a:pt x="6669838" y="4004660"/>
                  <a:pt x="6675554" y="4003645"/>
                  <a:pt x="6681572" y="4002452"/>
                </a:cubicBezTo>
                <a:cubicBezTo>
                  <a:pt x="6687589" y="4001258"/>
                  <a:pt x="6690716" y="4000661"/>
                  <a:pt x="6690956" y="4000661"/>
                </a:cubicBezTo>
                <a:lnTo>
                  <a:pt x="6711206" y="3933693"/>
                </a:lnTo>
                <a:cubicBezTo>
                  <a:pt x="6691931" y="3936319"/>
                  <a:pt x="6676325" y="3937632"/>
                  <a:pt x="6664388" y="3937632"/>
                </a:cubicBezTo>
                <a:cubicBezTo>
                  <a:pt x="6640275" y="3937632"/>
                  <a:pt x="6626170" y="3931365"/>
                  <a:pt x="6622074" y="3918831"/>
                </a:cubicBezTo>
                <a:cubicBezTo>
                  <a:pt x="6617978" y="3906297"/>
                  <a:pt x="6621934" y="3882363"/>
                  <a:pt x="6633942" y="3847029"/>
                </a:cubicBezTo>
                <a:close/>
                <a:moveTo>
                  <a:pt x="4564397" y="3459187"/>
                </a:moveTo>
                <a:lnTo>
                  <a:pt x="4468500" y="3465275"/>
                </a:lnTo>
                <a:lnTo>
                  <a:pt x="4285457" y="4003884"/>
                </a:lnTo>
                <a:lnTo>
                  <a:pt x="4379284" y="4003884"/>
                </a:lnTo>
                <a:lnTo>
                  <a:pt x="4443666" y="3814440"/>
                </a:lnTo>
                <a:cubicBezTo>
                  <a:pt x="4455675" y="3779106"/>
                  <a:pt x="4468276" y="3750456"/>
                  <a:pt x="4481470" y="3728492"/>
                </a:cubicBezTo>
                <a:cubicBezTo>
                  <a:pt x="4495266" y="3711779"/>
                  <a:pt x="4512086" y="3698111"/>
                  <a:pt x="4531932" y="3687487"/>
                </a:cubicBezTo>
                <a:cubicBezTo>
                  <a:pt x="4551777" y="3676863"/>
                  <a:pt x="4572205" y="3671551"/>
                  <a:pt x="4593214" y="3671551"/>
                </a:cubicBezTo>
                <a:cubicBezTo>
                  <a:pt x="4617805" y="3671551"/>
                  <a:pt x="4632678" y="3679071"/>
                  <a:pt x="4637833" y="3694112"/>
                </a:cubicBezTo>
                <a:cubicBezTo>
                  <a:pt x="4642989" y="3709153"/>
                  <a:pt x="4640089" y="3732789"/>
                  <a:pt x="4629132" y="3765020"/>
                </a:cubicBezTo>
                <a:lnTo>
                  <a:pt x="4547957" y="4003884"/>
                </a:lnTo>
                <a:lnTo>
                  <a:pt x="4641784" y="4003884"/>
                </a:lnTo>
                <a:lnTo>
                  <a:pt x="4726490" y="3754634"/>
                </a:lnTo>
                <a:cubicBezTo>
                  <a:pt x="4744258" y="3702349"/>
                  <a:pt x="4745307" y="3663613"/>
                  <a:pt x="4729635" y="3638425"/>
                </a:cubicBezTo>
                <a:cubicBezTo>
                  <a:pt x="4713964" y="3613237"/>
                  <a:pt x="4684163" y="3600644"/>
                  <a:pt x="4640234" y="3600644"/>
                </a:cubicBezTo>
                <a:cubicBezTo>
                  <a:pt x="4587471" y="3600644"/>
                  <a:pt x="4539124" y="3619266"/>
                  <a:pt x="4495191" y="3656510"/>
                </a:cubicBezTo>
                <a:cubicBezTo>
                  <a:pt x="4495351" y="3656033"/>
                  <a:pt x="4500029" y="3643319"/>
                  <a:pt x="4509224" y="3618370"/>
                </a:cubicBezTo>
                <a:cubicBezTo>
                  <a:pt x="4518420" y="3593422"/>
                  <a:pt x="4523950" y="3578202"/>
                  <a:pt x="4525815" y="3572710"/>
                </a:cubicBezTo>
                <a:close/>
                <a:moveTo>
                  <a:pt x="1320265" y="3459187"/>
                </a:moveTo>
                <a:lnTo>
                  <a:pt x="1224368" y="3465275"/>
                </a:lnTo>
                <a:lnTo>
                  <a:pt x="1181165" y="3592407"/>
                </a:lnTo>
                <a:cubicBezTo>
                  <a:pt x="1173782" y="3614133"/>
                  <a:pt x="1167308" y="3636694"/>
                  <a:pt x="1161742" y="3660091"/>
                </a:cubicBezTo>
                <a:cubicBezTo>
                  <a:pt x="1152054" y="3620459"/>
                  <a:pt x="1119278" y="3600644"/>
                  <a:pt x="1063411" y="3600644"/>
                </a:cubicBezTo>
                <a:cubicBezTo>
                  <a:pt x="1012081" y="3600644"/>
                  <a:pt x="965484" y="3619206"/>
                  <a:pt x="923619" y="3656331"/>
                </a:cubicBezTo>
                <a:cubicBezTo>
                  <a:pt x="881755" y="3693456"/>
                  <a:pt x="850437" y="3742578"/>
                  <a:pt x="829667" y="3803696"/>
                </a:cubicBezTo>
                <a:cubicBezTo>
                  <a:pt x="808247" y="3866725"/>
                  <a:pt x="805810" y="3917100"/>
                  <a:pt x="822356" y="3954822"/>
                </a:cubicBezTo>
                <a:cubicBezTo>
                  <a:pt x="838902" y="3992544"/>
                  <a:pt x="872840" y="4011405"/>
                  <a:pt x="924170" y="4011405"/>
                </a:cubicBezTo>
                <a:cubicBezTo>
                  <a:pt x="938495" y="4011405"/>
                  <a:pt x="952034" y="4010032"/>
                  <a:pt x="964786" y="4007286"/>
                </a:cubicBezTo>
                <a:cubicBezTo>
                  <a:pt x="977538" y="4004541"/>
                  <a:pt x="988423" y="4001318"/>
                  <a:pt x="997439" y="3997617"/>
                </a:cubicBezTo>
                <a:cubicBezTo>
                  <a:pt x="1006456" y="3993917"/>
                  <a:pt x="1015340" y="3989022"/>
                  <a:pt x="1024094" y="3982934"/>
                </a:cubicBezTo>
                <a:cubicBezTo>
                  <a:pt x="1032847" y="3976846"/>
                  <a:pt x="1039745" y="3971475"/>
                  <a:pt x="1044789" y="3966819"/>
                </a:cubicBezTo>
                <a:cubicBezTo>
                  <a:pt x="1049832" y="3962164"/>
                  <a:pt x="1055480" y="3956613"/>
                  <a:pt x="1061732" y="3950167"/>
                </a:cubicBezTo>
                <a:lnTo>
                  <a:pt x="1053860" y="4003884"/>
                </a:lnTo>
                <a:lnTo>
                  <a:pt x="1135152" y="4003884"/>
                </a:lnTo>
                <a:close/>
                <a:moveTo>
                  <a:pt x="7540581" y="2387897"/>
                </a:moveTo>
                <a:lnTo>
                  <a:pt x="7540581" y="2569318"/>
                </a:lnTo>
                <a:cubicBezTo>
                  <a:pt x="7524036" y="2604690"/>
                  <a:pt x="7496509" y="2634784"/>
                  <a:pt x="7458000" y="2659601"/>
                </a:cubicBezTo>
                <a:cubicBezTo>
                  <a:pt x="7419491" y="2684418"/>
                  <a:pt x="7374278" y="2696827"/>
                  <a:pt x="7322361" y="2696827"/>
                </a:cubicBezTo>
                <a:cubicBezTo>
                  <a:pt x="7279003" y="2696827"/>
                  <a:pt x="7245628" y="2686130"/>
                  <a:pt x="7222237" y="2664736"/>
                </a:cubicBezTo>
                <a:cubicBezTo>
                  <a:pt x="7198847" y="2643342"/>
                  <a:pt x="7187151" y="2612677"/>
                  <a:pt x="7187151" y="2572741"/>
                </a:cubicBezTo>
                <a:cubicBezTo>
                  <a:pt x="7187151" y="2514549"/>
                  <a:pt x="7208260" y="2472332"/>
                  <a:pt x="7250477" y="2446089"/>
                </a:cubicBezTo>
                <a:cubicBezTo>
                  <a:pt x="7292695" y="2419845"/>
                  <a:pt x="7359159" y="2402730"/>
                  <a:pt x="7449870" y="2394743"/>
                </a:cubicBezTo>
                <a:cubicBezTo>
                  <a:pt x="7452152" y="2394743"/>
                  <a:pt x="7467413" y="2393602"/>
                  <a:pt x="7495653" y="2391320"/>
                </a:cubicBezTo>
                <a:cubicBezTo>
                  <a:pt x="7523893" y="2389038"/>
                  <a:pt x="7538869" y="2387897"/>
                  <a:pt x="7540581" y="2387897"/>
                </a:cubicBezTo>
                <a:close/>
                <a:moveTo>
                  <a:pt x="5870878" y="2045592"/>
                </a:moveTo>
                <a:cubicBezTo>
                  <a:pt x="5947897" y="2045592"/>
                  <a:pt x="6005803" y="2072122"/>
                  <a:pt x="6044598" y="2125178"/>
                </a:cubicBezTo>
                <a:cubicBezTo>
                  <a:pt x="6083392" y="2178235"/>
                  <a:pt x="6102789" y="2262670"/>
                  <a:pt x="6102789" y="2378484"/>
                </a:cubicBezTo>
                <a:cubicBezTo>
                  <a:pt x="6100507" y="2583296"/>
                  <a:pt x="6024059" y="2685702"/>
                  <a:pt x="5873445" y="2685702"/>
                </a:cubicBezTo>
                <a:cubicBezTo>
                  <a:pt x="5804414" y="2685702"/>
                  <a:pt x="5749788" y="2658317"/>
                  <a:pt x="5709567" y="2603549"/>
                </a:cubicBezTo>
                <a:cubicBezTo>
                  <a:pt x="5669346" y="2548780"/>
                  <a:pt x="5649236" y="2469194"/>
                  <a:pt x="5649236" y="2364791"/>
                </a:cubicBezTo>
                <a:cubicBezTo>
                  <a:pt x="5649236" y="2259819"/>
                  <a:pt x="5669346" y="2180374"/>
                  <a:pt x="5709567" y="2126462"/>
                </a:cubicBezTo>
                <a:cubicBezTo>
                  <a:pt x="5749788" y="2072548"/>
                  <a:pt x="5803558" y="2045592"/>
                  <a:pt x="5870878" y="2045592"/>
                </a:cubicBezTo>
                <a:close/>
                <a:moveTo>
                  <a:pt x="4830830" y="2043881"/>
                </a:moveTo>
                <a:cubicBezTo>
                  <a:pt x="4907849" y="2043881"/>
                  <a:pt x="4965470" y="2071266"/>
                  <a:pt x="5003694" y="2126033"/>
                </a:cubicBezTo>
                <a:cubicBezTo>
                  <a:pt x="5041918" y="2180803"/>
                  <a:pt x="5061030" y="2260388"/>
                  <a:pt x="5061030" y="2364791"/>
                </a:cubicBezTo>
                <a:cubicBezTo>
                  <a:pt x="5061030" y="2468053"/>
                  <a:pt x="5041918" y="2547354"/>
                  <a:pt x="5003694" y="2602694"/>
                </a:cubicBezTo>
                <a:cubicBezTo>
                  <a:pt x="4965470" y="2658032"/>
                  <a:pt x="4908419" y="2685702"/>
                  <a:pt x="4832542" y="2685702"/>
                </a:cubicBezTo>
                <a:cubicBezTo>
                  <a:pt x="4756093" y="2685702"/>
                  <a:pt x="4698472" y="2658032"/>
                  <a:pt x="4659678" y="2602694"/>
                </a:cubicBezTo>
                <a:cubicBezTo>
                  <a:pt x="4620883" y="2547354"/>
                  <a:pt x="4601486" y="2468339"/>
                  <a:pt x="4601486" y="2365647"/>
                </a:cubicBezTo>
                <a:cubicBezTo>
                  <a:pt x="4601486" y="2261244"/>
                  <a:pt x="4620741" y="2181516"/>
                  <a:pt x="4659250" y="2126462"/>
                </a:cubicBezTo>
                <a:cubicBezTo>
                  <a:pt x="4697759" y="2071407"/>
                  <a:pt x="4754952" y="2043881"/>
                  <a:pt x="4830830" y="2043881"/>
                </a:cubicBezTo>
                <a:close/>
                <a:moveTo>
                  <a:pt x="6551841" y="1897545"/>
                </a:moveTo>
                <a:lnTo>
                  <a:pt x="6551841" y="2838027"/>
                </a:lnTo>
                <a:lnTo>
                  <a:pt x="6776051" y="2838027"/>
                </a:lnTo>
                <a:lnTo>
                  <a:pt x="6776051" y="1897545"/>
                </a:lnTo>
                <a:close/>
                <a:moveTo>
                  <a:pt x="8512242" y="1874440"/>
                </a:moveTo>
                <a:cubicBezTo>
                  <a:pt x="8477440" y="1874440"/>
                  <a:pt x="8444779" y="1877578"/>
                  <a:pt x="8414257" y="1883853"/>
                </a:cubicBezTo>
                <a:cubicBezTo>
                  <a:pt x="8383734" y="1890130"/>
                  <a:pt x="8358062" y="1897831"/>
                  <a:pt x="8337238" y="1906960"/>
                </a:cubicBezTo>
                <a:cubicBezTo>
                  <a:pt x="8316415" y="1916087"/>
                  <a:pt x="8296732" y="1927641"/>
                  <a:pt x="8278191" y="1941617"/>
                </a:cubicBezTo>
                <a:cubicBezTo>
                  <a:pt x="8259649" y="1955595"/>
                  <a:pt x="8245101" y="1968146"/>
                  <a:pt x="8234547" y="1979270"/>
                </a:cubicBezTo>
                <a:cubicBezTo>
                  <a:pt x="8223992" y="1990395"/>
                  <a:pt x="8213010" y="2003089"/>
                  <a:pt x="8201600" y="2017352"/>
                </a:cubicBezTo>
                <a:lnTo>
                  <a:pt x="8175928" y="1897545"/>
                </a:lnTo>
                <a:lnTo>
                  <a:pt x="7994506" y="1897545"/>
                </a:lnTo>
                <a:lnTo>
                  <a:pt x="7994506" y="2838027"/>
                </a:lnTo>
                <a:lnTo>
                  <a:pt x="8218716" y="2838027"/>
                </a:lnTo>
                <a:lnTo>
                  <a:pt x="8218716" y="2381907"/>
                </a:lnTo>
                <a:cubicBezTo>
                  <a:pt x="8218716" y="2301465"/>
                  <a:pt x="8225276" y="2232433"/>
                  <a:pt x="8238398" y="2174813"/>
                </a:cubicBezTo>
                <a:cubicBezTo>
                  <a:pt x="8256084" y="2136018"/>
                  <a:pt x="8282042" y="2104639"/>
                  <a:pt x="8316272" y="2080678"/>
                </a:cubicBezTo>
                <a:cubicBezTo>
                  <a:pt x="8350503" y="2056717"/>
                  <a:pt x="8391294" y="2044736"/>
                  <a:pt x="8438646" y="2044736"/>
                </a:cubicBezTo>
                <a:cubicBezTo>
                  <a:pt x="8496838" y="2044736"/>
                  <a:pt x="8537059" y="2065274"/>
                  <a:pt x="8559309" y="2106352"/>
                </a:cubicBezTo>
                <a:cubicBezTo>
                  <a:pt x="8581558" y="2147428"/>
                  <a:pt x="8592684" y="2209898"/>
                  <a:pt x="8592684" y="2293763"/>
                </a:cubicBezTo>
                <a:lnTo>
                  <a:pt x="8592684" y="2838027"/>
                </a:lnTo>
                <a:lnTo>
                  <a:pt x="8816893" y="2838027"/>
                </a:lnTo>
                <a:lnTo>
                  <a:pt x="8816893" y="2287773"/>
                </a:lnTo>
                <a:cubicBezTo>
                  <a:pt x="8822598" y="2238709"/>
                  <a:pt x="8833438" y="2196778"/>
                  <a:pt x="8849412" y="2161977"/>
                </a:cubicBezTo>
                <a:cubicBezTo>
                  <a:pt x="8887636" y="2083247"/>
                  <a:pt x="8950392" y="2043881"/>
                  <a:pt x="9037680" y="2043881"/>
                </a:cubicBezTo>
                <a:cubicBezTo>
                  <a:pt x="9094730" y="2043881"/>
                  <a:pt x="9133382" y="2064277"/>
                  <a:pt x="9153636" y="2105067"/>
                </a:cubicBezTo>
                <a:cubicBezTo>
                  <a:pt x="9173888" y="2145859"/>
                  <a:pt x="9184015" y="2212180"/>
                  <a:pt x="9184015" y="2304032"/>
                </a:cubicBezTo>
                <a:lnTo>
                  <a:pt x="9184015" y="2838027"/>
                </a:lnTo>
                <a:lnTo>
                  <a:pt x="9409080" y="2838027"/>
                </a:lnTo>
                <a:lnTo>
                  <a:pt x="9409080" y="2237283"/>
                </a:lnTo>
                <a:cubicBezTo>
                  <a:pt x="9409080" y="2117477"/>
                  <a:pt x="9383835" y="2027052"/>
                  <a:pt x="9333346" y="1966006"/>
                </a:cubicBezTo>
                <a:cubicBezTo>
                  <a:pt x="9282856" y="1904962"/>
                  <a:pt x="9203698" y="1874440"/>
                  <a:pt x="9095872" y="1874440"/>
                </a:cubicBezTo>
                <a:cubicBezTo>
                  <a:pt x="9030262" y="1874440"/>
                  <a:pt x="8970644" y="1887561"/>
                  <a:pt x="8917017" y="1913805"/>
                </a:cubicBezTo>
                <a:cubicBezTo>
                  <a:pt x="8863389" y="1940048"/>
                  <a:pt x="8819745" y="1977416"/>
                  <a:pt x="8786086" y="2025910"/>
                </a:cubicBezTo>
                <a:cubicBezTo>
                  <a:pt x="8767829" y="1985403"/>
                  <a:pt x="8736308" y="1950032"/>
                  <a:pt x="8691524" y="1919795"/>
                </a:cubicBezTo>
                <a:cubicBezTo>
                  <a:pt x="8646739" y="1889558"/>
                  <a:pt x="8586978" y="1874440"/>
                  <a:pt x="8512242" y="1874440"/>
                </a:cubicBezTo>
                <a:close/>
                <a:moveTo>
                  <a:pt x="7401947" y="1874440"/>
                </a:moveTo>
                <a:cubicBezTo>
                  <a:pt x="7273013" y="1874440"/>
                  <a:pt x="7153206" y="1898116"/>
                  <a:pt x="7042527" y="1945468"/>
                </a:cubicBezTo>
                <a:cubicBezTo>
                  <a:pt x="7043098" y="1946610"/>
                  <a:pt x="7052511" y="1972282"/>
                  <a:pt x="7070768" y="2022486"/>
                </a:cubicBezTo>
                <a:cubicBezTo>
                  <a:pt x="7089024" y="2072691"/>
                  <a:pt x="7098437" y="2098649"/>
                  <a:pt x="7099008" y="2100362"/>
                </a:cubicBezTo>
                <a:cubicBezTo>
                  <a:pt x="7211398" y="2057572"/>
                  <a:pt x="7305817" y="2036178"/>
                  <a:pt x="7382265" y="2036178"/>
                </a:cubicBezTo>
                <a:cubicBezTo>
                  <a:pt x="7435893" y="2036178"/>
                  <a:pt x="7475828" y="2049158"/>
                  <a:pt x="7502072" y="2075117"/>
                </a:cubicBezTo>
                <a:cubicBezTo>
                  <a:pt x="7528315" y="2101074"/>
                  <a:pt x="7541437" y="2142578"/>
                  <a:pt x="7541437" y="2199629"/>
                </a:cubicBezTo>
                <a:lnTo>
                  <a:pt x="7541437" y="2249263"/>
                </a:lnTo>
                <a:cubicBezTo>
                  <a:pt x="7526603" y="2250975"/>
                  <a:pt x="7506350" y="2252972"/>
                  <a:pt x="7480678" y="2255253"/>
                </a:cubicBezTo>
                <a:cubicBezTo>
                  <a:pt x="7455005" y="2257536"/>
                  <a:pt x="7431899" y="2259819"/>
                  <a:pt x="7411361" y="2262100"/>
                </a:cubicBezTo>
                <a:cubicBezTo>
                  <a:pt x="7390823" y="2264383"/>
                  <a:pt x="7371711" y="2266664"/>
                  <a:pt x="7354025" y="2268946"/>
                </a:cubicBezTo>
                <a:cubicBezTo>
                  <a:pt x="7225090" y="2281498"/>
                  <a:pt x="7128674" y="2311306"/>
                  <a:pt x="7064777" y="2358373"/>
                </a:cubicBezTo>
                <a:cubicBezTo>
                  <a:pt x="7000881" y="2405440"/>
                  <a:pt x="6968932" y="2477752"/>
                  <a:pt x="6968932" y="2575308"/>
                </a:cubicBezTo>
                <a:cubicBezTo>
                  <a:pt x="6968932" y="2666019"/>
                  <a:pt x="6995888" y="2735479"/>
                  <a:pt x="7049801" y="2783687"/>
                </a:cubicBezTo>
                <a:cubicBezTo>
                  <a:pt x="7103714" y="2831895"/>
                  <a:pt x="7174315" y="2855998"/>
                  <a:pt x="7261602" y="2855998"/>
                </a:cubicBezTo>
                <a:cubicBezTo>
                  <a:pt x="7325499" y="2855998"/>
                  <a:pt x="7379840" y="2845301"/>
                  <a:pt x="7424625" y="2823907"/>
                </a:cubicBezTo>
                <a:cubicBezTo>
                  <a:pt x="7469410" y="2802513"/>
                  <a:pt x="7515193" y="2768996"/>
                  <a:pt x="7561975" y="2723355"/>
                </a:cubicBezTo>
                <a:cubicBezTo>
                  <a:pt x="7561975" y="2725638"/>
                  <a:pt x="7567965" y="2744749"/>
                  <a:pt x="7579946" y="2780692"/>
                </a:cubicBezTo>
                <a:cubicBezTo>
                  <a:pt x="7591927" y="2816633"/>
                  <a:pt x="7598202" y="2835745"/>
                  <a:pt x="7598773" y="2838027"/>
                </a:cubicBezTo>
                <a:lnTo>
                  <a:pt x="7764790" y="2838027"/>
                </a:lnTo>
                <a:lnTo>
                  <a:pt x="7764790" y="2224447"/>
                </a:lnTo>
                <a:cubicBezTo>
                  <a:pt x="7764790" y="2101217"/>
                  <a:pt x="7735980" y="2012076"/>
                  <a:pt x="7678358" y="1957021"/>
                </a:cubicBezTo>
                <a:cubicBezTo>
                  <a:pt x="7620737" y="1901966"/>
                  <a:pt x="7528600" y="1874440"/>
                  <a:pt x="7401947" y="1874440"/>
                </a:cubicBezTo>
                <a:close/>
                <a:moveTo>
                  <a:pt x="4835965" y="1874440"/>
                </a:moveTo>
                <a:cubicBezTo>
                  <a:pt x="4690485" y="1874440"/>
                  <a:pt x="4577810" y="1918226"/>
                  <a:pt x="4497939" y="2005800"/>
                </a:cubicBezTo>
                <a:cubicBezTo>
                  <a:pt x="4418067" y="2093372"/>
                  <a:pt x="4378132" y="2213037"/>
                  <a:pt x="4378132" y="2364791"/>
                </a:cubicBezTo>
                <a:cubicBezTo>
                  <a:pt x="4378132" y="2511983"/>
                  <a:pt x="4418067" y="2630648"/>
                  <a:pt x="4497939" y="2720788"/>
                </a:cubicBezTo>
                <a:cubicBezTo>
                  <a:pt x="4577810" y="2810929"/>
                  <a:pt x="4687347" y="2855998"/>
                  <a:pt x="4826551" y="2855998"/>
                </a:cubicBezTo>
                <a:cubicBezTo>
                  <a:pt x="4971460" y="2855998"/>
                  <a:pt x="5084135" y="2811642"/>
                  <a:pt x="5164577" y="2722927"/>
                </a:cubicBezTo>
                <a:cubicBezTo>
                  <a:pt x="5245019" y="2634213"/>
                  <a:pt x="5285239" y="2514835"/>
                  <a:pt x="5285239" y="2364791"/>
                </a:cubicBezTo>
                <a:cubicBezTo>
                  <a:pt x="5285239" y="2216459"/>
                  <a:pt x="5245446" y="2097652"/>
                  <a:pt x="5165860" y="2008366"/>
                </a:cubicBezTo>
                <a:cubicBezTo>
                  <a:pt x="5086275" y="1919082"/>
                  <a:pt x="4976310" y="1874440"/>
                  <a:pt x="4835965" y="1874440"/>
                </a:cubicBezTo>
                <a:close/>
                <a:moveTo>
                  <a:pt x="3870889" y="1874440"/>
                </a:moveTo>
                <a:cubicBezTo>
                  <a:pt x="3753934" y="1874440"/>
                  <a:pt x="3647535" y="1921792"/>
                  <a:pt x="3551689" y="2016496"/>
                </a:cubicBezTo>
                <a:lnTo>
                  <a:pt x="3526872" y="1897545"/>
                </a:lnTo>
                <a:lnTo>
                  <a:pt x="3346308" y="1897545"/>
                </a:lnTo>
                <a:lnTo>
                  <a:pt x="3346308" y="2838027"/>
                </a:lnTo>
                <a:lnTo>
                  <a:pt x="3570516" y="2838027"/>
                </a:lnTo>
                <a:lnTo>
                  <a:pt x="3570516" y="2380195"/>
                </a:lnTo>
                <a:cubicBezTo>
                  <a:pt x="3570516" y="2287773"/>
                  <a:pt x="3575936" y="2219312"/>
                  <a:pt x="3586776" y="2174813"/>
                </a:cubicBezTo>
                <a:cubicBezTo>
                  <a:pt x="3605032" y="2137158"/>
                  <a:pt x="3634270" y="2105923"/>
                  <a:pt x="3674491" y="2081107"/>
                </a:cubicBezTo>
                <a:cubicBezTo>
                  <a:pt x="3714712" y="2056289"/>
                  <a:pt x="3759069" y="2043881"/>
                  <a:pt x="3807562" y="2043881"/>
                </a:cubicBezTo>
                <a:cubicBezTo>
                  <a:pt x="3869748" y="2043881"/>
                  <a:pt x="3912821" y="2062707"/>
                  <a:pt x="3936782" y="2100362"/>
                </a:cubicBezTo>
                <a:cubicBezTo>
                  <a:pt x="3960743" y="2138014"/>
                  <a:pt x="3973009" y="2194780"/>
                  <a:pt x="3973580" y="2270658"/>
                </a:cubicBezTo>
                <a:lnTo>
                  <a:pt x="3973580" y="2838027"/>
                </a:lnTo>
                <a:lnTo>
                  <a:pt x="4198645" y="2838027"/>
                </a:lnTo>
                <a:lnTo>
                  <a:pt x="4198645" y="2243273"/>
                </a:lnTo>
                <a:cubicBezTo>
                  <a:pt x="4198645" y="2123467"/>
                  <a:pt x="4171404" y="2032042"/>
                  <a:pt x="4116920" y="1969001"/>
                </a:cubicBezTo>
                <a:cubicBezTo>
                  <a:pt x="4062436" y="1905961"/>
                  <a:pt x="3980426" y="1874440"/>
                  <a:pt x="3870889" y="1874440"/>
                </a:cubicBezTo>
                <a:close/>
                <a:moveTo>
                  <a:pt x="6551841" y="1568933"/>
                </a:moveTo>
                <a:lnTo>
                  <a:pt x="6551841" y="1760624"/>
                </a:lnTo>
                <a:lnTo>
                  <a:pt x="6776906" y="1760624"/>
                </a:lnTo>
                <a:lnTo>
                  <a:pt x="6776906" y="1568933"/>
                </a:lnTo>
                <a:close/>
                <a:moveTo>
                  <a:pt x="6318441" y="1536414"/>
                </a:moveTo>
                <a:lnTo>
                  <a:pt x="6094232" y="1550962"/>
                </a:lnTo>
                <a:lnTo>
                  <a:pt x="6094232" y="1854757"/>
                </a:lnTo>
                <a:cubicBezTo>
                  <a:pt x="6094232" y="1906673"/>
                  <a:pt x="6097084" y="1960586"/>
                  <a:pt x="6102789" y="2016496"/>
                </a:cubicBezTo>
                <a:cubicBezTo>
                  <a:pt x="6047450" y="1921792"/>
                  <a:pt x="5953031" y="1874440"/>
                  <a:pt x="5819532" y="1874440"/>
                </a:cubicBezTo>
                <a:cubicBezTo>
                  <a:pt x="5696873" y="1874440"/>
                  <a:pt x="5600600" y="1918797"/>
                  <a:pt x="5530713" y="2007511"/>
                </a:cubicBezTo>
                <a:cubicBezTo>
                  <a:pt x="5460826" y="2096225"/>
                  <a:pt x="5425882" y="2213607"/>
                  <a:pt x="5425882" y="2359657"/>
                </a:cubicBezTo>
                <a:cubicBezTo>
                  <a:pt x="5425882" y="2510271"/>
                  <a:pt x="5460968" y="2630648"/>
                  <a:pt x="5531141" y="2720788"/>
                </a:cubicBezTo>
                <a:cubicBezTo>
                  <a:pt x="5601313" y="2810929"/>
                  <a:pt x="5697729" y="2855998"/>
                  <a:pt x="5820388" y="2855998"/>
                </a:cubicBezTo>
                <a:cubicBezTo>
                  <a:pt x="5854619" y="2855998"/>
                  <a:pt x="5885854" y="2852718"/>
                  <a:pt x="5914094" y="2846157"/>
                </a:cubicBezTo>
                <a:cubicBezTo>
                  <a:pt x="5942334" y="2839596"/>
                  <a:pt x="5965725" y="2831895"/>
                  <a:pt x="5984266" y="2823052"/>
                </a:cubicBezTo>
                <a:cubicBezTo>
                  <a:pt x="6002808" y="2814208"/>
                  <a:pt x="6020066" y="2802513"/>
                  <a:pt x="6036040" y="2787966"/>
                </a:cubicBezTo>
                <a:cubicBezTo>
                  <a:pt x="6052014" y="2773417"/>
                  <a:pt x="6064137" y="2760581"/>
                  <a:pt x="6072410" y="2749456"/>
                </a:cubicBezTo>
                <a:cubicBezTo>
                  <a:pt x="6080682" y="2738331"/>
                  <a:pt x="6089668" y="2725067"/>
                  <a:pt x="6099366" y="2709663"/>
                </a:cubicBezTo>
                <a:lnTo>
                  <a:pt x="6124183" y="2838027"/>
                </a:lnTo>
                <a:lnTo>
                  <a:pt x="6318441" y="2838027"/>
                </a:lnTo>
                <a:close/>
                <a:moveTo>
                  <a:pt x="1843217" y="628640"/>
                </a:moveTo>
                <a:cubicBezTo>
                  <a:pt x="1121491" y="628640"/>
                  <a:pt x="536417" y="1213714"/>
                  <a:pt x="536417" y="1935441"/>
                </a:cubicBezTo>
                <a:cubicBezTo>
                  <a:pt x="536417" y="2657166"/>
                  <a:pt x="1121491" y="3242239"/>
                  <a:pt x="1843217" y="3242239"/>
                </a:cubicBezTo>
                <a:cubicBezTo>
                  <a:pt x="1888326" y="3242239"/>
                  <a:pt x="1932900" y="3239953"/>
                  <a:pt x="1976831" y="3235492"/>
                </a:cubicBezTo>
                <a:lnTo>
                  <a:pt x="2070129" y="3221253"/>
                </a:lnTo>
                <a:lnTo>
                  <a:pt x="2116977" y="3215681"/>
                </a:lnTo>
                <a:lnTo>
                  <a:pt x="2135992" y="3208128"/>
                </a:lnTo>
                <a:lnTo>
                  <a:pt x="2201633" y="3191250"/>
                </a:lnTo>
                <a:lnTo>
                  <a:pt x="2199519" y="3182895"/>
                </a:lnTo>
                <a:lnTo>
                  <a:pt x="2228327" y="3171452"/>
                </a:lnTo>
                <a:lnTo>
                  <a:pt x="2246085" y="3158772"/>
                </a:lnTo>
                <a:lnTo>
                  <a:pt x="2314589" y="3117209"/>
                </a:lnTo>
                <a:cubicBezTo>
                  <a:pt x="2387197" y="3057287"/>
                  <a:pt x="2433477" y="2966604"/>
                  <a:pt x="2433477" y="2865111"/>
                </a:cubicBezTo>
                <a:cubicBezTo>
                  <a:pt x="2433477" y="2684680"/>
                  <a:pt x="2287209" y="2538412"/>
                  <a:pt x="2106777" y="2538412"/>
                </a:cubicBezTo>
                <a:lnTo>
                  <a:pt x="2082111" y="2540898"/>
                </a:lnTo>
                <a:lnTo>
                  <a:pt x="2076960" y="2542709"/>
                </a:lnTo>
                <a:cubicBezTo>
                  <a:pt x="2056297" y="2548655"/>
                  <a:pt x="2034217" y="2553777"/>
                  <a:pt x="2010983" y="2557963"/>
                </a:cubicBezTo>
                <a:lnTo>
                  <a:pt x="1994871" y="2559348"/>
                </a:lnTo>
                <a:lnTo>
                  <a:pt x="1979611" y="2564086"/>
                </a:lnTo>
                <a:lnTo>
                  <a:pt x="1954712" y="2577599"/>
                </a:lnTo>
                <a:lnTo>
                  <a:pt x="1843217" y="2588839"/>
                </a:lnTo>
                <a:cubicBezTo>
                  <a:pt x="1482355" y="2588839"/>
                  <a:pt x="1189817" y="2296302"/>
                  <a:pt x="1189817" y="1935441"/>
                </a:cubicBezTo>
                <a:cubicBezTo>
                  <a:pt x="1189817" y="1574577"/>
                  <a:pt x="1482355" y="1282040"/>
                  <a:pt x="1843217" y="1282040"/>
                </a:cubicBezTo>
                <a:cubicBezTo>
                  <a:pt x="2204081" y="1282040"/>
                  <a:pt x="2496618" y="1574577"/>
                  <a:pt x="2496618" y="1935441"/>
                </a:cubicBezTo>
                <a:lnTo>
                  <a:pt x="2495284" y="1948673"/>
                </a:lnTo>
                <a:lnTo>
                  <a:pt x="2496978" y="1948690"/>
                </a:lnTo>
                <a:lnTo>
                  <a:pt x="2496978" y="2705773"/>
                </a:lnTo>
                <a:lnTo>
                  <a:pt x="2503884" y="2705773"/>
                </a:lnTo>
                <a:lnTo>
                  <a:pt x="2501267" y="2732278"/>
                </a:lnTo>
                <a:cubicBezTo>
                  <a:pt x="2501267" y="2915240"/>
                  <a:pt x="2646494" y="3063562"/>
                  <a:pt x="2825642" y="3063562"/>
                </a:cubicBezTo>
                <a:cubicBezTo>
                  <a:pt x="3004790" y="3063562"/>
                  <a:pt x="3150018" y="2915240"/>
                  <a:pt x="3150018" y="2732278"/>
                </a:cubicBezTo>
                <a:lnTo>
                  <a:pt x="3147402" y="2705773"/>
                </a:lnTo>
                <a:lnTo>
                  <a:pt x="3150016" y="2705773"/>
                </a:lnTo>
                <a:lnTo>
                  <a:pt x="3150016" y="1935465"/>
                </a:lnTo>
                <a:lnTo>
                  <a:pt x="3150018" y="1935441"/>
                </a:lnTo>
                <a:lnTo>
                  <a:pt x="3150016" y="1935415"/>
                </a:lnTo>
                <a:lnTo>
                  <a:pt x="3150016" y="1864203"/>
                </a:lnTo>
                <a:lnTo>
                  <a:pt x="3146420" y="1864203"/>
                </a:lnTo>
                <a:lnTo>
                  <a:pt x="3143271" y="1801826"/>
                </a:lnTo>
                <a:cubicBezTo>
                  <a:pt x="3076349" y="1142864"/>
                  <a:pt x="2519836" y="628640"/>
                  <a:pt x="1843217" y="628640"/>
                </a:cubicBezTo>
                <a:close/>
                <a:moveTo>
                  <a:pt x="1800002" y="0"/>
                </a:moveTo>
                <a:cubicBezTo>
                  <a:pt x="2545586" y="0"/>
                  <a:pt x="3185294" y="440738"/>
                  <a:pt x="3458549" y="1068865"/>
                </a:cubicBezTo>
                <a:lnTo>
                  <a:pt x="3469273" y="1097354"/>
                </a:lnTo>
                <a:lnTo>
                  <a:pt x="9152195" y="1097354"/>
                </a:lnTo>
                <a:lnTo>
                  <a:pt x="9164874" y="1098597"/>
                </a:lnTo>
                <a:lnTo>
                  <a:pt x="9557098" y="1098597"/>
                </a:lnTo>
                <a:cubicBezTo>
                  <a:pt x="9788152" y="1098597"/>
                  <a:pt x="9975459" y="1280708"/>
                  <a:pt x="9975459" y="1505353"/>
                </a:cubicBezTo>
                <a:lnTo>
                  <a:pt x="9975459" y="4155406"/>
                </a:lnTo>
                <a:cubicBezTo>
                  <a:pt x="9975459" y="4376921"/>
                  <a:pt x="9795886" y="4556494"/>
                  <a:pt x="9574371" y="4556494"/>
                </a:cubicBezTo>
                <a:lnTo>
                  <a:pt x="396222" y="4556494"/>
                </a:lnTo>
                <a:cubicBezTo>
                  <a:pt x="202397" y="4556494"/>
                  <a:pt x="40683" y="4419009"/>
                  <a:pt x="3283" y="4236240"/>
                </a:cubicBezTo>
                <a:lnTo>
                  <a:pt x="0" y="4203676"/>
                </a:lnTo>
                <a:lnTo>
                  <a:pt x="0" y="2244341"/>
                </a:lnTo>
                <a:lnTo>
                  <a:pt x="0" y="2244340"/>
                </a:lnTo>
                <a:lnTo>
                  <a:pt x="0" y="1750071"/>
                </a:lnTo>
                <a:cubicBezTo>
                  <a:pt x="0" y="783533"/>
                  <a:pt x="805887" y="0"/>
                  <a:pt x="1800002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86A41-4188-4FB1-B020-5063818764AC}"/>
              </a:ext>
            </a:extLst>
          </p:cNvPr>
          <p:cNvSpPr txBox="1"/>
          <p:nvPr/>
        </p:nvSpPr>
        <p:spPr>
          <a:xfrm>
            <a:off x="5022376" y="2074460"/>
            <a:ext cx="458953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This is supermassive black hole at the center of our Milky Way galaxy!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To know more</a:t>
            </a:r>
            <a:r>
              <a:rPr lang="en-AU" dirty="0">
                <a:solidFill>
                  <a:schemeClr val="bg1"/>
                </a:solidFill>
                <a:latin typeface="Oxygen" panose="02000503000000000000" pitchFamily="2" charset="0"/>
              </a:rPr>
              <a:t>, s</a:t>
            </a: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can the QR code or visit </a:t>
            </a:r>
            <a:r>
              <a:rPr lang="en-US" u="sng" dirty="0">
                <a:solidFill>
                  <a:srgbClr val="FF8C52"/>
                </a:solidFill>
                <a:latin typeface="Oxygen" panose="02000503000000000000" pitchFamily="2" charset="0"/>
              </a:rPr>
              <a:t>https://en.wikipedia.org/wiki/Sagittarius_A*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B9D60C-5F0E-4299-A311-4F40DF3949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34" y="5008728"/>
            <a:ext cx="1371751" cy="144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8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205145"/>
            <a:ext cx="3706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003CAA"/>
                </a:solidFill>
                <a:latin typeface="Oxygen" panose="02000503000000000000" pitchFamily="2" charset="0"/>
              </a:rPr>
              <a:t>MEN</a:t>
            </a:r>
            <a:endParaRPr lang="en-AU" sz="8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F7D6F41-B301-4A4C-80DD-E68CE9E1BDBE}"/>
              </a:ext>
            </a:extLst>
          </p:cNvPr>
          <p:cNvSpPr/>
          <p:nvPr/>
        </p:nvSpPr>
        <p:spPr>
          <a:xfrm>
            <a:off x="1266472" y="1588463"/>
            <a:ext cx="1505860" cy="3571890"/>
          </a:xfrm>
          <a:custGeom>
            <a:avLst/>
            <a:gdLst>
              <a:gd name="connsiteX0" fmla="*/ 310348 w 2466830"/>
              <a:gd name="connsiteY0" fmla="*/ 1183651 h 4754186"/>
              <a:gd name="connsiteX1" fmla="*/ 2153487 w 2466830"/>
              <a:gd name="connsiteY1" fmla="*/ 1183651 h 4754186"/>
              <a:gd name="connsiteX2" fmla="*/ 2457530 w 2466830"/>
              <a:gd name="connsiteY2" fmla="*/ 1431454 h 4754186"/>
              <a:gd name="connsiteX3" fmla="*/ 2459738 w 2466830"/>
              <a:gd name="connsiteY3" fmla="*/ 1453353 h 4754186"/>
              <a:gd name="connsiteX4" fmla="*/ 2466830 w 2466830"/>
              <a:gd name="connsiteY4" fmla="*/ 1488483 h 4754186"/>
              <a:gd name="connsiteX5" fmla="*/ 2466830 w 2466830"/>
              <a:gd name="connsiteY5" fmla="*/ 3136448 h 4754186"/>
              <a:gd name="connsiteX6" fmla="*/ 2289814 w 2466830"/>
              <a:gd name="connsiteY6" fmla="*/ 3313464 h 4754186"/>
              <a:gd name="connsiteX7" fmla="*/ 2112798 w 2466830"/>
              <a:gd name="connsiteY7" fmla="*/ 3136448 h 4754186"/>
              <a:gd name="connsiteX8" fmla="*/ 2112798 w 2466830"/>
              <a:gd name="connsiteY8" fmla="*/ 3045699 h 4754186"/>
              <a:gd name="connsiteX9" fmla="*/ 2108101 w 2466830"/>
              <a:gd name="connsiteY9" fmla="*/ 3045699 h 4754186"/>
              <a:gd name="connsiteX10" fmla="*/ 2108101 w 2466830"/>
              <a:gd name="connsiteY10" fmla="*/ 1762466 h 4754186"/>
              <a:gd name="connsiteX11" fmla="*/ 1990113 w 2466830"/>
              <a:gd name="connsiteY11" fmla="*/ 1644478 h 4754186"/>
              <a:gd name="connsiteX12" fmla="*/ 1872125 w 2466830"/>
              <a:gd name="connsiteY12" fmla="*/ 1762466 h 4754186"/>
              <a:gd name="connsiteX13" fmla="*/ 1872125 w 2466830"/>
              <a:gd name="connsiteY13" fmla="*/ 3208023 h 4754186"/>
              <a:gd name="connsiteX14" fmla="*/ 1872243 w 2466830"/>
              <a:gd name="connsiteY14" fmla="*/ 3208607 h 4754186"/>
              <a:gd name="connsiteX15" fmla="*/ 1872242 w 2466830"/>
              <a:gd name="connsiteY15" fmla="*/ 4495015 h 4754186"/>
              <a:gd name="connsiteX16" fmla="*/ 1613072 w 2466830"/>
              <a:gd name="connsiteY16" fmla="*/ 4754185 h 4754186"/>
              <a:gd name="connsiteX17" fmla="*/ 1613073 w 2466830"/>
              <a:gd name="connsiteY17" fmla="*/ 4754184 h 4754186"/>
              <a:gd name="connsiteX18" fmla="*/ 1353903 w 2466830"/>
              <a:gd name="connsiteY18" fmla="*/ 4495014 h 4754186"/>
              <a:gd name="connsiteX19" fmla="*/ 1353903 w 2466830"/>
              <a:gd name="connsiteY19" fmla="*/ 3045699 h 4754186"/>
              <a:gd name="connsiteX20" fmla="*/ 1343196 w 2466830"/>
              <a:gd name="connsiteY20" fmla="*/ 3045699 h 4754186"/>
              <a:gd name="connsiteX21" fmla="*/ 1337729 w 2466830"/>
              <a:gd name="connsiteY21" fmla="*/ 3018619 h 4754186"/>
              <a:gd name="connsiteX22" fmla="*/ 1229013 w 2466830"/>
              <a:gd name="connsiteY22" fmla="*/ 2946557 h 4754186"/>
              <a:gd name="connsiteX23" fmla="*/ 1120297 w 2466830"/>
              <a:gd name="connsiteY23" fmla="*/ 3018619 h 4754186"/>
              <a:gd name="connsiteX24" fmla="*/ 1114830 w 2466830"/>
              <a:gd name="connsiteY24" fmla="*/ 3045699 h 4754186"/>
              <a:gd name="connsiteX25" fmla="*/ 1106936 w 2466830"/>
              <a:gd name="connsiteY25" fmla="*/ 3045699 h 4754186"/>
              <a:gd name="connsiteX26" fmla="*/ 1106935 w 2466830"/>
              <a:gd name="connsiteY26" fmla="*/ 4495016 h 4754186"/>
              <a:gd name="connsiteX27" fmla="*/ 847765 w 2466830"/>
              <a:gd name="connsiteY27" fmla="*/ 4754186 h 4754186"/>
              <a:gd name="connsiteX28" fmla="*/ 847766 w 2466830"/>
              <a:gd name="connsiteY28" fmla="*/ 4754185 h 4754186"/>
              <a:gd name="connsiteX29" fmla="*/ 588596 w 2466830"/>
              <a:gd name="connsiteY29" fmla="*/ 4495015 h 4754186"/>
              <a:gd name="connsiteX30" fmla="*/ 588596 w 2466830"/>
              <a:gd name="connsiteY30" fmla="*/ 3045699 h 4754186"/>
              <a:gd name="connsiteX31" fmla="*/ 585901 w 2466830"/>
              <a:gd name="connsiteY31" fmla="*/ 3045699 h 4754186"/>
              <a:gd name="connsiteX32" fmla="*/ 585901 w 2466830"/>
              <a:gd name="connsiteY32" fmla="*/ 1762466 h 4754186"/>
              <a:gd name="connsiteX33" fmla="*/ 467913 w 2466830"/>
              <a:gd name="connsiteY33" fmla="*/ 1644478 h 4754186"/>
              <a:gd name="connsiteX34" fmla="*/ 349925 w 2466830"/>
              <a:gd name="connsiteY34" fmla="*/ 1762466 h 4754186"/>
              <a:gd name="connsiteX35" fmla="*/ 349925 w 2466830"/>
              <a:gd name="connsiteY35" fmla="*/ 3175811 h 4754186"/>
              <a:gd name="connsiteX36" fmla="*/ 343961 w 2466830"/>
              <a:gd name="connsiteY36" fmla="*/ 3205351 h 4754186"/>
              <a:gd name="connsiteX37" fmla="*/ 180856 w 2466830"/>
              <a:gd name="connsiteY37" fmla="*/ 3313464 h 4754186"/>
              <a:gd name="connsiteX38" fmla="*/ 3840 w 2466830"/>
              <a:gd name="connsiteY38" fmla="*/ 3136448 h 4754186"/>
              <a:gd name="connsiteX39" fmla="*/ 3840 w 2466830"/>
              <a:gd name="connsiteY39" fmla="*/ 2773443 h 4754186"/>
              <a:gd name="connsiteX40" fmla="*/ 0 w 2466830"/>
              <a:gd name="connsiteY40" fmla="*/ 2735351 h 4754186"/>
              <a:gd name="connsiteX41" fmla="*/ 0 w 2466830"/>
              <a:gd name="connsiteY41" fmla="*/ 1493999 h 4754186"/>
              <a:gd name="connsiteX42" fmla="*/ 310348 w 2466830"/>
              <a:gd name="connsiteY42" fmla="*/ 1183651 h 4754186"/>
              <a:gd name="connsiteX43" fmla="*/ 1230885 w 2466830"/>
              <a:gd name="connsiteY43" fmla="*/ 0 h 4754186"/>
              <a:gd name="connsiteX44" fmla="*/ 1691817 w 2466830"/>
              <a:gd name="connsiteY44" fmla="*/ 500310 h 4754186"/>
              <a:gd name="connsiteX45" fmla="*/ 1230885 w 2466830"/>
              <a:gd name="connsiteY45" fmla="*/ 1000620 h 4754186"/>
              <a:gd name="connsiteX46" fmla="*/ 769953 w 2466830"/>
              <a:gd name="connsiteY46" fmla="*/ 500310 h 4754186"/>
              <a:gd name="connsiteX47" fmla="*/ 1230885 w 2466830"/>
              <a:gd name="connsiteY47" fmla="*/ 0 h 475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66830" h="4754186">
                <a:moveTo>
                  <a:pt x="310348" y="1183651"/>
                </a:moveTo>
                <a:lnTo>
                  <a:pt x="2153487" y="1183651"/>
                </a:lnTo>
                <a:cubicBezTo>
                  <a:pt x="2303462" y="1183651"/>
                  <a:pt x="2428591" y="1290033"/>
                  <a:pt x="2457530" y="1431454"/>
                </a:cubicBezTo>
                <a:lnTo>
                  <a:pt x="2459738" y="1453353"/>
                </a:lnTo>
                <a:lnTo>
                  <a:pt x="2466830" y="1488483"/>
                </a:lnTo>
                <a:lnTo>
                  <a:pt x="2466830" y="3136448"/>
                </a:lnTo>
                <a:cubicBezTo>
                  <a:pt x="2466830" y="3234211"/>
                  <a:pt x="2387577" y="3313464"/>
                  <a:pt x="2289814" y="3313464"/>
                </a:cubicBezTo>
                <a:cubicBezTo>
                  <a:pt x="2192051" y="3313464"/>
                  <a:pt x="2112798" y="3234211"/>
                  <a:pt x="2112798" y="3136448"/>
                </a:cubicBezTo>
                <a:lnTo>
                  <a:pt x="2112798" y="3045699"/>
                </a:lnTo>
                <a:lnTo>
                  <a:pt x="2108101" y="3045699"/>
                </a:lnTo>
                <a:lnTo>
                  <a:pt x="2108101" y="1762466"/>
                </a:lnTo>
                <a:cubicBezTo>
                  <a:pt x="2108101" y="1697303"/>
                  <a:pt x="2055276" y="1644478"/>
                  <a:pt x="1990113" y="1644478"/>
                </a:cubicBezTo>
                <a:cubicBezTo>
                  <a:pt x="1924950" y="1644478"/>
                  <a:pt x="1872125" y="1697303"/>
                  <a:pt x="1872125" y="1762466"/>
                </a:cubicBezTo>
                <a:lnTo>
                  <a:pt x="1872125" y="3208023"/>
                </a:lnTo>
                <a:lnTo>
                  <a:pt x="1872243" y="3208607"/>
                </a:lnTo>
                <a:lnTo>
                  <a:pt x="1872242" y="4495015"/>
                </a:lnTo>
                <a:cubicBezTo>
                  <a:pt x="1872242" y="4638151"/>
                  <a:pt x="1756208" y="4754185"/>
                  <a:pt x="1613072" y="4754185"/>
                </a:cubicBezTo>
                <a:lnTo>
                  <a:pt x="1613073" y="4754184"/>
                </a:lnTo>
                <a:cubicBezTo>
                  <a:pt x="1469937" y="4754184"/>
                  <a:pt x="1353903" y="4638150"/>
                  <a:pt x="1353903" y="4495014"/>
                </a:cubicBezTo>
                <a:lnTo>
                  <a:pt x="1353903" y="3045699"/>
                </a:lnTo>
                <a:lnTo>
                  <a:pt x="1343196" y="3045699"/>
                </a:lnTo>
                <a:lnTo>
                  <a:pt x="1337729" y="3018619"/>
                </a:lnTo>
                <a:cubicBezTo>
                  <a:pt x="1319817" y="2976271"/>
                  <a:pt x="1277885" y="2946557"/>
                  <a:pt x="1229013" y="2946557"/>
                </a:cubicBezTo>
                <a:cubicBezTo>
                  <a:pt x="1180141" y="2946557"/>
                  <a:pt x="1138209" y="2976271"/>
                  <a:pt x="1120297" y="3018619"/>
                </a:cubicBezTo>
                <a:lnTo>
                  <a:pt x="1114830" y="3045699"/>
                </a:lnTo>
                <a:lnTo>
                  <a:pt x="1106936" y="3045699"/>
                </a:lnTo>
                <a:lnTo>
                  <a:pt x="1106935" y="4495016"/>
                </a:lnTo>
                <a:cubicBezTo>
                  <a:pt x="1106935" y="4638152"/>
                  <a:pt x="990901" y="4754186"/>
                  <a:pt x="847765" y="4754186"/>
                </a:cubicBezTo>
                <a:lnTo>
                  <a:pt x="847766" y="4754185"/>
                </a:lnTo>
                <a:cubicBezTo>
                  <a:pt x="704630" y="4754185"/>
                  <a:pt x="588596" y="4638151"/>
                  <a:pt x="588596" y="4495015"/>
                </a:cubicBezTo>
                <a:lnTo>
                  <a:pt x="588596" y="3045699"/>
                </a:lnTo>
                <a:lnTo>
                  <a:pt x="585901" y="3045699"/>
                </a:lnTo>
                <a:lnTo>
                  <a:pt x="585901" y="1762466"/>
                </a:lnTo>
                <a:cubicBezTo>
                  <a:pt x="585901" y="1697303"/>
                  <a:pt x="533076" y="1644478"/>
                  <a:pt x="467913" y="1644478"/>
                </a:cubicBezTo>
                <a:cubicBezTo>
                  <a:pt x="402750" y="1644478"/>
                  <a:pt x="349925" y="1697303"/>
                  <a:pt x="349925" y="1762466"/>
                </a:cubicBezTo>
                <a:lnTo>
                  <a:pt x="349925" y="3175811"/>
                </a:lnTo>
                <a:lnTo>
                  <a:pt x="343961" y="3205351"/>
                </a:lnTo>
                <a:cubicBezTo>
                  <a:pt x="317089" y="3268884"/>
                  <a:pt x="254178" y="3313464"/>
                  <a:pt x="180856" y="3313464"/>
                </a:cubicBezTo>
                <a:cubicBezTo>
                  <a:pt x="83093" y="3313464"/>
                  <a:pt x="3840" y="3234211"/>
                  <a:pt x="3840" y="3136448"/>
                </a:cubicBezTo>
                <a:lnTo>
                  <a:pt x="3840" y="2773443"/>
                </a:lnTo>
                <a:lnTo>
                  <a:pt x="0" y="2735351"/>
                </a:lnTo>
                <a:lnTo>
                  <a:pt x="0" y="1493999"/>
                </a:lnTo>
                <a:cubicBezTo>
                  <a:pt x="0" y="1322599"/>
                  <a:pt x="138948" y="1183651"/>
                  <a:pt x="310348" y="1183651"/>
                </a:cubicBezTo>
                <a:close/>
                <a:moveTo>
                  <a:pt x="1230885" y="0"/>
                </a:moveTo>
                <a:cubicBezTo>
                  <a:pt x="1485451" y="0"/>
                  <a:pt x="1691817" y="223996"/>
                  <a:pt x="1691817" y="500310"/>
                </a:cubicBezTo>
                <a:cubicBezTo>
                  <a:pt x="1691817" y="776624"/>
                  <a:pt x="1485451" y="1000620"/>
                  <a:pt x="1230885" y="1000620"/>
                </a:cubicBezTo>
                <a:cubicBezTo>
                  <a:pt x="976319" y="1000620"/>
                  <a:pt x="769953" y="776624"/>
                  <a:pt x="769953" y="500310"/>
                </a:cubicBezTo>
                <a:cubicBezTo>
                  <a:pt x="769953" y="223996"/>
                  <a:pt x="976319" y="0"/>
                  <a:pt x="1230885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200739"/>
            <a:ext cx="370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3CAA"/>
                </a:solidFill>
                <a:latin typeface="Oxygen" panose="02000503000000000000" pitchFamily="2" charset="0"/>
              </a:rPr>
              <a:t>TOILET</a:t>
            </a:r>
            <a:endParaRPr lang="en-AU" sz="72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Transparent Keep Calm Crown Vector Png - Purple And Gold Crown Png, Png  Download , Transparent Png Image - PNGitem">
            <a:extLst>
              <a:ext uri="{FF2B5EF4-FFF2-40B4-BE49-F238E27FC236}">
                <a16:creationId xmlns:a16="http://schemas.microsoft.com/office/drawing/2014/main" id="{4B4E44AD-7C2B-4366-9A26-396255DCD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235" y="137652"/>
            <a:ext cx="1339732" cy="126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1BEDD1-D205-4617-A919-629F5A1F0D76}"/>
              </a:ext>
            </a:extLst>
          </p:cNvPr>
          <p:cNvSpPr txBox="1"/>
          <p:nvPr/>
        </p:nvSpPr>
        <p:spPr>
          <a:xfrm>
            <a:off x="491319" y="1474296"/>
            <a:ext cx="905094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Oxygen" panose="02000503000000000000" pitchFamily="2" charset="0"/>
              </a:rPr>
              <a:t>KEEP CALM </a:t>
            </a:r>
            <a:endParaRPr lang="en-US" sz="400" b="1" dirty="0">
              <a:latin typeface="Oxygen" panose="02000503000000000000" pitchFamily="2" charset="0"/>
            </a:endParaRPr>
          </a:p>
          <a:p>
            <a:pPr algn="ctr"/>
            <a:endParaRPr lang="en-US" sz="1600" b="1" dirty="0">
              <a:latin typeface="Oxygen" panose="02000503000000000000" pitchFamily="2" charset="0"/>
            </a:endParaRPr>
          </a:p>
          <a:p>
            <a:pPr algn="ctr"/>
            <a:r>
              <a:rPr lang="en-US" sz="1600" b="1" dirty="0">
                <a:latin typeface="Oxygen" panose="02000503000000000000" pitchFamily="2" charset="0"/>
              </a:rPr>
              <a:t>AND SHOW</a:t>
            </a:r>
          </a:p>
          <a:p>
            <a:pPr algn="ctr"/>
            <a:endParaRPr lang="en-US" sz="1600" b="1" dirty="0">
              <a:latin typeface="Oxygen" panose="02000503000000000000" pitchFamily="2" charset="0"/>
            </a:endParaRPr>
          </a:p>
          <a:p>
            <a:pPr algn="ctr"/>
            <a:r>
              <a:rPr lang="en-US" sz="5400" b="1" dirty="0">
                <a:solidFill>
                  <a:srgbClr val="CC00CC"/>
                </a:solidFill>
                <a:latin typeface="Oxygen"/>
              </a:rPr>
              <a:t>DIGNITY &amp; SELF-RESPECT</a:t>
            </a:r>
          </a:p>
          <a:p>
            <a:pPr algn="ctr"/>
            <a:endParaRPr lang="en-US" dirty="0"/>
          </a:p>
          <a:p>
            <a:pPr algn="ctr"/>
            <a:r>
              <a:rPr lang="en-US" sz="5400" b="1" dirty="0">
                <a:solidFill>
                  <a:srgbClr val="CC00CC"/>
                </a:solidFill>
                <a:latin typeface="Oxygen"/>
              </a:rPr>
              <a:t>KEEP TOILET CLEAN &amp; DRY</a:t>
            </a:r>
            <a:r>
              <a:rPr lang="en-US" sz="4800" b="1" dirty="0">
                <a:solidFill>
                  <a:srgbClr val="CC00CC"/>
                </a:solidFill>
                <a:latin typeface="Oxygen"/>
              </a:rPr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sz="3200" b="1" dirty="0">
                <a:latin typeface="Oxygen" panose="02000503000000000000" pitchFamily="2" charset="0"/>
              </a:rPr>
              <a:t>FOR NEXT USERS &amp; CLEANERS</a:t>
            </a:r>
            <a:endParaRPr lang="en-US" sz="4800" b="1" dirty="0">
              <a:latin typeface="Oxygen" panose="020005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32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648EA563-2FF0-490B-A193-C4BE7D7C2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875459">
            <a:off x="1176439" y="742581"/>
            <a:ext cx="1573164" cy="128913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205148"/>
            <a:ext cx="37068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3CAA"/>
                </a:solidFill>
                <a:latin typeface="Oxygen" panose="02000503000000000000" pitchFamily="2" charset="0"/>
              </a:rPr>
              <a:t>PANTRY</a:t>
            </a:r>
            <a:endParaRPr lang="en-AU" sz="66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6E4516F-1921-4CC9-80EB-086ECD8F830D}"/>
              </a:ext>
            </a:extLst>
          </p:cNvPr>
          <p:cNvSpPr/>
          <p:nvPr/>
        </p:nvSpPr>
        <p:spPr>
          <a:xfrm>
            <a:off x="504842" y="2187306"/>
            <a:ext cx="2916362" cy="2736150"/>
          </a:xfrm>
          <a:custGeom>
            <a:avLst/>
            <a:gdLst>
              <a:gd name="connsiteX0" fmla="*/ 0 w 4777450"/>
              <a:gd name="connsiteY0" fmla="*/ 2841522 h 3641815"/>
              <a:gd name="connsiteX1" fmla="*/ 4777450 w 4777450"/>
              <a:gd name="connsiteY1" fmla="*/ 2841522 h 3641815"/>
              <a:gd name="connsiteX2" fmla="*/ 4722393 w 4777450"/>
              <a:gd name="connsiteY2" fmla="*/ 3018887 h 3641815"/>
              <a:gd name="connsiteX3" fmla="*/ 3782613 w 4777450"/>
              <a:gd name="connsiteY3" fmla="*/ 3641815 h 3641815"/>
              <a:gd name="connsiteX4" fmla="*/ 994837 w 4777450"/>
              <a:gd name="connsiteY4" fmla="*/ 3641815 h 3641815"/>
              <a:gd name="connsiteX5" fmla="*/ 55058 w 4777450"/>
              <a:gd name="connsiteY5" fmla="*/ 3018887 h 3641815"/>
              <a:gd name="connsiteX6" fmla="*/ 933551 w 4777450"/>
              <a:gd name="connsiteY6" fmla="*/ 0 h 3641815"/>
              <a:gd name="connsiteX7" fmla="*/ 3843899 w 4777450"/>
              <a:gd name="connsiteY7" fmla="*/ 0 h 3641815"/>
              <a:gd name="connsiteX8" fmla="*/ 3843899 w 4777450"/>
              <a:gd name="connsiteY8" fmla="*/ 2106651 h 3641815"/>
              <a:gd name="connsiteX9" fmla="*/ 3212266 w 4777450"/>
              <a:gd name="connsiteY9" fmla="*/ 2738284 h 3641815"/>
              <a:gd name="connsiteX10" fmla="*/ 1565184 w 4777450"/>
              <a:gd name="connsiteY10" fmla="*/ 2738284 h 3641815"/>
              <a:gd name="connsiteX11" fmla="*/ 933551 w 4777450"/>
              <a:gd name="connsiteY11" fmla="*/ 2106651 h 364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7450" h="3641815">
                <a:moveTo>
                  <a:pt x="0" y="2841522"/>
                </a:moveTo>
                <a:lnTo>
                  <a:pt x="4777450" y="2841522"/>
                </a:lnTo>
                <a:lnTo>
                  <a:pt x="4722393" y="3018887"/>
                </a:lnTo>
                <a:cubicBezTo>
                  <a:pt x="4567559" y="3384956"/>
                  <a:pt x="4205082" y="3641815"/>
                  <a:pt x="3782613" y="3641815"/>
                </a:cubicBezTo>
                <a:lnTo>
                  <a:pt x="994837" y="3641815"/>
                </a:lnTo>
                <a:cubicBezTo>
                  <a:pt x="572368" y="3641815"/>
                  <a:pt x="209892" y="3384956"/>
                  <a:pt x="55058" y="3018887"/>
                </a:cubicBezTo>
                <a:close/>
                <a:moveTo>
                  <a:pt x="933551" y="0"/>
                </a:moveTo>
                <a:lnTo>
                  <a:pt x="3843899" y="0"/>
                </a:lnTo>
                <a:lnTo>
                  <a:pt x="3843899" y="2106651"/>
                </a:lnTo>
                <a:cubicBezTo>
                  <a:pt x="3843899" y="2455492"/>
                  <a:pt x="3561107" y="2738284"/>
                  <a:pt x="3212266" y="2738284"/>
                </a:cubicBezTo>
                <a:lnTo>
                  <a:pt x="1565184" y="2738284"/>
                </a:lnTo>
                <a:cubicBezTo>
                  <a:pt x="1216343" y="2738284"/>
                  <a:pt x="933551" y="2455492"/>
                  <a:pt x="933551" y="2106651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55D992-6FB6-4384-99D6-257DF27C26F6}"/>
              </a:ext>
            </a:extLst>
          </p:cNvPr>
          <p:cNvSpPr/>
          <p:nvPr/>
        </p:nvSpPr>
        <p:spPr>
          <a:xfrm>
            <a:off x="2747217" y="2514061"/>
            <a:ext cx="769159" cy="1041323"/>
          </a:xfrm>
          <a:prstGeom prst="ellipse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666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Transparent Keep Calm Crown Vector Png - Purple And Gold Crown Png, Png  Download , Transparent Png Image - PNGitem">
            <a:extLst>
              <a:ext uri="{FF2B5EF4-FFF2-40B4-BE49-F238E27FC236}">
                <a16:creationId xmlns:a16="http://schemas.microsoft.com/office/drawing/2014/main" id="{4B4E44AD-7C2B-4366-9A26-396255DCD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235" y="332205"/>
            <a:ext cx="1339732" cy="126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1BEDD1-D205-4617-A919-629F5A1F0D76}"/>
              </a:ext>
            </a:extLst>
          </p:cNvPr>
          <p:cNvSpPr txBox="1"/>
          <p:nvPr/>
        </p:nvSpPr>
        <p:spPr>
          <a:xfrm>
            <a:off x="220391" y="1770469"/>
            <a:ext cx="932142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Oxygen" panose="02000503000000000000" pitchFamily="2" charset="0"/>
              </a:rPr>
              <a:t>KEEP CALM </a:t>
            </a:r>
          </a:p>
          <a:p>
            <a:pPr algn="ctr"/>
            <a:endParaRPr lang="en-US" b="1" dirty="0">
              <a:latin typeface="Oxygen" panose="02000503000000000000" pitchFamily="2" charset="0"/>
            </a:endParaRP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AND</a:t>
            </a:r>
          </a:p>
          <a:p>
            <a:pPr algn="ctr"/>
            <a:endParaRPr lang="en-US" b="1" dirty="0">
              <a:latin typeface="Oxygen" panose="02000503000000000000" pitchFamily="2" charset="0"/>
            </a:endParaRPr>
          </a:p>
          <a:p>
            <a:pPr algn="ctr"/>
            <a:r>
              <a:rPr lang="en-US" sz="5400" b="1" dirty="0">
                <a:solidFill>
                  <a:srgbClr val="CC00CC"/>
                </a:solidFill>
                <a:latin typeface="Oxygen"/>
              </a:rPr>
              <a:t>CLEAN AFTER YOURSELF</a:t>
            </a:r>
          </a:p>
          <a:p>
            <a:pPr algn="ctr"/>
            <a:endParaRPr lang="en-US" b="1" dirty="0">
              <a:latin typeface="Oxygen" panose="02000503000000000000" pitchFamily="2" charset="0"/>
            </a:endParaRPr>
          </a:p>
          <a:p>
            <a:pPr algn="ctr"/>
            <a:r>
              <a:rPr lang="en-US" sz="3600" b="1" dirty="0">
                <a:latin typeface="Oxygen" panose="02000503000000000000" pitchFamily="2" charset="0"/>
              </a:rPr>
              <a:t>WE AIN’T YOUR MOM</a:t>
            </a:r>
            <a:endParaRPr lang="en-US" sz="5400" b="1" dirty="0">
              <a:latin typeface="Oxygen" panose="02000503000000000000" pitchFamily="2" charset="0"/>
            </a:endParaRPr>
          </a:p>
        </p:txBody>
      </p:sp>
      <p:pic>
        <p:nvPicPr>
          <p:cNvPr id="3078" name="Picture 6" descr="Wink Emoji [Free Download IOS Emojis] | Emoji Island">
            <a:extLst>
              <a:ext uri="{FF2B5EF4-FFF2-40B4-BE49-F238E27FC236}">
                <a16:creationId xmlns:a16="http://schemas.microsoft.com/office/drawing/2014/main" id="{0D34ADC8-AF8E-462C-870E-2279F0BAB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63" y="5340386"/>
            <a:ext cx="738477" cy="74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4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718</Words>
  <Application>Microsoft Office PowerPoint</Application>
  <PresentationFormat>A4 Paper (210x297 mm)</PresentationFormat>
  <Paragraphs>187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Debashish Nath</cp:lastModifiedBy>
  <cp:revision>98</cp:revision>
  <cp:lastPrinted>2023-05-13T14:58:21Z</cp:lastPrinted>
  <dcterms:created xsi:type="dcterms:W3CDTF">2023-05-12T17:05:50Z</dcterms:created>
  <dcterms:modified xsi:type="dcterms:W3CDTF">2023-09-20T10:28:32Z</dcterms:modified>
</cp:coreProperties>
</file>