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4" r:id="rId2"/>
    <p:sldId id="385" r:id="rId3"/>
    <p:sldId id="386" r:id="rId4"/>
    <p:sldId id="387" r:id="rId5"/>
    <p:sldId id="388" r:id="rId6"/>
    <p:sldId id="38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Sex determination</a:t>
            </a:r>
            <a:endParaRPr lang="en-US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hevron 26"/>
          <p:cNvSpPr/>
          <p:nvPr/>
        </p:nvSpPr>
        <p:spPr>
          <a:xfrm rot="16200000">
            <a:off x="1312649" y="3437885"/>
            <a:ext cx="422563" cy="56243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rot="16200000">
            <a:off x="2371474" y="3469578"/>
            <a:ext cx="422563" cy="56243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2120">
            <a:off x="1275317" y="3880778"/>
            <a:ext cx="914665" cy="914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1546" flipH="1">
            <a:off x="512435" y="3862142"/>
            <a:ext cx="914665" cy="914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31" y="2483827"/>
            <a:ext cx="687201" cy="708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hevron 8"/>
          <p:cNvSpPr/>
          <p:nvPr/>
        </p:nvSpPr>
        <p:spPr>
          <a:xfrm rot="16200000">
            <a:off x="1747328" y="1693183"/>
            <a:ext cx="511301" cy="10960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064" y="267462"/>
            <a:ext cx="2154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Sex Determination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61" y="753285"/>
            <a:ext cx="900835" cy="957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70996" y="1755648"/>
            <a:ext cx="663964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65000">
                <a:srgbClr val="95B921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Male</a:t>
            </a:r>
            <a:endParaRPr lang="en-US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5754">
            <a:off x="2128388" y="2483827"/>
            <a:ext cx="687200" cy="708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969768" y="3219754"/>
            <a:ext cx="89636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22 + X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4579" y="3219754"/>
            <a:ext cx="89776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22 + Y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5754">
            <a:off x="1943378" y="3880780"/>
            <a:ext cx="914663" cy="91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7456">
            <a:off x="2654296" y="3880781"/>
            <a:ext cx="914663" cy="91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ular Callout 12"/>
          <p:cNvSpPr/>
          <p:nvPr/>
        </p:nvSpPr>
        <p:spPr>
          <a:xfrm>
            <a:off x="2667000" y="745741"/>
            <a:ext cx="2217169" cy="418447"/>
          </a:xfrm>
          <a:prstGeom prst="wedgeRoundRectCallout">
            <a:avLst>
              <a:gd name="adj1" fmla="val -64137"/>
              <a:gd name="adj2" fmla="val 49389"/>
              <a:gd name="adj3" fmla="val 16667"/>
            </a:avLst>
          </a:prstGeom>
          <a:gradFill flip="none" rotWithShape="1">
            <a:gsLst>
              <a:gs pos="48000">
                <a:srgbClr val="FFD400"/>
              </a:gs>
              <a:gs pos="100000">
                <a:srgbClr val="FFC000"/>
              </a:gs>
              <a:gs pos="0">
                <a:srgbClr val="FFFF00"/>
              </a:gs>
            </a:gsLst>
            <a:lin ang="1350000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46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Chromosomes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3016517" y="1069252"/>
            <a:ext cx="3222855" cy="918868"/>
          </a:xfrm>
          <a:custGeom>
            <a:avLst/>
            <a:gdLst>
              <a:gd name="connsiteX0" fmla="*/ 0 w 3040269"/>
              <a:gd name="connsiteY0" fmla="*/ 121973 h 731825"/>
              <a:gd name="connsiteX1" fmla="*/ 121973 w 3040269"/>
              <a:gd name="connsiteY1" fmla="*/ 0 h 731825"/>
              <a:gd name="connsiteX2" fmla="*/ 506712 w 3040269"/>
              <a:gd name="connsiteY2" fmla="*/ 0 h 731825"/>
              <a:gd name="connsiteX3" fmla="*/ 506712 w 3040269"/>
              <a:gd name="connsiteY3" fmla="*/ 0 h 731825"/>
              <a:gd name="connsiteX4" fmla="*/ 1266779 w 3040269"/>
              <a:gd name="connsiteY4" fmla="*/ 0 h 731825"/>
              <a:gd name="connsiteX5" fmla="*/ 2918296 w 3040269"/>
              <a:gd name="connsiteY5" fmla="*/ 0 h 731825"/>
              <a:gd name="connsiteX6" fmla="*/ 3040269 w 3040269"/>
              <a:gd name="connsiteY6" fmla="*/ 121973 h 731825"/>
              <a:gd name="connsiteX7" fmla="*/ 3040269 w 3040269"/>
              <a:gd name="connsiteY7" fmla="*/ 121971 h 731825"/>
              <a:gd name="connsiteX8" fmla="*/ 3040269 w 3040269"/>
              <a:gd name="connsiteY8" fmla="*/ 121971 h 731825"/>
              <a:gd name="connsiteX9" fmla="*/ 3040269 w 3040269"/>
              <a:gd name="connsiteY9" fmla="*/ 304927 h 731825"/>
              <a:gd name="connsiteX10" fmla="*/ 3040269 w 3040269"/>
              <a:gd name="connsiteY10" fmla="*/ 609852 h 731825"/>
              <a:gd name="connsiteX11" fmla="*/ 2918296 w 3040269"/>
              <a:gd name="connsiteY11" fmla="*/ 731825 h 731825"/>
              <a:gd name="connsiteX12" fmla="*/ 1266779 w 3040269"/>
              <a:gd name="connsiteY12" fmla="*/ 731825 h 731825"/>
              <a:gd name="connsiteX13" fmla="*/ 506712 w 3040269"/>
              <a:gd name="connsiteY13" fmla="*/ 731825 h 731825"/>
              <a:gd name="connsiteX14" fmla="*/ 506712 w 3040269"/>
              <a:gd name="connsiteY14" fmla="*/ 731825 h 731825"/>
              <a:gd name="connsiteX15" fmla="*/ 121973 w 3040269"/>
              <a:gd name="connsiteY15" fmla="*/ 731825 h 731825"/>
              <a:gd name="connsiteX16" fmla="*/ 0 w 3040269"/>
              <a:gd name="connsiteY16" fmla="*/ 609852 h 731825"/>
              <a:gd name="connsiteX17" fmla="*/ 0 w 3040269"/>
              <a:gd name="connsiteY17" fmla="*/ 304927 h 731825"/>
              <a:gd name="connsiteX18" fmla="*/ -301777 w 3040269"/>
              <a:gd name="connsiteY18" fmla="*/ 87277 h 731825"/>
              <a:gd name="connsiteX19" fmla="*/ 0 w 3040269"/>
              <a:gd name="connsiteY19" fmla="*/ 121971 h 731825"/>
              <a:gd name="connsiteX20" fmla="*/ 0 w 3040269"/>
              <a:gd name="connsiteY20" fmla="*/ 121973 h 731825"/>
              <a:gd name="connsiteX0" fmla="*/ 228625 w 3268894"/>
              <a:gd name="connsiteY0" fmla="*/ 309016 h 918868"/>
              <a:gd name="connsiteX1" fmla="*/ 350598 w 3268894"/>
              <a:gd name="connsiteY1" fmla="*/ 187043 h 918868"/>
              <a:gd name="connsiteX2" fmla="*/ 735337 w 3268894"/>
              <a:gd name="connsiteY2" fmla="*/ 187043 h 918868"/>
              <a:gd name="connsiteX3" fmla="*/ 735337 w 3268894"/>
              <a:gd name="connsiteY3" fmla="*/ 187043 h 918868"/>
              <a:gd name="connsiteX4" fmla="*/ 1495404 w 3268894"/>
              <a:gd name="connsiteY4" fmla="*/ 187043 h 918868"/>
              <a:gd name="connsiteX5" fmla="*/ 3146921 w 3268894"/>
              <a:gd name="connsiteY5" fmla="*/ 187043 h 918868"/>
              <a:gd name="connsiteX6" fmla="*/ 3268894 w 3268894"/>
              <a:gd name="connsiteY6" fmla="*/ 309016 h 918868"/>
              <a:gd name="connsiteX7" fmla="*/ 3268894 w 3268894"/>
              <a:gd name="connsiteY7" fmla="*/ 309014 h 918868"/>
              <a:gd name="connsiteX8" fmla="*/ 3268894 w 3268894"/>
              <a:gd name="connsiteY8" fmla="*/ 309014 h 918868"/>
              <a:gd name="connsiteX9" fmla="*/ 3268894 w 3268894"/>
              <a:gd name="connsiteY9" fmla="*/ 491970 h 918868"/>
              <a:gd name="connsiteX10" fmla="*/ 3268894 w 3268894"/>
              <a:gd name="connsiteY10" fmla="*/ 796895 h 918868"/>
              <a:gd name="connsiteX11" fmla="*/ 3146921 w 3268894"/>
              <a:gd name="connsiteY11" fmla="*/ 918868 h 918868"/>
              <a:gd name="connsiteX12" fmla="*/ 1495404 w 3268894"/>
              <a:gd name="connsiteY12" fmla="*/ 918868 h 918868"/>
              <a:gd name="connsiteX13" fmla="*/ 735337 w 3268894"/>
              <a:gd name="connsiteY13" fmla="*/ 918868 h 918868"/>
              <a:gd name="connsiteX14" fmla="*/ 735337 w 3268894"/>
              <a:gd name="connsiteY14" fmla="*/ 918868 h 918868"/>
              <a:gd name="connsiteX15" fmla="*/ 350598 w 3268894"/>
              <a:gd name="connsiteY15" fmla="*/ 918868 h 918868"/>
              <a:gd name="connsiteX16" fmla="*/ 228625 w 3268894"/>
              <a:gd name="connsiteY16" fmla="*/ 796895 h 918868"/>
              <a:gd name="connsiteX17" fmla="*/ 228625 w 3268894"/>
              <a:gd name="connsiteY17" fmla="*/ 491970 h 918868"/>
              <a:gd name="connsiteX18" fmla="*/ 0 w 3268894"/>
              <a:gd name="connsiteY18" fmla="*/ 0 h 918868"/>
              <a:gd name="connsiteX19" fmla="*/ 228625 w 3268894"/>
              <a:gd name="connsiteY19" fmla="*/ 309014 h 918868"/>
              <a:gd name="connsiteX20" fmla="*/ 228625 w 3268894"/>
              <a:gd name="connsiteY20" fmla="*/ 309016 h 91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68894" h="918868">
                <a:moveTo>
                  <a:pt x="228625" y="309016"/>
                </a:moveTo>
                <a:cubicBezTo>
                  <a:pt x="228625" y="241652"/>
                  <a:pt x="283234" y="187043"/>
                  <a:pt x="350598" y="187043"/>
                </a:cubicBezTo>
                <a:lnTo>
                  <a:pt x="735337" y="187043"/>
                </a:lnTo>
                <a:lnTo>
                  <a:pt x="735337" y="187043"/>
                </a:lnTo>
                <a:lnTo>
                  <a:pt x="1495404" y="187043"/>
                </a:lnTo>
                <a:lnTo>
                  <a:pt x="3146921" y="187043"/>
                </a:lnTo>
                <a:cubicBezTo>
                  <a:pt x="3214285" y="187043"/>
                  <a:pt x="3268894" y="241652"/>
                  <a:pt x="3268894" y="309016"/>
                </a:cubicBezTo>
                <a:lnTo>
                  <a:pt x="3268894" y="309014"/>
                </a:lnTo>
                <a:lnTo>
                  <a:pt x="3268894" y="309014"/>
                </a:lnTo>
                <a:lnTo>
                  <a:pt x="3268894" y="491970"/>
                </a:lnTo>
                <a:lnTo>
                  <a:pt x="3268894" y="796895"/>
                </a:lnTo>
                <a:cubicBezTo>
                  <a:pt x="3268894" y="864259"/>
                  <a:pt x="3214285" y="918868"/>
                  <a:pt x="3146921" y="918868"/>
                </a:cubicBezTo>
                <a:lnTo>
                  <a:pt x="1495404" y="918868"/>
                </a:lnTo>
                <a:lnTo>
                  <a:pt x="735337" y="918868"/>
                </a:lnTo>
                <a:lnTo>
                  <a:pt x="735337" y="918868"/>
                </a:lnTo>
                <a:lnTo>
                  <a:pt x="350598" y="918868"/>
                </a:lnTo>
                <a:cubicBezTo>
                  <a:pt x="283234" y="918868"/>
                  <a:pt x="228625" y="864259"/>
                  <a:pt x="228625" y="796895"/>
                </a:cubicBezTo>
                <a:lnTo>
                  <a:pt x="228625" y="491970"/>
                </a:lnTo>
                <a:lnTo>
                  <a:pt x="0" y="0"/>
                </a:lnTo>
                <a:lnTo>
                  <a:pt x="228625" y="309014"/>
                </a:lnTo>
                <a:lnTo>
                  <a:pt x="228625" y="309016"/>
                </a:lnTo>
                <a:close/>
              </a:path>
            </a:pathLst>
          </a:custGeom>
          <a:gradFill flip="none" rotWithShape="1">
            <a:gsLst>
              <a:gs pos="48000">
                <a:srgbClr val="FFD400"/>
              </a:gs>
              <a:gs pos="100000">
                <a:srgbClr val="FFC000"/>
              </a:gs>
              <a:gs pos="0">
                <a:srgbClr val="FFFF00"/>
              </a:gs>
            </a:gsLst>
            <a:lin ang="1350000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6976" y="1263402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22 pairs </a:t>
            </a:r>
            <a:r>
              <a:rPr lang="en-US" dirty="0" smtClean="0">
                <a:latin typeface="Bookman Old Style" panose="02050604050505020204" pitchFamily="18" charset="0"/>
              </a:rPr>
              <a:t>- </a:t>
            </a:r>
            <a:r>
              <a:rPr lang="en-US" dirty="0">
                <a:latin typeface="Bookman Old Style" panose="02050604050505020204" pitchFamily="18" charset="0"/>
              </a:rPr>
              <a:t>Autosomes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1621311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1 </a:t>
            </a:r>
            <a:r>
              <a:rPr lang="en-US" b="1" i="1" dirty="0" smtClean="0">
                <a:latin typeface="Bookman Old Style" panose="02050604050505020204" pitchFamily="18" charset="0"/>
              </a:rPr>
              <a:t>pair </a:t>
            </a:r>
            <a:r>
              <a:rPr lang="en-US" dirty="0" smtClean="0">
                <a:latin typeface="Bookman Old Style" panose="02050604050505020204" pitchFamily="18" charset="0"/>
              </a:rPr>
              <a:t>- </a:t>
            </a:r>
            <a:r>
              <a:rPr lang="en-US" dirty="0">
                <a:latin typeface="Bookman Old Style" panose="02050604050505020204" pitchFamily="18" charset="0"/>
              </a:rPr>
              <a:t>Sex </a:t>
            </a:r>
            <a:r>
              <a:rPr lang="en-US" dirty="0" smtClean="0">
                <a:latin typeface="Bookman Old Style" panose="02050604050505020204" pitchFamily="18" charset="0"/>
              </a:rPr>
              <a:t>Chromosome 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15892" y="4287428"/>
            <a:ext cx="1112255" cy="710996"/>
            <a:chOff x="4152724" y="3123275"/>
            <a:chExt cx="1112255" cy="710996"/>
          </a:xfrm>
        </p:grpSpPr>
        <p:sp>
          <p:nvSpPr>
            <p:cNvPr id="60" name="Rectangular Callout 38"/>
            <p:cNvSpPr/>
            <p:nvPr/>
          </p:nvSpPr>
          <p:spPr>
            <a:xfrm>
              <a:off x="4152724" y="3123275"/>
              <a:ext cx="1112255" cy="697016"/>
            </a:xfrm>
            <a:custGeom>
              <a:avLst/>
              <a:gdLst>
                <a:gd name="connsiteX0" fmla="*/ 0 w 1784030"/>
                <a:gd name="connsiteY0" fmla="*/ 0 h 375487"/>
                <a:gd name="connsiteX1" fmla="*/ 297338 w 1784030"/>
                <a:gd name="connsiteY1" fmla="*/ 0 h 375487"/>
                <a:gd name="connsiteX2" fmla="*/ 464187 w 1784030"/>
                <a:gd name="connsiteY2" fmla="*/ -302639 h 375487"/>
                <a:gd name="connsiteX3" fmla="*/ 743346 w 1784030"/>
                <a:gd name="connsiteY3" fmla="*/ 0 h 375487"/>
                <a:gd name="connsiteX4" fmla="*/ 1784030 w 1784030"/>
                <a:gd name="connsiteY4" fmla="*/ 0 h 375487"/>
                <a:gd name="connsiteX5" fmla="*/ 1784030 w 1784030"/>
                <a:gd name="connsiteY5" fmla="*/ 62581 h 375487"/>
                <a:gd name="connsiteX6" fmla="*/ 1784030 w 1784030"/>
                <a:gd name="connsiteY6" fmla="*/ 62581 h 375487"/>
                <a:gd name="connsiteX7" fmla="*/ 1784030 w 1784030"/>
                <a:gd name="connsiteY7" fmla="*/ 156453 h 375487"/>
                <a:gd name="connsiteX8" fmla="*/ 1784030 w 1784030"/>
                <a:gd name="connsiteY8" fmla="*/ 375487 h 375487"/>
                <a:gd name="connsiteX9" fmla="*/ 743346 w 1784030"/>
                <a:gd name="connsiteY9" fmla="*/ 375487 h 375487"/>
                <a:gd name="connsiteX10" fmla="*/ 297338 w 1784030"/>
                <a:gd name="connsiteY10" fmla="*/ 375487 h 375487"/>
                <a:gd name="connsiteX11" fmla="*/ 297338 w 1784030"/>
                <a:gd name="connsiteY11" fmla="*/ 375487 h 375487"/>
                <a:gd name="connsiteX12" fmla="*/ 0 w 1784030"/>
                <a:gd name="connsiteY12" fmla="*/ 375487 h 375487"/>
                <a:gd name="connsiteX13" fmla="*/ 0 w 1784030"/>
                <a:gd name="connsiteY13" fmla="*/ 156453 h 375487"/>
                <a:gd name="connsiteX14" fmla="*/ 0 w 1784030"/>
                <a:gd name="connsiteY14" fmla="*/ 62581 h 375487"/>
                <a:gd name="connsiteX15" fmla="*/ 0 w 1784030"/>
                <a:gd name="connsiteY15" fmla="*/ 62581 h 375487"/>
                <a:gd name="connsiteX16" fmla="*/ 0 w 1784030"/>
                <a:gd name="connsiteY16" fmla="*/ 0 h 375487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743346 w 1784030"/>
                <a:gd name="connsiteY3" fmla="*/ 302639 h 678126"/>
                <a:gd name="connsiteX4" fmla="*/ 1784030 w 1784030"/>
                <a:gd name="connsiteY4" fmla="*/ 302639 h 678126"/>
                <a:gd name="connsiteX5" fmla="*/ 1784030 w 1784030"/>
                <a:gd name="connsiteY5" fmla="*/ 365220 h 678126"/>
                <a:gd name="connsiteX6" fmla="*/ 1784030 w 1784030"/>
                <a:gd name="connsiteY6" fmla="*/ 365220 h 678126"/>
                <a:gd name="connsiteX7" fmla="*/ 1784030 w 1784030"/>
                <a:gd name="connsiteY7" fmla="*/ 459092 h 678126"/>
                <a:gd name="connsiteX8" fmla="*/ 1784030 w 1784030"/>
                <a:gd name="connsiteY8" fmla="*/ 678126 h 678126"/>
                <a:gd name="connsiteX9" fmla="*/ 743346 w 1784030"/>
                <a:gd name="connsiteY9" fmla="*/ 678126 h 678126"/>
                <a:gd name="connsiteX10" fmla="*/ 297338 w 1784030"/>
                <a:gd name="connsiteY10" fmla="*/ 678126 h 678126"/>
                <a:gd name="connsiteX11" fmla="*/ 297338 w 1784030"/>
                <a:gd name="connsiteY11" fmla="*/ 678126 h 678126"/>
                <a:gd name="connsiteX12" fmla="*/ 0 w 1784030"/>
                <a:gd name="connsiteY12" fmla="*/ 678126 h 678126"/>
                <a:gd name="connsiteX13" fmla="*/ 0 w 1784030"/>
                <a:gd name="connsiteY13" fmla="*/ 459092 h 678126"/>
                <a:gd name="connsiteX14" fmla="*/ 0 w 1784030"/>
                <a:gd name="connsiteY14" fmla="*/ 365220 h 678126"/>
                <a:gd name="connsiteX15" fmla="*/ 0 w 1784030"/>
                <a:gd name="connsiteY15" fmla="*/ 365220 h 678126"/>
                <a:gd name="connsiteX16" fmla="*/ 0 w 1784030"/>
                <a:gd name="connsiteY16" fmla="*/ 302639 h 678126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451246 w 1784030"/>
                <a:gd name="connsiteY3" fmla="*/ 297166 h 678126"/>
                <a:gd name="connsiteX4" fmla="*/ 1784030 w 1784030"/>
                <a:gd name="connsiteY4" fmla="*/ 302639 h 678126"/>
                <a:gd name="connsiteX5" fmla="*/ 1784030 w 1784030"/>
                <a:gd name="connsiteY5" fmla="*/ 365220 h 678126"/>
                <a:gd name="connsiteX6" fmla="*/ 1784030 w 1784030"/>
                <a:gd name="connsiteY6" fmla="*/ 365220 h 678126"/>
                <a:gd name="connsiteX7" fmla="*/ 1784030 w 1784030"/>
                <a:gd name="connsiteY7" fmla="*/ 459092 h 678126"/>
                <a:gd name="connsiteX8" fmla="*/ 1784030 w 1784030"/>
                <a:gd name="connsiteY8" fmla="*/ 678126 h 678126"/>
                <a:gd name="connsiteX9" fmla="*/ 743346 w 1784030"/>
                <a:gd name="connsiteY9" fmla="*/ 678126 h 678126"/>
                <a:gd name="connsiteX10" fmla="*/ 297338 w 1784030"/>
                <a:gd name="connsiteY10" fmla="*/ 678126 h 678126"/>
                <a:gd name="connsiteX11" fmla="*/ 297338 w 1784030"/>
                <a:gd name="connsiteY11" fmla="*/ 678126 h 678126"/>
                <a:gd name="connsiteX12" fmla="*/ 0 w 1784030"/>
                <a:gd name="connsiteY12" fmla="*/ 678126 h 678126"/>
                <a:gd name="connsiteX13" fmla="*/ 0 w 1784030"/>
                <a:gd name="connsiteY13" fmla="*/ 459092 h 678126"/>
                <a:gd name="connsiteX14" fmla="*/ 0 w 1784030"/>
                <a:gd name="connsiteY14" fmla="*/ 365220 h 678126"/>
                <a:gd name="connsiteX15" fmla="*/ 0 w 1784030"/>
                <a:gd name="connsiteY15" fmla="*/ 365220 h 678126"/>
                <a:gd name="connsiteX16" fmla="*/ 0 w 1784030"/>
                <a:gd name="connsiteY16" fmla="*/ 302639 h 678126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451246 w 1784030"/>
                <a:gd name="connsiteY3" fmla="*/ 297166 h 678126"/>
                <a:gd name="connsiteX4" fmla="*/ 1328576 w 1784030"/>
                <a:gd name="connsiteY4" fmla="*/ 298490 h 678126"/>
                <a:gd name="connsiteX5" fmla="*/ 1784030 w 1784030"/>
                <a:gd name="connsiteY5" fmla="*/ 302639 h 678126"/>
                <a:gd name="connsiteX6" fmla="*/ 1784030 w 1784030"/>
                <a:gd name="connsiteY6" fmla="*/ 365220 h 678126"/>
                <a:gd name="connsiteX7" fmla="*/ 1784030 w 1784030"/>
                <a:gd name="connsiteY7" fmla="*/ 365220 h 678126"/>
                <a:gd name="connsiteX8" fmla="*/ 1784030 w 1784030"/>
                <a:gd name="connsiteY8" fmla="*/ 459092 h 678126"/>
                <a:gd name="connsiteX9" fmla="*/ 1784030 w 1784030"/>
                <a:gd name="connsiteY9" fmla="*/ 678126 h 678126"/>
                <a:gd name="connsiteX10" fmla="*/ 743346 w 1784030"/>
                <a:gd name="connsiteY10" fmla="*/ 678126 h 678126"/>
                <a:gd name="connsiteX11" fmla="*/ 297338 w 1784030"/>
                <a:gd name="connsiteY11" fmla="*/ 678126 h 678126"/>
                <a:gd name="connsiteX12" fmla="*/ 297338 w 1784030"/>
                <a:gd name="connsiteY12" fmla="*/ 678126 h 678126"/>
                <a:gd name="connsiteX13" fmla="*/ 0 w 1784030"/>
                <a:gd name="connsiteY13" fmla="*/ 678126 h 678126"/>
                <a:gd name="connsiteX14" fmla="*/ 0 w 1784030"/>
                <a:gd name="connsiteY14" fmla="*/ 459092 h 678126"/>
                <a:gd name="connsiteX15" fmla="*/ 0 w 1784030"/>
                <a:gd name="connsiteY15" fmla="*/ 365220 h 678126"/>
                <a:gd name="connsiteX16" fmla="*/ 0 w 1784030"/>
                <a:gd name="connsiteY16" fmla="*/ 365220 h 678126"/>
                <a:gd name="connsiteX17" fmla="*/ 0 w 1784030"/>
                <a:gd name="connsiteY17" fmla="*/ 302639 h 678126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252376 w 1784030"/>
                <a:gd name="connsiteY4" fmla="*/ 0 h 691560"/>
                <a:gd name="connsiteX5" fmla="*/ 1784030 w 1784030"/>
                <a:gd name="connsiteY5" fmla="*/ 316073 h 691560"/>
                <a:gd name="connsiteX6" fmla="*/ 1784030 w 1784030"/>
                <a:gd name="connsiteY6" fmla="*/ 378654 h 691560"/>
                <a:gd name="connsiteX7" fmla="*/ 1784030 w 1784030"/>
                <a:gd name="connsiteY7" fmla="*/ 378654 h 691560"/>
                <a:gd name="connsiteX8" fmla="*/ 1784030 w 1784030"/>
                <a:gd name="connsiteY8" fmla="*/ 472526 h 691560"/>
                <a:gd name="connsiteX9" fmla="*/ 1784030 w 1784030"/>
                <a:gd name="connsiteY9" fmla="*/ 691560 h 691560"/>
                <a:gd name="connsiteX10" fmla="*/ 743346 w 1784030"/>
                <a:gd name="connsiteY10" fmla="*/ 691560 h 691560"/>
                <a:gd name="connsiteX11" fmla="*/ 297338 w 1784030"/>
                <a:gd name="connsiteY11" fmla="*/ 691560 h 691560"/>
                <a:gd name="connsiteX12" fmla="*/ 297338 w 1784030"/>
                <a:gd name="connsiteY12" fmla="*/ 691560 h 691560"/>
                <a:gd name="connsiteX13" fmla="*/ 0 w 1784030"/>
                <a:gd name="connsiteY13" fmla="*/ 691560 h 691560"/>
                <a:gd name="connsiteX14" fmla="*/ 0 w 1784030"/>
                <a:gd name="connsiteY14" fmla="*/ 472526 h 691560"/>
                <a:gd name="connsiteX15" fmla="*/ 0 w 1784030"/>
                <a:gd name="connsiteY15" fmla="*/ 378654 h 691560"/>
                <a:gd name="connsiteX16" fmla="*/ 0 w 1784030"/>
                <a:gd name="connsiteY16" fmla="*/ 378654 h 691560"/>
                <a:gd name="connsiteX17" fmla="*/ 0 w 1784030"/>
                <a:gd name="connsiteY17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33276 w 1784030"/>
                <a:gd name="connsiteY4" fmla="*/ 158699 h 691560"/>
                <a:gd name="connsiteX5" fmla="*/ 1252376 w 1784030"/>
                <a:gd name="connsiteY5" fmla="*/ 0 h 691560"/>
                <a:gd name="connsiteX6" fmla="*/ 1784030 w 1784030"/>
                <a:gd name="connsiteY6" fmla="*/ 316073 h 691560"/>
                <a:gd name="connsiteX7" fmla="*/ 1784030 w 1784030"/>
                <a:gd name="connsiteY7" fmla="*/ 378654 h 691560"/>
                <a:gd name="connsiteX8" fmla="*/ 1784030 w 1784030"/>
                <a:gd name="connsiteY8" fmla="*/ 378654 h 691560"/>
                <a:gd name="connsiteX9" fmla="*/ 1784030 w 1784030"/>
                <a:gd name="connsiteY9" fmla="*/ 472526 h 691560"/>
                <a:gd name="connsiteX10" fmla="*/ 1784030 w 1784030"/>
                <a:gd name="connsiteY10" fmla="*/ 691560 h 691560"/>
                <a:gd name="connsiteX11" fmla="*/ 743346 w 1784030"/>
                <a:gd name="connsiteY11" fmla="*/ 691560 h 691560"/>
                <a:gd name="connsiteX12" fmla="*/ 297338 w 1784030"/>
                <a:gd name="connsiteY12" fmla="*/ 691560 h 691560"/>
                <a:gd name="connsiteX13" fmla="*/ 297338 w 1784030"/>
                <a:gd name="connsiteY13" fmla="*/ 691560 h 691560"/>
                <a:gd name="connsiteX14" fmla="*/ 0 w 1784030"/>
                <a:gd name="connsiteY14" fmla="*/ 691560 h 691560"/>
                <a:gd name="connsiteX15" fmla="*/ 0 w 1784030"/>
                <a:gd name="connsiteY15" fmla="*/ 472526 h 691560"/>
                <a:gd name="connsiteX16" fmla="*/ 0 w 1784030"/>
                <a:gd name="connsiteY16" fmla="*/ 378654 h 691560"/>
                <a:gd name="connsiteX17" fmla="*/ 0 w 1784030"/>
                <a:gd name="connsiteY17" fmla="*/ 378654 h 691560"/>
                <a:gd name="connsiteX18" fmla="*/ 0 w 1784030"/>
                <a:gd name="connsiteY18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366676 w 1784030"/>
                <a:gd name="connsiteY4" fmla="*/ 311925 h 691560"/>
                <a:gd name="connsiteX5" fmla="*/ 1252376 w 1784030"/>
                <a:gd name="connsiteY5" fmla="*/ 0 h 691560"/>
                <a:gd name="connsiteX6" fmla="*/ 1784030 w 1784030"/>
                <a:gd name="connsiteY6" fmla="*/ 316073 h 691560"/>
                <a:gd name="connsiteX7" fmla="*/ 1784030 w 1784030"/>
                <a:gd name="connsiteY7" fmla="*/ 378654 h 691560"/>
                <a:gd name="connsiteX8" fmla="*/ 1784030 w 1784030"/>
                <a:gd name="connsiteY8" fmla="*/ 378654 h 691560"/>
                <a:gd name="connsiteX9" fmla="*/ 1784030 w 1784030"/>
                <a:gd name="connsiteY9" fmla="*/ 472526 h 691560"/>
                <a:gd name="connsiteX10" fmla="*/ 1784030 w 1784030"/>
                <a:gd name="connsiteY10" fmla="*/ 691560 h 691560"/>
                <a:gd name="connsiteX11" fmla="*/ 743346 w 1784030"/>
                <a:gd name="connsiteY11" fmla="*/ 691560 h 691560"/>
                <a:gd name="connsiteX12" fmla="*/ 297338 w 1784030"/>
                <a:gd name="connsiteY12" fmla="*/ 691560 h 691560"/>
                <a:gd name="connsiteX13" fmla="*/ 297338 w 1784030"/>
                <a:gd name="connsiteY13" fmla="*/ 691560 h 691560"/>
                <a:gd name="connsiteX14" fmla="*/ 0 w 1784030"/>
                <a:gd name="connsiteY14" fmla="*/ 691560 h 691560"/>
                <a:gd name="connsiteX15" fmla="*/ 0 w 1784030"/>
                <a:gd name="connsiteY15" fmla="*/ 472526 h 691560"/>
                <a:gd name="connsiteX16" fmla="*/ 0 w 1784030"/>
                <a:gd name="connsiteY16" fmla="*/ 378654 h 691560"/>
                <a:gd name="connsiteX17" fmla="*/ 0 w 1784030"/>
                <a:gd name="connsiteY17" fmla="*/ 378654 h 691560"/>
                <a:gd name="connsiteX18" fmla="*/ 0 w 1784030"/>
                <a:gd name="connsiteY18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366676 w 1784030"/>
                <a:gd name="connsiteY4" fmla="*/ 311925 h 691560"/>
                <a:gd name="connsiteX5" fmla="*/ 1252376 w 1784030"/>
                <a:gd name="connsiteY5" fmla="*/ 0 h 691560"/>
                <a:gd name="connsiteX6" fmla="*/ 1563526 w 1784030"/>
                <a:gd name="connsiteY6" fmla="*/ 191533 h 691560"/>
                <a:gd name="connsiteX7" fmla="*/ 1784030 w 1784030"/>
                <a:gd name="connsiteY7" fmla="*/ 316073 h 691560"/>
                <a:gd name="connsiteX8" fmla="*/ 1784030 w 1784030"/>
                <a:gd name="connsiteY8" fmla="*/ 378654 h 691560"/>
                <a:gd name="connsiteX9" fmla="*/ 1784030 w 1784030"/>
                <a:gd name="connsiteY9" fmla="*/ 378654 h 691560"/>
                <a:gd name="connsiteX10" fmla="*/ 1784030 w 1784030"/>
                <a:gd name="connsiteY10" fmla="*/ 472526 h 691560"/>
                <a:gd name="connsiteX11" fmla="*/ 1784030 w 1784030"/>
                <a:gd name="connsiteY11" fmla="*/ 691560 h 691560"/>
                <a:gd name="connsiteX12" fmla="*/ 743346 w 1784030"/>
                <a:gd name="connsiteY12" fmla="*/ 691560 h 691560"/>
                <a:gd name="connsiteX13" fmla="*/ 297338 w 1784030"/>
                <a:gd name="connsiteY13" fmla="*/ 691560 h 691560"/>
                <a:gd name="connsiteX14" fmla="*/ 297338 w 1784030"/>
                <a:gd name="connsiteY14" fmla="*/ 691560 h 691560"/>
                <a:gd name="connsiteX15" fmla="*/ 0 w 1784030"/>
                <a:gd name="connsiteY15" fmla="*/ 691560 h 691560"/>
                <a:gd name="connsiteX16" fmla="*/ 0 w 1784030"/>
                <a:gd name="connsiteY16" fmla="*/ 472526 h 691560"/>
                <a:gd name="connsiteX17" fmla="*/ 0 w 1784030"/>
                <a:gd name="connsiteY17" fmla="*/ 378654 h 691560"/>
                <a:gd name="connsiteX18" fmla="*/ 0 w 1784030"/>
                <a:gd name="connsiteY18" fmla="*/ 378654 h 691560"/>
                <a:gd name="connsiteX19" fmla="*/ 0 w 1784030"/>
                <a:gd name="connsiteY19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366676 w 1784030"/>
                <a:gd name="connsiteY4" fmla="*/ 311925 h 691560"/>
                <a:gd name="connsiteX5" fmla="*/ 1252376 w 1784030"/>
                <a:gd name="connsiteY5" fmla="*/ 0 h 691560"/>
                <a:gd name="connsiteX6" fmla="*/ 1455576 w 1784030"/>
                <a:gd name="connsiteY6" fmla="*/ 311925 h 691560"/>
                <a:gd name="connsiteX7" fmla="*/ 1784030 w 1784030"/>
                <a:gd name="connsiteY7" fmla="*/ 316073 h 691560"/>
                <a:gd name="connsiteX8" fmla="*/ 1784030 w 1784030"/>
                <a:gd name="connsiteY8" fmla="*/ 378654 h 691560"/>
                <a:gd name="connsiteX9" fmla="*/ 1784030 w 1784030"/>
                <a:gd name="connsiteY9" fmla="*/ 378654 h 691560"/>
                <a:gd name="connsiteX10" fmla="*/ 1784030 w 1784030"/>
                <a:gd name="connsiteY10" fmla="*/ 472526 h 691560"/>
                <a:gd name="connsiteX11" fmla="*/ 1784030 w 1784030"/>
                <a:gd name="connsiteY11" fmla="*/ 691560 h 691560"/>
                <a:gd name="connsiteX12" fmla="*/ 743346 w 1784030"/>
                <a:gd name="connsiteY12" fmla="*/ 691560 h 691560"/>
                <a:gd name="connsiteX13" fmla="*/ 297338 w 1784030"/>
                <a:gd name="connsiteY13" fmla="*/ 691560 h 691560"/>
                <a:gd name="connsiteX14" fmla="*/ 297338 w 1784030"/>
                <a:gd name="connsiteY14" fmla="*/ 691560 h 691560"/>
                <a:gd name="connsiteX15" fmla="*/ 0 w 1784030"/>
                <a:gd name="connsiteY15" fmla="*/ 691560 h 691560"/>
                <a:gd name="connsiteX16" fmla="*/ 0 w 1784030"/>
                <a:gd name="connsiteY16" fmla="*/ 472526 h 691560"/>
                <a:gd name="connsiteX17" fmla="*/ 0 w 1784030"/>
                <a:gd name="connsiteY17" fmla="*/ 378654 h 691560"/>
                <a:gd name="connsiteX18" fmla="*/ 0 w 1784030"/>
                <a:gd name="connsiteY18" fmla="*/ 378654 h 691560"/>
                <a:gd name="connsiteX19" fmla="*/ 0 w 1784030"/>
                <a:gd name="connsiteY19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732601 w 1784030"/>
                <a:gd name="connsiteY4" fmla="*/ 319440 h 691560"/>
                <a:gd name="connsiteX5" fmla="*/ 1366676 w 1784030"/>
                <a:gd name="connsiteY5" fmla="*/ 311925 h 691560"/>
                <a:gd name="connsiteX6" fmla="*/ 1252376 w 1784030"/>
                <a:gd name="connsiteY6" fmla="*/ 0 h 691560"/>
                <a:gd name="connsiteX7" fmla="*/ 1455576 w 1784030"/>
                <a:gd name="connsiteY7" fmla="*/ 311925 h 691560"/>
                <a:gd name="connsiteX8" fmla="*/ 1784030 w 1784030"/>
                <a:gd name="connsiteY8" fmla="*/ 316073 h 691560"/>
                <a:gd name="connsiteX9" fmla="*/ 1784030 w 1784030"/>
                <a:gd name="connsiteY9" fmla="*/ 378654 h 691560"/>
                <a:gd name="connsiteX10" fmla="*/ 1784030 w 1784030"/>
                <a:gd name="connsiteY10" fmla="*/ 378654 h 691560"/>
                <a:gd name="connsiteX11" fmla="*/ 1784030 w 1784030"/>
                <a:gd name="connsiteY11" fmla="*/ 472526 h 691560"/>
                <a:gd name="connsiteX12" fmla="*/ 1784030 w 1784030"/>
                <a:gd name="connsiteY12" fmla="*/ 691560 h 691560"/>
                <a:gd name="connsiteX13" fmla="*/ 743346 w 1784030"/>
                <a:gd name="connsiteY13" fmla="*/ 691560 h 691560"/>
                <a:gd name="connsiteX14" fmla="*/ 297338 w 1784030"/>
                <a:gd name="connsiteY14" fmla="*/ 691560 h 691560"/>
                <a:gd name="connsiteX15" fmla="*/ 297338 w 1784030"/>
                <a:gd name="connsiteY15" fmla="*/ 691560 h 691560"/>
                <a:gd name="connsiteX16" fmla="*/ 0 w 1784030"/>
                <a:gd name="connsiteY16" fmla="*/ 691560 h 691560"/>
                <a:gd name="connsiteX17" fmla="*/ 0 w 1784030"/>
                <a:gd name="connsiteY17" fmla="*/ 472526 h 691560"/>
                <a:gd name="connsiteX18" fmla="*/ 0 w 1784030"/>
                <a:gd name="connsiteY18" fmla="*/ 378654 h 691560"/>
                <a:gd name="connsiteX19" fmla="*/ 0 w 1784030"/>
                <a:gd name="connsiteY19" fmla="*/ 378654 h 691560"/>
                <a:gd name="connsiteX20" fmla="*/ 0 w 1784030"/>
                <a:gd name="connsiteY20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732601 w 1784030"/>
                <a:gd name="connsiteY4" fmla="*/ 319440 h 691560"/>
                <a:gd name="connsiteX5" fmla="*/ 1366676 w 1784030"/>
                <a:gd name="connsiteY5" fmla="*/ 311925 h 691560"/>
                <a:gd name="connsiteX6" fmla="*/ 948501 w 1784030"/>
                <a:gd name="connsiteY6" fmla="*/ 319440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1366676 w 1784030"/>
                <a:gd name="connsiteY5" fmla="*/ 311925 h 691560"/>
                <a:gd name="connsiteX6" fmla="*/ 948501 w 1784030"/>
                <a:gd name="connsiteY6" fmla="*/ 319440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839626 w 1784030"/>
                <a:gd name="connsiteY5" fmla="*/ 311925 h 691560"/>
                <a:gd name="connsiteX6" fmla="*/ 948501 w 1784030"/>
                <a:gd name="connsiteY6" fmla="*/ 319440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839626 w 1784030"/>
                <a:gd name="connsiteY5" fmla="*/ 311925 h 691560"/>
                <a:gd name="connsiteX6" fmla="*/ 1342201 w 1784030"/>
                <a:gd name="connsiteY6" fmla="*/ 303023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1080926 w 1784030"/>
                <a:gd name="connsiteY5" fmla="*/ 311925 h 691560"/>
                <a:gd name="connsiteX6" fmla="*/ 1342201 w 1784030"/>
                <a:gd name="connsiteY6" fmla="*/ 303023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650051 w 1784030"/>
                <a:gd name="connsiteY4" fmla="*/ 177159 h 691560"/>
                <a:gd name="connsiteX5" fmla="*/ 853251 w 1784030"/>
                <a:gd name="connsiteY5" fmla="*/ 7516 h 691560"/>
                <a:gd name="connsiteX6" fmla="*/ 1080926 w 1784030"/>
                <a:gd name="connsiteY6" fmla="*/ 311925 h 691560"/>
                <a:gd name="connsiteX7" fmla="*/ 1342201 w 1784030"/>
                <a:gd name="connsiteY7" fmla="*/ 303023 h 691560"/>
                <a:gd name="connsiteX8" fmla="*/ 1252376 w 1784030"/>
                <a:gd name="connsiteY8" fmla="*/ 0 h 691560"/>
                <a:gd name="connsiteX9" fmla="*/ 1455576 w 1784030"/>
                <a:gd name="connsiteY9" fmla="*/ 311925 h 691560"/>
                <a:gd name="connsiteX10" fmla="*/ 1784030 w 1784030"/>
                <a:gd name="connsiteY10" fmla="*/ 316073 h 691560"/>
                <a:gd name="connsiteX11" fmla="*/ 1784030 w 1784030"/>
                <a:gd name="connsiteY11" fmla="*/ 378654 h 691560"/>
                <a:gd name="connsiteX12" fmla="*/ 1784030 w 1784030"/>
                <a:gd name="connsiteY12" fmla="*/ 378654 h 691560"/>
                <a:gd name="connsiteX13" fmla="*/ 1784030 w 1784030"/>
                <a:gd name="connsiteY13" fmla="*/ 472526 h 691560"/>
                <a:gd name="connsiteX14" fmla="*/ 1784030 w 1784030"/>
                <a:gd name="connsiteY14" fmla="*/ 691560 h 691560"/>
                <a:gd name="connsiteX15" fmla="*/ 743346 w 1784030"/>
                <a:gd name="connsiteY15" fmla="*/ 691560 h 691560"/>
                <a:gd name="connsiteX16" fmla="*/ 297338 w 1784030"/>
                <a:gd name="connsiteY16" fmla="*/ 691560 h 691560"/>
                <a:gd name="connsiteX17" fmla="*/ 297338 w 1784030"/>
                <a:gd name="connsiteY17" fmla="*/ 691560 h 691560"/>
                <a:gd name="connsiteX18" fmla="*/ 0 w 1784030"/>
                <a:gd name="connsiteY18" fmla="*/ 691560 h 691560"/>
                <a:gd name="connsiteX19" fmla="*/ 0 w 1784030"/>
                <a:gd name="connsiteY19" fmla="*/ 472526 h 691560"/>
                <a:gd name="connsiteX20" fmla="*/ 0 w 1784030"/>
                <a:gd name="connsiteY20" fmla="*/ 378654 h 691560"/>
                <a:gd name="connsiteX21" fmla="*/ 0 w 1784030"/>
                <a:gd name="connsiteY21" fmla="*/ 378654 h 691560"/>
                <a:gd name="connsiteX22" fmla="*/ 0 w 1784030"/>
                <a:gd name="connsiteY22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916751 w 1784030"/>
                <a:gd name="connsiteY4" fmla="*/ 324912 h 691560"/>
                <a:gd name="connsiteX5" fmla="*/ 853251 w 1784030"/>
                <a:gd name="connsiteY5" fmla="*/ 7516 h 691560"/>
                <a:gd name="connsiteX6" fmla="*/ 1080926 w 1784030"/>
                <a:gd name="connsiteY6" fmla="*/ 311925 h 691560"/>
                <a:gd name="connsiteX7" fmla="*/ 1342201 w 1784030"/>
                <a:gd name="connsiteY7" fmla="*/ 303023 h 691560"/>
                <a:gd name="connsiteX8" fmla="*/ 1252376 w 1784030"/>
                <a:gd name="connsiteY8" fmla="*/ 0 h 691560"/>
                <a:gd name="connsiteX9" fmla="*/ 1455576 w 1784030"/>
                <a:gd name="connsiteY9" fmla="*/ 311925 h 691560"/>
                <a:gd name="connsiteX10" fmla="*/ 1784030 w 1784030"/>
                <a:gd name="connsiteY10" fmla="*/ 316073 h 691560"/>
                <a:gd name="connsiteX11" fmla="*/ 1784030 w 1784030"/>
                <a:gd name="connsiteY11" fmla="*/ 378654 h 691560"/>
                <a:gd name="connsiteX12" fmla="*/ 1784030 w 1784030"/>
                <a:gd name="connsiteY12" fmla="*/ 378654 h 691560"/>
                <a:gd name="connsiteX13" fmla="*/ 1784030 w 1784030"/>
                <a:gd name="connsiteY13" fmla="*/ 472526 h 691560"/>
                <a:gd name="connsiteX14" fmla="*/ 1784030 w 1784030"/>
                <a:gd name="connsiteY14" fmla="*/ 691560 h 691560"/>
                <a:gd name="connsiteX15" fmla="*/ 743346 w 1784030"/>
                <a:gd name="connsiteY15" fmla="*/ 691560 h 691560"/>
                <a:gd name="connsiteX16" fmla="*/ 297338 w 1784030"/>
                <a:gd name="connsiteY16" fmla="*/ 691560 h 691560"/>
                <a:gd name="connsiteX17" fmla="*/ 297338 w 1784030"/>
                <a:gd name="connsiteY17" fmla="*/ 691560 h 691560"/>
                <a:gd name="connsiteX18" fmla="*/ 0 w 1784030"/>
                <a:gd name="connsiteY18" fmla="*/ 691560 h 691560"/>
                <a:gd name="connsiteX19" fmla="*/ 0 w 1784030"/>
                <a:gd name="connsiteY19" fmla="*/ 472526 h 691560"/>
                <a:gd name="connsiteX20" fmla="*/ 0 w 1784030"/>
                <a:gd name="connsiteY20" fmla="*/ 378654 h 691560"/>
                <a:gd name="connsiteX21" fmla="*/ 0 w 1784030"/>
                <a:gd name="connsiteY21" fmla="*/ 378654 h 691560"/>
                <a:gd name="connsiteX22" fmla="*/ 0 w 1784030"/>
                <a:gd name="connsiteY22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923101 w 1784030"/>
                <a:gd name="connsiteY4" fmla="*/ 303023 h 691560"/>
                <a:gd name="connsiteX5" fmla="*/ 853251 w 1784030"/>
                <a:gd name="connsiteY5" fmla="*/ 7516 h 691560"/>
                <a:gd name="connsiteX6" fmla="*/ 1080926 w 1784030"/>
                <a:gd name="connsiteY6" fmla="*/ 311925 h 691560"/>
                <a:gd name="connsiteX7" fmla="*/ 1342201 w 1784030"/>
                <a:gd name="connsiteY7" fmla="*/ 303023 h 691560"/>
                <a:gd name="connsiteX8" fmla="*/ 1252376 w 1784030"/>
                <a:gd name="connsiteY8" fmla="*/ 0 h 691560"/>
                <a:gd name="connsiteX9" fmla="*/ 1455576 w 1784030"/>
                <a:gd name="connsiteY9" fmla="*/ 311925 h 691560"/>
                <a:gd name="connsiteX10" fmla="*/ 1784030 w 1784030"/>
                <a:gd name="connsiteY10" fmla="*/ 316073 h 691560"/>
                <a:gd name="connsiteX11" fmla="*/ 1784030 w 1784030"/>
                <a:gd name="connsiteY11" fmla="*/ 378654 h 691560"/>
                <a:gd name="connsiteX12" fmla="*/ 1784030 w 1784030"/>
                <a:gd name="connsiteY12" fmla="*/ 378654 h 691560"/>
                <a:gd name="connsiteX13" fmla="*/ 1784030 w 1784030"/>
                <a:gd name="connsiteY13" fmla="*/ 472526 h 691560"/>
                <a:gd name="connsiteX14" fmla="*/ 1784030 w 1784030"/>
                <a:gd name="connsiteY14" fmla="*/ 691560 h 691560"/>
                <a:gd name="connsiteX15" fmla="*/ 743346 w 1784030"/>
                <a:gd name="connsiteY15" fmla="*/ 691560 h 691560"/>
                <a:gd name="connsiteX16" fmla="*/ 297338 w 1784030"/>
                <a:gd name="connsiteY16" fmla="*/ 691560 h 691560"/>
                <a:gd name="connsiteX17" fmla="*/ 297338 w 1784030"/>
                <a:gd name="connsiteY17" fmla="*/ 691560 h 691560"/>
                <a:gd name="connsiteX18" fmla="*/ 0 w 1784030"/>
                <a:gd name="connsiteY18" fmla="*/ 691560 h 691560"/>
                <a:gd name="connsiteX19" fmla="*/ 0 w 1784030"/>
                <a:gd name="connsiteY19" fmla="*/ 472526 h 691560"/>
                <a:gd name="connsiteX20" fmla="*/ 0 w 1784030"/>
                <a:gd name="connsiteY20" fmla="*/ 378654 h 691560"/>
                <a:gd name="connsiteX21" fmla="*/ 0 w 1784030"/>
                <a:gd name="connsiteY21" fmla="*/ 378654 h 691560"/>
                <a:gd name="connsiteX22" fmla="*/ 0 w 1784030"/>
                <a:gd name="connsiteY22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923101 w 1784030"/>
                <a:gd name="connsiteY4" fmla="*/ 303023 h 691560"/>
                <a:gd name="connsiteX5" fmla="*/ 1080926 w 1784030"/>
                <a:gd name="connsiteY5" fmla="*/ 311925 h 691560"/>
                <a:gd name="connsiteX6" fmla="*/ 1342201 w 1784030"/>
                <a:gd name="connsiteY6" fmla="*/ 303023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080926 w 1784030"/>
                <a:gd name="connsiteY4" fmla="*/ 311925 h 691560"/>
                <a:gd name="connsiteX5" fmla="*/ 1342201 w 1784030"/>
                <a:gd name="connsiteY5" fmla="*/ 303023 h 691560"/>
                <a:gd name="connsiteX6" fmla="*/ 1252376 w 1784030"/>
                <a:gd name="connsiteY6" fmla="*/ 0 h 691560"/>
                <a:gd name="connsiteX7" fmla="*/ 1455576 w 1784030"/>
                <a:gd name="connsiteY7" fmla="*/ 311925 h 691560"/>
                <a:gd name="connsiteX8" fmla="*/ 1784030 w 1784030"/>
                <a:gd name="connsiteY8" fmla="*/ 316073 h 691560"/>
                <a:gd name="connsiteX9" fmla="*/ 1784030 w 1784030"/>
                <a:gd name="connsiteY9" fmla="*/ 378654 h 691560"/>
                <a:gd name="connsiteX10" fmla="*/ 1784030 w 1784030"/>
                <a:gd name="connsiteY10" fmla="*/ 378654 h 691560"/>
                <a:gd name="connsiteX11" fmla="*/ 1784030 w 1784030"/>
                <a:gd name="connsiteY11" fmla="*/ 472526 h 691560"/>
                <a:gd name="connsiteX12" fmla="*/ 1784030 w 1784030"/>
                <a:gd name="connsiteY12" fmla="*/ 691560 h 691560"/>
                <a:gd name="connsiteX13" fmla="*/ 743346 w 1784030"/>
                <a:gd name="connsiteY13" fmla="*/ 691560 h 691560"/>
                <a:gd name="connsiteX14" fmla="*/ 297338 w 1784030"/>
                <a:gd name="connsiteY14" fmla="*/ 691560 h 691560"/>
                <a:gd name="connsiteX15" fmla="*/ 297338 w 1784030"/>
                <a:gd name="connsiteY15" fmla="*/ 691560 h 691560"/>
                <a:gd name="connsiteX16" fmla="*/ 0 w 1784030"/>
                <a:gd name="connsiteY16" fmla="*/ 691560 h 691560"/>
                <a:gd name="connsiteX17" fmla="*/ 0 w 1784030"/>
                <a:gd name="connsiteY17" fmla="*/ 472526 h 691560"/>
                <a:gd name="connsiteX18" fmla="*/ 0 w 1784030"/>
                <a:gd name="connsiteY18" fmla="*/ 378654 h 691560"/>
                <a:gd name="connsiteX19" fmla="*/ 0 w 1784030"/>
                <a:gd name="connsiteY19" fmla="*/ 378654 h 691560"/>
                <a:gd name="connsiteX20" fmla="*/ 0 w 1784030"/>
                <a:gd name="connsiteY20" fmla="*/ 316073 h 691560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451246 w 1784030"/>
                <a:gd name="connsiteY3" fmla="*/ 297166 h 678126"/>
                <a:gd name="connsiteX4" fmla="*/ 1080926 w 1784030"/>
                <a:gd name="connsiteY4" fmla="*/ 298491 h 678126"/>
                <a:gd name="connsiteX5" fmla="*/ 1342201 w 1784030"/>
                <a:gd name="connsiteY5" fmla="*/ 289589 h 678126"/>
                <a:gd name="connsiteX6" fmla="*/ 1119026 w 1784030"/>
                <a:gd name="connsiteY6" fmla="*/ 8455 h 678126"/>
                <a:gd name="connsiteX7" fmla="*/ 1455576 w 1784030"/>
                <a:gd name="connsiteY7" fmla="*/ 298491 h 678126"/>
                <a:gd name="connsiteX8" fmla="*/ 1784030 w 1784030"/>
                <a:gd name="connsiteY8" fmla="*/ 302639 h 678126"/>
                <a:gd name="connsiteX9" fmla="*/ 1784030 w 1784030"/>
                <a:gd name="connsiteY9" fmla="*/ 365220 h 678126"/>
                <a:gd name="connsiteX10" fmla="*/ 1784030 w 1784030"/>
                <a:gd name="connsiteY10" fmla="*/ 365220 h 678126"/>
                <a:gd name="connsiteX11" fmla="*/ 1784030 w 1784030"/>
                <a:gd name="connsiteY11" fmla="*/ 459092 h 678126"/>
                <a:gd name="connsiteX12" fmla="*/ 1784030 w 1784030"/>
                <a:gd name="connsiteY12" fmla="*/ 678126 h 678126"/>
                <a:gd name="connsiteX13" fmla="*/ 743346 w 1784030"/>
                <a:gd name="connsiteY13" fmla="*/ 678126 h 678126"/>
                <a:gd name="connsiteX14" fmla="*/ 297338 w 1784030"/>
                <a:gd name="connsiteY14" fmla="*/ 678126 h 678126"/>
                <a:gd name="connsiteX15" fmla="*/ 297338 w 1784030"/>
                <a:gd name="connsiteY15" fmla="*/ 678126 h 678126"/>
                <a:gd name="connsiteX16" fmla="*/ 0 w 1784030"/>
                <a:gd name="connsiteY16" fmla="*/ 678126 h 678126"/>
                <a:gd name="connsiteX17" fmla="*/ 0 w 1784030"/>
                <a:gd name="connsiteY17" fmla="*/ 459092 h 678126"/>
                <a:gd name="connsiteX18" fmla="*/ 0 w 1784030"/>
                <a:gd name="connsiteY18" fmla="*/ 365220 h 678126"/>
                <a:gd name="connsiteX19" fmla="*/ 0 w 1784030"/>
                <a:gd name="connsiteY19" fmla="*/ 365220 h 678126"/>
                <a:gd name="connsiteX20" fmla="*/ 0 w 1784030"/>
                <a:gd name="connsiteY20" fmla="*/ 302639 h 678126"/>
                <a:gd name="connsiteX0" fmla="*/ 0 w 1784030"/>
                <a:gd name="connsiteY0" fmla="*/ 294184 h 669671"/>
                <a:gd name="connsiteX1" fmla="*/ 322738 w 1784030"/>
                <a:gd name="connsiteY1" fmla="*/ 294184 h 669671"/>
                <a:gd name="connsiteX2" fmla="*/ 641987 w 1784030"/>
                <a:gd name="connsiteY2" fmla="*/ 90047 h 669671"/>
                <a:gd name="connsiteX3" fmla="*/ 451246 w 1784030"/>
                <a:gd name="connsiteY3" fmla="*/ 288711 h 669671"/>
                <a:gd name="connsiteX4" fmla="*/ 1080926 w 1784030"/>
                <a:gd name="connsiteY4" fmla="*/ 290036 h 669671"/>
                <a:gd name="connsiteX5" fmla="*/ 1342201 w 1784030"/>
                <a:gd name="connsiteY5" fmla="*/ 281134 h 669671"/>
                <a:gd name="connsiteX6" fmla="*/ 1119026 w 1784030"/>
                <a:gd name="connsiteY6" fmla="*/ 0 h 669671"/>
                <a:gd name="connsiteX7" fmla="*/ 1455576 w 1784030"/>
                <a:gd name="connsiteY7" fmla="*/ 290036 h 669671"/>
                <a:gd name="connsiteX8" fmla="*/ 1784030 w 1784030"/>
                <a:gd name="connsiteY8" fmla="*/ 294184 h 669671"/>
                <a:gd name="connsiteX9" fmla="*/ 1784030 w 1784030"/>
                <a:gd name="connsiteY9" fmla="*/ 356765 h 669671"/>
                <a:gd name="connsiteX10" fmla="*/ 1784030 w 1784030"/>
                <a:gd name="connsiteY10" fmla="*/ 356765 h 669671"/>
                <a:gd name="connsiteX11" fmla="*/ 1784030 w 1784030"/>
                <a:gd name="connsiteY11" fmla="*/ 450637 h 669671"/>
                <a:gd name="connsiteX12" fmla="*/ 1784030 w 1784030"/>
                <a:gd name="connsiteY12" fmla="*/ 669671 h 669671"/>
                <a:gd name="connsiteX13" fmla="*/ 743346 w 1784030"/>
                <a:gd name="connsiteY13" fmla="*/ 669671 h 669671"/>
                <a:gd name="connsiteX14" fmla="*/ 297338 w 1784030"/>
                <a:gd name="connsiteY14" fmla="*/ 669671 h 669671"/>
                <a:gd name="connsiteX15" fmla="*/ 297338 w 1784030"/>
                <a:gd name="connsiteY15" fmla="*/ 669671 h 669671"/>
                <a:gd name="connsiteX16" fmla="*/ 0 w 1784030"/>
                <a:gd name="connsiteY16" fmla="*/ 669671 h 669671"/>
                <a:gd name="connsiteX17" fmla="*/ 0 w 1784030"/>
                <a:gd name="connsiteY17" fmla="*/ 450637 h 669671"/>
                <a:gd name="connsiteX18" fmla="*/ 0 w 1784030"/>
                <a:gd name="connsiteY18" fmla="*/ 356765 h 669671"/>
                <a:gd name="connsiteX19" fmla="*/ 0 w 1784030"/>
                <a:gd name="connsiteY19" fmla="*/ 356765 h 669671"/>
                <a:gd name="connsiteX20" fmla="*/ 0 w 1784030"/>
                <a:gd name="connsiteY20" fmla="*/ 294184 h 669671"/>
                <a:gd name="connsiteX0" fmla="*/ 0 w 1784030"/>
                <a:gd name="connsiteY0" fmla="*/ 294184 h 669671"/>
                <a:gd name="connsiteX1" fmla="*/ 322738 w 1784030"/>
                <a:gd name="connsiteY1" fmla="*/ 294184 h 669671"/>
                <a:gd name="connsiteX2" fmla="*/ 603887 w 1784030"/>
                <a:gd name="connsiteY2" fmla="*/ 95519 h 669671"/>
                <a:gd name="connsiteX3" fmla="*/ 451246 w 1784030"/>
                <a:gd name="connsiteY3" fmla="*/ 288711 h 669671"/>
                <a:gd name="connsiteX4" fmla="*/ 1080926 w 1784030"/>
                <a:gd name="connsiteY4" fmla="*/ 290036 h 669671"/>
                <a:gd name="connsiteX5" fmla="*/ 1342201 w 1784030"/>
                <a:gd name="connsiteY5" fmla="*/ 281134 h 669671"/>
                <a:gd name="connsiteX6" fmla="*/ 1119026 w 1784030"/>
                <a:gd name="connsiteY6" fmla="*/ 0 h 669671"/>
                <a:gd name="connsiteX7" fmla="*/ 1455576 w 1784030"/>
                <a:gd name="connsiteY7" fmla="*/ 290036 h 669671"/>
                <a:gd name="connsiteX8" fmla="*/ 1784030 w 1784030"/>
                <a:gd name="connsiteY8" fmla="*/ 294184 h 669671"/>
                <a:gd name="connsiteX9" fmla="*/ 1784030 w 1784030"/>
                <a:gd name="connsiteY9" fmla="*/ 356765 h 669671"/>
                <a:gd name="connsiteX10" fmla="*/ 1784030 w 1784030"/>
                <a:gd name="connsiteY10" fmla="*/ 356765 h 669671"/>
                <a:gd name="connsiteX11" fmla="*/ 1784030 w 1784030"/>
                <a:gd name="connsiteY11" fmla="*/ 450637 h 669671"/>
                <a:gd name="connsiteX12" fmla="*/ 1784030 w 1784030"/>
                <a:gd name="connsiteY12" fmla="*/ 669671 h 669671"/>
                <a:gd name="connsiteX13" fmla="*/ 743346 w 1784030"/>
                <a:gd name="connsiteY13" fmla="*/ 669671 h 669671"/>
                <a:gd name="connsiteX14" fmla="*/ 297338 w 1784030"/>
                <a:gd name="connsiteY14" fmla="*/ 669671 h 669671"/>
                <a:gd name="connsiteX15" fmla="*/ 297338 w 1784030"/>
                <a:gd name="connsiteY15" fmla="*/ 669671 h 669671"/>
                <a:gd name="connsiteX16" fmla="*/ 0 w 1784030"/>
                <a:gd name="connsiteY16" fmla="*/ 669671 h 669671"/>
                <a:gd name="connsiteX17" fmla="*/ 0 w 1784030"/>
                <a:gd name="connsiteY17" fmla="*/ 450637 h 669671"/>
                <a:gd name="connsiteX18" fmla="*/ 0 w 1784030"/>
                <a:gd name="connsiteY18" fmla="*/ 356765 h 669671"/>
                <a:gd name="connsiteX19" fmla="*/ 0 w 1784030"/>
                <a:gd name="connsiteY19" fmla="*/ 356765 h 669671"/>
                <a:gd name="connsiteX20" fmla="*/ 0 w 1784030"/>
                <a:gd name="connsiteY20" fmla="*/ 294184 h 669671"/>
                <a:gd name="connsiteX0" fmla="*/ 0 w 1795620"/>
                <a:gd name="connsiteY0" fmla="*/ 284315 h 659802"/>
                <a:gd name="connsiteX1" fmla="*/ 322738 w 1795620"/>
                <a:gd name="connsiteY1" fmla="*/ 284315 h 659802"/>
                <a:gd name="connsiteX2" fmla="*/ 603887 w 1795620"/>
                <a:gd name="connsiteY2" fmla="*/ 85650 h 659802"/>
                <a:gd name="connsiteX3" fmla="*/ 451246 w 1795620"/>
                <a:gd name="connsiteY3" fmla="*/ 278842 h 659802"/>
                <a:gd name="connsiteX4" fmla="*/ 1080926 w 1795620"/>
                <a:gd name="connsiteY4" fmla="*/ 280167 h 659802"/>
                <a:gd name="connsiteX5" fmla="*/ 1342201 w 1795620"/>
                <a:gd name="connsiteY5" fmla="*/ 271265 h 659802"/>
                <a:gd name="connsiteX6" fmla="*/ 1795620 w 1795620"/>
                <a:gd name="connsiteY6" fmla="*/ 0 h 659802"/>
                <a:gd name="connsiteX7" fmla="*/ 1455576 w 1795620"/>
                <a:gd name="connsiteY7" fmla="*/ 280167 h 659802"/>
                <a:gd name="connsiteX8" fmla="*/ 1784030 w 1795620"/>
                <a:gd name="connsiteY8" fmla="*/ 284315 h 659802"/>
                <a:gd name="connsiteX9" fmla="*/ 1784030 w 1795620"/>
                <a:gd name="connsiteY9" fmla="*/ 346896 h 659802"/>
                <a:gd name="connsiteX10" fmla="*/ 1784030 w 1795620"/>
                <a:gd name="connsiteY10" fmla="*/ 346896 h 659802"/>
                <a:gd name="connsiteX11" fmla="*/ 1784030 w 1795620"/>
                <a:gd name="connsiteY11" fmla="*/ 440768 h 659802"/>
                <a:gd name="connsiteX12" fmla="*/ 1784030 w 1795620"/>
                <a:gd name="connsiteY12" fmla="*/ 659802 h 659802"/>
                <a:gd name="connsiteX13" fmla="*/ 743346 w 1795620"/>
                <a:gd name="connsiteY13" fmla="*/ 659802 h 659802"/>
                <a:gd name="connsiteX14" fmla="*/ 297338 w 1795620"/>
                <a:gd name="connsiteY14" fmla="*/ 659802 h 659802"/>
                <a:gd name="connsiteX15" fmla="*/ 297338 w 1795620"/>
                <a:gd name="connsiteY15" fmla="*/ 659802 h 659802"/>
                <a:gd name="connsiteX16" fmla="*/ 0 w 1795620"/>
                <a:gd name="connsiteY16" fmla="*/ 659802 h 659802"/>
                <a:gd name="connsiteX17" fmla="*/ 0 w 1795620"/>
                <a:gd name="connsiteY17" fmla="*/ 440768 h 659802"/>
                <a:gd name="connsiteX18" fmla="*/ 0 w 1795620"/>
                <a:gd name="connsiteY18" fmla="*/ 346896 h 659802"/>
                <a:gd name="connsiteX19" fmla="*/ 0 w 1795620"/>
                <a:gd name="connsiteY19" fmla="*/ 346896 h 659802"/>
                <a:gd name="connsiteX20" fmla="*/ 0 w 1795620"/>
                <a:gd name="connsiteY20" fmla="*/ 284315 h 659802"/>
                <a:gd name="connsiteX0" fmla="*/ 0 w 1795620"/>
                <a:gd name="connsiteY0" fmla="*/ 346699 h 722186"/>
                <a:gd name="connsiteX1" fmla="*/ 322738 w 1795620"/>
                <a:gd name="connsiteY1" fmla="*/ 346699 h 722186"/>
                <a:gd name="connsiteX2" fmla="*/ 596198 w 1795620"/>
                <a:gd name="connsiteY2" fmla="*/ 0 h 722186"/>
                <a:gd name="connsiteX3" fmla="*/ 451246 w 1795620"/>
                <a:gd name="connsiteY3" fmla="*/ 341226 h 722186"/>
                <a:gd name="connsiteX4" fmla="*/ 1080926 w 1795620"/>
                <a:gd name="connsiteY4" fmla="*/ 342551 h 722186"/>
                <a:gd name="connsiteX5" fmla="*/ 1342201 w 1795620"/>
                <a:gd name="connsiteY5" fmla="*/ 333649 h 722186"/>
                <a:gd name="connsiteX6" fmla="*/ 1795620 w 1795620"/>
                <a:gd name="connsiteY6" fmla="*/ 62384 h 722186"/>
                <a:gd name="connsiteX7" fmla="*/ 1455576 w 1795620"/>
                <a:gd name="connsiteY7" fmla="*/ 342551 h 722186"/>
                <a:gd name="connsiteX8" fmla="*/ 1784030 w 1795620"/>
                <a:gd name="connsiteY8" fmla="*/ 346699 h 722186"/>
                <a:gd name="connsiteX9" fmla="*/ 1784030 w 1795620"/>
                <a:gd name="connsiteY9" fmla="*/ 409280 h 722186"/>
                <a:gd name="connsiteX10" fmla="*/ 1784030 w 1795620"/>
                <a:gd name="connsiteY10" fmla="*/ 409280 h 722186"/>
                <a:gd name="connsiteX11" fmla="*/ 1784030 w 1795620"/>
                <a:gd name="connsiteY11" fmla="*/ 503152 h 722186"/>
                <a:gd name="connsiteX12" fmla="*/ 1784030 w 1795620"/>
                <a:gd name="connsiteY12" fmla="*/ 722186 h 722186"/>
                <a:gd name="connsiteX13" fmla="*/ 743346 w 1795620"/>
                <a:gd name="connsiteY13" fmla="*/ 722186 h 722186"/>
                <a:gd name="connsiteX14" fmla="*/ 297338 w 1795620"/>
                <a:gd name="connsiteY14" fmla="*/ 722186 h 722186"/>
                <a:gd name="connsiteX15" fmla="*/ 297338 w 1795620"/>
                <a:gd name="connsiteY15" fmla="*/ 722186 h 722186"/>
                <a:gd name="connsiteX16" fmla="*/ 0 w 1795620"/>
                <a:gd name="connsiteY16" fmla="*/ 722186 h 722186"/>
                <a:gd name="connsiteX17" fmla="*/ 0 w 1795620"/>
                <a:gd name="connsiteY17" fmla="*/ 503152 h 722186"/>
                <a:gd name="connsiteX18" fmla="*/ 0 w 1795620"/>
                <a:gd name="connsiteY18" fmla="*/ 409280 h 722186"/>
                <a:gd name="connsiteX19" fmla="*/ 0 w 1795620"/>
                <a:gd name="connsiteY19" fmla="*/ 409280 h 722186"/>
                <a:gd name="connsiteX20" fmla="*/ 0 w 1795620"/>
                <a:gd name="connsiteY20" fmla="*/ 346699 h 72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5620" h="722186">
                  <a:moveTo>
                    <a:pt x="0" y="346699"/>
                  </a:moveTo>
                  <a:lnTo>
                    <a:pt x="322738" y="346699"/>
                  </a:lnTo>
                  <a:lnTo>
                    <a:pt x="596198" y="0"/>
                  </a:lnTo>
                  <a:lnTo>
                    <a:pt x="451246" y="341226"/>
                  </a:lnTo>
                  <a:lnTo>
                    <a:pt x="1080926" y="342551"/>
                  </a:lnTo>
                  <a:lnTo>
                    <a:pt x="1342201" y="333649"/>
                  </a:lnTo>
                  <a:lnTo>
                    <a:pt x="1795620" y="62384"/>
                  </a:lnTo>
                  <a:lnTo>
                    <a:pt x="1455576" y="342551"/>
                  </a:lnTo>
                  <a:lnTo>
                    <a:pt x="1784030" y="346699"/>
                  </a:lnTo>
                  <a:lnTo>
                    <a:pt x="1784030" y="409280"/>
                  </a:lnTo>
                  <a:lnTo>
                    <a:pt x="1784030" y="409280"/>
                  </a:lnTo>
                  <a:lnTo>
                    <a:pt x="1784030" y="503152"/>
                  </a:lnTo>
                  <a:lnTo>
                    <a:pt x="1784030" y="722186"/>
                  </a:lnTo>
                  <a:lnTo>
                    <a:pt x="743346" y="722186"/>
                  </a:lnTo>
                  <a:lnTo>
                    <a:pt x="297338" y="722186"/>
                  </a:lnTo>
                  <a:lnTo>
                    <a:pt x="297338" y="722186"/>
                  </a:lnTo>
                  <a:lnTo>
                    <a:pt x="0" y="722186"/>
                  </a:lnTo>
                  <a:lnTo>
                    <a:pt x="0" y="503152"/>
                  </a:lnTo>
                  <a:lnTo>
                    <a:pt x="0" y="409280"/>
                  </a:lnTo>
                  <a:lnTo>
                    <a:pt x="0" y="409280"/>
                  </a:lnTo>
                  <a:lnTo>
                    <a:pt x="0" y="346699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3129" y="3464939"/>
              <a:ext cx="8242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22 + X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26627" y="4319474"/>
            <a:ext cx="1112255" cy="710996"/>
            <a:chOff x="4152724" y="3123275"/>
            <a:chExt cx="1112255" cy="710996"/>
          </a:xfrm>
        </p:grpSpPr>
        <p:sp>
          <p:nvSpPr>
            <p:cNvPr id="63" name="Rectangular Callout 38"/>
            <p:cNvSpPr/>
            <p:nvPr/>
          </p:nvSpPr>
          <p:spPr>
            <a:xfrm>
              <a:off x="4152724" y="3123275"/>
              <a:ext cx="1112255" cy="697016"/>
            </a:xfrm>
            <a:custGeom>
              <a:avLst/>
              <a:gdLst>
                <a:gd name="connsiteX0" fmla="*/ 0 w 1784030"/>
                <a:gd name="connsiteY0" fmla="*/ 0 h 375487"/>
                <a:gd name="connsiteX1" fmla="*/ 297338 w 1784030"/>
                <a:gd name="connsiteY1" fmla="*/ 0 h 375487"/>
                <a:gd name="connsiteX2" fmla="*/ 464187 w 1784030"/>
                <a:gd name="connsiteY2" fmla="*/ -302639 h 375487"/>
                <a:gd name="connsiteX3" fmla="*/ 743346 w 1784030"/>
                <a:gd name="connsiteY3" fmla="*/ 0 h 375487"/>
                <a:gd name="connsiteX4" fmla="*/ 1784030 w 1784030"/>
                <a:gd name="connsiteY4" fmla="*/ 0 h 375487"/>
                <a:gd name="connsiteX5" fmla="*/ 1784030 w 1784030"/>
                <a:gd name="connsiteY5" fmla="*/ 62581 h 375487"/>
                <a:gd name="connsiteX6" fmla="*/ 1784030 w 1784030"/>
                <a:gd name="connsiteY6" fmla="*/ 62581 h 375487"/>
                <a:gd name="connsiteX7" fmla="*/ 1784030 w 1784030"/>
                <a:gd name="connsiteY7" fmla="*/ 156453 h 375487"/>
                <a:gd name="connsiteX8" fmla="*/ 1784030 w 1784030"/>
                <a:gd name="connsiteY8" fmla="*/ 375487 h 375487"/>
                <a:gd name="connsiteX9" fmla="*/ 743346 w 1784030"/>
                <a:gd name="connsiteY9" fmla="*/ 375487 h 375487"/>
                <a:gd name="connsiteX10" fmla="*/ 297338 w 1784030"/>
                <a:gd name="connsiteY10" fmla="*/ 375487 h 375487"/>
                <a:gd name="connsiteX11" fmla="*/ 297338 w 1784030"/>
                <a:gd name="connsiteY11" fmla="*/ 375487 h 375487"/>
                <a:gd name="connsiteX12" fmla="*/ 0 w 1784030"/>
                <a:gd name="connsiteY12" fmla="*/ 375487 h 375487"/>
                <a:gd name="connsiteX13" fmla="*/ 0 w 1784030"/>
                <a:gd name="connsiteY13" fmla="*/ 156453 h 375487"/>
                <a:gd name="connsiteX14" fmla="*/ 0 w 1784030"/>
                <a:gd name="connsiteY14" fmla="*/ 62581 h 375487"/>
                <a:gd name="connsiteX15" fmla="*/ 0 w 1784030"/>
                <a:gd name="connsiteY15" fmla="*/ 62581 h 375487"/>
                <a:gd name="connsiteX16" fmla="*/ 0 w 1784030"/>
                <a:gd name="connsiteY16" fmla="*/ 0 h 375487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743346 w 1784030"/>
                <a:gd name="connsiteY3" fmla="*/ 302639 h 678126"/>
                <a:gd name="connsiteX4" fmla="*/ 1784030 w 1784030"/>
                <a:gd name="connsiteY4" fmla="*/ 302639 h 678126"/>
                <a:gd name="connsiteX5" fmla="*/ 1784030 w 1784030"/>
                <a:gd name="connsiteY5" fmla="*/ 365220 h 678126"/>
                <a:gd name="connsiteX6" fmla="*/ 1784030 w 1784030"/>
                <a:gd name="connsiteY6" fmla="*/ 365220 h 678126"/>
                <a:gd name="connsiteX7" fmla="*/ 1784030 w 1784030"/>
                <a:gd name="connsiteY7" fmla="*/ 459092 h 678126"/>
                <a:gd name="connsiteX8" fmla="*/ 1784030 w 1784030"/>
                <a:gd name="connsiteY8" fmla="*/ 678126 h 678126"/>
                <a:gd name="connsiteX9" fmla="*/ 743346 w 1784030"/>
                <a:gd name="connsiteY9" fmla="*/ 678126 h 678126"/>
                <a:gd name="connsiteX10" fmla="*/ 297338 w 1784030"/>
                <a:gd name="connsiteY10" fmla="*/ 678126 h 678126"/>
                <a:gd name="connsiteX11" fmla="*/ 297338 w 1784030"/>
                <a:gd name="connsiteY11" fmla="*/ 678126 h 678126"/>
                <a:gd name="connsiteX12" fmla="*/ 0 w 1784030"/>
                <a:gd name="connsiteY12" fmla="*/ 678126 h 678126"/>
                <a:gd name="connsiteX13" fmla="*/ 0 w 1784030"/>
                <a:gd name="connsiteY13" fmla="*/ 459092 h 678126"/>
                <a:gd name="connsiteX14" fmla="*/ 0 w 1784030"/>
                <a:gd name="connsiteY14" fmla="*/ 365220 h 678126"/>
                <a:gd name="connsiteX15" fmla="*/ 0 w 1784030"/>
                <a:gd name="connsiteY15" fmla="*/ 365220 h 678126"/>
                <a:gd name="connsiteX16" fmla="*/ 0 w 1784030"/>
                <a:gd name="connsiteY16" fmla="*/ 302639 h 678126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451246 w 1784030"/>
                <a:gd name="connsiteY3" fmla="*/ 297166 h 678126"/>
                <a:gd name="connsiteX4" fmla="*/ 1784030 w 1784030"/>
                <a:gd name="connsiteY4" fmla="*/ 302639 h 678126"/>
                <a:gd name="connsiteX5" fmla="*/ 1784030 w 1784030"/>
                <a:gd name="connsiteY5" fmla="*/ 365220 h 678126"/>
                <a:gd name="connsiteX6" fmla="*/ 1784030 w 1784030"/>
                <a:gd name="connsiteY6" fmla="*/ 365220 h 678126"/>
                <a:gd name="connsiteX7" fmla="*/ 1784030 w 1784030"/>
                <a:gd name="connsiteY7" fmla="*/ 459092 h 678126"/>
                <a:gd name="connsiteX8" fmla="*/ 1784030 w 1784030"/>
                <a:gd name="connsiteY8" fmla="*/ 678126 h 678126"/>
                <a:gd name="connsiteX9" fmla="*/ 743346 w 1784030"/>
                <a:gd name="connsiteY9" fmla="*/ 678126 h 678126"/>
                <a:gd name="connsiteX10" fmla="*/ 297338 w 1784030"/>
                <a:gd name="connsiteY10" fmla="*/ 678126 h 678126"/>
                <a:gd name="connsiteX11" fmla="*/ 297338 w 1784030"/>
                <a:gd name="connsiteY11" fmla="*/ 678126 h 678126"/>
                <a:gd name="connsiteX12" fmla="*/ 0 w 1784030"/>
                <a:gd name="connsiteY12" fmla="*/ 678126 h 678126"/>
                <a:gd name="connsiteX13" fmla="*/ 0 w 1784030"/>
                <a:gd name="connsiteY13" fmla="*/ 459092 h 678126"/>
                <a:gd name="connsiteX14" fmla="*/ 0 w 1784030"/>
                <a:gd name="connsiteY14" fmla="*/ 365220 h 678126"/>
                <a:gd name="connsiteX15" fmla="*/ 0 w 1784030"/>
                <a:gd name="connsiteY15" fmla="*/ 365220 h 678126"/>
                <a:gd name="connsiteX16" fmla="*/ 0 w 1784030"/>
                <a:gd name="connsiteY16" fmla="*/ 302639 h 678126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451246 w 1784030"/>
                <a:gd name="connsiteY3" fmla="*/ 297166 h 678126"/>
                <a:gd name="connsiteX4" fmla="*/ 1328576 w 1784030"/>
                <a:gd name="connsiteY4" fmla="*/ 298490 h 678126"/>
                <a:gd name="connsiteX5" fmla="*/ 1784030 w 1784030"/>
                <a:gd name="connsiteY5" fmla="*/ 302639 h 678126"/>
                <a:gd name="connsiteX6" fmla="*/ 1784030 w 1784030"/>
                <a:gd name="connsiteY6" fmla="*/ 365220 h 678126"/>
                <a:gd name="connsiteX7" fmla="*/ 1784030 w 1784030"/>
                <a:gd name="connsiteY7" fmla="*/ 365220 h 678126"/>
                <a:gd name="connsiteX8" fmla="*/ 1784030 w 1784030"/>
                <a:gd name="connsiteY8" fmla="*/ 459092 h 678126"/>
                <a:gd name="connsiteX9" fmla="*/ 1784030 w 1784030"/>
                <a:gd name="connsiteY9" fmla="*/ 678126 h 678126"/>
                <a:gd name="connsiteX10" fmla="*/ 743346 w 1784030"/>
                <a:gd name="connsiteY10" fmla="*/ 678126 h 678126"/>
                <a:gd name="connsiteX11" fmla="*/ 297338 w 1784030"/>
                <a:gd name="connsiteY11" fmla="*/ 678126 h 678126"/>
                <a:gd name="connsiteX12" fmla="*/ 297338 w 1784030"/>
                <a:gd name="connsiteY12" fmla="*/ 678126 h 678126"/>
                <a:gd name="connsiteX13" fmla="*/ 0 w 1784030"/>
                <a:gd name="connsiteY13" fmla="*/ 678126 h 678126"/>
                <a:gd name="connsiteX14" fmla="*/ 0 w 1784030"/>
                <a:gd name="connsiteY14" fmla="*/ 459092 h 678126"/>
                <a:gd name="connsiteX15" fmla="*/ 0 w 1784030"/>
                <a:gd name="connsiteY15" fmla="*/ 365220 h 678126"/>
                <a:gd name="connsiteX16" fmla="*/ 0 w 1784030"/>
                <a:gd name="connsiteY16" fmla="*/ 365220 h 678126"/>
                <a:gd name="connsiteX17" fmla="*/ 0 w 1784030"/>
                <a:gd name="connsiteY17" fmla="*/ 302639 h 678126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252376 w 1784030"/>
                <a:gd name="connsiteY4" fmla="*/ 0 h 691560"/>
                <a:gd name="connsiteX5" fmla="*/ 1784030 w 1784030"/>
                <a:gd name="connsiteY5" fmla="*/ 316073 h 691560"/>
                <a:gd name="connsiteX6" fmla="*/ 1784030 w 1784030"/>
                <a:gd name="connsiteY6" fmla="*/ 378654 h 691560"/>
                <a:gd name="connsiteX7" fmla="*/ 1784030 w 1784030"/>
                <a:gd name="connsiteY7" fmla="*/ 378654 h 691560"/>
                <a:gd name="connsiteX8" fmla="*/ 1784030 w 1784030"/>
                <a:gd name="connsiteY8" fmla="*/ 472526 h 691560"/>
                <a:gd name="connsiteX9" fmla="*/ 1784030 w 1784030"/>
                <a:gd name="connsiteY9" fmla="*/ 691560 h 691560"/>
                <a:gd name="connsiteX10" fmla="*/ 743346 w 1784030"/>
                <a:gd name="connsiteY10" fmla="*/ 691560 h 691560"/>
                <a:gd name="connsiteX11" fmla="*/ 297338 w 1784030"/>
                <a:gd name="connsiteY11" fmla="*/ 691560 h 691560"/>
                <a:gd name="connsiteX12" fmla="*/ 297338 w 1784030"/>
                <a:gd name="connsiteY12" fmla="*/ 691560 h 691560"/>
                <a:gd name="connsiteX13" fmla="*/ 0 w 1784030"/>
                <a:gd name="connsiteY13" fmla="*/ 691560 h 691560"/>
                <a:gd name="connsiteX14" fmla="*/ 0 w 1784030"/>
                <a:gd name="connsiteY14" fmla="*/ 472526 h 691560"/>
                <a:gd name="connsiteX15" fmla="*/ 0 w 1784030"/>
                <a:gd name="connsiteY15" fmla="*/ 378654 h 691560"/>
                <a:gd name="connsiteX16" fmla="*/ 0 w 1784030"/>
                <a:gd name="connsiteY16" fmla="*/ 378654 h 691560"/>
                <a:gd name="connsiteX17" fmla="*/ 0 w 1784030"/>
                <a:gd name="connsiteY17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33276 w 1784030"/>
                <a:gd name="connsiteY4" fmla="*/ 158699 h 691560"/>
                <a:gd name="connsiteX5" fmla="*/ 1252376 w 1784030"/>
                <a:gd name="connsiteY5" fmla="*/ 0 h 691560"/>
                <a:gd name="connsiteX6" fmla="*/ 1784030 w 1784030"/>
                <a:gd name="connsiteY6" fmla="*/ 316073 h 691560"/>
                <a:gd name="connsiteX7" fmla="*/ 1784030 w 1784030"/>
                <a:gd name="connsiteY7" fmla="*/ 378654 h 691560"/>
                <a:gd name="connsiteX8" fmla="*/ 1784030 w 1784030"/>
                <a:gd name="connsiteY8" fmla="*/ 378654 h 691560"/>
                <a:gd name="connsiteX9" fmla="*/ 1784030 w 1784030"/>
                <a:gd name="connsiteY9" fmla="*/ 472526 h 691560"/>
                <a:gd name="connsiteX10" fmla="*/ 1784030 w 1784030"/>
                <a:gd name="connsiteY10" fmla="*/ 691560 h 691560"/>
                <a:gd name="connsiteX11" fmla="*/ 743346 w 1784030"/>
                <a:gd name="connsiteY11" fmla="*/ 691560 h 691560"/>
                <a:gd name="connsiteX12" fmla="*/ 297338 w 1784030"/>
                <a:gd name="connsiteY12" fmla="*/ 691560 h 691560"/>
                <a:gd name="connsiteX13" fmla="*/ 297338 w 1784030"/>
                <a:gd name="connsiteY13" fmla="*/ 691560 h 691560"/>
                <a:gd name="connsiteX14" fmla="*/ 0 w 1784030"/>
                <a:gd name="connsiteY14" fmla="*/ 691560 h 691560"/>
                <a:gd name="connsiteX15" fmla="*/ 0 w 1784030"/>
                <a:gd name="connsiteY15" fmla="*/ 472526 h 691560"/>
                <a:gd name="connsiteX16" fmla="*/ 0 w 1784030"/>
                <a:gd name="connsiteY16" fmla="*/ 378654 h 691560"/>
                <a:gd name="connsiteX17" fmla="*/ 0 w 1784030"/>
                <a:gd name="connsiteY17" fmla="*/ 378654 h 691560"/>
                <a:gd name="connsiteX18" fmla="*/ 0 w 1784030"/>
                <a:gd name="connsiteY18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366676 w 1784030"/>
                <a:gd name="connsiteY4" fmla="*/ 311925 h 691560"/>
                <a:gd name="connsiteX5" fmla="*/ 1252376 w 1784030"/>
                <a:gd name="connsiteY5" fmla="*/ 0 h 691560"/>
                <a:gd name="connsiteX6" fmla="*/ 1784030 w 1784030"/>
                <a:gd name="connsiteY6" fmla="*/ 316073 h 691560"/>
                <a:gd name="connsiteX7" fmla="*/ 1784030 w 1784030"/>
                <a:gd name="connsiteY7" fmla="*/ 378654 h 691560"/>
                <a:gd name="connsiteX8" fmla="*/ 1784030 w 1784030"/>
                <a:gd name="connsiteY8" fmla="*/ 378654 h 691560"/>
                <a:gd name="connsiteX9" fmla="*/ 1784030 w 1784030"/>
                <a:gd name="connsiteY9" fmla="*/ 472526 h 691560"/>
                <a:gd name="connsiteX10" fmla="*/ 1784030 w 1784030"/>
                <a:gd name="connsiteY10" fmla="*/ 691560 h 691560"/>
                <a:gd name="connsiteX11" fmla="*/ 743346 w 1784030"/>
                <a:gd name="connsiteY11" fmla="*/ 691560 h 691560"/>
                <a:gd name="connsiteX12" fmla="*/ 297338 w 1784030"/>
                <a:gd name="connsiteY12" fmla="*/ 691560 h 691560"/>
                <a:gd name="connsiteX13" fmla="*/ 297338 w 1784030"/>
                <a:gd name="connsiteY13" fmla="*/ 691560 h 691560"/>
                <a:gd name="connsiteX14" fmla="*/ 0 w 1784030"/>
                <a:gd name="connsiteY14" fmla="*/ 691560 h 691560"/>
                <a:gd name="connsiteX15" fmla="*/ 0 w 1784030"/>
                <a:gd name="connsiteY15" fmla="*/ 472526 h 691560"/>
                <a:gd name="connsiteX16" fmla="*/ 0 w 1784030"/>
                <a:gd name="connsiteY16" fmla="*/ 378654 h 691560"/>
                <a:gd name="connsiteX17" fmla="*/ 0 w 1784030"/>
                <a:gd name="connsiteY17" fmla="*/ 378654 h 691560"/>
                <a:gd name="connsiteX18" fmla="*/ 0 w 1784030"/>
                <a:gd name="connsiteY18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366676 w 1784030"/>
                <a:gd name="connsiteY4" fmla="*/ 311925 h 691560"/>
                <a:gd name="connsiteX5" fmla="*/ 1252376 w 1784030"/>
                <a:gd name="connsiteY5" fmla="*/ 0 h 691560"/>
                <a:gd name="connsiteX6" fmla="*/ 1563526 w 1784030"/>
                <a:gd name="connsiteY6" fmla="*/ 191533 h 691560"/>
                <a:gd name="connsiteX7" fmla="*/ 1784030 w 1784030"/>
                <a:gd name="connsiteY7" fmla="*/ 316073 h 691560"/>
                <a:gd name="connsiteX8" fmla="*/ 1784030 w 1784030"/>
                <a:gd name="connsiteY8" fmla="*/ 378654 h 691560"/>
                <a:gd name="connsiteX9" fmla="*/ 1784030 w 1784030"/>
                <a:gd name="connsiteY9" fmla="*/ 378654 h 691560"/>
                <a:gd name="connsiteX10" fmla="*/ 1784030 w 1784030"/>
                <a:gd name="connsiteY10" fmla="*/ 472526 h 691560"/>
                <a:gd name="connsiteX11" fmla="*/ 1784030 w 1784030"/>
                <a:gd name="connsiteY11" fmla="*/ 691560 h 691560"/>
                <a:gd name="connsiteX12" fmla="*/ 743346 w 1784030"/>
                <a:gd name="connsiteY12" fmla="*/ 691560 h 691560"/>
                <a:gd name="connsiteX13" fmla="*/ 297338 w 1784030"/>
                <a:gd name="connsiteY13" fmla="*/ 691560 h 691560"/>
                <a:gd name="connsiteX14" fmla="*/ 297338 w 1784030"/>
                <a:gd name="connsiteY14" fmla="*/ 691560 h 691560"/>
                <a:gd name="connsiteX15" fmla="*/ 0 w 1784030"/>
                <a:gd name="connsiteY15" fmla="*/ 691560 h 691560"/>
                <a:gd name="connsiteX16" fmla="*/ 0 w 1784030"/>
                <a:gd name="connsiteY16" fmla="*/ 472526 h 691560"/>
                <a:gd name="connsiteX17" fmla="*/ 0 w 1784030"/>
                <a:gd name="connsiteY17" fmla="*/ 378654 h 691560"/>
                <a:gd name="connsiteX18" fmla="*/ 0 w 1784030"/>
                <a:gd name="connsiteY18" fmla="*/ 378654 h 691560"/>
                <a:gd name="connsiteX19" fmla="*/ 0 w 1784030"/>
                <a:gd name="connsiteY19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366676 w 1784030"/>
                <a:gd name="connsiteY4" fmla="*/ 311925 h 691560"/>
                <a:gd name="connsiteX5" fmla="*/ 1252376 w 1784030"/>
                <a:gd name="connsiteY5" fmla="*/ 0 h 691560"/>
                <a:gd name="connsiteX6" fmla="*/ 1455576 w 1784030"/>
                <a:gd name="connsiteY6" fmla="*/ 311925 h 691560"/>
                <a:gd name="connsiteX7" fmla="*/ 1784030 w 1784030"/>
                <a:gd name="connsiteY7" fmla="*/ 316073 h 691560"/>
                <a:gd name="connsiteX8" fmla="*/ 1784030 w 1784030"/>
                <a:gd name="connsiteY8" fmla="*/ 378654 h 691560"/>
                <a:gd name="connsiteX9" fmla="*/ 1784030 w 1784030"/>
                <a:gd name="connsiteY9" fmla="*/ 378654 h 691560"/>
                <a:gd name="connsiteX10" fmla="*/ 1784030 w 1784030"/>
                <a:gd name="connsiteY10" fmla="*/ 472526 h 691560"/>
                <a:gd name="connsiteX11" fmla="*/ 1784030 w 1784030"/>
                <a:gd name="connsiteY11" fmla="*/ 691560 h 691560"/>
                <a:gd name="connsiteX12" fmla="*/ 743346 w 1784030"/>
                <a:gd name="connsiteY12" fmla="*/ 691560 h 691560"/>
                <a:gd name="connsiteX13" fmla="*/ 297338 w 1784030"/>
                <a:gd name="connsiteY13" fmla="*/ 691560 h 691560"/>
                <a:gd name="connsiteX14" fmla="*/ 297338 w 1784030"/>
                <a:gd name="connsiteY14" fmla="*/ 691560 h 691560"/>
                <a:gd name="connsiteX15" fmla="*/ 0 w 1784030"/>
                <a:gd name="connsiteY15" fmla="*/ 691560 h 691560"/>
                <a:gd name="connsiteX16" fmla="*/ 0 w 1784030"/>
                <a:gd name="connsiteY16" fmla="*/ 472526 h 691560"/>
                <a:gd name="connsiteX17" fmla="*/ 0 w 1784030"/>
                <a:gd name="connsiteY17" fmla="*/ 378654 h 691560"/>
                <a:gd name="connsiteX18" fmla="*/ 0 w 1784030"/>
                <a:gd name="connsiteY18" fmla="*/ 378654 h 691560"/>
                <a:gd name="connsiteX19" fmla="*/ 0 w 1784030"/>
                <a:gd name="connsiteY19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732601 w 1784030"/>
                <a:gd name="connsiteY4" fmla="*/ 319440 h 691560"/>
                <a:gd name="connsiteX5" fmla="*/ 1366676 w 1784030"/>
                <a:gd name="connsiteY5" fmla="*/ 311925 h 691560"/>
                <a:gd name="connsiteX6" fmla="*/ 1252376 w 1784030"/>
                <a:gd name="connsiteY6" fmla="*/ 0 h 691560"/>
                <a:gd name="connsiteX7" fmla="*/ 1455576 w 1784030"/>
                <a:gd name="connsiteY7" fmla="*/ 311925 h 691560"/>
                <a:gd name="connsiteX8" fmla="*/ 1784030 w 1784030"/>
                <a:gd name="connsiteY8" fmla="*/ 316073 h 691560"/>
                <a:gd name="connsiteX9" fmla="*/ 1784030 w 1784030"/>
                <a:gd name="connsiteY9" fmla="*/ 378654 h 691560"/>
                <a:gd name="connsiteX10" fmla="*/ 1784030 w 1784030"/>
                <a:gd name="connsiteY10" fmla="*/ 378654 h 691560"/>
                <a:gd name="connsiteX11" fmla="*/ 1784030 w 1784030"/>
                <a:gd name="connsiteY11" fmla="*/ 472526 h 691560"/>
                <a:gd name="connsiteX12" fmla="*/ 1784030 w 1784030"/>
                <a:gd name="connsiteY12" fmla="*/ 691560 h 691560"/>
                <a:gd name="connsiteX13" fmla="*/ 743346 w 1784030"/>
                <a:gd name="connsiteY13" fmla="*/ 691560 h 691560"/>
                <a:gd name="connsiteX14" fmla="*/ 297338 w 1784030"/>
                <a:gd name="connsiteY14" fmla="*/ 691560 h 691560"/>
                <a:gd name="connsiteX15" fmla="*/ 297338 w 1784030"/>
                <a:gd name="connsiteY15" fmla="*/ 691560 h 691560"/>
                <a:gd name="connsiteX16" fmla="*/ 0 w 1784030"/>
                <a:gd name="connsiteY16" fmla="*/ 691560 h 691560"/>
                <a:gd name="connsiteX17" fmla="*/ 0 w 1784030"/>
                <a:gd name="connsiteY17" fmla="*/ 472526 h 691560"/>
                <a:gd name="connsiteX18" fmla="*/ 0 w 1784030"/>
                <a:gd name="connsiteY18" fmla="*/ 378654 h 691560"/>
                <a:gd name="connsiteX19" fmla="*/ 0 w 1784030"/>
                <a:gd name="connsiteY19" fmla="*/ 378654 h 691560"/>
                <a:gd name="connsiteX20" fmla="*/ 0 w 1784030"/>
                <a:gd name="connsiteY20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732601 w 1784030"/>
                <a:gd name="connsiteY4" fmla="*/ 319440 h 691560"/>
                <a:gd name="connsiteX5" fmla="*/ 1366676 w 1784030"/>
                <a:gd name="connsiteY5" fmla="*/ 311925 h 691560"/>
                <a:gd name="connsiteX6" fmla="*/ 948501 w 1784030"/>
                <a:gd name="connsiteY6" fmla="*/ 319440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1366676 w 1784030"/>
                <a:gd name="connsiteY5" fmla="*/ 311925 h 691560"/>
                <a:gd name="connsiteX6" fmla="*/ 948501 w 1784030"/>
                <a:gd name="connsiteY6" fmla="*/ 319440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839626 w 1784030"/>
                <a:gd name="connsiteY5" fmla="*/ 311925 h 691560"/>
                <a:gd name="connsiteX6" fmla="*/ 948501 w 1784030"/>
                <a:gd name="connsiteY6" fmla="*/ 319440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839626 w 1784030"/>
                <a:gd name="connsiteY5" fmla="*/ 311925 h 691560"/>
                <a:gd name="connsiteX6" fmla="*/ 1342201 w 1784030"/>
                <a:gd name="connsiteY6" fmla="*/ 303023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853251 w 1784030"/>
                <a:gd name="connsiteY4" fmla="*/ 7516 h 691560"/>
                <a:gd name="connsiteX5" fmla="*/ 1080926 w 1784030"/>
                <a:gd name="connsiteY5" fmla="*/ 311925 h 691560"/>
                <a:gd name="connsiteX6" fmla="*/ 1342201 w 1784030"/>
                <a:gd name="connsiteY6" fmla="*/ 303023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650051 w 1784030"/>
                <a:gd name="connsiteY4" fmla="*/ 177159 h 691560"/>
                <a:gd name="connsiteX5" fmla="*/ 853251 w 1784030"/>
                <a:gd name="connsiteY5" fmla="*/ 7516 h 691560"/>
                <a:gd name="connsiteX6" fmla="*/ 1080926 w 1784030"/>
                <a:gd name="connsiteY6" fmla="*/ 311925 h 691560"/>
                <a:gd name="connsiteX7" fmla="*/ 1342201 w 1784030"/>
                <a:gd name="connsiteY7" fmla="*/ 303023 h 691560"/>
                <a:gd name="connsiteX8" fmla="*/ 1252376 w 1784030"/>
                <a:gd name="connsiteY8" fmla="*/ 0 h 691560"/>
                <a:gd name="connsiteX9" fmla="*/ 1455576 w 1784030"/>
                <a:gd name="connsiteY9" fmla="*/ 311925 h 691560"/>
                <a:gd name="connsiteX10" fmla="*/ 1784030 w 1784030"/>
                <a:gd name="connsiteY10" fmla="*/ 316073 h 691560"/>
                <a:gd name="connsiteX11" fmla="*/ 1784030 w 1784030"/>
                <a:gd name="connsiteY11" fmla="*/ 378654 h 691560"/>
                <a:gd name="connsiteX12" fmla="*/ 1784030 w 1784030"/>
                <a:gd name="connsiteY12" fmla="*/ 378654 h 691560"/>
                <a:gd name="connsiteX13" fmla="*/ 1784030 w 1784030"/>
                <a:gd name="connsiteY13" fmla="*/ 472526 h 691560"/>
                <a:gd name="connsiteX14" fmla="*/ 1784030 w 1784030"/>
                <a:gd name="connsiteY14" fmla="*/ 691560 h 691560"/>
                <a:gd name="connsiteX15" fmla="*/ 743346 w 1784030"/>
                <a:gd name="connsiteY15" fmla="*/ 691560 h 691560"/>
                <a:gd name="connsiteX16" fmla="*/ 297338 w 1784030"/>
                <a:gd name="connsiteY16" fmla="*/ 691560 h 691560"/>
                <a:gd name="connsiteX17" fmla="*/ 297338 w 1784030"/>
                <a:gd name="connsiteY17" fmla="*/ 691560 h 691560"/>
                <a:gd name="connsiteX18" fmla="*/ 0 w 1784030"/>
                <a:gd name="connsiteY18" fmla="*/ 691560 h 691560"/>
                <a:gd name="connsiteX19" fmla="*/ 0 w 1784030"/>
                <a:gd name="connsiteY19" fmla="*/ 472526 h 691560"/>
                <a:gd name="connsiteX20" fmla="*/ 0 w 1784030"/>
                <a:gd name="connsiteY20" fmla="*/ 378654 h 691560"/>
                <a:gd name="connsiteX21" fmla="*/ 0 w 1784030"/>
                <a:gd name="connsiteY21" fmla="*/ 378654 h 691560"/>
                <a:gd name="connsiteX22" fmla="*/ 0 w 1784030"/>
                <a:gd name="connsiteY22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916751 w 1784030"/>
                <a:gd name="connsiteY4" fmla="*/ 324912 h 691560"/>
                <a:gd name="connsiteX5" fmla="*/ 853251 w 1784030"/>
                <a:gd name="connsiteY5" fmla="*/ 7516 h 691560"/>
                <a:gd name="connsiteX6" fmla="*/ 1080926 w 1784030"/>
                <a:gd name="connsiteY6" fmla="*/ 311925 h 691560"/>
                <a:gd name="connsiteX7" fmla="*/ 1342201 w 1784030"/>
                <a:gd name="connsiteY7" fmla="*/ 303023 h 691560"/>
                <a:gd name="connsiteX8" fmla="*/ 1252376 w 1784030"/>
                <a:gd name="connsiteY8" fmla="*/ 0 h 691560"/>
                <a:gd name="connsiteX9" fmla="*/ 1455576 w 1784030"/>
                <a:gd name="connsiteY9" fmla="*/ 311925 h 691560"/>
                <a:gd name="connsiteX10" fmla="*/ 1784030 w 1784030"/>
                <a:gd name="connsiteY10" fmla="*/ 316073 h 691560"/>
                <a:gd name="connsiteX11" fmla="*/ 1784030 w 1784030"/>
                <a:gd name="connsiteY11" fmla="*/ 378654 h 691560"/>
                <a:gd name="connsiteX12" fmla="*/ 1784030 w 1784030"/>
                <a:gd name="connsiteY12" fmla="*/ 378654 h 691560"/>
                <a:gd name="connsiteX13" fmla="*/ 1784030 w 1784030"/>
                <a:gd name="connsiteY13" fmla="*/ 472526 h 691560"/>
                <a:gd name="connsiteX14" fmla="*/ 1784030 w 1784030"/>
                <a:gd name="connsiteY14" fmla="*/ 691560 h 691560"/>
                <a:gd name="connsiteX15" fmla="*/ 743346 w 1784030"/>
                <a:gd name="connsiteY15" fmla="*/ 691560 h 691560"/>
                <a:gd name="connsiteX16" fmla="*/ 297338 w 1784030"/>
                <a:gd name="connsiteY16" fmla="*/ 691560 h 691560"/>
                <a:gd name="connsiteX17" fmla="*/ 297338 w 1784030"/>
                <a:gd name="connsiteY17" fmla="*/ 691560 h 691560"/>
                <a:gd name="connsiteX18" fmla="*/ 0 w 1784030"/>
                <a:gd name="connsiteY18" fmla="*/ 691560 h 691560"/>
                <a:gd name="connsiteX19" fmla="*/ 0 w 1784030"/>
                <a:gd name="connsiteY19" fmla="*/ 472526 h 691560"/>
                <a:gd name="connsiteX20" fmla="*/ 0 w 1784030"/>
                <a:gd name="connsiteY20" fmla="*/ 378654 h 691560"/>
                <a:gd name="connsiteX21" fmla="*/ 0 w 1784030"/>
                <a:gd name="connsiteY21" fmla="*/ 378654 h 691560"/>
                <a:gd name="connsiteX22" fmla="*/ 0 w 1784030"/>
                <a:gd name="connsiteY22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923101 w 1784030"/>
                <a:gd name="connsiteY4" fmla="*/ 303023 h 691560"/>
                <a:gd name="connsiteX5" fmla="*/ 853251 w 1784030"/>
                <a:gd name="connsiteY5" fmla="*/ 7516 h 691560"/>
                <a:gd name="connsiteX6" fmla="*/ 1080926 w 1784030"/>
                <a:gd name="connsiteY6" fmla="*/ 311925 h 691560"/>
                <a:gd name="connsiteX7" fmla="*/ 1342201 w 1784030"/>
                <a:gd name="connsiteY7" fmla="*/ 303023 h 691560"/>
                <a:gd name="connsiteX8" fmla="*/ 1252376 w 1784030"/>
                <a:gd name="connsiteY8" fmla="*/ 0 h 691560"/>
                <a:gd name="connsiteX9" fmla="*/ 1455576 w 1784030"/>
                <a:gd name="connsiteY9" fmla="*/ 311925 h 691560"/>
                <a:gd name="connsiteX10" fmla="*/ 1784030 w 1784030"/>
                <a:gd name="connsiteY10" fmla="*/ 316073 h 691560"/>
                <a:gd name="connsiteX11" fmla="*/ 1784030 w 1784030"/>
                <a:gd name="connsiteY11" fmla="*/ 378654 h 691560"/>
                <a:gd name="connsiteX12" fmla="*/ 1784030 w 1784030"/>
                <a:gd name="connsiteY12" fmla="*/ 378654 h 691560"/>
                <a:gd name="connsiteX13" fmla="*/ 1784030 w 1784030"/>
                <a:gd name="connsiteY13" fmla="*/ 472526 h 691560"/>
                <a:gd name="connsiteX14" fmla="*/ 1784030 w 1784030"/>
                <a:gd name="connsiteY14" fmla="*/ 691560 h 691560"/>
                <a:gd name="connsiteX15" fmla="*/ 743346 w 1784030"/>
                <a:gd name="connsiteY15" fmla="*/ 691560 h 691560"/>
                <a:gd name="connsiteX16" fmla="*/ 297338 w 1784030"/>
                <a:gd name="connsiteY16" fmla="*/ 691560 h 691560"/>
                <a:gd name="connsiteX17" fmla="*/ 297338 w 1784030"/>
                <a:gd name="connsiteY17" fmla="*/ 691560 h 691560"/>
                <a:gd name="connsiteX18" fmla="*/ 0 w 1784030"/>
                <a:gd name="connsiteY18" fmla="*/ 691560 h 691560"/>
                <a:gd name="connsiteX19" fmla="*/ 0 w 1784030"/>
                <a:gd name="connsiteY19" fmla="*/ 472526 h 691560"/>
                <a:gd name="connsiteX20" fmla="*/ 0 w 1784030"/>
                <a:gd name="connsiteY20" fmla="*/ 378654 h 691560"/>
                <a:gd name="connsiteX21" fmla="*/ 0 w 1784030"/>
                <a:gd name="connsiteY21" fmla="*/ 378654 h 691560"/>
                <a:gd name="connsiteX22" fmla="*/ 0 w 1784030"/>
                <a:gd name="connsiteY22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923101 w 1784030"/>
                <a:gd name="connsiteY4" fmla="*/ 303023 h 691560"/>
                <a:gd name="connsiteX5" fmla="*/ 1080926 w 1784030"/>
                <a:gd name="connsiteY5" fmla="*/ 311925 h 691560"/>
                <a:gd name="connsiteX6" fmla="*/ 1342201 w 1784030"/>
                <a:gd name="connsiteY6" fmla="*/ 303023 h 691560"/>
                <a:gd name="connsiteX7" fmla="*/ 1252376 w 1784030"/>
                <a:gd name="connsiteY7" fmla="*/ 0 h 691560"/>
                <a:gd name="connsiteX8" fmla="*/ 1455576 w 1784030"/>
                <a:gd name="connsiteY8" fmla="*/ 311925 h 691560"/>
                <a:gd name="connsiteX9" fmla="*/ 1784030 w 1784030"/>
                <a:gd name="connsiteY9" fmla="*/ 316073 h 691560"/>
                <a:gd name="connsiteX10" fmla="*/ 1784030 w 1784030"/>
                <a:gd name="connsiteY10" fmla="*/ 378654 h 691560"/>
                <a:gd name="connsiteX11" fmla="*/ 1784030 w 1784030"/>
                <a:gd name="connsiteY11" fmla="*/ 378654 h 691560"/>
                <a:gd name="connsiteX12" fmla="*/ 1784030 w 1784030"/>
                <a:gd name="connsiteY12" fmla="*/ 472526 h 691560"/>
                <a:gd name="connsiteX13" fmla="*/ 1784030 w 1784030"/>
                <a:gd name="connsiteY13" fmla="*/ 691560 h 691560"/>
                <a:gd name="connsiteX14" fmla="*/ 743346 w 1784030"/>
                <a:gd name="connsiteY14" fmla="*/ 691560 h 691560"/>
                <a:gd name="connsiteX15" fmla="*/ 297338 w 1784030"/>
                <a:gd name="connsiteY15" fmla="*/ 691560 h 691560"/>
                <a:gd name="connsiteX16" fmla="*/ 297338 w 1784030"/>
                <a:gd name="connsiteY16" fmla="*/ 691560 h 691560"/>
                <a:gd name="connsiteX17" fmla="*/ 0 w 1784030"/>
                <a:gd name="connsiteY17" fmla="*/ 691560 h 691560"/>
                <a:gd name="connsiteX18" fmla="*/ 0 w 1784030"/>
                <a:gd name="connsiteY18" fmla="*/ 472526 h 691560"/>
                <a:gd name="connsiteX19" fmla="*/ 0 w 1784030"/>
                <a:gd name="connsiteY19" fmla="*/ 378654 h 691560"/>
                <a:gd name="connsiteX20" fmla="*/ 0 w 1784030"/>
                <a:gd name="connsiteY20" fmla="*/ 378654 h 691560"/>
                <a:gd name="connsiteX21" fmla="*/ 0 w 1784030"/>
                <a:gd name="connsiteY21" fmla="*/ 316073 h 691560"/>
                <a:gd name="connsiteX0" fmla="*/ 0 w 1784030"/>
                <a:gd name="connsiteY0" fmla="*/ 316073 h 691560"/>
                <a:gd name="connsiteX1" fmla="*/ 322738 w 1784030"/>
                <a:gd name="connsiteY1" fmla="*/ 316073 h 691560"/>
                <a:gd name="connsiteX2" fmla="*/ 464187 w 1784030"/>
                <a:gd name="connsiteY2" fmla="*/ 13434 h 691560"/>
                <a:gd name="connsiteX3" fmla="*/ 451246 w 1784030"/>
                <a:gd name="connsiteY3" fmla="*/ 310600 h 691560"/>
                <a:gd name="connsiteX4" fmla="*/ 1080926 w 1784030"/>
                <a:gd name="connsiteY4" fmla="*/ 311925 h 691560"/>
                <a:gd name="connsiteX5" fmla="*/ 1342201 w 1784030"/>
                <a:gd name="connsiteY5" fmla="*/ 303023 h 691560"/>
                <a:gd name="connsiteX6" fmla="*/ 1252376 w 1784030"/>
                <a:gd name="connsiteY6" fmla="*/ 0 h 691560"/>
                <a:gd name="connsiteX7" fmla="*/ 1455576 w 1784030"/>
                <a:gd name="connsiteY7" fmla="*/ 311925 h 691560"/>
                <a:gd name="connsiteX8" fmla="*/ 1784030 w 1784030"/>
                <a:gd name="connsiteY8" fmla="*/ 316073 h 691560"/>
                <a:gd name="connsiteX9" fmla="*/ 1784030 w 1784030"/>
                <a:gd name="connsiteY9" fmla="*/ 378654 h 691560"/>
                <a:gd name="connsiteX10" fmla="*/ 1784030 w 1784030"/>
                <a:gd name="connsiteY10" fmla="*/ 378654 h 691560"/>
                <a:gd name="connsiteX11" fmla="*/ 1784030 w 1784030"/>
                <a:gd name="connsiteY11" fmla="*/ 472526 h 691560"/>
                <a:gd name="connsiteX12" fmla="*/ 1784030 w 1784030"/>
                <a:gd name="connsiteY12" fmla="*/ 691560 h 691560"/>
                <a:gd name="connsiteX13" fmla="*/ 743346 w 1784030"/>
                <a:gd name="connsiteY13" fmla="*/ 691560 h 691560"/>
                <a:gd name="connsiteX14" fmla="*/ 297338 w 1784030"/>
                <a:gd name="connsiteY14" fmla="*/ 691560 h 691560"/>
                <a:gd name="connsiteX15" fmla="*/ 297338 w 1784030"/>
                <a:gd name="connsiteY15" fmla="*/ 691560 h 691560"/>
                <a:gd name="connsiteX16" fmla="*/ 0 w 1784030"/>
                <a:gd name="connsiteY16" fmla="*/ 691560 h 691560"/>
                <a:gd name="connsiteX17" fmla="*/ 0 w 1784030"/>
                <a:gd name="connsiteY17" fmla="*/ 472526 h 691560"/>
                <a:gd name="connsiteX18" fmla="*/ 0 w 1784030"/>
                <a:gd name="connsiteY18" fmla="*/ 378654 h 691560"/>
                <a:gd name="connsiteX19" fmla="*/ 0 w 1784030"/>
                <a:gd name="connsiteY19" fmla="*/ 378654 h 691560"/>
                <a:gd name="connsiteX20" fmla="*/ 0 w 1784030"/>
                <a:gd name="connsiteY20" fmla="*/ 316073 h 691560"/>
                <a:gd name="connsiteX0" fmla="*/ 0 w 1784030"/>
                <a:gd name="connsiteY0" fmla="*/ 302639 h 678126"/>
                <a:gd name="connsiteX1" fmla="*/ 322738 w 1784030"/>
                <a:gd name="connsiteY1" fmla="*/ 302639 h 678126"/>
                <a:gd name="connsiteX2" fmla="*/ 464187 w 1784030"/>
                <a:gd name="connsiteY2" fmla="*/ 0 h 678126"/>
                <a:gd name="connsiteX3" fmla="*/ 451246 w 1784030"/>
                <a:gd name="connsiteY3" fmla="*/ 297166 h 678126"/>
                <a:gd name="connsiteX4" fmla="*/ 1080926 w 1784030"/>
                <a:gd name="connsiteY4" fmla="*/ 298491 h 678126"/>
                <a:gd name="connsiteX5" fmla="*/ 1342201 w 1784030"/>
                <a:gd name="connsiteY5" fmla="*/ 289589 h 678126"/>
                <a:gd name="connsiteX6" fmla="*/ 1119026 w 1784030"/>
                <a:gd name="connsiteY6" fmla="*/ 8455 h 678126"/>
                <a:gd name="connsiteX7" fmla="*/ 1455576 w 1784030"/>
                <a:gd name="connsiteY7" fmla="*/ 298491 h 678126"/>
                <a:gd name="connsiteX8" fmla="*/ 1784030 w 1784030"/>
                <a:gd name="connsiteY8" fmla="*/ 302639 h 678126"/>
                <a:gd name="connsiteX9" fmla="*/ 1784030 w 1784030"/>
                <a:gd name="connsiteY9" fmla="*/ 365220 h 678126"/>
                <a:gd name="connsiteX10" fmla="*/ 1784030 w 1784030"/>
                <a:gd name="connsiteY10" fmla="*/ 365220 h 678126"/>
                <a:gd name="connsiteX11" fmla="*/ 1784030 w 1784030"/>
                <a:gd name="connsiteY11" fmla="*/ 459092 h 678126"/>
                <a:gd name="connsiteX12" fmla="*/ 1784030 w 1784030"/>
                <a:gd name="connsiteY12" fmla="*/ 678126 h 678126"/>
                <a:gd name="connsiteX13" fmla="*/ 743346 w 1784030"/>
                <a:gd name="connsiteY13" fmla="*/ 678126 h 678126"/>
                <a:gd name="connsiteX14" fmla="*/ 297338 w 1784030"/>
                <a:gd name="connsiteY14" fmla="*/ 678126 h 678126"/>
                <a:gd name="connsiteX15" fmla="*/ 297338 w 1784030"/>
                <a:gd name="connsiteY15" fmla="*/ 678126 h 678126"/>
                <a:gd name="connsiteX16" fmla="*/ 0 w 1784030"/>
                <a:gd name="connsiteY16" fmla="*/ 678126 h 678126"/>
                <a:gd name="connsiteX17" fmla="*/ 0 w 1784030"/>
                <a:gd name="connsiteY17" fmla="*/ 459092 h 678126"/>
                <a:gd name="connsiteX18" fmla="*/ 0 w 1784030"/>
                <a:gd name="connsiteY18" fmla="*/ 365220 h 678126"/>
                <a:gd name="connsiteX19" fmla="*/ 0 w 1784030"/>
                <a:gd name="connsiteY19" fmla="*/ 365220 h 678126"/>
                <a:gd name="connsiteX20" fmla="*/ 0 w 1784030"/>
                <a:gd name="connsiteY20" fmla="*/ 302639 h 678126"/>
                <a:gd name="connsiteX0" fmla="*/ 0 w 1784030"/>
                <a:gd name="connsiteY0" fmla="*/ 294184 h 669671"/>
                <a:gd name="connsiteX1" fmla="*/ 322738 w 1784030"/>
                <a:gd name="connsiteY1" fmla="*/ 294184 h 669671"/>
                <a:gd name="connsiteX2" fmla="*/ 641987 w 1784030"/>
                <a:gd name="connsiteY2" fmla="*/ 90047 h 669671"/>
                <a:gd name="connsiteX3" fmla="*/ 451246 w 1784030"/>
                <a:gd name="connsiteY3" fmla="*/ 288711 h 669671"/>
                <a:gd name="connsiteX4" fmla="*/ 1080926 w 1784030"/>
                <a:gd name="connsiteY4" fmla="*/ 290036 h 669671"/>
                <a:gd name="connsiteX5" fmla="*/ 1342201 w 1784030"/>
                <a:gd name="connsiteY5" fmla="*/ 281134 h 669671"/>
                <a:gd name="connsiteX6" fmla="*/ 1119026 w 1784030"/>
                <a:gd name="connsiteY6" fmla="*/ 0 h 669671"/>
                <a:gd name="connsiteX7" fmla="*/ 1455576 w 1784030"/>
                <a:gd name="connsiteY7" fmla="*/ 290036 h 669671"/>
                <a:gd name="connsiteX8" fmla="*/ 1784030 w 1784030"/>
                <a:gd name="connsiteY8" fmla="*/ 294184 h 669671"/>
                <a:gd name="connsiteX9" fmla="*/ 1784030 w 1784030"/>
                <a:gd name="connsiteY9" fmla="*/ 356765 h 669671"/>
                <a:gd name="connsiteX10" fmla="*/ 1784030 w 1784030"/>
                <a:gd name="connsiteY10" fmla="*/ 356765 h 669671"/>
                <a:gd name="connsiteX11" fmla="*/ 1784030 w 1784030"/>
                <a:gd name="connsiteY11" fmla="*/ 450637 h 669671"/>
                <a:gd name="connsiteX12" fmla="*/ 1784030 w 1784030"/>
                <a:gd name="connsiteY12" fmla="*/ 669671 h 669671"/>
                <a:gd name="connsiteX13" fmla="*/ 743346 w 1784030"/>
                <a:gd name="connsiteY13" fmla="*/ 669671 h 669671"/>
                <a:gd name="connsiteX14" fmla="*/ 297338 w 1784030"/>
                <a:gd name="connsiteY14" fmla="*/ 669671 h 669671"/>
                <a:gd name="connsiteX15" fmla="*/ 297338 w 1784030"/>
                <a:gd name="connsiteY15" fmla="*/ 669671 h 669671"/>
                <a:gd name="connsiteX16" fmla="*/ 0 w 1784030"/>
                <a:gd name="connsiteY16" fmla="*/ 669671 h 669671"/>
                <a:gd name="connsiteX17" fmla="*/ 0 w 1784030"/>
                <a:gd name="connsiteY17" fmla="*/ 450637 h 669671"/>
                <a:gd name="connsiteX18" fmla="*/ 0 w 1784030"/>
                <a:gd name="connsiteY18" fmla="*/ 356765 h 669671"/>
                <a:gd name="connsiteX19" fmla="*/ 0 w 1784030"/>
                <a:gd name="connsiteY19" fmla="*/ 356765 h 669671"/>
                <a:gd name="connsiteX20" fmla="*/ 0 w 1784030"/>
                <a:gd name="connsiteY20" fmla="*/ 294184 h 669671"/>
                <a:gd name="connsiteX0" fmla="*/ 0 w 1784030"/>
                <a:gd name="connsiteY0" fmla="*/ 294184 h 669671"/>
                <a:gd name="connsiteX1" fmla="*/ 322738 w 1784030"/>
                <a:gd name="connsiteY1" fmla="*/ 294184 h 669671"/>
                <a:gd name="connsiteX2" fmla="*/ 603887 w 1784030"/>
                <a:gd name="connsiteY2" fmla="*/ 95519 h 669671"/>
                <a:gd name="connsiteX3" fmla="*/ 451246 w 1784030"/>
                <a:gd name="connsiteY3" fmla="*/ 288711 h 669671"/>
                <a:gd name="connsiteX4" fmla="*/ 1080926 w 1784030"/>
                <a:gd name="connsiteY4" fmla="*/ 290036 h 669671"/>
                <a:gd name="connsiteX5" fmla="*/ 1342201 w 1784030"/>
                <a:gd name="connsiteY5" fmla="*/ 281134 h 669671"/>
                <a:gd name="connsiteX6" fmla="*/ 1119026 w 1784030"/>
                <a:gd name="connsiteY6" fmla="*/ 0 h 669671"/>
                <a:gd name="connsiteX7" fmla="*/ 1455576 w 1784030"/>
                <a:gd name="connsiteY7" fmla="*/ 290036 h 669671"/>
                <a:gd name="connsiteX8" fmla="*/ 1784030 w 1784030"/>
                <a:gd name="connsiteY8" fmla="*/ 294184 h 669671"/>
                <a:gd name="connsiteX9" fmla="*/ 1784030 w 1784030"/>
                <a:gd name="connsiteY9" fmla="*/ 356765 h 669671"/>
                <a:gd name="connsiteX10" fmla="*/ 1784030 w 1784030"/>
                <a:gd name="connsiteY10" fmla="*/ 356765 h 669671"/>
                <a:gd name="connsiteX11" fmla="*/ 1784030 w 1784030"/>
                <a:gd name="connsiteY11" fmla="*/ 450637 h 669671"/>
                <a:gd name="connsiteX12" fmla="*/ 1784030 w 1784030"/>
                <a:gd name="connsiteY12" fmla="*/ 669671 h 669671"/>
                <a:gd name="connsiteX13" fmla="*/ 743346 w 1784030"/>
                <a:gd name="connsiteY13" fmla="*/ 669671 h 669671"/>
                <a:gd name="connsiteX14" fmla="*/ 297338 w 1784030"/>
                <a:gd name="connsiteY14" fmla="*/ 669671 h 669671"/>
                <a:gd name="connsiteX15" fmla="*/ 297338 w 1784030"/>
                <a:gd name="connsiteY15" fmla="*/ 669671 h 669671"/>
                <a:gd name="connsiteX16" fmla="*/ 0 w 1784030"/>
                <a:gd name="connsiteY16" fmla="*/ 669671 h 669671"/>
                <a:gd name="connsiteX17" fmla="*/ 0 w 1784030"/>
                <a:gd name="connsiteY17" fmla="*/ 450637 h 669671"/>
                <a:gd name="connsiteX18" fmla="*/ 0 w 1784030"/>
                <a:gd name="connsiteY18" fmla="*/ 356765 h 669671"/>
                <a:gd name="connsiteX19" fmla="*/ 0 w 1784030"/>
                <a:gd name="connsiteY19" fmla="*/ 356765 h 669671"/>
                <a:gd name="connsiteX20" fmla="*/ 0 w 1784030"/>
                <a:gd name="connsiteY20" fmla="*/ 294184 h 669671"/>
                <a:gd name="connsiteX0" fmla="*/ 0 w 1795620"/>
                <a:gd name="connsiteY0" fmla="*/ 284315 h 659802"/>
                <a:gd name="connsiteX1" fmla="*/ 322738 w 1795620"/>
                <a:gd name="connsiteY1" fmla="*/ 284315 h 659802"/>
                <a:gd name="connsiteX2" fmla="*/ 603887 w 1795620"/>
                <a:gd name="connsiteY2" fmla="*/ 85650 h 659802"/>
                <a:gd name="connsiteX3" fmla="*/ 451246 w 1795620"/>
                <a:gd name="connsiteY3" fmla="*/ 278842 h 659802"/>
                <a:gd name="connsiteX4" fmla="*/ 1080926 w 1795620"/>
                <a:gd name="connsiteY4" fmla="*/ 280167 h 659802"/>
                <a:gd name="connsiteX5" fmla="*/ 1342201 w 1795620"/>
                <a:gd name="connsiteY5" fmla="*/ 271265 h 659802"/>
                <a:gd name="connsiteX6" fmla="*/ 1795620 w 1795620"/>
                <a:gd name="connsiteY6" fmla="*/ 0 h 659802"/>
                <a:gd name="connsiteX7" fmla="*/ 1455576 w 1795620"/>
                <a:gd name="connsiteY7" fmla="*/ 280167 h 659802"/>
                <a:gd name="connsiteX8" fmla="*/ 1784030 w 1795620"/>
                <a:gd name="connsiteY8" fmla="*/ 284315 h 659802"/>
                <a:gd name="connsiteX9" fmla="*/ 1784030 w 1795620"/>
                <a:gd name="connsiteY9" fmla="*/ 346896 h 659802"/>
                <a:gd name="connsiteX10" fmla="*/ 1784030 w 1795620"/>
                <a:gd name="connsiteY10" fmla="*/ 346896 h 659802"/>
                <a:gd name="connsiteX11" fmla="*/ 1784030 w 1795620"/>
                <a:gd name="connsiteY11" fmla="*/ 440768 h 659802"/>
                <a:gd name="connsiteX12" fmla="*/ 1784030 w 1795620"/>
                <a:gd name="connsiteY12" fmla="*/ 659802 h 659802"/>
                <a:gd name="connsiteX13" fmla="*/ 743346 w 1795620"/>
                <a:gd name="connsiteY13" fmla="*/ 659802 h 659802"/>
                <a:gd name="connsiteX14" fmla="*/ 297338 w 1795620"/>
                <a:gd name="connsiteY14" fmla="*/ 659802 h 659802"/>
                <a:gd name="connsiteX15" fmla="*/ 297338 w 1795620"/>
                <a:gd name="connsiteY15" fmla="*/ 659802 h 659802"/>
                <a:gd name="connsiteX16" fmla="*/ 0 w 1795620"/>
                <a:gd name="connsiteY16" fmla="*/ 659802 h 659802"/>
                <a:gd name="connsiteX17" fmla="*/ 0 w 1795620"/>
                <a:gd name="connsiteY17" fmla="*/ 440768 h 659802"/>
                <a:gd name="connsiteX18" fmla="*/ 0 w 1795620"/>
                <a:gd name="connsiteY18" fmla="*/ 346896 h 659802"/>
                <a:gd name="connsiteX19" fmla="*/ 0 w 1795620"/>
                <a:gd name="connsiteY19" fmla="*/ 346896 h 659802"/>
                <a:gd name="connsiteX20" fmla="*/ 0 w 1795620"/>
                <a:gd name="connsiteY20" fmla="*/ 284315 h 659802"/>
                <a:gd name="connsiteX0" fmla="*/ 0 w 1795620"/>
                <a:gd name="connsiteY0" fmla="*/ 346699 h 722186"/>
                <a:gd name="connsiteX1" fmla="*/ 322738 w 1795620"/>
                <a:gd name="connsiteY1" fmla="*/ 346699 h 722186"/>
                <a:gd name="connsiteX2" fmla="*/ 596198 w 1795620"/>
                <a:gd name="connsiteY2" fmla="*/ 0 h 722186"/>
                <a:gd name="connsiteX3" fmla="*/ 451246 w 1795620"/>
                <a:gd name="connsiteY3" fmla="*/ 341226 h 722186"/>
                <a:gd name="connsiteX4" fmla="*/ 1080926 w 1795620"/>
                <a:gd name="connsiteY4" fmla="*/ 342551 h 722186"/>
                <a:gd name="connsiteX5" fmla="*/ 1342201 w 1795620"/>
                <a:gd name="connsiteY5" fmla="*/ 333649 h 722186"/>
                <a:gd name="connsiteX6" fmla="*/ 1795620 w 1795620"/>
                <a:gd name="connsiteY6" fmla="*/ 62384 h 722186"/>
                <a:gd name="connsiteX7" fmla="*/ 1455576 w 1795620"/>
                <a:gd name="connsiteY7" fmla="*/ 342551 h 722186"/>
                <a:gd name="connsiteX8" fmla="*/ 1784030 w 1795620"/>
                <a:gd name="connsiteY8" fmla="*/ 346699 h 722186"/>
                <a:gd name="connsiteX9" fmla="*/ 1784030 w 1795620"/>
                <a:gd name="connsiteY9" fmla="*/ 409280 h 722186"/>
                <a:gd name="connsiteX10" fmla="*/ 1784030 w 1795620"/>
                <a:gd name="connsiteY10" fmla="*/ 409280 h 722186"/>
                <a:gd name="connsiteX11" fmla="*/ 1784030 w 1795620"/>
                <a:gd name="connsiteY11" fmla="*/ 503152 h 722186"/>
                <a:gd name="connsiteX12" fmla="*/ 1784030 w 1795620"/>
                <a:gd name="connsiteY12" fmla="*/ 722186 h 722186"/>
                <a:gd name="connsiteX13" fmla="*/ 743346 w 1795620"/>
                <a:gd name="connsiteY13" fmla="*/ 722186 h 722186"/>
                <a:gd name="connsiteX14" fmla="*/ 297338 w 1795620"/>
                <a:gd name="connsiteY14" fmla="*/ 722186 h 722186"/>
                <a:gd name="connsiteX15" fmla="*/ 297338 w 1795620"/>
                <a:gd name="connsiteY15" fmla="*/ 722186 h 722186"/>
                <a:gd name="connsiteX16" fmla="*/ 0 w 1795620"/>
                <a:gd name="connsiteY16" fmla="*/ 722186 h 722186"/>
                <a:gd name="connsiteX17" fmla="*/ 0 w 1795620"/>
                <a:gd name="connsiteY17" fmla="*/ 503152 h 722186"/>
                <a:gd name="connsiteX18" fmla="*/ 0 w 1795620"/>
                <a:gd name="connsiteY18" fmla="*/ 409280 h 722186"/>
                <a:gd name="connsiteX19" fmla="*/ 0 w 1795620"/>
                <a:gd name="connsiteY19" fmla="*/ 409280 h 722186"/>
                <a:gd name="connsiteX20" fmla="*/ 0 w 1795620"/>
                <a:gd name="connsiteY20" fmla="*/ 346699 h 72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5620" h="722186">
                  <a:moveTo>
                    <a:pt x="0" y="346699"/>
                  </a:moveTo>
                  <a:lnTo>
                    <a:pt x="322738" y="346699"/>
                  </a:lnTo>
                  <a:lnTo>
                    <a:pt x="596198" y="0"/>
                  </a:lnTo>
                  <a:lnTo>
                    <a:pt x="451246" y="341226"/>
                  </a:lnTo>
                  <a:lnTo>
                    <a:pt x="1080926" y="342551"/>
                  </a:lnTo>
                  <a:lnTo>
                    <a:pt x="1342201" y="333649"/>
                  </a:lnTo>
                  <a:lnTo>
                    <a:pt x="1795620" y="62384"/>
                  </a:lnTo>
                  <a:lnTo>
                    <a:pt x="1455576" y="342551"/>
                  </a:lnTo>
                  <a:lnTo>
                    <a:pt x="1784030" y="346699"/>
                  </a:lnTo>
                  <a:lnTo>
                    <a:pt x="1784030" y="409280"/>
                  </a:lnTo>
                  <a:lnTo>
                    <a:pt x="1784030" y="409280"/>
                  </a:lnTo>
                  <a:lnTo>
                    <a:pt x="1784030" y="503152"/>
                  </a:lnTo>
                  <a:lnTo>
                    <a:pt x="1784030" y="722186"/>
                  </a:lnTo>
                  <a:lnTo>
                    <a:pt x="743346" y="722186"/>
                  </a:lnTo>
                  <a:lnTo>
                    <a:pt x="297338" y="722186"/>
                  </a:lnTo>
                  <a:lnTo>
                    <a:pt x="297338" y="722186"/>
                  </a:lnTo>
                  <a:lnTo>
                    <a:pt x="0" y="722186"/>
                  </a:lnTo>
                  <a:lnTo>
                    <a:pt x="0" y="503152"/>
                  </a:lnTo>
                  <a:lnTo>
                    <a:pt x="0" y="409280"/>
                  </a:lnTo>
                  <a:lnTo>
                    <a:pt x="0" y="409280"/>
                  </a:lnTo>
                  <a:lnTo>
                    <a:pt x="0" y="346699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93129" y="3464939"/>
              <a:ext cx="8242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22 + </a:t>
              </a:r>
              <a:r>
                <a:rPr lang="en-US" dirty="0" smtClean="0">
                  <a:latin typeface="Book Antiqua" panose="02040602050305030304" pitchFamily="18" charset="0"/>
                </a:rPr>
                <a:t>Y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65" name="Rounded Rectangular Callout 64"/>
          <p:cNvSpPr/>
          <p:nvPr/>
        </p:nvSpPr>
        <p:spPr>
          <a:xfrm>
            <a:off x="3029444" y="2215161"/>
            <a:ext cx="2983510" cy="537332"/>
          </a:xfrm>
          <a:prstGeom prst="wedgeRoundRectCallout">
            <a:avLst>
              <a:gd name="adj1" fmla="val -64137"/>
              <a:gd name="adj2" fmla="val 49389"/>
              <a:gd name="adj3" fmla="val 16667"/>
            </a:avLst>
          </a:prstGeom>
          <a:solidFill>
            <a:srgbClr val="00B0F0">
              <a:alpha val="67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Reductional</a:t>
            </a:r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Division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3111627" y="3270845"/>
            <a:ext cx="2286000" cy="537332"/>
          </a:xfrm>
          <a:prstGeom prst="wedgeRoundRectCallout">
            <a:avLst>
              <a:gd name="adj1" fmla="val -64137"/>
              <a:gd name="adj2" fmla="val 49389"/>
              <a:gd name="adj3" fmla="val 16667"/>
            </a:avLst>
          </a:prstGeom>
          <a:solidFill>
            <a:srgbClr val="00B0F0">
              <a:alpha val="67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Mitotic Division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9" grpId="0" animBg="1"/>
      <p:bldP spid="2" grpId="0" animBg="1"/>
      <p:bldP spid="6" grpId="0" animBg="1"/>
      <p:bldP spid="21" grpId="0" animBg="1"/>
      <p:bldP spid="22" grpId="0" animBg="1"/>
      <p:bldP spid="13" grpId="0" animBg="1"/>
      <p:bldP spid="13" grpId="1" animBg="1"/>
      <p:bldP spid="53" grpId="0" animBg="1"/>
      <p:bldP spid="53" grpId="1" animBg="1"/>
      <p:bldP spid="16" grpId="0"/>
      <p:bldP spid="16" grpId="1"/>
      <p:bldP spid="54" grpId="0"/>
      <p:bldP spid="54" grpId="1"/>
      <p:bldP spid="65" grpId="0" animBg="1"/>
      <p:bldP spid="65" grpId="1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hevron 26"/>
          <p:cNvSpPr/>
          <p:nvPr/>
        </p:nvSpPr>
        <p:spPr>
          <a:xfrm rot="16200000">
            <a:off x="6649586" y="3437885"/>
            <a:ext cx="422563" cy="56243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rot="16200000">
            <a:off x="7708411" y="3469578"/>
            <a:ext cx="422563" cy="562431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2120">
            <a:off x="6794316" y="3971707"/>
            <a:ext cx="550540" cy="56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1546" flipH="1">
            <a:off x="6031434" y="3953071"/>
            <a:ext cx="550540" cy="56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68" y="2483827"/>
            <a:ext cx="687201" cy="708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hevron 8"/>
          <p:cNvSpPr/>
          <p:nvPr/>
        </p:nvSpPr>
        <p:spPr>
          <a:xfrm rot="16200000">
            <a:off x="7084265" y="1693183"/>
            <a:ext cx="511301" cy="10960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064" y="267462"/>
            <a:ext cx="2154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Sex Determination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8" y="767250"/>
            <a:ext cx="900835" cy="929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926746" y="1755648"/>
            <a:ext cx="857927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65000">
                <a:srgbClr val="95B921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Female</a:t>
            </a:r>
            <a:endParaRPr lang="en-US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5754">
            <a:off x="7465325" y="2483827"/>
            <a:ext cx="687200" cy="708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6306705" y="3219754"/>
            <a:ext cx="89636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22 + X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516" y="3219754"/>
            <a:ext cx="89776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22 + X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5754">
            <a:off x="7462377" y="3971708"/>
            <a:ext cx="550539" cy="567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7456">
            <a:off x="8173295" y="3971709"/>
            <a:ext cx="550539" cy="567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ular Callout 12"/>
          <p:cNvSpPr/>
          <p:nvPr/>
        </p:nvSpPr>
        <p:spPr>
          <a:xfrm>
            <a:off x="4506377" y="745741"/>
            <a:ext cx="2217169" cy="418447"/>
          </a:xfrm>
          <a:prstGeom prst="wedgeRoundRectCallout">
            <a:avLst>
              <a:gd name="adj1" fmla="val 71044"/>
              <a:gd name="adj2" fmla="val 58494"/>
              <a:gd name="adj3" fmla="val 16667"/>
            </a:avLst>
          </a:prstGeom>
          <a:gradFill flip="none" rotWithShape="1">
            <a:gsLst>
              <a:gs pos="48000">
                <a:srgbClr val="FFD400"/>
              </a:gs>
              <a:gs pos="100000">
                <a:srgbClr val="FFC000"/>
              </a:gs>
              <a:gs pos="0">
                <a:srgbClr val="FFFF00"/>
              </a:gs>
            </a:gsLst>
            <a:lin ang="1350000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46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Chromosomes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>
          <a:xfrm flipH="1">
            <a:off x="3048000" y="1069252"/>
            <a:ext cx="3222855" cy="918868"/>
          </a:xfrm>
          <a:custGeom>
            <a:avLst/>
            <a:gdLst>
              <a:gd name="connsiteX0" fmla="*/ 0 w 3040269"/>
              <a:gd name="connsiteY0" fmla="*/ 121973 h 731825"/>
              <a:gd name="connsiteX1" fmla="*/ 121973 w 3040269"/>
              <a:gd name="connsiteY1" fmla="*/ 0 h 731825"/>
              <a:gd name="connsiteX2" fmla="*/ 506712 w 3040269"/>
              <a:gd name="connsiteY2" fmla="*/ 0 h 731825"/>
              <a:gd name="connsiteX3" fmla="*/ 506712 w 3040269"/>
              <a:gd name="connsiteY3" fmla="*/ 0 h 731825"/>
              <a:gd name="connsiteX4" fmla="*/ 1266779 w 3040269"/>
              <a:gd name="connsiteY4" fmla="*/ 0 h 731825"/>
              <a:gd name="connsiteX5" fmla="*/ 2918296 w 3040269"/>
              <a:gd name="connsiteY5" fmla="*/ 0 h 731825"/>
              <a:gd name="connsiteX6" fmla="*/ 3040269 w 3040269"/>
              <a:gd name="connsiteY6" fmla="*/ 121973 h 731825"/>
              <a:gd name="connsiteX7" fmla="*/ 3040269 w 3040269"/>
              <a:gd name="connsiteY7" fmla="*/ 121971 h 731825"/>
              <a:gd name="connsiteX8" fmla="*/ 3040269 w 3040269"/>
              <a:gd name="connsiteY8" fmla="*/ 121971 h 731825"/>
              <a:gd name="connsiteX9" fmla="*/ 3040269 w 3040269"/>
              <a:gd name="connsiteY9" fmla="*/ 304927 h 731825"/>
              <a:gd name="connsiteX10" fmla="*/ 3040269 w 3040269"/>
              <a:gd name="connsiteY10" fmla="*/ 609852 h 731825"/>
              <a:gd name="connsiteX11" fmla="*/ 2918296 w 3040269"/>
              <a:gd name="connsiteY11" fmla="*/ 731825 h 731825"/>
              <a:gd name="connsiteX12" fmla="*/ 1266779 w 3040269"/>
              <a:gd name="connsiteY12" fmla="*/ 731825 h 731825"/>
              <a:gd name="connsiteX13" fmla="*/ 506712 w 3040269"/>
              <a:gd name="connsiteY13" fmla="*/ 731825 h 731825"/>
              <a:gd name="connsiteX14" fmla="*/ 506712 w 3040269"/>
              <a:gd name="connsiteY14" fmla="*/ 731825 h 731825"/>
              <a:gd name="connsiteX15" fmla="*/ 121973 w 3040269"/>
              <a:gd name="connsiteY15" fmla="*/ 731825 h 731825"/>
              <a:gd name="connsiteX16" fmla="*/ 0 w 3040269"/>
              <a:gd name="connsiteY16" fmla="*/ 609852 h 731825"/>
              <a:gd name="connsiteX17" fmla="*/ 0 w 3040269"/>
              <a:gd name="connsiteY17" fmla="*/ 304927 h 731825"/>
              <a:gd name="connsiteX18" fmla="*/ -301777 w 3040269"/>
              <a:gd name="connsiteY18" fmla="*/ 87277 h 731825"/>
              <a:gd name="connsiteX19" fmla="*/ 0 w 3040269"/>
              <a:gd name="connsiteY19" fmla="*/ 121971 h 731825"/>
              <a:gd name="connsiteX20" fmla="*/ 0 w 3040269"/>
              <a:gd name="connsiteY20" fmla="*/ 121973 h 731825"/>
              <a:gd name="connsiteX0" fmla="*/ 228625 w 3268894"/>
              <a:gd name="connsiteY0" fmla="*/ 309016 h 918868"/>
              <a:gd name="connsiteX1" fmla="*/ 350598 w 3268894"/>
              <a:gd name="connsiteY1" fmla="*/ 187043 h 918868"/>
              <a:gd name="connsiteX2" fmla="*/ 735337 w 3268894"/>
              <a:gd name="connsiteY2" fmla="*/ 187043 h 918868"/>
              <a:gd name="connsiteX3" fmla="*/ 735337 w 3268894"/>
              <a:gd name="connsiteY3" fmla="*/ 187043 h 918868"/>
              <a:gd name="connsiteX4" fmla="*/ 1495404 w 3268894"/>
              <a:gd name="connsiteY4" fmla="*/ 187043 h 918868"/>
              <a:gd name="connsiteX5" fmla="*/ 3146921 w 3268894"/>
              <a:gd name="connsiteY5" fmla="*/ 187043 h 918868"/>
              <a:gd name="connsiteX6" fmla="*/ 3268894 w 3268894"/>
              <a:gd name="connsiteY6" fmla="*/ 309016 h 918868"/>
              <a:gd name="connsiteX7" fmla="*/ 3268894 w 3268894"/>
              <a:gd name="connsiteY7" fmla="*/ 309014 h 918868"/>
              <a:gd name="connsiteX8" fmla="*/ 3268894 w 3268894"/>
              <a:gd name="connsiteY8" fmla="*/ 309014 h 918868"/>
              <a:gd name="connsiteX9" fmla="*/ 3268894 w 3268894"/>
              <a:gd name="connsiteY9" fmla="*/ 491970 h 918868"/>
              <a:gd name="connsiteX10" fmla="*/ 3268894 w 3268894"/>
              <a:gd name="connsiteY10" fmla="*/ 796895 h 918868"/>
              <a:gd name="connsiteX11" fmla="*/ 3146921 w 3268894"/>
              <a:gd name="connsiteY11" fmla="*/ 918868 h 918868"/>
              <a:gd name="connsiteX12" fmla="*/ 1495404 w 3268894"/>
              <a:gd name="connsiteY12" fmla="*/ 918868 h 918868"/>
              <a:gd name="connsiteX13" fmla="*/ 735337 w 3268894"/>
              <a:gd name="connsiteY13" fmla="*/ 918868 h 918868"/>
              <a:gd name="connsiteX14" fmla="*/ 735337 w 3268894"/>
              <a:gd name="connsiteY14" fmla="*/ 918868 h 918868"/>
              <a:gd name="connsiteX15" fmla="*/ 350598 w 3268894"/>
              <a:gd name="connsiteY15" fmla="*/ 918868 h 918868"/>
              <a:gd name="connsiteX16" fmla="*/ 228625 w 3268894"/>
              <a:gd name="connsiteY16" fmla="*/ 796895 h 918868"/>
              <a:gd name="connsiteX17" fmla="*/ 228625 w 3268894"/>
              <a:gd name="connsiteY17" fmla="*/ 491970 h 918868"/>
              <a:gd name="connsiteX18" fmla="*/ 0 w 3268894"/>
              <a:gd name="connsiteY18" fmla="*/ 0 h 918868"/>
              <a:gd name="connsiteX19" fmla="*/ 228625 w 3268894"/>
              <a:gd name="connsiteY19" fmla="*/ 309014 h 918868"/>
              <a:gd name="connsiteX20" fmla="*/ 228625 w 3268894"/>
              <a:gd name="connsiteY20" fmla="*/ 309016 h 91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68894" h="918868">
                <a:moveTo>
                  <a:pt x="228625" y="309016"/>
                </a:moveTo>
                <a:cubicBezTo>
                  <a:pt x="228625" y="241652"/>
                  <a:pt x="283234" y="187043"/>
                  <a:pt x="350598" y="187043"/>
                </a:cubicBezTo>
                <a:lnTo>
                  <a:pt x="735337" y="187043"/>
                </a:lnTo>
                <a:lnTo>
                  <a:pt x="735337" y="187043"/>
                </a:lnTo>
                <a:lnTo>
                  <a:pt x="1495404" y="187043"/>
                </a:lnTo>
                <a:lnTo>
                  <a:pt x="3146921" y="187043"/>
                </a:lnTo>
                <a:cubicBezTo>
                  <a:pt x="3214285" y="187043"/>
                  <a:pt x="3268894" y="241652"/>
                  <a:pt x="3268894" y="309016"/>
                </a:cubicBezTo>
                <a:lnTo>
                  <a:pt x="3268894" y="309014"/>
                </a:lnTo>
                <a:lnTo>
                  <a:pt x="3268894" y="309014"/>
                </a:lnTo>
                <a:lnTo>
                  <a:pt x="3268894" y="491970"/>
                </a:lnTo>
                <a:lnTo>
                  <a:pt x="3268894" y="796895"/>
                </a:lnTo>
                <a:cubicBezTo>
                  <a:pt x="3268894" y="864259"/>
                  <a:pt x="3214285" y="918868"/>
                  <a:pt x="3146921" y="918868"/>
                </a:cubicBezTo>
                <a:lnTo>
                  <a:pt x="1495404" y="918868"/>
                </a:lnTo>
                <a:lnTo>
                  <a:pt x="735337" y="918868"/>
                </a:lnTo>
                <a:lnTo>
                  <a:pt x="735337" y="918868"/>
                </a:lnTo>
                <a:lnTo>
                  <a:pt x="350598" y="918868"/>
                </a:lnTo>
                <a:cubicBezTo>
                  <a:pt x="283234" y="918868"/>
                  <a:pt x="228625" y="864259"/>
                  <a:pt x="228625" y="796895"/>
                </a:cubicBezTo>
                <a:lnTo>
                  <a:pt x="228625" y="491970"/>
                </a:lnTo>
                <a:lnTo>
                  <a:pt x="0" y="0"/>
                </a:lnTo>
                <a:lnTo>
                  <a:pt x="228625" y="309014"/>
                </a:lnTo>
                <a:lnTo>
                  <a:pt x="228625" y="309016"/>
                </a:lnTo>
                <a:close/>
              </a:path>
            </a:pathLst>
          </a:custGeom>
          <a:gradFill flip="none" rotWithShape="1">
            <a:gsLst>
              <a:gs pos="48000">
                <a:srgbClr val="FFD400"/>
              </a:gs>
              <a:gs pos="100000">
                <a:srgbClr val="FFC000"/>
              </a:gs>
              <a:gs pos="0">
                <a:srgbClr val="FFFF00"/>
              </a:gs>
            </a:gsLst>
            <a:lin ang="1350000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8376" y="1263402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22 pairs </a:t>
            </a:r>
            <a:r>
              <a:rPr lang="en-US" dirty="0" smtClean="0">
                <a:latin typeface="Bookman Old Style" panose="02050604050505020204" pitchFamily="18" charset="0"/>
              </a:rPr>
              <a:t>- </a:t>
            </a:r>
            <a:r>
              <a:rPr lang="en-US" dirty="0">
                <a:latin typeface="Bookman Old Style" panose="02050604050505020204" pitchFamily="18" charset="0"/>
              </a:rPr>
              <a:t>Autosomes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71800" y="1621311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1 </a:t>
            </a:r>
            <a:r>
              <a:rPr lang="en-US" b="1" i="1" dirty="0" smtClean="0">
                <a:latin typeface="Bookman Old Style" panose="02050604050505020204" pitchFamily="18" charset="0"/>
              </a:rPr>
              <a:t>pair </a:t>
            </a:r>
            <a:r>
              <a:rPr lang="en-US" dirty="0" smtClean="0">
                <a:latin typeface="Bookman Old Style" panose="02050604050505020204" pitchFamily="18" charset="0"/>
              </a:rPr>
              <a:t>- </a:t>
            </a:r>
            <a:r>
              <a:rPr lang="en-US" dirty="0">
                <a:latin typeface="Bookman Old Style" panose="02050604050505020204" pitchFamily="18" charset="0"/>
              </a:rPr>
              <a:t>Sex </a:t>
            </a:r>
            <a:r>
              <a:rPr lang="en-US" dirty="0" smtClean="0">
                <a:latin typeface="Bookman Old Style" panose="02050604050505020204" pitchFamily="18" charset="0"/>
              </a:rPr>
              <a:t>Chromosome 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306704" y="4629092"/>
            <a:ext cx="1983477" cy="369332"/>
            <a:chOff x="4506599" y="3464939"/>
            <a:chExt cx="1983477" cy="369332"/>
          </a:xfrm>
        </p:grpSpPr>
        <p:sp>
          <p:nvSpPr>
            <p:cNvPr id="60" name="Rectangular Callout 38"/>
            <p:cNvSpPr/>
            <p:nvPr/>
          </p:nvSpPr>
          <p:spPr>
            <a:xfrm>
              <a:off x="4506599" y="3464939"/>
              <a:ext cx="1983477" cy="35535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86205" y="3464939"/>
              <a:ext cx="8242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22 + X</a:t>
              </a:r>
            </a:p>
          </p:txBody>
        </p:sp>
      </p:grpSp>
      <p:sp>
        <p:nvSpPr>
          <p:cNvPr id="65" name="Rounded Rectangular Callout 64"/>
          <p:cNvSpPr/>
          <p:nvPr/>
        </p:nvSpPr>
        <p:spPr>
          <a:xfrm>
            <a:off x="3533758" y="2215161"/>
            <a:ext cx="2983510" cy="537332"/>
          </a:xfrm>
          <a:prstGeom prst="wedgeRoundRectCallout">
            <a:avLst>
              <a:gd name="adj1" fmla="val 62288"/>
              <a:gd name="adj2" fmla="val -42788"/>
              <a:gd name="adj3" fmla="val 16667"/>
            </a:avLst>
          </a:prstGeom>
          <a:solidFill>
            <a:srgbClr val="00B0F0">
              <a:alpha val="67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Reductional</a:t>
            </a:r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Division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3810000" y="3562112"/>
            <a:ext cx="2286000" cy="488484"/>
          </a:xfrm>
          <a:prstGeom prst="wedgeRoundRectCallout">
            <a:avLst>
              <a:gd name="adj1" fmla="val 73641"/>
              <a:gd name="adj2" fmla="val -7572"/>
              <a:gd name="adj3" fmla="val 16667"/>
            </a:avLst>
          </a:prstGeom>
          <a:solidFill>
            <a:srgbClr val="00B0F0">
              <a:alpha val="67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Mitotic Division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2435" y="753285"/>
            <a:ext cx="3056524" cy="4277185"/>
            <a:chOff x="512435" y="753285"/>
            <a:chExt cx="3056524" cy="4277185"/>
          </a:xfrm>
        </p:grpSpPr>
        <p:sp>
          <p:nvSpPr>
            <p:cNvPr id="32" name="Chevron 31"/>
            <p:cNvSpPr/>
            <p:nvPr/>
          </p:nvSpPr>
          <p:spPr>
            <a:xfrm rot="16200000">
              <a:off x="1312649" y="3437885"/>
              <a:ext cx="422563" cy="562431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 rot="16200000">
              <a:off x="2371474" y="3469578"/>
              <a:ext cx="422563" cy="562431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2120">
              <a:off x="1275317" y="3880778"/>
              <a:ext cx="914665" cy="914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281546" flipH="1">
              <a:off x="512435" y="3862142"/>
              <a:ext cx="914665" cy="914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31" y="2483827"/>
              <a:ext cx="687201" cy="7089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Chevron 36"/>
            <p:cNvSpPr/>
            <p:nvPr/>
          </p:nvSpPr>
          <p:spPr>
            <a:xfrm rot="16200000">
              <a:off x="1747328" y="1693183"/>
              <a:ext cx="511301" cy="1096019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561" y="753285"/>
              <a:ext cx="900835" cy="9572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/>
            <p:cNvSpPr txBox="1"/>
            <p:nvPr/>
          </p:nvSpPr>
          <p:spPr>
            <a:xfrm>
              <a:off x="1670996" y="1755648"/>
              <a:ext cx="663964" cy="338554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65000">
                  <a:srgbClr val="95B921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Male</a:t>
              </a:r>
              <a:endParaRPr lang="en-US" sz="16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25754">
              <a:off x="2128388" y="2483827"/>
              <a:ext cx="687200" cy="7089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Rectangle 42"/>
            <p:cNvSpPr/>
            <p:nvPr/>
          </p:nvSpPr>
          <p:spPr>
            <a:xfrm>
              <a:off x="969768" y="3219754"/>
              <a:ext cx="896364" cy="3693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22 + X</a:t>
              </a:r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4579" y="3219754"/>
              <a:ext cx="897764" cy="3693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22 + Y</a:t>
              </a:r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25754">
              <a:off x="1943378" y="3880780"/>
              <a:ext cx="914663" cy="9146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7456">
              <a:off x="2654296" y="3880781"/>
              <a:ext cx="914663" cy="9146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7" name="Group 46"/>
            <p:cNvGrpSpPr/>
            <p:nvPr/>
          </p:nvGrpSpPr>
          <p:grpSpPr>
            <a:xfrm>
              <a:off x="615892" y="4287428"/>
              <a:ext cx="1112255" cy="710996"/>
              <a:chOff x="4152724" y="3123275"/>
              <a:chExt cx="1112255" cy="710996"/>
            </a:xfrm>
          </p:grpSpPr>
          <p:sp>
            <p:nvSpPr>
              <p:cNvPr id="51" name="Rectangular Callout 38"/>
              <p:cNvSpPr/>
              <p:nvPr/>
            </p:nvSpPr>
            <p:spPr>
              <a:xfrm>
                <a:off x="4152724" y="3123275"/>
                <a:ext cx="1112255" cy="697016"/>
              </a:xfrm>
              <a:custGeom>
                <a:avLst/>
                <a:gdLst>
                  <a:gd name="connsiteX0" fmla="*/ 0 w 1784030"/>
                  <a:gd name="connsiteY0" fmla="*/ 0 h 375487"/>
                  <a:gd name="connsiteX1" fmla="*/ 297338 w 1784030"/>
                  <a:gd name="connsiteY1" fmla="*/ 0 h 375487"/>
                  <a:gd name="connsiteX2" fmla="*/ 464187 w 1784030"/>
                  <a:gd name="connsiteY2" fmla="*/ -302639 h 375487"/>
                  <a:gd name="connsiteX3" fmla="*/ 743346 w 1784030"/>
                  <a:gd name="connsiteY3" fmla="*/ 0 h 375487"/>
                  <a:gd name="connsiteX4" fmla="*/ 1784030 w 1784030"/>
                  <a:gd name="connsiteY4" fmla="*/ 0 h 375487"/>
                  <a:gd name="connsiteX5" fmla="*/ 1784030 w 1784030"/>
                  <a:gd name="connsiteY5" fmla="*/ 62581 h 375487"/>
                  <a:gd name="connsiteX6" fmla="*/ 1784030 w 1784030"/>
                  <a:gd name="connsiteY6" fmla="*/ 62581 h 375487"/>
                  <a:gd name="connsiteX7" fmla="*/ 1784030 w 1784030"/>
                  <a:gd name="connsiteY7" fmla="*/ 156453 h 375487"/>
                  <a:gd name="connsiteX8" fmla="*/ 1784030 w 1784030"/>
                  <a:gd name="connsiteY8" fmla="*/ 375487 h 375487"/>
                  <a:gd name="connsiteX9" fmla="*/ 743346 w 1784030"/>
                  <a:gd name="connsiteY9" fmla="*/ 375487 h 375487"/>
                  <a:gd name="connsiteX10" fmla="*/ 297338 w 1784030"/>
                  <a:gd name="connsiteY10" fmla="*/ 375487 h 375487"/>
                  <a:gd name="connsiteX11" fmla="*/ 297338 w 1784030"/>
                  <a:gd name="connsiteY11" fmla="*/ 375487 h 375487"/>
                  <a:gd name="connsiteX12" fmla="*/ 0 w 1784030"/>
                  <a:gd name="connsiteY12" fmla="*/ 375487 h 375487"/>
                  <a:gd name="connsiteX13" fmla="*/ 0 w 1784030"/>
                  <a:gd name="connsiteY13" fmla="*/ 156453 h 375487"/>
                  <a:gd name="connsiteX14" fmla="*/ 0 w 1784030"/>
                  <a:gd name="connsiteY14" fmla="*/ 62581 h 375487"/>
                  <a:gd name="connsiteX15" fmla="*/ 0 w 1784030"/>
                  <a:gd name="connsiteY15" fmla="*/ 62581 h 375487"/>
                  <a:gd name="connsiteX16" fmla="*/ 0 w 1784030"/>
                  <a:gd name="connsiteY16" fmla="*/ 0 h 375487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743346 w 1784030"/>
                  <a:gd name="connsiteY3" fmla="*/ 302639 h 678126"/>
                  <a:gd name="connsiteX4" fmla="*/ 1784030 w 1784030"/>
                  <a:gd name="connsiteY4" fmla="*/ 302639 h 678126"/>
                  <a:gd name="connsiteX5" fmla="*/ 1784030 w 1784030"/>
                  <a:gd name="connsiteY5" fmla="*/ 365220 h 678126"/>
                  <a:gd name="connsiteX6" fmla="*/ 1784030 w 1784030"/>
                  <a:gd name="connsiteY6" fmla="*/ 365220 h 678126"/>
                  <a:gd name="connsiteX7" fmla="*/ 1784030 w 1784030"/>
                  <a:gd name="connsiteY7" fmla="*/ 459092 h 678126"/>
                  <a:gd name="connsiteX8" fmla="*/ 1784030 w 1784030"/>
                  <a:gd name="connsiteY8" fmla="*/ 678126 h 678126"/>
                  <a:gd name="connsiteX9" fmla="*/ 743346 w 1784030"/>
                  <a:gd name="connsiteY9" fmla="*/ 678126 h 678126"/>
                  <a:gd name="connsiteX10" fmla="*/ 297338 w 1784030"/>
                  <a:gd name="connsiteY10" fmla="*/ 678126 h 678126"/>
                  <a:gd name="connsiteX11" fmla="*/ 297338 w 1784030"/>
                  <a:gd name="connsiteY11" fmla="*/ 678126 h 678126"/>
                  <a:gd name="connsiteX12" fmla="*/ 0 w 1784030"/>
                  <a:gd name="connsiteY12" fmla="*/ 678126 h 678126"/>
                  <a:gd name="connsiteX13" fmla="*/ 0 w 1784030"/>
                  <a:gd name="connsiteY13" fmla="*/ 459092 h 678126"/>
                  <a:gd name="connsiteX14" fmla="*/ 0 w 1784030"/>
                  <a:gd name="connsiteY14" fmla="*/ 365220 h 678126"/>
                  <a:gd name="connsiteX15" fmla="*/ 0 w 1784030"/>
                  <a:gd name="connsiteY15" fmla="*/ 365220 h 678126"/>
                  <a:gd name="connsiteX16" fmla="*/ 0 w 1784030"/>
                  <a:gd name="connsiteY16" fmla="*/ 302639 h 678126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451246 w 1784030"/>
                  <a:gd name="connsiteY3" fmla="*/ 297166 h 678126"/>
                  <a:gd name="connsiteX4" fmla="*/ 1784030 w 1784030"/>
                  <a:gd name="connsiteY4" fmla="*/ 302639 h 678126"/>
                  <a:gd name="connsiteX5" fmla="*/ 1784030 w 1784030"/>
                  <a:gd name="connsiteY5" fmla="*/ 365220 h 678126"/>
                  <a:gd name="connsiteX6" fmla="*/ 1784030 w 1784030"/>
                  <a:gd name="connsiteY6" fmla="*/ 365220 h 678126"/>
                  <a:gd name="connsiteX7" fmla="*/ 1784030 w 1784030"/>
                  <a:gd name="connsiteY7" fmla="*/ 459092 h 678126"/>
                  <a:gd name="connsiteX8" fmla="*/ 1784030 w 1784030"/>
                  <a:gd name="connsiteY8" fmla="*/ 678126 h 678126"/>
                  <a:gd name="connsiteX9" fmla="*/ 743346 w 1784030"/>
                  <a:gd name="connsiteY9" fmla="*/ 678126 h 678126"/>
                  <a:gd name="connsiteX10" fmla="*/ 297338 w 1784030"/>
                  <a:gd name="connsiteY10" fmla="*/ 678126 h 678126"/>
                  <a:gd name="connsiteX11" fmla="*/ 297338 w 1784030"/>
                  <a:gd name="connsiteY11" fmla="*/ 678126 h 678126"/>
                  <a:gd name="connsiteX12" fmla="*/ 0 w 1784030"/>
                  <a:gd name="connsiteY12" fmla="*/ 678126 h 678126"/>
                  <a:gd name="connsiteX13" fmla="*/ 0 w 1784030"/>
                  <a:gd name="connsiteY13" fmla="*/ 459092 h 678126"/>
                  <a:gd name="connsiteX14" fmla="*/ 0 w 1784030"/>
                  <a:gd name="connsiteY14" fmla="*/ 365220 h 678126"/>
                  <a:gd name="connsiteX15" fmla="*/ 0 w 1784030"/>
                  <a:gd name="connsiteY15" fmla="*/ 365220 h 678126"/>
                  <a:gd name="connsiteX16" fmla="*/ 0 w 1784030"/>
                  <a:gd name="connsiteY16" fmla="*/ 302639 h 678126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451246 w 1784030"/>
                  <a:gd name="connsiteY3" fmla="*/ 297166 h 678126"/>
                  <a:gd name="connsiteX4" fmla="*/ 1328576 w 1784030"/>
                  <a:gd name="connsiteY4" fmla="*/ 298490 h 678126"/>
                  <a:gd name="connsiteX5" fmla="*/ 1784030 w 1784030"/>
                  <a:gd name="connsiteY5" fmla="*/ 302639 h 678126"/>
                  <a:gd name="connsiteX6" fmla="*/ 1784030 w 1784030"/>
                  <a:gd name="connsiteY6" fmla="*/ 365220 h 678126"/>
                  <a:gd name="connsiteX7" fmla="*/ 1784030 w 1784030"/>
                  <a:gd name="connsiteY7" fmla="*/ 365220 h 678126"/>
                  <a:gd name="connsiteX8" fmla="*/ 1784030 w 1784030"/>
                  <a:gd name="connsiteY8" fmla="*/ 459092 h 678126"/>
                  <a:gd name="connsiteX9" fmla="*/ 1784030 w 1784030"/>
                  <a:gd name="connsiteY9" fmla="*/ 678126 h 678126"/>
                  <a:gd name="connsiteX10" fmla="*/ 743346 w 1784030"/>
                  <a:gd name="connsiteY10" fmla="*/ 678126 h 678126"/>
                  <a:gd name="connsiteX11" fmla="*/ 297338 w 1784030"/>
                  <a:gd name="connsiteY11" fmla="*/ 678126 h 678126"/>
                  <a:gd name="connsiteX12" fmla="*/ 297338 w 1784030"/>
                  <a:gd name="connsiteY12" fmla="*/ 678126 h 678126"/>
                  <a:gd name="connsiteX13" fmla="*/ 0 w 1784030"/>
                  <a:gd name="connsiteY13" fmla="*/ 678126 h 678126"/>
                  <a:gd name="connsiteX14" fmla="*/ 0 w 1784030"/>
                  <a:gd name="connsiteY14" fmla="*/ 459092 h 678126"/>
                  <a:gd name="connsiteX15" fmla="*/ 0 w 1784030"/>
                  <a:gd name="connsiteY15" fmla="*/ 365220 h 678126"/>
                  <a:gd name="connsiteX16" fmla="*/ 0 w 1784030"/>
                  <a:gd name="connsiteY16" fmla="*/ 365220 h 678126"/>
                  <a:gd name="connsiteX17" fmla="*/ 0 w 1784030"/>
                  <a:gd name="connsiteY17" fmla="*/ 302639 h 678126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252376 w 1784030"/>
                  <a:gd name="connsiteY4" fmla="*/ 0 h 691560"/>
                  <a:gd name="connsiteX5" fmla="*/ 1784030 w 1784030"/>
                  <a:gd name="connsiteY5" fmla="*/ 316073 h 691560"/>
                  <a:gd name="connsiteX6" fmla="*/ 1784030 w 1784030"/>
                  <a:gd name="connsiteY6" fmla="*/ 378654 h 691560"/>
                  <a:gd name="connsiteX7" fmla="*/ 1784030 w 1784030"/>
                  <a:gd name="connsiteY7" fmla="*/ 378654 h 691560"/>
                  <a:gd name="connsiteX8" fmla="*/ 1784030 w 1784030"/>
                  <a:gd name="connsiteY8" fmla="*/ 472526 h 691560"/>
                  <a:gd name="connsiteX9" fmla="*/ 1784030 w 1784030"/>
                  <a:gd name="connsiteY9" fmla="*/ 691560 h 691560"/>
                  <a:gd name="connsiteX10" fmla="*/ 743346 w 1784030"/>
                  <a:gd name="connsiteY10" fmla="*/ 691560 h 691560"/>
                  <a:gd name="connsiteX11" fmla="*/ 297338 w 1784030"/>
                  <a:gd name="connsiteY11" fmla="*/ 691560 h 691560"/>
                  <a:gd name="connsiteX12" fmla="*/ 297338 w 1784030"/>
                  <a:gd name="connsiteY12" fmla="*/ 691560 h 691560"/>
                  <a:gd name="connsiteX13" fmla="*/ 0 w 1784030"/>
                  <a:gd name="connsiteY13" fmla="*/ 691560 h 691560"/>
                  <a:gd name="connsiteX14" fmla="*/ 0 w 1784030"/>
                  <a:gd name="connsiteY14" fmla="*/ 472526 h 691560"/>
                  <a:gd name="connsiteX15" fmla="*/ 0 w 1784030"/>
                  <a:gd name="connsiteY15" fmla="*/ 378654 h 691560"/>
                  <a:gd name="connsiteX16" fmla="*/ 0 w 1784030"/>
                  <a:gd name="connsiteY16" fmla="*/ 378654 h 691560"/>
                  <a:gd name="connsiteX17" fmla="*/ 0 w 1784030"/>
                  <a:gd name="connsiteY17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33276 w 1784030"/>
                  <a:gd name="connsiteY4" fmla="*/ 158699 h 691560"/>
                  <a:gd name="connsiteX5" fmla="*/ 1252376 w 1784030"/>
                  <a:gd name="connsiteY5" fmla="*/ 0 h 691560"/>
                  <a:gd name="connsiteX6" fmla="*/ 1784030 w 1784030"/>
                  <a:gd name="connsiteY6" fmla="*/ 316073 h 691560"/>
                  <a:gd name="connsiteX7" fmla="*/ 1784030 w 1784030"/>
                  <a:gd name="connsiteY7" fmla="*/ 378654 h 691560"/>
                  <a:gd name="connsiteX8" fmla="*/ 1784030 w 1784030"/>
                  <a:gd name="connsiteY8" fmla="*/ 378654 h 691560"/>
                  <a:gd name="connsiteX9" fmla="*/ 1784030 w 1784030"/>
                  <a:gd name="connsiteY9" fmla="*/ 472526 h 691560"/>
                  <a:gd name="connsiteX10" fmla="*/ 1784030 w 1784030"/>
                  <a:gd name="connsiteY10" fmla="*/ 691560 h 691560"/>
                  <a:gd name="connsiteX11" fmla="*/ 743346 w 1784030"/>
                  <a:gd name="connsiteY11" fmla="*/ 691560 h 691560"/>
                  <a:gd name="connsiteX12" fmla="*/ 297338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0 w 1784030"/>
                  <a:gd name="connsiteY14" fmla="*/ 691560 h 691560"/>
                  <a:gd name="connsiteX15" fmla="*/ 0 w 1784030"/>
                  <a:gd name="connsiteY15" fmla="*/ 472526 h 691560"/>
                  <a:gd name="connsiteX16" fmla="*/ 0 w 1784030"/>
                  <a:gd name="connsiteY16" fmla="*/ 378654 h 691560"/>
                  <a:gd name="connsiteX17" fmla="*/ 0 w 1784030"/>
                  <a:gd name="connsiteY17" fmla="*/ 378654 h 691560"/>
                  <a:gd name="connsiteX18" fmla="*/ 0 w 1784030"/>
                  <a:gd name="connsiteY18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366676 w 1784030"/>
                  <a:gd name="connsiteY4" fmla="*/ 311925 h 691560"/>
                  <a:gd name="connsiteX5" fmla="*/ 1252376 w 1784030"/>
                  <a:gd name="connsiteY5" fmla="*/ 0 h 691560"/>
                  <a:gd name="connsiteX6" fmla="*/ 1784030 w 1784030"/>
                  <a:gd name="connsiteY6" fmla="*/ 316073 h 691560"/>
                  <a:gd name="connsiteX7" fmla="*/ 1784030 w 1784030"/>
                  <a:gd name="connsiteY7" fmla="*/ 378654 h 691560"/>
                  <a:gd name="connsiteX8" fmla="*/ 1784030 w 1784030"/>
                  <a:gd name="connsiteY8" fmla="*/ 378654 h 691560"/>
                  <a:gd name="connsiteX9" fmla="*/ 1784030 w 1784030"/>
                  <a:gd name="connsiteY9" fmla="*/ 472526 h 691560"/>
                  <a:gd name="connsiteX10" fmla="*/ 1784030 w 1784030"/>
                  <a:gd name="connsiteY10" fmla="*/ 691560 h 691560"/>
                  <a:gd name="connsiteX11" fmla="*/ 743346 w 1784030"/>
                  <a:gd name="connsiteY11" fmla="*/ 691560 h 691560"/>
                  <a:gd name="connsiteX12" fmla="*/ 297338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0 w 1784030"/>
                  <a:gd name="connsiteY14" fmla="*/ 691560 h 691560"/>
                  <a:gd name="connsiteX15" fmla="*/ 0 w 1784030"/>
                  <a:gd name="connsiteY15" fmla="*/ 472526 h 691560"/>
                  <a:gd name="connsiteX16" fmla="*/ 0 w 1784030"/>
                  <a:gd name="connsiteY16" fmla="*/ 378654 h 691560"/>
                  <a:gd name="connsiteX17" fmla="*/ 0 w 1784030"/>
                  <a:gd name="connsiteY17" fmla="*/ 378654 h 691560"/>
                  <a:gd name="connsiteX18" fmla="*/ 0 w 1784030"/>
                  <a:gd name="connsiteY18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366676 w 1784030"/>
                  <a:gd name="connsiteY4" fmla="*/ 311925 h 691560"/>
                  <a:gd name="connsiteX5" fmla="*/ 1252376 w 1784030"/>
                  <a:gd name="connsiteY5" fmla="*/ 0 h 691560"/>
                  <a:gd name="connsiteX6" fmla="*/ 1563526 w 1784030"/>
                  <a:gd name="connsiteY6" fmla="*/ 191533 h 691560"/>
                  <a:gd name="connsiteX7" fmla="*/ 1784030 w 1784030"/>
                  <a:gd name="connsiteY7" fmla="*/ 316073 h 691560"/>
                  <a:gd name="connsiteX8" fmla="*/ 1784030 w 1784030"/>
                  <a:gd name="connsiteY8" fmla="*/ 378654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472526 h 691560"/>
                  <a:gd name="connsiteX11" fmla="*/ 1784030 w 1784030"/>
                  <a:gd name="connsiteY11" fmla="*/ 691560 h 691560"/>
                  <a:gd name="connsiteX12" fmla="*/ 743346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0 w 1784030"/>
                  <a:gd name="connsiteY15" fmla="*/ 691560 h 691560"/>
                  <a:gd name="connsiteX16" fmla="*/ 0 w 1784030"/>
                  <a:gd name="connsiteY16" fmla="*/ 472526 h 691560"/>
                  <a:gd name="connsiteX17" fmla="*/ 0 w 1784030"/>
                  <a:gd name="connsiteY17" fmla="*/ 378654 h 691560"/>
                  <a:gd name="connsiteX18" fmla="*/ 0 w 1784030"/>
                  <a:gd name="connsiteY18" fmla="*/ 378654 h 691560"/>
                  <a:gd name="connsiteX19" fmla="*/ 0 w 1784030"/>
                  <a:gd name="connsiteY19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366676 w 1784030"/>
                  <a:gd name="connsiteY4" fmla="*/ 311925 h 691560"/>
                  <a:gd name="connsiteX5" fmla="*/ 1252376 w 1784030"/>
                  <a:gd name="connsiteY5" fmla="*/ 0 h 691560"/>
                  <a:gd name="connsiteX6" fmla="*/ 1455576 w 1784030"/>
                  <a:gd name="connsiteY6" fmla="*/ 311925 h 691560"/>
                  <a:gd name="connsiteX7" fmla="*/ 1784030 w 1784030"/>
                  <a:gd name="connsiteY7" fmla="*/ 316073 h 691560"/>
                  <a:gd name="connsiteX8" fmla="*/ 1784030 w 1784030"/>
                  <a:gd name="connsiteY8" fmla="*/ 378654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472526 h 691560"/>
                  <a:gd name="connsiteX11" fmla="*/ 1784030 w 1784030"/>
                  <a:gd name="connsiteY11" fmla="*/ 691560 h 691560"/>
                  <a:gd name="connsiteX12" fmla="*/ 743346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0 w 1784030"/>
                  <a:gd name="connsiteY15" fmla="*/ 691560 h 691560"/>
                  <a:gd name="connsiteX16" fmla="*/ 0 w 1784030"/>
                  <a:gd name="connsiteY16" fmla="*/ 472526 h 691560"/>
                  <a:gd name="connsiteX17" fmla="*/ 0 w 1784030"/>
                  <a:gd name="connsiteY17" fmla="*/ 378654 h 691560"/>
                  <a:gd name="connsiteX18" fmla="*/ 0 w 1784030"/>
                  <a:gd name="connsiteY18" fmla="*/ 378654 h 691560"/>
                  <a:gd name="connsiteX19" fmla="*/ 0 w 1784030"/>
                  <a:gd name="connsiteY19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732601 w 1784030"/>
                  <a:gd name="connsiteY4" fmla="*/ 319440 h 691560"/>
                  <a:gd name="connsiteX5" fmla="*/ 1366676 w 1784030"/>
                  <a:gd name="connsiteY5" fmla="*/ 311925 h 691560"/>
                  <a:gd name="connsiteX6" fmla="*/ 1252376 w 1784030"/>
                  <a:gd name="connsiteY6" fmla="*/ 0 h 691560"/>
                  <a:gd name="connsiteX7" fmla="*/ 1455576 w 1784030"/>
                  <a:gd name="connsiteY7" fmla="*/ 311925 h 691560"/>
                  <a:gd name="connsiteX8" fmla="*/ 1784030 w 1784030"/>
                  <a:gd name="connsiteY8" fmla="*/ 316073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472526 h 691560"/>
                  <a:gd name="connsiteX12" fmla="*/ 1784030 w 1784030"/>
                  <a:gd name="connsiteY12" fmla="*/ 691560 h 691560"/>
                  <a:gd name="connsiteX13" fmla="*/ 743346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0 w 1784030"/>
                  <a:gd name="connsiteY16" fmla="*/ 691560 h 691560"/>
                  <a:gd name="connsiteX17" fmla="*/ 0 w 1784030"/>
                  <a:gd name="connsiteY17" fmla="*/ 472526 h 691560"/>
                  <a:gd name="connsiteX18" fmla="*/ 0 w 1784030"/>
                  <a:gd name="connsiteY18" fmla="*/ 378654 h 691560"/>
                  <a:gd name="connsiteX19" fmla="*/ 0 w 1784030"/>
                  <a:gd name="connsiteY19" fmla="*/ 378654 h 691560"/>
                  <a:gd name="connsiteX20" fmla="*/ 0 w 1784030"/>
                  <a:gd name="connsiteY20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732601 w 1784030"/>
                  <a:gd name="connsiteY4" fmla="*/ 319440 h 691560"/>
                  <a:gd name="connsiteX5" fmla="*/ 1366676 w 1784030"/>
                  <a:gd name="connsiteY5" fmla="*/ 311925 h 691560"/>
                  <a:gd name="connsiteX6" fmla="*/ 948501 w 1784030"/>
                  <a:gd name="connsiteY6" fmla="*/ 319440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1366676 w 1784030"/>
                  <a:gd name="connsiteY5" fmla="*/ 311925 h 691560"/>
                  <a:gd name="connsiteX6" fmla="*/ 948501 w 1784030"/>
                  <a:gd name="connsiteY6" fmla="*/ 319440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839626 w 1784030"/>
                  <a:gd name="connsiteY5" fmla="*/ 311925 h 691560"/>
                  <a:gd name="connsiteX6" fmla="*/ 948501 w 1784030"/>
                  <a:gd name="connsiteY6" fmla="*/ 319440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839626 w 1784030"/>
                  <a:gd name="connsiteY5" fmla="*/ 311925 h 691560"/>
                  <a:gd name="connsiteX6" fmla="*/ 1342201 w 1784030"/>
                  <a:gd name="connsiteY6" fmla="*/ 303023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1080926 w 1784030"/>
                  <a:gd name="connsiteY5" fmla="*/ 311925 h 691560"/>
                  <a:gd name="connsiteX6" fmla="*/ 1342201 w 1784030"/>
                  <a:gd name="connsiteY6" fmla="*/ 303023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650051 w 1784030"/>
                  <a:gd name="connsiteY4" fmla="*/ 177159 h 691560"/>
                  <a:gd name="connsiteX5" fmla="*/ 853251 w 1784030"/>
                  <a:gd name="connsiteY5" fmla="*/ 7516 h 691560"/>
                  <a:gd name="connsiteX6" fmla="*/ 1080926 w 1784030"/>
                  <a:gd name="connsiteY6" fmla="*/ 311925 h 691560"/>
                  <a:gd name="connsiteX7" fmla="*/ 1342201 w 1784030"/>
                  <a:gd name="connsiteY7" fmla="*/ 303023 h 691560"/>
                  <a:gd name="connsiteX8" fmla="*/ 1252376 w 1784030"/>
                  <a:gd name="connsiteY8" fmla="*/ 0 h 691560"/>
                  <a:gd name="connsiteX9" fmla="*/ 1455576 w 1784030"/>
                  <a:gd name="connsiteY9" fmla="*/ 311925 h 691560"/>
                  <a:gd name="connsiteX10" fmla="*/ 1784030 w 1784030"/>
                  <a:gd name="connsiteY10" fmla="*/ 316073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378654 h 691560"/>
                  <a:gd name="connsiteX13" fmla="*/ 1784030 w 1784030"/>
                  <a:gd name="connsiteY13" fmla="*/ 472526 h 691560"/>
                  <a:gd name="connsiteX14" fmla="*/ 1784030 w 1784030"/>
                  <a:gd name="connsiteY14" fmla="*/ 691560 h 691560"/>
                  <a:gd name="connsiteX15" fmla="*/ 743346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297338 w 1784030"/>
                  <a:gd name="connsiteY17" fmla="*/ 691560 h 691560"/>
                  <a:gd name="connsiteX18" fmla="*/ 0 w 1784030"/>
                  <a:gd name="connsiteY18" fmla="*/ 691560 h 691560"/>
                  <a:gd name="connsiteX19" fmla="*/ 0 w 1784030"/>
                  <a:gd name="connsiteY19" fmla="*/ 472526 h 691560"/>
                  <a:gd name="connsiteX20" fmla="*/ 0 w 1784030"/>
                  <a:gd name="connsiteY20" fmla="*/ 378654 h 691560"/>
                  <a:gd name="connsiteX21" fmla="*/ 0 w 1784030"/>
                  <a:gd name="connsiteY21" fmla="*/ 378654 h 691560"/>
                  <a:gd name="connsiteX22" fmla="*/ 0 w 1784030"/>
                  <a:gd name="connsiteY22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916751 w 1784030"/>
                  <a:gd name="connsiteY4" fmla="*/ 324912 h 691560"/>
                  <a:gd name="connsiteX5" fmla="*/ 853251 w 1784030"/>
                  <a:gd name="connsiteY5" fmla="*/ 7516 h 691560"/>
                  <a:gd name="connsiteX6" fmla="*/ 1080926 w 1784030"/>
                  <a:gd name="connsiteY6" fmla="*/ 311925 h 691560"/>
                  <a:gd name="connsiteX7" fmla="*/ 1342201 w 1784030"/>
                  <a:gd name="connsiteY7" fmla="*/ 303023 h 691560"/>
                  <a:gd name="connsiteX8" fmla="*/ 1252376 w 1784030"/>
                  <a:gd name="connsiteY8" fmla="*/ 0 h 691560"/>
                  <a:gd name="connsiteX9" fmla="*/ 1455576 w 1784030"/>
                  <a:gd name="connsiteY9" fmla="*/ 311925 h 691560"/>
                  <a:gd name="connsiteX10" fmla="*/ 1784030 w 1784030"/>
                  <a:gd name="connsiteY10" fmla="*/ 316073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378654 h 691560"/>
                  <a:gd name="connsiteX13" fmla="*/ 1784030 w 1784030"/>
                  <a:gd name="connsiteY13" fmla="*/ 472526 h 691560"/>
                  <a:gd name="connsiteX14" fmla="*/ 1784030 w 1784030"/>
                  <a:gd name="connsiteY14" fmla="*/ 691560 h 691560"/>
                  <a:gd name="connsiteX15" fmla="*/ 743346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297338 w 1784030"/>
                  <a:gd name="connsiteY17" fmla="*/ 691560 h 691560"/>
                  <a:gd name="connsiteX18" fmla="*/ 0 w 1784030"/>
                  <a:gd name="connsiteY18" fmla="*/ 691560 h 691560"/>
                  <a:gd name="connsiteX19" fmla="*/ 0 w 1784030"/>
                  <a:gd name="connsiteY19" fmla="*/ 472526 h 691560"/>
                  <a:gd name="connsiteX20" fmla="*/ 0 w 1784030"/>
                  <a:gd name="connsiteY20" fmla="*/ 378654 h 691560"/>
                  <a:gd name="connsiteX21" fmla="*/ 0 w 1784030"/>
                  <a:gd name="connsiteY21" fmla="*/ 378654 h 691560"/>
                  <a:gd name="connsiteX22" fmla="*/ 0 w 1784030"/>
                  <a:gd name="connsiteY22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923101 w 1784030"/>
                  <a:gd name="connsiteY4" fmla="*/ 303023 h 691560"/>
                  <a:gd name="connsiteX5" fmla="*/ 853251 w 1784030"/>
                  <a:gd name="connsiteY5" fmla="*/ 7516 h 691560"/>
                  <a:gd name="connsiteX6" fmla="*/ 1080926 w 1784030"/>
                  <a:gd name="connsiteY6" fmla="*/ 311925 h 691560"/>
                  <a:gd name="connsiteX7" fmla="*/ 1342201 w 1784030"/>
                  <a:gd name="connsiteY7" fmla="*/ 303023 h 691560"/>
                  <a:gd name="connsiteX8" fmla="*/ 1252376 w 1784030"/>
                  <a:gd name="connsiteY8" fmla="*/ 0 h 691560"/>
                  <a:gd name="connsiteX9" fmla="*/ 1455576 w 1784030"/>
                  <a:gd name="connsiteY9" fmla="*/ 311925 h 691560"/>
                  <a:gd name="connsiteX10" fmla="*/ 1784030 w 1784030"/>
                  <a:gd name="connsiteY10" fmla="*/ 316073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378654 h 691560"/>
                  <a:gd name="connsiteX13" fmla="*/ 1784030 w 1784030"/>
                  <a:gd name="connsiteY13" fmla="*/ 472526 h 691560"/>
                  <a:gd name="connsiteX14" fmla="*/ 1784030 w 1784030"/>
                  <a:gd name="connsiteY14" fmla="*/ 691560 h 691560"/>
                  <a:gd name="connsiteX15" fmla="*/ 743346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297338 w 1784030"/>
                  <a:gd name="connsiteY17" fmla="*/ 691560 h 691560"/>
                  <a:gd name="connsiteX18" fmla="*/ 0 w 1784030"/>
                  <a:gd name="connsiteY18" fmla="*/ 691560 h 691560"/>
                  <a:gd name="connsiteX19" fmla="*/ 0 w 1784030"/>
                  <a:gd name="connsiteY19" fmla="*/ 472526 h 691560"/>
                  <a:gd name="connsiteX20" fmla="*/ 0 w 1784030"/>
                  <a:gd name="connsiteY20" fmla="*/ 378654 h 691560"/>
                  <a:gd name="connsiteX21" fmla="*/ 0 w 1784030"/>
                  <a:gd name="connsiteY21" fmla="*/ 378654 h 691560"/>
                  <a:gd name="connsiteX22" fmla="*/ 0 w 1784030"/>
                  <a:gd name="connsiteY22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923101 w 1784030"/>
                  <a:gd name="connsiteY4" fmla="*/ 303023 h 691560"/>
                  <a:gd name="connsiteX5" fmla="*/ 1080926 w 1784030"/>
                  <a:gd name="connsiteY5" fmla="*/ 311925 h 691560"/>
                  <a:gd name="connsiteX6" fmla="*/ 1342201 w 1784030"/>
                  <a:gd name="connsiteY6" fmla="*/ 303023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080926 w 1784030"/>
                  <a:gd name="connsiteY4" fmla="*/ 311925 h 691560"/>
                  <a:gd name="connsiteX5" fmla="*/ 1342201 w 1784030"/>
                  <a:gd name="connsiteY5" fmla="*/ 303023 h 691560"/>
                  <a:gd name="connsiteX6" fmla="*/ 1252376 w 1784030"/>
                  <a:gd name="connsiteY6" fmla="*/ 0 h 691560"/>
                  <a:gd name="connsiteX7" fmla="*/ 1455576 w 1784030"/>
                  <a:gd name="connsiteY7" fmla="*/ 311925 h 691560"/>
                  <a:gd name="connsiteX8" fmla="*/ 1784030 w 1784030"/>
                  <a:gd name="connsiteY8" fmla="*/ 316073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472526 h 691560"/>
                  <a:gd name="connsiteX12" fmla="*/ 1784030 w 1784030"/>
                  <a:gd name="connsiteY12" fmla="*/ 691560 h 691560"/>
                  <a:gd name="connsiteX13" fmla="*/ 743346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0 w 1784030"/>
                  <a:gd name="connsiteY16" fmla="*/ 691560 h 691560"/>
                  <a:gd name="connsiteX17" fmla="*/ 0 w 1784030"/>
                  <a:gd name="connsiteY17" fmla="*/ 472526 h 691560"/>
                  <a:gd name="connsiteX18" fmla="*/ 0 w 1784030"/>
                  <a:gd name="connsiteY18" fmla="*/ 378654 h 691560"/>
                  <a:gd name="connsiteX19" fmla="*/ 0 w 1784030"/>
                  <a:gd name="connsiteY19" fmla="*/ 378654 h 691560"/>
                  <a:gd name="connsiteX20" fmla="*/ 0 w 1784030"/>
                  <a:gd name="connsiteY20" fmla="*/ 316073 h 691560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451246 w 1784030"/>
                  <a:gd name="connsiteY3" fmla="*/ 297166 h 678126"/>
                  <a:gd name="connsiteX4" fmla="*/ 1080926 w 1784030"/>
                  <a:gd name="connsiteY4" fmla="*/ 298491 h 678126"/>
                  <a:gd name="connsiteX5" fmla="*/ 1342201 w 1784030"/>
                  <a:gd name="connsiteY5" fmla="*/ 289589 h 678126"/>
                  <a:gd name="connsiteX6" fmla="*/ 1119026 w 1784030"/>
                  <a:gd name="connsiteY6" fmla="*/ 8455 h 678126"/>
                  <a:gd name="connsiteX7" fmla="*/ 1455576 w 1784030"/>
                  <a:gd name="connsiteY7" fmla="*/ 298491 h 678126"/>
                  <a:gd name="connsiteX8" fmla="*/ 1784030 w 1784030"/>
                  <a:gd name="connsiteY8" fmla="*/ 302639 h 678126"/>
                  <a:gd name="connsiteX9" fmla="*/ 1784030 w 1784030"/>
                  <a:gd name="connsiteY9" fmla="*/ 365220 h 678126"/>
                  <a:gd name="connsiteX10" fmla="*/ 1784030 w 1784030"/>
                  <a:gd name="connsiteY10" fmla="*/ 365220 h 678126"/>
                  <a:gd name="connsiteX11" fmla="*/ 1784030 w 1784030"/>
                  <a:gd name="connsiteY11" fmla="*/ 459092 h 678126"/>
                  <a:gd name="connsiteX12" fmla="*/ 1784030 w 1784030"/>
                  <a:gd name="connsiteY12" fmla="*/ 678126 h 678126"/>
                  <a:gd name="connsiteX13" fmla="*/ 743346 w 1784030"/>
                  <a:gd name="connsiteY13" fmla="*/ 678126 h 678126"/>
                  <a:gd name="connsiteX14" fmla="*/ 297338 w 1784030"/>
                  <a:gd name="connsiteY14" fmla="*/ 678126 h 678126"/>
                  <a:gd name="connsiteX15" fmla="*/ 297338 w 1784030"/>
                  <a:gd name="connsiteY15" fmla="*/ 678126 h 678126"/>
                  <a:gd name="connsiteX16" fmla="*/ 0 w 1784030"/>
                  <a:gd name="connsiteY16" fmla="*/ 678126 h 678126"/>
                  <a:gd name="connsiteX17" fmla="*/ 0 w 1784030"/>
                  <a:gd name="connsiteY17" fmla="*/ 459092 h 678126"/>
                  <a:gd name="connsiteX18" fmla="*/ 0 w 1784030"/>
                  <a:gd name="connsiteY18" fmla="*/ 365220 h 678126"/>
                  <a:gd name="connsiteX19" fmla="*/ 0 w 1784030"/>
                  <a:gd name="connsiteY19" fmla="*/ 365220 h 678126"/>
                  <a:gd name="connsiteX20" fmla="*/ 0 w 1784030"/>
                  <a:gd name="connsiteY20" fmla="*/ 302639 h 678126"/>
                  <a:gd name="connsiteX0" fmla="*/ 0 w 1784030"/>
                  <a:gd name="connsiteY0" fmla="*/ 294184 h 669671"/>
                  <a:gd name="connsiteX1" fmla="*/ 322738 w 1784030"/>
                  <a:gd name="connsiteY1" fmla="*/ 294184 h 669671"/>
                  <a:gd name="connsiteX2" fmla="*/ 641987 w 1784030"/>
                  <a:gd name="connsiteY2" fmla="*/ 90047 h 669671"/>
                  <a:gd name="connsiteX3" fmla="*/ 451246 w 1784030"/>
                  <a:gd name="connsiteY3" fmla="*/ 288711 h 669671"/>
                  <a:gd name="connsiteX4" fmla="*/ 1080926 w 1784030"/>
                  <a:gd name="connsiteY4" fmla="*/ 290036 h 669671"/>
                  <a:gd name="connsiteX5" fmla="*/ 1342201 w 1784030"/>
                  <a:gd name="connsiteY5" fmla="*/ 281134 h 669671"/>
                  <a:gd name="connsiteX6" fmla="*/ 1119026 w 1784030"/>
                  <a:gd name="connsiteY6" fmla="*/ 0 h 669671"/>
                  <a:gd name="connsiteX7" fmla="*/ 1455576 w 1784030"/>
                  <a:gd name="connsiteY7" fmla="*/ 290036 h 669671"/>
                  <a:gd name="connsiteX8" fmla="*/ 1784030 w 1784030"/>
                  <a:gd name="connsiteY8" fmla="*/ 294184 h 669671"/>
                  <a:gd name="connsiteX9" fmla="*/ 1784030 w 1784030"/>
                  <a:gd name="connsiteY9" fmla="*/ 356765 h 669671"/>
                  <a:gd name="connsiteX10" fmla="*/ 1784030 w 1784030"/>
                  <a:gd name="connsiteY10" fmla="*/ 356765 h 669671"/>
                  <a:gd name="connsiteX11" fmla="*/ 1784030 w 1784030"/>
                  <a:gd name="connsiteY11" fmla="*/ 450637 h 669671"/>
                  <a:gd name="connsiteX12" fmla="*/ 1784030 w 1784030"/>
                  <a:gd name="connsiteY12" fmla="*/ 669671 h 669671"/>
                  <a:gd name="connsiteX13" fmla="*/ 743346 w 1784030"/>
                  <a:gd name="connsiteY13" fmla="*/ 669671 h 669671"/>
                  <a:gd name="connsiteX14" fmla="*/ 297338 w 1784030"/>
                  <a:gd name="connsiteY14" fmla="*/ 669671 h 669671"/>
                  <a:gd name="connsiteX15" fmla="*/ 297338 w 1784030"/>
                  <a:gd name="connsiteY15" fmla="*/ 669671 h 669671"/>
                  <a:gd name="connsiteX16" fmla="*/ 0 w 1784030"/>
                  <a:gd name="connsiteY16" fmla="*/ 669671 h 669671"/>
                  <a:gd name="connsiteX17" fmla="*/ 0 w 1784030"/>
                  <a:gd name="connsiteY17" fmla="*/ 450637 h 669671"/>
                  <a:gd name="connsiteX18" fmla="*/ 0 w 1784030"/>
                  <a:gd name="connsiteY18" fmla="*/ 356765 h 669671"/>
                  <a:gd name="connsiteX19" fmla="*/ 0 w 1784030"/>
                  <a:gd name="connsiteY19" fmla="*/ 356765 h 669671"/>
                  <a:gd name="connsiteX20" fmla="*/ 0 w 1784030"/>
                  <a:gd name="connsiteY20" fmla="*/ 294184 h 669671"/>
                  <a:gd name="connsiteX0" fmla="*/ 0 w 1784030"/>
                  <a:gd name="connsiteY0" fmla="*/ 294184 h 669671"/>
                  <a:gd name="connsiteX1" fmla="*/ 322738 w 1784030"/>
                  <a:gd name="connsiteY1" fmla="*/ 294184 h 669671"/>
                  <a:gd name="connsiteX2" fmla="*/ 603887 w 1784030"/>
                  <a:gd name="connsiteY2" fmla="*/ 95519 h 669671"/>
                  <a:gd name="connsiteX3" fmla="*/ 451246 w 1784030"/>
                  <a:gd name="connsiteY3" fmla="*/ 288711 h 669671"/>
                  <a:gd name="connsiteX4" fmla="*/ 1080926 w 1784030"/>
                  <a:gd name="connsiteY4" fmla="*/ 290036 h 669671"/>
                  <a:gd name="connsiteX5" fmla="*/ 1342201 w 1784030"/>
                  <a:gd name="connsiteY5" fmla="*/ 281134 h 669671"/>
                  <a:gd name="connsiteX6" fmla="*/ 1119026 w 1784030"/>
                  <a:gd name="connsiteY6" fmla="*/ 0 h 669671"/>
                  <a:gd name="connsiteX7" fmla="*/ 1455576 w 1784030"/>
                  <a:gd name="connsiteY7" fmla="*/ 290036 h 669671"/>
                  <a:gd name="connsiteX8" fmla="*/ 1784030 w 1784030"/>
                  <a:gd name="connsiteY8" fmla="*/ 294184 h 669671"/>
                  <a:gd name="connsiteX9" fmla="*/ 1784030 w 1784030"/>
                  <a:gd name="connsiteY9" fmla="*/ 356765 h 669671"/>
                  <a:gd name="connsiteX10" fmla="*/ 1784030 w 1784030"/>
                  <a:gd name="connsiteY10" fmla="*/ 356765 h 669671"/>
                  <a:gd name="connsiteX11" fmla="*/ 1784030 w 1784030"/>
                  <a:gd name="connsiteY11" fmla="*/ 450637 h 669671"/>
                  <a:gd name="connsiteX12" fmla="*/ 1784030 w 1784030"/>
                  <a:gd name="connsiteY12" fmla="*/ 669671 h 669671"/>
                  <a:gd name="connsiteX13" fmla="*/ 743346 w 1784030"/>
                  <a:gd name="connsiteY13" fmla="*/ 669671 h 669671"/>
                  <a:gd name="connsiteX14" fmla="*/ 297338 w 1784030"/>
                  <a:gd name="connsiteY14" fmla="*/ 669671 h 669671"/>
                  <a:gd name="connsiteX15" fmla="*/ 297338 w 1784030"/>
                  <a:gd name="connsiteY15" fmla="*/ 669671 h 669671"/>
                  <a:gd name="connsiteX16" fmla="*/ 0 w 1784030"/>
                  <a:gd name="connsiteY16" fmla="*/ 669671 h 669671"/>
                  <a:gd name="connsiteX17" fmla="*/ 0 w 1784030"/>
                  <a:gd name="connsiteY17" fmla="*/ 450637 h 669671"/>
                  <a:gd name="connsiteX18" fmla="*/ 0 w 1784030"/>
                  <a:gd name="connsiteY18" fmla="*/ 356765 h 669671"/>
                  <a:gd name="connsiteX19" fmla="*/ 0 w 1784030"/>
                  <a:gd name="connsiteY19" fmla="*/ 356765 h 669671"/>
                  <a:gd name="connsiteX20" fmla="*/ 0 w 1784030"/>
                  <a:gd name="connsiteY20" fmla="*/ 294184 h 669671"/>
                  <a:gd name="connsiteX0" fmla="*/ 0 w 1795620"/>
                  <a:gd name="connsiteY0" fmla="*/ 284315 h 659802"/>
                  <a:gd name="connsiteX1" fmla="*/ 322738 w 1795620"/>
                  <a:gd name="connsiteY1" fmla="*/ 284315 h 659802"/>
                  <a:gd name="connsiteX2" fmla="*/ 603887 w 1795620"/>
                  <a:gd name="connsiteY2" fmla="*/ 85650 h 659802"/>
                  <a:gd name="connsiteX3" fmla="*/ 451246 w 1795620"/>
                  <a:gd name="connsiteY3" fmla="*/ 278842 h 659802"/>
                  <a:gd name="connsiteX4" fmla="*/ 1080926 w 1795620"/>
                  <a:gd name="connsiteY4" fmla="*/ 280167 h 659802"/>
                  <a:gd name="connsiteX5" fmla="*/ 1342201 w 1795620"/>
                  <a:gd name="connsiteY5" fmla="*/ 271265 h 659802"/>
                  <a:gd name="connsiteX6" fmla="*/ 1795620 w 1795620"/>
                  <a:gd name="connsiteY6" fmla="*/ 0 h 659802"/>
                  <a:gd name="connsiteX7" fmla="*/ 1455576 w 1795620"/>
                  <a:gd name="connsiteY7" fmla="*/ 280167 h 659802"/>
                  <a:gd name="connsiteX8" fmla="*/ 1784030 w 1795620"/>
                  <a:gd name="connsiteY8" fmla="*/ 284315 h 659802"/>
                  <a:gd name="connsiteX9" fmla="*/ 1784030 w 1795620"/>
                  <a:gd name="connsiteY9" fmla="*/ 346896 h 659802"/>
                  <a:gd name="connsiteX10" fmla="*/ 1784030 w 1795620"/>
                  <a:gd name="connsiteY10" fmla="*/ 346896 h 659802"/>
                  <a:gd name="connsiteX11" fmla="*/ 1784030 w 1795620"/>
                  <a:gd name="connsiteY11" fmla="*/ 440768 h 659802"/>
                  <a:gd name="connsiteX12" fmla="*/ 1784030 w 1795620"/>
                  <a:gd name="connsiteY12" fmla="*/ 659802 h 659802"/>
                  <a:gd name="connsiteX13" fmla="*/ 743346 w 1795620"/>
                  <a:gd name="connsiteY13" fmla="*/ 659802 h 659802"/>
                  <a:gd name="connsiteX14" fmla="*/ 297338 w 1795620"/>
                  <a:gd name="connsiteY14" fmla="*/ 659802 h 659802"/>
                  <a:gd name="connsiteX15" fmla="*/ 297338 w 1795620"/>
                  <a:gd name="connsiteY15" fmla="*/ 659802 h 659802"/>
                  <a:gd name="connsiteX16" fmla="*/ 0 w 1795620"/>
                  <a:gd name="connsiteY16" fmla="*/ 659802 h 659802"/>
                  <a:gd name="connsiteX17" fmla="*/ 0 w 1795620"/>
                  <a:gd name="connsiteY17" fmla="*/ 440768 h 659802"/>
                  <a:gd name="connsiteX18" fmla="*/ 0 w 1795620"/>
                  <a:gd name="connsiteY18" fmla="*/ 346896 h 659802"/>
                  <a:gd name="connsiteX19" fmla="*/ 0 w 1795620"/>
                  <a:gd name="connsiteY19" fmla="*/ 346896 h 659802"/>
                  <a:gd name="connsiteX20" fmla="*/ 0 w 1795620"/>
                  <a:gd name="connsiteY20" fmla="*/ 284315 h 659802"/>
                  <a:gd name="connsiteX0" fmla="*/ 0 w 1795620"/>
                  <a:gd name="connsiteY0" fmla="*/ 346699 h 722186"/>
                  <a:gd name="connsiteX1" fmla="*/ 322738 w 1795620"/>
                  <a:gd name="connsiteY1" fmla="*/ 346699 h 722186"/>
                  <a:gd name="connsiteX2" fmla="*/ 596198 w 1795620"/>
                  <a:gd name="connsiteY2" fmla="*/ 0 h 722186"/>
                  <a:gd name="connsiteX3" fmla="*/ 451246 w 1795620"/>
                  <a:gd name="connsiteY3" fmla="*/ 341226 h 722186"/>
                  <a:gd name="connsiteX4" fmla="*/ 1080926 w 1795620"/>
                  <a:gd name="connsiteY4" fmla="*/ 342551 h 722186"/>
                  <a:gd name="connsiteX5" fmla="*/ 1342201 w 1795620"/>
                  <a:gd name="connsiteY5" fmla="*/ 333649 h 722186"/>
                  <a:gd name="connsiteX6" fmla="*/ 1795620 w 1795620"/>
                  <a:gd name="connsiteY6" fmla="*/ 62384 h 722186"/>
                  <a:gd name="connsiteX7" fmla="*/ 1455576 w 1795620"/>
                  <a:gd name="connsiteY7" fmla="*/ 342551 h 722186"/>
                  <a:gd name="connsiteX8" fmla="*/ 1784030 w 1795620"/>
                  <a:gd name="connsiteY8" fmla="*/ 346699 h 722186"/>
                  <a:gd name="connsiteX9" fmla="*/ 1784030 w 1795620"/>
                  <a:gd name="connsiteY9" fmla="*/ 409280 h 722186"/>
                  <a:gd name="connsiteX10" fmla="*/ 1784030 w 1795620"/>
                  <a:gd name="connsiteY10" fmla="*/ 409280 h 722186"/>
                  <a:gd name="connsiteX11" fmla="*/ 1784030 w 1795620"/>
                  <a:gd name="connsiteY11" fmla="*/ 503152 h 722186"/>
                  <a:gd name="connsiteX12" fmla="*/ 1784030 w 1795620"/>
                  <a:gd name="connsiteY12" fmla="*/ 722186 h 722186"/>
                  <a:gd name="connsiteX13" fmla="*/ 743346 w 1795620"/>
                  <a:gd name="connsiteY13" fmla="*/ 722186 h 722186"/>
                  <a:gd name="connsiteX14" fmla="*/ 297338 w 1795620"/>
                  <a:gd name="connsiteY14" fmla="*/ 722186 h 722186"/>
                  <a:gd name="connsiteX15" fmla="*/ 297338 w 1795620"/>
                  <a:gd name="connsiteY15" fmla="*/ 722186 h 722186"/>
                  <a:gd name="connsiteX16" fmla="*/ 0 w 1795620"/>
                  <a:gd name="connsiteY16" fmla="*/ 722186 h 722186"/>
                  <a:gd name="connsiteX17" fmla="*/ 0 w 1795620"/>
                  <a:gd name="connsiteY17" fmla="*/ 503152 h 722186"/>
                  <a:gd name="connsiteX18" fmla="*/ 0 w 1795620"/>
                  <a:gd name="connsiteY18" fmla="*/ 409280 h 722186"/>
                  <a:gd name="connsiteX19" fmla="*/ 0 w 1795620"/>
                  <a:gd name="connsiteY19" fmla="*/ 409280 h 722186"/>
                  <a:gd name="connsiteX20" fmla="*/ 0 w 1795620"/>
                  <a:gd name="connsiteY20" fmla="*/ 346699 h 72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95620" h="722186">
                    <a:moveTo>
                      <a:pt x="0" y="346699"/>
                    </a:moveTo>
                    <a:lnTo>
                      <a:pt x="322738" y="346699"/>
                    </a:lnTo>
                    <a:lnTo>
                      <a:pt x="596198" y="0"/>
                    </a:lnTo>
                    <a:lnTo>
                      <a:pt x="451246" y="341226"/>
                    </a:lnTo>
                    <a:lnTo>
                      <a:pt x="1080926" y="342551"/>
                    </a:lnTo>
                    <a:lnTo>
                      <a:pt x="1342201" y="333649"/>
                    </a:lnTo>
                    <a:lnTo>
                      <a:pt x="1795620" y="62384"/>
                    </a:lnTo>
                    <a:lnTo>
                      <a:pt x="1455576" y="342551"/>
                    </a:lnTo>
                    <a:lnTo>
                      <a:pt x="1784030" y="346699"/>
                    </a:lnTo>
                    <a:lnTo>
                      <a:pt x="1784030" y="409280"/>
                    </a:lnTo>
                    <a:lnTo>
                      <a:pt x="1784030" y="409280"/>
                    </a:lnTo>
                    <a:lnTo>
                      <a:pt x="1784030" y="503152"/>
                    </a:lnTo>
                    <a:lnTo>
                      <a:pt x="1784030" y="722186"/>
                    </a:lnTo>
                    <a:lnTo>
                      <a:pt x="743346" y="722186"/>
                    </a:lnTo>
                    <a:lnTo>
                      <a:pt x="297338" y="722186"/>
                    </a:lnTo>
                    <a:lnTo>
                      <a:pt x="297338" y="722186"/>
                    </a:lnTo>
                    <a:lnTo>
                      <a:pt x="0" y="722186"/>
                    </a:lnTo>
                    <a:lnTo>
                      <a:pt x="0" y="503152"/>
                    </a:lnTo>
                    <a:lnTo>
                      <a:pt x="0" y="409280"/>
                    </a:lnTo>
                    <a:lnTo>
                      <a:pt x="0" y="409280"/>
                    </a:lnTo>
                    <a:lnTo>
                      <a:pt x="0" y="346699"/>
                    </a:lnTo>
                    <a:close/>
                  </a:path>
                </a:pathLst>
              </a:custGeom>
              <a:solidFill>
                <a:srgbClr val="FFC00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93129" y="3464939"/>
                <a:ext cx="824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Book Antiqua" panose="02040602050305030304" pitchFamily="18" charset="0"/>
                  </a:rPr>
                  <a:t>22 + X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026627" y="4319474"/>
              <a:ext cx="1112255" cy="710996"/>
              <a:chOff x="4152724" y="3123275"/>
              <a:chExt cx="1112255" cy="710996"/>
            </a:xfrm>
          </p:grpSpPr>
          <p:sp>
            <p:nvSpPr>
              <p:cNvPr id="49" name="Rectangular Callout 38"/>
              <p:cNvSpPr/>
              <p:nvPr/>
            </p:nvSpPr>
            <p:spPr>
              <a:xfrm>
                <a:off x="4152724" y="3123275"/>
                <a:ext cx="1112255" cy="697016"/>
              </a:xfrm>
              <a:custGeom>
                <a:avLst/>
                <a:gdLst>
                  <a:gd name="connsiteX0" fmla="*/ 0 w 1784030"/>
                  <a:gd name="connsiteY0" fmla="*/ 0 h 375487"/>
                  <a:gd name="connsiteX1" fmla="*/ 297338 w 1784030"/>
                  <a:gd name="connsiteY1" fmla="*/ 0 h 375487"/>
                  <a:gd name="connsiteX2" fmla="*/ 464187 w 1784030"/>
                  <a:gd name="connsiteY2" fmla="*/ -302639 h 375487"/>
                  <a:gd name="connsiteX3" fmla="*/ 743346 w 1784030"/>
                  <a:gd name="connsiteY3" fmla="*/ 0 h 375487"/>
                  <a:gd name="connsiteX4" fmla="*/ 1784030 w 1784030"/>
                  <a:gd name="connsiteY4" fmla="*/ 0 h 375487"/>
                  <a:gd name="connsiteX5" fmla="*/ 1784030 w 1784030"/>
                  <a:gd name="connsiteY5" fmla="*/ 62581 h 375487"/>
                  <a:gd name="connsiteX6" fmla="*/ 1784030 w 1784030"/>
                  <a:gd name="connsiteY6" fmla="*/ 62581 h 375487"/>
                  <a:gd name="connsiteX7" fmla="*/ 1784030 w 1784030"/>
                  <a:gd name="connsiteY7" fmla="*/ 156453 h 375487"/>
                  <a:gd name="connsiteX8" fmla="*/ 1784030 w 1784030"/>
                  <a:gd name="connsiteY8" fmla="*/ 375487 h 375487"/>
                  <a:gd name="connsiteX9" fmla="*/ 743346 w 1784030"/>
                  <a:gd name="connsiteY9" fmla="*/ 375487 h 375487"/>
                  <a:gd name="connsiteX10" fmla="*/ 297338 w 1784030"/>
                  <a:gd name="connsiteY10" fmla="*/ 375487 h 375487"/>
                  <a:gd name="connsiteX11" fmla="*/ 297338 w 1784030"/>
                  <a:gd name="connsiteY11" fmla="*/ 375487 h 375487"/>
                  <a:gd name="connsiteX12" fmla="*/ 0 w 1784030"/>
                  <a:gd name="connsiteY12" fmla="*/ 375487 h 375487"/>
                  <a:gd name="connsiteX13" fmla="*/ 0 w 1784030"/>
                  <a:gd name="connsiteY13" fmla="*/ 156453 h 375487"/>
                  <a:gd name="connsiteX14" fmla="*/ 0 w 1784030"/>
                  <a:gd name="connsiteY14" fmla="*/ 62581 h 375487"/>
                  <a:gd name="connsiteX15" fmla="*/ 0 w 1784030"/>
                  <a:gd name="connsiteY15" fmla="*/ 62581 h 375487"/>
                  <a:gd name="connsiteX16" fmla="*/ 0 w 1784030"/>
                  <a:gd name="connsiteY16" fmla="*/ 0 h 375487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743346 w 1784030"/>
                  <a:gd name="connsiteY3" fmla="*/ 302639 h 678126"/>
                  <a:gd name="connsiteX4" fmla="*/ 1784030 w 1784030"/>
                  <a:gd name="connsiteY4" fmla="*/ 302639 h 678126"/>
                  <a:gd name="connsiteX5" fmla="*/ 1784030 w 1784030"/>
                  <a:gd name="connsiteY5" fmla="*/ 365220 h 678126"/>
                  <a:gd name="connsiteX6" fmla="*/ 1784030 w 1784030"/>
                  <a:gd name="connsiteY6" fmla="*/ 365220 h 678126"/>
                  <a:gd name="connsiteX7" fmla="*/ 1784030 w 1784030"/>
                  <a:gd name="connsiteY7" fmla="*/ 459092 h 678126"/>
                  <a:gd name="connsiteX8" fmla="*/ 1784030 w 1784030"/>
                  <a:gd name="connsiteY8" fmla="*/ 678126 h 678126"/>
                  <a:gd name="connsiteX9" fmla="*/ 743346 w 1784030"/>
                  <a:gd name="connsiteY9" fmla="*/ 678126 h 678126"/>
                  <a:gd name="connsiteX10" fmla="*/ 297338 w 1784030"/>
                  <a:gd name="connsiteY10" fmla="*/ 678126 h 678126"/>
                  <a:gd name="connsiteX11" fmla="*/ 297338 w 1784030"/>
                  <a:gd name="connsiteY11" fmla="*/ 678126 h 678126"/>
                  <a:gd name="connsiteX12" fmla="*/ 0 w 1784030"/>
                  <a:gd name="connsiteY12" fmla="*/ 678126 h 678126"/>
                  <a:gd name="connsiteX13" fmla="*/ 0 w 1784030"/>
                  <a:gd name="connsiteY13" fmla="*/ 459092 h 678126"/>
                  <a:gd name="connsiteX14" fmla="*/ 0 w 1784030"/>
                  <a:gd name="connsiteY14" fmla="*/ 365220 h 678126"/>
                  <a:gd name="connsiteX15" fmla="*/ 0 w 1784030"/>
                  <a:gd name="connsiteY15" fmla="*/ 365220 h 678126"/>
                  <a:gd name="connsiteX16" fmla="*/ 0 w 1784030"/>
                  <a:gd name="connsiteY16" fmla="*/ 302639 h 678126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451246 w 1784030"/>
                  <a:gd name="connsiteY3" fmla="*/ 297166 h 678126"/>
                  <a:gd name="connsiteX4" fmla="*/ 1784030 w 1784030"/>
                  <a:gd name="connsiteY4" fmla="*/ 302639 h 678126"/>
                  <a:gd name="connsiteX5" fmla="*/ 1784030 w 1784030"/>
                  <a:gd name="connsiteY5" fmla="*/ 365220 h 678126"/>
                  <a:gd name="connsiteX6" fmla="*/ 1784030 w 1784030"/>
                  <a:gd name="connsiteY6" fmla="*/ 365220 h 678126"/>
                  <a:gd name="connsiteX7" fmla="*/ 1784030 w 1784030"/>
                  <a:gd name="connsiteY7" fmla="*/ 459092 h 678126"/>
                  <a:gd name="connsiteX8" fmla="*/ 1784030 w 1784030"/>
                  <a:gd name="connsiteY8" fmla="*/ 678126 h 678126"/>
                  <a:gd name="connsiteX9" fmla="*/ 743346 w 1784030"/>
                  <a:gd name="connsiteY9" fmla="*/ 678126 h 678126"/>
                  <a:gd name="connsiteX10" fmla="*/ 297338 w 1784030"/>
                  <a:gd name="connsiteY10" fmla="*/ 678126 h 678126"/>
                  <a:gd name="connsiteX11" fmla="*/ 297338 w 1784030"/>
                  <a:gd name="connsiteY11" fmla="*/ 678126 h 678126"/>
                  <a:gd name="connsiteX12" fmla="*/ 0 w 1784030"/>
                  <a:gd name="connsiteY12" fmla="*/ 678126 h 678126"/>
                  <a:gd name="connsiteX13" fmla="*/ 0 w 1784030"/>
                  <a:gd name="connsiteY13" fmla="*/ 459092 h 678126"/>
                  <a:gd name="connsiteX14" fmla="*/ 0 w 1784030"/>
                  <a:gd name="connsiteY14" fmla="*/ 365220 h 678126"/>
                  <a:gd name="connsiteX15" fmla="*/ 0 w 1784030"/>
                  <a:gd name="connsiteY15" fmla="*/ 365220 h 678126"/>
                  <a:gd name="connsiteX16" fmla="*/ 0 w 1784030"/>
                  <a:gd name="connsiteY16" fmla="*/ 302639 h 678126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451246 w 1784030"/>
                  <a:gd name="connsiteY3" fmla="*/ 297166 h 678126"/>
                  <a:gd name="connsiteX4" fmla="*/ 1328576 w 1784030"/>
                  <a:gd name="connsiteY4" fmla="*/ 298490 h 678126"/>
                  <a:gd name="connsiteX5" fmla="*/ 1784030 w 1784030"/>
                  <a:gd name="connsiteY5" fmla="*/ 302639 h 678126"/>
                  <a:gd name="connsiteX6" fmla="*/ 1784030 w 1784030"/>
                  <a:gd name="connsiteY6" fmla="*/ 365220 h 678126"/>
                  <a:gd name="connsiteX7" fmla="*/ 1784030 w 1784030"/>
                  <a:gd name="connsiteY7" fmla="*/ 365220 h 678126"/>
                  <a:gd name="connsiteX8" fmla="*/ 1784030 w 1784030"/>
                  <a:gd name="connsiteY8" fmla="*/ 459092 h 678126"/>
                  <a:gd name="connsiteX9" fmla="*/ 1784030 w 1784030"/>
                  <a:gd name="connsiteY9" fmla="*/ 678126 h 678126"/>
                  <a:gd name="connsiteX10" fmla="*/ 743346 w 1784030"/>
                  <a:gd name="connsiteY10" fmla="*/ 678126 h 678126"/>
                  <a:gd name="connsiteX11" fmla="*/ 297338 w 1784030"/>
                  <a:gd name="connsiteY11" fmla="*/ 678126 h 678126"/>
                  <a:gd name="connsiteX12" fmla="*/ 297338 w 1784030"/>
                  <a:gd name="connsiteY12" fmla="*/ 678126 h 678126"/>
                  <a:gd name="connsiteX13" fmla="*/ 0 w 1784030"/>
                  <a:gd name="connsiteY13" fmla="*/ 678126 h 678126"/>
                  <a:gd name="connsiteX14" fmla="*/ 0 w 1784030"/>
                  <a:gd name="connsiteY14" fmla="*/ 459092 h 678126"/>
                  <a:gd name="connsiteX15" fmla="*/ 0 w 1784030"/>
                  <a:gd name="connsiteY15" fmla="*/ 365220 h 678126"/>
                  <a:gd name="connsiteX16" fmla="*/ 0 w 1784030"/>
                  <a:gd name="connsiteY16" fmla="*/ 365220 h 678126"/>
                  <a:gd name="connsiteX17" fmla="*/ 0 w 1784030"/>
                  <a:gd name="connsiteY17" fmla="*/ 302639 h 678126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252376 w 1784030"/>
                  <a:gd name="connsiteY4" fmla="*/ 0 h 691560"/>
                  <a:gd name="connsiteX5" fmla="*/ 1784030 w 1784030"/>
                  <a:gd name="connsiteY5" fmla="*/ 316073 h 691560"/>
                  <a:gd name="connsiteX6" fmla="*/ 1784030 w 1784030"/>
                  <a:gd name="connsiteY6" fmla="*/ 378654 h 691560"/>
                  <a:gd name="connsiteX7" fmla="*/ 1784030 w 1784030"/>
                  <a:gd name="connsiteY7" fmla="*/ 378654 h 691560"/>
                  <a:gd name="connsiteX8" fmla="*/ 1784030 w 1784030"/>
                  <a:gd name="connsiteY8" fmla="*/ 472526 h 691560"/>
                  <a:gd name="connsiteX9" fmla="*/ 1784030 w 1784030"/>
                  <a:gd name="connsiteY9" fmla="*/ 691560 h 691560"/>
                  <a:gd name="connsiteX10" fmla="*/ 743346 w 1784030"/>
                  <a:gd name="connsiteY10" fmla="*/ 691560 h 691560"/>
                  <a:gd name="connsiteX11" fmla="*/ 297338 w 1784030"/>
                  <a:gd name="connsiteY11" fmla="*/ 691560 h 691560"/>
                  <a:gd name="connsiteX12" fmla="*/ 297338 w 1784030"/>
                  <a:gd name="connsiteY12" fmla="*/ 691560 h 691560"/>
                  <a:gd name="connsiteX13" fmla="*/ 0 w 1784030"/>
                  <a:gd name="connsiteY13" fmla="*/ 691560 h 691560"/>
                  <a:gd name="connsiteX14" fmla="*/ 0 w 1784030"/>
                  <a:gd name="connsiteY14" fmla="*/ 472526 h 691560"/>
                  <a:gd name="connsiteX15" fmla="*/ 0 w 1784030"/>
                  <a:gd name="connsiteY15" fmla="*/ 378654 h 691560"/>
                  <a:gd name="connsiteX16" fmla="*/ 0 w 1784030"/>
                  <a:gd name="connsiteY16" fmla="*/ 378654 h 691560"/>
                  <a:gd name="connsiteX17" fmla="*/ 0 w 1784030"/>
                  <a:gd name="connsiteY17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33276 w 1784030"/>
                  <a:gd name="connsiteY4" fmla="*/ 158699 h 691560"/>
                  <a:gd name="connsiteX5" fmla="*/ 1252376 w 1784030"/>
                  <a:gd name="connsiteY5" fmla="*/ 0 h 691560"/>
                  <a:gd name="connsiteX6" fmla="*/ 1784030 w 1784030"/>
                  <a:gd name="connsiteY6" fmla="*/ 316073 h 691560"/>
                  <a:gd name="connsiteX7" fmla="*/ 1784030 w 1784030"/>
                  <a:gd name="connsiteY7" fmla="*/ 378654 h 691560"/>
                  <a:gd name="connsiteX8" fmla="*/ 1784030 w 1784030"/>
                  <a:gd name="connsiteY8" fmla="*/ 378654 h 691560"/>
                  <a:gd name="connsiteX9" fmla="*/ 1784030 w 1784030"/>
                  <a:gd name="connsiteY9" fmla="*/ 472526 h 691560"/>
                  <a:gd name="connsiteX10" fmla="*/ 1784030 w 1784030"/>
                  <a:gd name="connsiteY10" fmla="*/ 691560 h 691560"/>
                  <a:gd name="connsiteX11" fmla="*/ 743346 w 1784030"/>
                  <a:gd name="connsiteY11" fmla="*/ 691560 h 691560"/>
                  <a:gd name="connsiteX12" fmla="*/ 297338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0 w 1784030"/>
                  <a:gd name="connsiteY14" fmla="*/ 691560 h 691560"/>
                  <a:gd name="connsiteX15" fmla="*/ 0 w 1784030"/>
                  <a:gd name="connsiteY15" fmla="*/ 472526 h 691560"/>
                  <a:gd name="connsiteX16" fmla="*/ 0 w 1784030"/>
                  <a:gd name="connsiteY16" fmla="*/ 378654 h 691560"/>
                  <a:gd name="connsiteX17" fmla="*/ 0 w 1784030"/>
                  <a:gd name="connsiteY17" fmla="*/ 378654 h 691560"/>
                  <a:gd name="connsiteX18" fmla="*/ 0 w 1784030"/>
                  <a:gd name="connsiteY18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366676 w 1784030"/>
                  <a:gd name="connsiteY4" fmla="*/ 311925 h 691560"/>
                  <a:gd name="connsiteX5" fmla="*/ 1252376 w 1784030"/>
                  <a:gd name="connsiteY5" fmla="*/ 0 h 691560"/>
                  <a:gd name="connsiteX6" fmla="*/ 1784030 w 1784030"/>
                  <a:gd name="connsiteY6" fmla="*/ 316073 h 691560"/>
                  <a:gd name="connsiteX7" fmla="*/ 1784030 w 1784030"/>
                  <a:gd name="connsiteY7" fmla="*/ 378654 h 691560"/>
                  <a:gd name="connsiteX8" fmla="*/ 1784030 w 1784030"/>
                  <a:gd name="connsiteY8" fmla="*/ 378654 h 691560"/>
                  <a:gd name="connsiteX9" fmla="*/ 1784030 w 1784030"/>
                  <a:gd name="connsiteY9" fmla="*/ 472526 h 691560"/>
                  <a:gd name="connsiteX10" fmla="*/ 1784030 w 1784030"/>
                  <a:gd name="connsiteY10" fmla="*/ 691560 h 691560"/>
                  <a:gd name="connsiteX11" fmla="*/ 743346 w 1784030"/>
                  <a:gd name="connsiteY11" fmla="*/ 691560 h 691560"/>
                  <a:gd name="connsiteX12" fmla="*/ 297338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0 w 1784030"/>
                  <a:gd name="connsiteY14" fmla="*/ 691560 h 691560"/>
                  <a:gd name="connsiteX15" fmla="*/ 0 w 1784030"/>
                  <a:gd name="connsiteY15" fmla="*/ 472526 h 691560"/>
                  <a:gd name="connsiteX16" fmla="*/ 0 w 1784030"/>
                  <a:gd name="connsiteY16" fmla="*/ 378654 h 691560"/>
                  <a:gd name="connsiteX17" fmla="*/ 0 w 1784030"/>
                  <a:gd name="connsiteY17" fmla="*/ 378654 h 691560"/>
                  <a:gd name="connsiteX18" fmla="*/ 0 w 1784030"/>
                  <a:gd name="connsiteY18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366676 w 1784030"/>
                  <a:gd name="connsiteY4" fmla="*/ 311925 h 691560"/>
                  <a:gd name="connsiteX5" fmla="*/ 1252376 w 1784030"/>
                  <a:gd name="connsiteY5" fmla="*/ 0 h 691560"/>
                  <a:gd name="connsiteX6" fmla="*/ 1563526 w 1784030"/>
                  <a:gd name="connsiteY6" fmla="*/ 191533 h 691560"/>
                  <a:gd name="connsiteX7" fmla="*/ 1784030 w 1784030"/>
                  <a:gd name="connsiteY7" fmla="*/ 316073 h 691560"/>
                  <a:gd name="connsiteX8" fmla="*/ 1784030 w 1784030"/>
                  <a:gd name="connsiteY8" fmla="*/ 378654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472526 h 691560"/>
                  <a:gd name="connsiteX11" fmla="*/ 1784030 w 1784030"/>
                  <a:gd name="connsiteY11" fmla="*/ 691560 h 691560"/>
                  <a:gd name="connsiteX12" fmla="*/ 743346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0 w 1784030"/>
                  <a:gd name="connsiteY15" fmla="*/ 691560 h 691560"/>
                  <a:gd name="connsiteX16" fmla="*/ 0 w 1784030"/>
                  <a:gd name="connsiteY16" fmla="*/ 472526 h 691560"/>
                  <a:gd name="connsiteX17" fmla="*/ 0 w 1784030"/>
                  <a:gd name="connsiteY17" fmla="*/ 378654 h 691560"/>
                  <a:gd name="connsiteX18" fmla="*/ 0 w 1784030"/>
                  <a:gd name="connsiteY18" fmla="*/ 378654 h 691560"/>
                  <a:gd name="connsiteX19" fmla="*/ 0 w 1784030"/>
                  <a:gd name="connsiteY19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366676 w 1784030"/>
                  <a:gd name="connsiteY4" fmla="*/ 311925 h 691560"/>
                  <a:gd name="connsiteX5" fmla="*/ 1252376 w 1784030"/>
                  <a:gd name="connsiteY5" fmla="*/ 0 h 691560"/>
                  <a:gd name="connsiteX6" fmla="*/ 1455576 w 1784030"/>
                  <a:gd name="connsiteY6" fmla="*/ 311925 h 691560"/>
                  <a:gd name="connsiteX7" fmla="*/ 1784030 w 1784030"/>
                  <a:gd name="connsiteY7" fmla="*/ 316073 h 691560"/>
                  <a:gd name="connsiteX8" fmla="*/ 1784030 w 1784030"/>
                  <a:gd name="connsiteY8" fmla="*/ 378654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472526 h 691560"/>
                  <a:gd name="connsiteX11" fmla="*/ 1784030 w 1784030"/>
                  <a:gd name="connsiteY11" fmla="*/ 691560 h 691560"/>
                  <a:gd name="connsiteX12" fmla="*/ 743346 w 1784030"/>
                  <a:gd name="connsiteY12" fmla="*/ 691560 h 691560"/>
                  <a:gd name="connsiteX13" fmla="*/ 297338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0 w 1784030"/>
                  <a:gd name="connsiteY15" fmla="*/ 691560 h 691560"/>
                  <a:gd name="connsiteX16" fmla="*/ 0 w 1784030"/>
                  <a:gd name="connsiteY16" fmla="*/ 472526 h 691560"/>
                  <a:gd name="connsiteX17" fmla="*/ 0 w 1784030"/>
                  <a:gd name="connsiteY17" fmla="*/ 378654 h 691560"/>
                  <a:gd name="connsiteX18" fmla="*/ 0 w 1784030"/>
                  <a:gd name="connsiteY18" fmla="*/ 378654 h 691560"/>
                  <a:gd name="connsiteX19" fmla="*/ 0 w 1784030"/>
                  <a:gd name="connsiteY19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732601 w 1784030"/>
                  <a:gd name="connsiteY4" fmla="*/ 319440 h 691560"/>
                  <a:gd name="connsiteX5" fmla="*/ 1366676 w 1784030"/>
                  <a:gd name="connsiteY5" fmla="*/ 311925 h 691560"/>
                  <a:gd name="connsiteX6" fmla="*/ 1252376 w 1784030"/>
                  <a:gd name="connsiteY6" fmla="*/ 0 h 691560"/>
                  <a:gd name="connsiteX7" fmla="*/ 1455576 w 1784030"/>
                  <a:gd name="connsiteY7" fmla="*/ 311925 h 691560"/>
                  <a:gd name="connsiteX8" fmla="*/ 1784030 w 1784030"/>
                  <a:gd name="connsiteY8" fmla="*/ 316073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472526 h 691560"/>
                  <a:gd name="connsiteX12" fmla="*/ 1784030 w 1784030"/>
                  <a:gd name="connsiteY12" fmla="*/ 691560 h 691560"/>
                  <a:gd name="connsiteX13" fmla="*/ 743346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0 w 1784030"/>
                  <a:gd name="connsiteY16" fmla="*/ 691560 h 691560"/>
                  <a:gd name="connsiteX17" fmla="*/ 0 w 1784030"/>
                  <a:gd name="connsiteY17" fmla="*/ 472526 h 691560"/>
                  <a:gd name="connsiteX18" fmla="*/ 0 w 1784030"/>
                  <a:gd name="connsiteY18" fmla="*/ 378654 h 691560"/>
                  <a:gd name="connsiteX19" fmla="*/ 0 w 1784030"/>
                  <a:gd name="connsiteY19" fmla="*/ 378654 h 691560"/>
                  <a:gd name="connsiteX20" fmla="*/ 0 w 1784030"/>
                  <a:gd name="connsiteY20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732601 w 1784030"/>
                  <a:gd name="connsiteY4" fmla="*/ 319440 h 691560"/>
                  <a:gd name="connsiteX5" fmla="*/ 1366676 w 1784030"/>
                  <a:gd name="connsiteY5" fmla="*/ 311925 h 691560"/>
                  <a:gd name="connsiteX6" fmla="*/ 948501 w 1784030"/>
                  <a:gd name="connsiteY6" fmla="*/ 319440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1366676 w 1784030"/>
                  <a:gd name="connsiteY5" fmla="*/ 311925 h 691560"/>
                  <a:gd name="connsiteX6" fmla="*/ 948501 w 1784030"/>
                  <a:gd name="connsiteY6" fmla="*/ 319440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839626 w 1784030"/>
                  <a:gd name="connsiteY5" fmla="*/ 311925 h 691560"/>
                  <a:gd name="connsiteX6" fmla="*/ 948501 w 1784030"/>
                  <a:gd name="connsiteY6" fmla="*/ 319440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839626 w 1784030"/>
                  <a:gd name="connsiteY5" fmla="*/ 311925 h 691560"/>
                  <a:gd name="connsiteX6" fmla="*/ 1342201 w 1784030"/>
                  <a:gd name="connsiteY6" fmla="*/ 303023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853251 w 1784030"/>
                  <a:gd name="connsiteY4" fmla="*/ 7516 h 691560"/>
                  <a:gd name="connsiteX5" fmla="*/ 1080926 w 1784030"/>
                  <a:gd name="connsiteY5" fmla="*/ 311925 h 691560"/>
                  <a:gd name="connsiteX6" fmla="*/ 1342201 w 1784030"/>
                  <a:gd name="connsiteY6" fmla="*/ 303023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650051 w 1784030"/>
                  <a:gd name="connsiteY4" fmla="*/ 177159 h 691560"/>
                  <a:gd name="connsiteX5" fmla="*/ 853251 w 1784030"/>
                  <a:gd name="connsiteY5" fmla="*/ 7516 h 691560"/>
                  <a:gd name="connsiteX6" fmla="*/ 1080926 w 1784030"/>
                  <a:gd name="connsiteY6" fmla="*/ 311925 h 691560"/>
                  <a:gd name="connsiteX7" fmla="*/ 1342201 w 1784030"/>
                  <a:gd name="connsiteY7" fmla="*/ 303023 h 691560"/>
                  <a:gd name="connsiteX8" fmla="*/ 1252376 w 1784030"/>
                  <a:gd name="connsiteY8" fmla="*/ 0 h 691560"/>
                  <a:gd name="connsiteX9" fmla="*/ 1455576 w 1784030"/>
                  <a:gd name="connsiteY9" fmla="*/ 311925 h 691560"/>
                  <a:gd name="connsiteX10" fmla="*/ 1784030 w 1784030"/>
                  <a:gd name="connsiteY10" fmla="*/ 316073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378654 h 691560"/>
                  <a:gd name="connsiteX13" fmla="*/ 1784030 w 1784030"/>
                  <a:gd name="connsiteY13" fmla="*/ 472526 h 691560"/>
                  <a:gd name="connsiteX14" fmla="*/ 1784030 w 1784030"/>
                  <a:gd name="connsiteY14" fmla="*/ 691560 h 691560"/>
                  <a:gd name="connsiteX15" fmla="*/ 743346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297338 w 1784030"/>
                  <a:gd name="connsiteY17" fmla="*/ 691560 h 691560"/>
                  <a:gd name="connsiteX18" fmla="*/ 0 w 1784030"/>
                  <a:gd name="connsiteY18" fmla="*/ 691560 h 691560"/>
                  <a:gd name="connsiteX19" fmla="*/ 0 w 1784030"/>
                  <a:gd name="connsiteY19" fmla="*/ 472526 h 691560"/>
                  <a:gd name="connsiteX20" fmla="*/ 0 w 1784030"/>
                  <a:gd name="connsiteY20" fmla="*/ 378654 h 691560"/>
                  <a:gd name="connsiteX21" fmla="*/ 0 w 1784030"/>
                  <a:gd name="connsiteY21" fmla="*/ 378654 h 691560"/>
                  <a:gd name="connsiteX22" fmla="*/ 0 w 1784030"/>
                  <a:gd name="connsiteY22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916751 w 1784030"/>
                  <a:gd name="connsiteY4" fmla="*/ 324912 h 691560"/>
                  <a:gd name="connsiteX5" fmla="*/ 853251 w 1784030"/>
                  <a:gd name="connsiteY5" fmla="*/ 7516 h 691560"/>
                  <a:gd name="connsiteX6" fmla="*/ 1080926 w 1784030"/>
                  <a:gd name="connsiteY6" fmla="*/ 311925 h 691560"/>
                  <a:gd name="connsiteX7" fmla="*/ 1342201 w 1784030"/>
                  <a:gd name="connsiteY7" fmla="*/ 303023 h 691560"/>
                  <a:gd name="connsiteX8" fmla="*/ 1252376 w 1784030"/>
                  <a:gd name="connsiteY8" fmla="*/ 0 h 691560"/>
                  <a:gd name="connsiteX9" fmla="*/ 1455576 w 1784030"/>
                  <a:gd name="connsiteY9" fmla="*/ 311925 h 691560"/>
                  <a:gd name="connsiteX10" fmla="*/ 1784030 w 1784030"/>
                  <a:gd name="connsiteY10" fmla="*/ 316073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378654 h 691560"/>
                  <a:gd name="connsiteX13" fmla="*/ 1784030 w 1784030"/>
                  <a:gd name="connsiteY13" fmla="*/ 472526 h 691560"/>
                  <a:gd name="connsiteX14" fmla="*/ 1784030 w 1784030"/>
                  <a:gd name="connsiteY14" fmla="*/ 691560 h 691560"/>
                  <a:gd name="connsiteX15" fmla="*/ 743346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297338 w 1784030"/>
                  <a:gd name="connsiteY17" fmla="*/ 691560 h 691560"/>
                  <a:gd name="connsiteX18" fmla="*/ 0 w 1784030"/>
                  <a:gd name="connsiteY18" fmla="*/ 691560 h 691560"/>
                  <a:gd name="connsiteX19" fmla="*/ 0 w 1784030"/>
                  <a:gd name="connsiteY19" fmla="*/ 472526 h 691560"/>
                  <a:gd name="connsiteX20" fmla="*/ 0 w 1784030"/>
                  <a:gd name="connsiteY20" fmla="*/ 378654 h 691560"/>
                  <a:gd name="connsiteX21" fmla="*/ 0 w 1784030"/>
                  <a:gd name="connsiteY21" fmla="*/ 378654 h 691560"/>
                  <a:gd name="connsiteX22" fmla="*/ 0 w 1784030"/>
                  <a:gd name="connsiteY22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923101 w 1784030"/>
                  <a:gd name="connsiteY4" fmla="*/ 303023 h 691560"/>
                  <a:gd name="connsiteX5" fmla="*/ 853251 w 1784030"/>
                  <a:gd name="connsiteY5" fmla="*/ 7516 h 691560"/>
                  <a:gd name="connsiteX6" fmla="*/ 1080926 w 1784030"/>
                  <a:gd name="connsiteY6" fmla="*/ 311925 h 691560"/>
                  <a:gd name="connsiteX7" fmla="*/ 1342201 w 1784030"/>
                  <a:gd name="connsiteY7" fmla="*/ 303023 h 691560"/>
                  <a:gd name="connsiteX8" fmla="*/ 1252376 w 1784030"/>
                  <a:gd name="connsiteY8" fmla="*/ 0 h 691560"/>
                  <a:gd name="connsiteX9" fmla="*/ 1455576 w 1784030"/>
                  <a:gd name="connsiteY9" fmla="*/ 311925 h 691560"/>
                  <a:gd name="connsiteX10" fmla="*/ 1784030 w 1784030"/>
                  <a:gd name="connsiteY10" fmla="*/ 316073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378654 h 691560"/>
                  <a:gd name="connsiteX13" fmla="*/ 1784030 w 1784030"/>
                  <a:gd name="connsiteY13" fmla="*/ 472526 h 691560"/>
                  <a:gd name="connsiteX14" fmla="*/ 1784030 w 1784030"/>
                  <a:gd name="connsiteY14" fmla="*/ 691560 h 691560"/>
                  <a:gd name="connsiteX15" fmla="*/ 743346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297338 w 1784030"/>
                  <a:gd name="connsiteY17" fmla="*/ 691560 h 691560"/>
                  <a:gd name="connsiteX18" fmla="*/ 0 w 1784030"/>
                  <a:gd name="connsiteY18" fmla="*/ 691560 h 691560"/>
                  <a:gd name="connsiteX19" fmla="*/ 0 w 1784030"/>
                  <a:gd name="connsiteY19" fmla="*/ 472526 h 691560"/>
                  <a:gd name="connsiteX20" fmla="*/ 0 w 1784030"/>
                  <a:gd name="connsiteY20" fmla="*/ 378654 h 691560"/>
                  <a:gd name="connsiteX21" fmla="*/ 0 w 1784030"/>
                  <a:gd name="connsiteY21" fmla="*/ 378654 h 691560"/>
                  <a:gd name="connsiteX22" fmla="*/ 0 w 1784030"/>
                  <a:gd name="connsiteY22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923101 w 1784030"/>
                  <a:gd name="connsiteY4" fmla="*/ 303023 h 691560"/>
                  <a:gd name="connsiteX5" fmla="*/ 1080926 w 1784030"/>
                  <a:gd name="connsiteY5" fmla="*/ 311925 h 691560"/>
                  <a:gd name="connsiteX6" fmla="*/ 1342201 w 1784030"/>
                  <a:gd name="connsiteY6" fmla="*/ 303023 h 691560"/>
                  <a:gd name="connsiteX7" fmla="*/ 1252376 w 1784030"/>
                  <a:gd name="connsiteY7" fmla="*/ 0 h 691560"/>
                  <a:gd name="connsiteX8" fmla="*/ 1455576 w 1784030"/>
                  <a:gd name="connsiteY8" fmla="*/ 311925 h 691560"/>
                  <a:gd name="connsiteX9" fmla="*/ 1784030 w 1784030"/>
                  <a:gd name="connsiteY9" fmla="*/ 316073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378654 h 691560"/>
                  <a:gd name="connsiteX12" fmla="*/ 1784030 w 1784030"/>
                  <a:gd name="connsiteY12" fmla="*/ 472526 h 691560"/>
                  <a:gd name="connsiteX13" fmla="*/ 1784030 w 1784030"/>
                  <a:gd name="connsiteY13" fmla="*/ 691560 h 691560"/>
                  <a:gd name="connsiteX14" fmla="*/ 743346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297338 w 1784030"/>
                  <a:gd name="connsiteY16" fmla="*/ 691560 h 691560"/>
                  <a:gd name="connsiteX17" fmla="*/ 0 w 1784030"/>
                  <a:gd name="connsiteY17" fmla="*/ 691560 h 691560"/>
                  <a:gd name="connsiteX18" fmla="*/ 0 w 1784030"/>
                  <a:gd name="connsiteY18" fmla="*/ 472526 h 691560"/>
                  <a:gd name="connsiteX19" fmla="*/ 0 w 1784030"/>
                  <a:gd name="connsiteY19" fmla="*/ 378654 h 691560"/>
                  <a:gd name="connsiteX20" fmla="*/ 0 w 1784030"/>
                  <a:gd name="connsiteY20" fmla="*/ 378654 h 691560"/>
                  <a:gd name="connsiteX21" fmla="*/ 0 w 1784030"/>
                  <a:gd name="connsiteY21" fmla="*/ 316073 h 691560"/>
                  <a:gd name="connsiteX0" fmla="*/ 0 w 1784030"/>
                  <a:gd name="connsiteY0" fmla="*/ 316073 h 691560"/>
                  <a:gd name="connsiteX1" fmla="*/ 322738 w 1784030"/>
                  <a:gd name="connsiteY1" fmla="*/ 316073 h 691560"/>
                  <a:gd name="connsiteX2" fmla="*/ 464187 w 1784030"/>
                  <a:gd name="connsiteY2" fmla="*/ 13434 h 691560"/>
                  <a:gd name="connsiteX3" fmla="*/ 451246 w 1784030"/>
                  <a:gd name="connsiteY3" fmla="*/ 310600 h 691560"/>
                  <a:gd name="connsiteX4" fmla="*/ 1080926 w 1784030"/>
                  <a:gd name="connsiteY4" fmla="*/ 311925 h 691560"/>
                  <a:gd name="connsiteX5" fmla="*/ 1342201 w 1784030"/>
                  <a:gd name="connsiteY5" fmla="*/ 303023 h 691560"/>
                  <a:gd name="connsiteX6" fmla="*/ 1252376 w 1784030"/>
                  <a:gd name="connsiteY6" fmla="*/ 0 h 691560"/>
                  <a:gd name="connsiteX7" fmla="*/ 1455576 w 1784030"/>
                  <a:gd name="connsiteY7" fmla="*/ 311925 h 691560"/>
                  <a:gd name="connsiteX8" fmla="*/ 1784030 w 1784030"/>
                  <a:gd name="connsiteY8" fmla="*/ 316073 h 691560"/>
                  <a:gd name="connsiteX9" fmla="*/ 1784030 w 1784030"/>
                  <a:gd name="connsiteY9" fmla="*/ 378654 h 691560"/>
                  <a:gd name="connsiteX10" fmla="*/ 1784030 w 1784030"/>
                  <a:gd name="connsiteY10" fmla="*/ 378654 h 691560"/>
                  <a:gd name="connsiteX11" fmla="*/ 1784030 w 1784030"/>
                  <a:gd name="connsiteY11" fmla="*/ 472526 h 691560"/>
                  <a:gd name="connsiteX12" fmla="*/ 1784030 w 1784030"/>
                  <a:gd name="connsiteY12" fmla="*/ 691560 h 691560"/>
                  <a:gd name="connsiteX13" fmla="*/ 743346 w 1784030"/>
                  <a:gd name="connsiteY13" fmla="*/ 691560 h 691560"/>
                  <a:gd name="connsiteX14" fmla="*/ 297338 w 1784030"/>
                  <a:gd name="connsiteY14" fmla="*/ 691560 h 691560"/>
                  <a:gd name="connsiteX15" fmla="*/ 297338 w 1784030"/>
                  <a:gd name="connsiteY15" fmla="*/ 691560 h 691560"/>
                  <a:gd name="connsiteX16" fmla="*/ 0 w 1784030"/>
                  <a:gd name="connsiteY16" fmla="*/ 691560 h 691560"/>
                  <a:gd name="connsiteX17" fmla="*/ 0 w 1784030"/>
                  <a:gd name="connsiteY17" fmla="*/ 472526 h 691560"/>
                  <a:gd name="connsiteX18" fmla="*/ 0 w 1784030"/>
                  <a:gd name="connsiteY18" fmla="*/ 378654 h 691560"/>
                  <a:gd name="connsiteX19" fmla="*/ 0 w 1784030"/>
                  <a:gd name="connsiteY19" fmla="*/ 378654 h 691560"/>
                  <a:gd name="connsiteX20" fmla="*/ 0 w 1784030"/>
                  <a:gd name="connsiteY20" fmla="*/ 316073 h 691560"/>
                  <a:gd name="connsiteX0" fmla="*/ 0 w 1784030"/>
                  <a:gd name="connsiteY0" fmla="*/ 302639 h 678126"/>
                  <a:gd name="connsiteX1" fmla="*/ 322738 w 1784030"/>
                  <a:gd name="connsiteY1" fmla="*/ 302639 h 678126"/>
                  <a:gd name="connsiteX2" fmla="*/ 464187 w 1784030"/>
                  <a:gd name="connsiteY2" fmla="*/ 0 h 678126"/>
                  <a:gd name="connsiteX3" fmla="*/ 451246 w 1784030"/>
                  <a:gd name="connsiteY3" fmla="*/ 297166 h 678126"/>
                  <a:gd name="connsiteX4" fmla="*/ 1080926 w 1784030"/>
                  <a:gd name="connsiteY4" fmla="*/ 298491 h 678126"/>
                  <a:gd name="connsiteX5" fmla="*/ 1342201 w 1784030"/>
                  <a:gd name="connsiteY5" fmla="*/ 289589 h 678126"/>
                  <a:gd name="connsiteX6" fmla="*/ 1119026 w 1784030"/>
                  <a:gd name="connsiteY6" fmla="*/ 8455 h 678126"/>
                  <a:gd name="connsiteX7" fmla="*/ 1455576 w 1784030"/>
                  <a:gd name="connsiteY7" fmla="*/ 298491 h 678126"/>
                  <a:gd name="connsiteX8" fmla="*/ 1784030 w 1784030"/>
                  <a:gd name="connsiteY8" fmla="*/ 302639 h 678126"/>
                  <a:gd name="connsiteX9" fmla="*/ 1784030 w 1784030"/>
                  <a:gd name="connsiteY9" fmla="*/ 365220 h 678126"/>
                  <a:gd name="connsiteX10" fmla="*/ 1784030 w 1784030"/>
                  <a:gd name="connsiteY10" fmla="*/ 365220 h 678126"/>
                  <a:gd name="connsiteX11" fmla="*/ 1784030 w 1784030"/>
                  <a:gd name="connsiteY11" fmla="*/ 459092 h 678126"/>
                  <a:gd name="connsiteX12" fmla="*/ 1784030 w 1784030"/>
                  <a:gd name="connsiteY12" fmla="*/ 678126 h 678126"/>
                  <a:gd name="connsiteX13" fmla="*/ 743346 w 1784030"/>
                  <a:gd name="connsiteY13" fmla="*/ 678126 h 678126"/>
                  <a:gd name="connsiteX14" fmla="*/ 297338 w 1784030"/>
                  <a:gd name="connsiteY14" fmla="*/ 678126 h 678126"/>
                  <a:gd name="connsiteX15" fmla="*/ 297338 w 1784030"/>
                  <a:gd name="connsiteY15" fmla="*/ 678126 h 678126"/>
                  <a:gd name="connsiteX16" fmla="*/ 0 w 1784030"/>
                  <a:gd name="connsiteY16" fmla="*/ 678126 h 678126"/>
                  <a:gd name="connsiteX17" fmla="*/ 0 w 1784030"/>
                  <a:gd name="connsiteY17" fmla="*/ 459092 h 678126"/>
                  <a:gd name="connsiteX18" fmla="*/ 0 w 1784030"/>
                  <a:gd name="connsiteY18" fmla="*/ 365220 h 678126"/>
                  <a:gd name="connsiteX19" fmla="*/ 0 w 1784030"/>
                  <a:gd name="connsiteY19" fmla="*/ 365220 h 678126"/>
                  <a:gd name="connsiteX20" fmla="*/ 0 w 1784030"/>
                  <a:gd name="connsiteY20" fmla="*/ 302639 h 678126"/>
                  <a:gd name="connsiteX0" fmla="*/ 0 w 1784030"/>
                  <a:gd name="connsiteY0" fmla="*/ 294184 h 669671"/>
                  <a:gd name="connsiteX1" fmla="*/ 322738 w 1784030"/>
                  <a:gd name="connsiteY1" fmla="*/ 294184 h 669671"/>
                  <a:gd name="connsiteX2" fmla="*/ 641987 w 1784030"/>
                  <a:gd name="connsiteY2" fmla="*/ 90047 h 669671"/>
                  <a:gd name="connsiteX3" fmla="*/ 451246 w 1784030"/>
                  <a:gd name="connsiteY3" fmla="*/ 288711 h 669671"/>
                  <a:gd name="connsiteX4" fmla="*/ 1080926 w 1784030"/>
                  <a:gd name="connsiteY4" fmla="*/ 290036 h 669671"/>
                  <a:gd name="connsiteX5" fmla="*/ 1342201 w 1784030"/>
                  <a:gd name="connsiteY5" fmla="*/ 281134 h 669671"/>
                  <a:gd name="connsiteX6" fmla="*/ 1119026 w 1784030"/>
                  <a:gd name="connsiteY6" fmla="*/ 0 h 669671"/>
                  <a:gd name="connsiteX7" fmla="*/ 1455576 w 1784030"/>
                  <a:gd name="connsiteY7" fmla="*/ 290036 h 669671"/>
                  <a:gd name="connsiteX8" fmla="*/ 1784030 w 1784030"/>
                  <a:gd name="connsiteY8" fmla="*/ 294184 h 669671"/>
                  <a:gd name="connsiteX9" fmla="*/ 1784030 w 1784030"/>
                  <a:gd name="connsiteY9" fmla="*/ 356765 h 669671"/>
                  <a:gd name="connsiteX10" fmla="*/ 1784030 w 1784030"/>
                  <a:gd name="connsiteY10" fmla="*/ 356765 h 669671"/>
                  <a:gd name="connsiteX11" fmla="*/ 1784030 w 1784030"/>
                  <a:gd name="connsiteY11" fmla="*/ 450637 h 669671"/>
                  <a:gd name="connsiteX12" fmla="*/ 1784030 w 1784030"/>
                  <a:gd name="connsiteY12" fmla="*/ 669671 h 669671"/>
                  <a:gd name="connsiteX13" fmla="*/ 743346 w 1784030"/>
                  <a:gd name="connsiteY13" fmla="*/ 669671 h 669671"/>
                  <a:gd name="connsiteX14" fmla="*/ 297338 w 1784030"/>
                  <a:gd name="connsiteY14" fmla="*/ 669671 h 669671"/>
                  <a:gd name="connsiteX15" fmla="*/ 297338 w 1784030"/>
                  <a:gd name="connsiteY15" fmla="*/ 669671 h 669671"/>
                  <a:gd name="connsiteX16" fmla="*/ 0 w 1784030"/>
                  <a:gd name="connsiteY16" fmla="*/ 669671 h 669671"/>
                  <a:gd name="connsiteX17" fmla="*/ 0 w 1784030"/>
                  <a:gd name="connsiteY17" fmla="*/ 450637 h 669671"/>
                  <a:gd name="connsiteX18" fmla="*/ 0 w 1784030"/>
                  <a:gd name="connsiteY18" fmla="*/ 356765 h 669671"/>
                  <a:gd name="connsiteX19" fmla="*/ 0 w 1784030"/>
                  <a:gd name="connsiteY19" fmla="*/ 356765 h 669671"/>
                  <a:gd name="connsiteX20" fmla="*/ 0 w 1784030"/>
                  <a:gd name="connsiteY20" fmla="*/ 294184 h 669671"/>
                  <a:gd name="connsiteX0" fmla="*/ 0 w 1784030"/>
                  <a:gd name="connsiteY0" fmla="*/ 294184 h 669671"/>
                  <a:gd name="connsiteX1" fmla="*/ 322738 w 1784030"/>
                  <a:gd name="connsiteY1" fmla="*/ 294184 h 669671"/>
                  <a:gd name="connsiteX2" fmla="*/ 603887 w 1784030"/>
                  <a:gd name="connsiteY2" fmla="*/ 95519 h 669671"/>
                  <a:gd name="connsiteX3" fmla="*/ 451246 w 1784030"/>
                  <a:gd name="connsiteY3" fmla="*/ 288711 h 669671"/>
                  <a:gd name="connsiteX4" fmla="*/ 1080926 w 1784030"/>
                  <a:gd name="connsiteY4" fmla="*/ 290036 h 669671"/>
                  <a:gd name="connsiteX5" fmla="*/ 1342201 w 1784030"/>
                  <a:gd name="connsiteY5" fmla="*/ 281134 h 669671"/>
                  <a:gd name="connsiteX6" fmla="*/ 1119026 w 1784030"/>
                  <a:gd name="connsiteY6" fmla="*/ 0 h 669671"/>
                  <a:gd name="connsiteX7" fmla="*/ 1455576 w 1784030"/>
                  <a:gd name="connsiteY7" fmla="*/ 290036 h 669671"/>
                  <a:gd name="connsiteX8" fmla="*/ 1784030 w 1784030"/>
                  <a:gd name="connsiteY8" fmla="*/ 294184 h 669671"/>
                  <a:gd name="connsiteX9" fmla="*/ 1784030 w 1784030"/>
                  <a:gd name="connsiteY9" fmla="*/ 356765 h 669671"/>
                  <a:gd name="connsiteX10" fmla="*/ 1784030 w 1784030"/>
                  <a:gd name="connsiteY10" fmla="*/ 356765 h 669671"/>
                  <a:gd name="connsiteX11" fmla="*/ 1784030 w 1784030"/>
                  <a:gd name="connsiteY11" fmla="*/ 450637 h 669671"/>
                  <a:gd name="connsiteX12" fmla="*/ 1784030 w 1784030"/>
                  <a:gd name="connsiteY12" fmla="*/ 669671 h 669671"/>
                  <a:gd name="connsiteX13" fmla="*/ 743346 w 1784030"/>
                  <a:gd name="connsiteY13" fmla="*/ 669671 h 669671"/>
                  <a:gd name="connsiteX14" fmla="*/ 297338 w 1784030"/>
                  <a:gd name="connsiteY14" fmla="*/ 669671 h 669671"/>
                  <a:gd name="connsiteX15" fmla="*/ 297338 w 1784030"/>
                  <a:gd name="connsiteY15" fmla="*/ 669671 h 669671"/>
                  <a:gd name="connsiteX16" fmla="*/ 0 w 1784030"/>
                  <a:gd name="connsiteY16" fmla="*/ 669671 h 669671"/>
                  <a:gd name="connsiteX17" fmla="*/ 0 w 1784030"/>
                  <a:gd name="connsiteY17" fmla="*/ 450637 h 669671"/>
                  <a:gd name="connsiteX18" fmla="*/ 0 w 1784030"/>
                  <a:gd name="connsiteY18" fmla="*/ 356765 h 669671"/>
                  <a:gd name="connsiteX19" fmla="*/ 0 w 1784030"/>
                  <a:gd name="connsiteY19" fmla="*/ 356765 h 669671"/>
                  <a:gd name="connsiteX20" fmla="*/ 0 w 1784030"/>
                  <a:gd name="connsiteY20" fmla="*/ 294184 h 669671"/>
                  <a:gd name="connsiteX0" fmla="*/ 0 w 1795620"/>
                  <a:gd name="connsiteY0" fmla="*/ 284315 h 659802"/>
                  <a:gd name="connsiteX1" fmla="*/ 322738 w 1795620"/>
                  <a:gd name="connsiteY1" fmla="*/ 284315 h 659802"/>
                  <a:gd name="connsiteX2" fmla="*/ 603887 w 1795620"/>
                  <a:gd name="connsiteY2" fmla="*/ 85650 h 659802"/>
                  <a:gd name="connsiteX3" fmla="*/ 451246 w 1795620"/>
                  <a:gd name="connsiteY3" fmla="*/ 278842 h 659802"/>
                  <a:gd name="connsiteX4" fmla="*/ 1080926 w 1795620"/>
                  <a:gd name="connsiteY4" fmla="*/ 280167 h 659802"/>
                  <a:gd name="connsiteX5" fmla="*/ 1342201 w 1795620"/>
                  <a:gd name="connsiteY5" fmla="*/ 271265 h 659802"/>
                  <a:gd name="connsiteX6" fmla="*/ 1795620 w 1795620"/>
                  <a:gd name="connsiteY6" fmla="*/ 0 h 659802"/>
                  <a:gd name="connsiteX7" fmla="*/ 1455576 w 1795620"/>
                  <a:gd name="connsiteY7" fmla="*/ 280167 h 659802"/>
                  <a:gd name="connsiteX8" fmla="*/ 1784030 w 1795620"/>
                  <a:gd name="connsiteY8" fmla="*/ 284315 h 659802"/>
                  <a:gd name="connsiteX9" fmla="*/ 1784030 w 1795620"/>
                  <a:gd name="connsiteY9" fmla="*/ 346896 h 659802"/>
                  <a:gd name="connsiteX10" fmla="*/ 1784030 w 1795620"/>
                  <a:gd name="connsiteY10" fmla="*/ 346896 h 659802"/>
                  <a:gd name="connsiteX11" fmla="*/ 1784030 w 1795620"/>
                  <a:gd name="connsiteY11" fmla="*/ 440768 h 659802"/>
                  <a:gd name="connsiteX12" fmla="*/ 1784030 w 1795620"/>
                  <a:gd name="connsiteY12" fmla="*/ 659802 h 659802"/>
                  <a:gd name="connsiteX13" fmla="*/ 743346 w 1795620"/>
                  <a:gd name="connsiteY13" fmla="*/ 659802 h 659802"/>
                  <a:gd name="connsiteX14" fmla="*/ 297338 w 1795620"/>
                  <a:gd name="connsiteY14" fmla="*/ 659802 h 659802"/>
                  <a:gd name="connsiteX15" fmla="*/ 297338 w 1795620"/>
                  <a:gd name="connsiteY15" fmla="*/ 659802 h 659802"/>
                  <a:gd name="connsiteX16" fmla="*/ 0 w 1795620"/>
                  <a:gd name="connsiteY16" fmla="*/ 659802 h 659802"/>
                  <a:gd name="connsiteX17" fmla="*/ 0 w 1795620"/>
                  <a:gd name="connsiteY17" fmla="*/ 440768 h 659802"/>
                  <a:gd name="connsiteX18" fmla="*/ 0 w 1795620"/>
                  <a:gd name="connsiteY18" fmla="*/ 346896 h 659802"/>
                  <a:gd name="connsiteX19" fmla="*/ 0 w 1795620"/>
                  <a:gd name="connsiteY19" fmla="*/ 346896 h 659802"/>
                  <a:gd name="connsiteX20" fmla="*/ 0 w 1795620"/>
                  <a:gd name="connsiteY20" fmla="*/ 284315 h 659802"/>
                  <a:gd name="connsiteX0" fmla="*/ 0 w 1795620"/>
                  <a:gd name="connsiteY0" fmla="*/ 346699 h 722186"/>
                  <a:gd name="connsiteX1" fmla="*/ 322738 w 1795620"/>
                  <a:gd name="connsiteY1" fmla="*/ 346699 h 722186"/>
                  <a:gd name="connsiteX2" fmla="*/ 596198 w 1795620"/>
                  <a:gd name="connsiteY2" fmla="*/ 0 h 722186"/>
                  <a:gd name="connsiteX3" fmla="*/ 451246 w 1795620"/>
                  <a:gd name="connsiteY3" fmla="*/ 341226 h 722186"/>
                  <a:gd name="connsiteX4" fmla="*/ 1080926 w 1795620"/>
                  <a:gd name="connsiteY4" fmla="*/ 342551 h 722186"/>
                  <a:gd name="connsiteX5" fmla="*/ 1342201 w 1795620"/>
                  <a:gd name="connsiteY5" fmla="*/ 333649 h 722186"/>
                  <a:gd name="connsiteX6" fmla="*/ 1795620 w 1795620"/>
                  <a:gd name="connsiteY6" fmla="*/ 62384 h 722186"/>
                  <a:gd name="connsiteX7" fmla="*/ 1455576 w 1795620"/>
                  <a:gd name="connsiteY7" fmla="*/ 342551 h 722186"/>
                  <a:gd name="connsiteX8" fmla="*/ 1784030 w 1795620"/>
                  <a:gd name="connsiteY8" fmla="*/ 346699 h 722186"/>
                  <a:gd name="connsiteX9" fmla="*/ 1784030 w 1795620"/>
                  <a:gd name="connsiteY9" fmla="*/ 409280 h 722186"/>
                  <a:gd name="connsiteX10" fmla="*/ 1784030 w 1795620"/>
                  <a:gd name="connsiteY10" fmla="*/ 409280 h 722186"/>
                  <a:gd name="connsiteX11" fmla="*/ 1784030 w 1795620"/>
                  <a:gd name="connsiteY11" fmla="*/ 503152 h 722186"/>
                  <a:gd name="connsiteX12" fmla="*/ 1784030 w 1795620"/>
                  <a:gd name="connsiteY12" fmla="*/ 722186 h 722186"/>
                  <a:gd name="connsiteX13" fmla="*/ 743346 w 1795620"/>
                  <a:gd name="connsiteY13" fmla="*/ 722186 h 722186"/>
                  <a:gd name="connsiteX14" fmla="*/ 297338 w 1795620"/>
                  <a:gd name="connsiteY14" fmla="*/ 722186 h 722186"/>
                  <a:gd name="connsiteX15" fmla="*/ 297338 w 1795620"/>
                  <a:gd name="connsiteY15" fmla="*/ 722186 h 722186"/>
                  <a:gd name="connsiteX16" fmla="*/ 0 w 1795620"/>
                  <a:gd name="connsiteY16" fmla="*/ 722186 h 722186"/>
                  <a:gd name="connsiteX17" fmla="*/ 0 w 1795620"/>
                  <a:gd name="connsiteY17" fmla="*/ 503152 h 722186"/>
                  <a:gd name="connsiteX18" fmla="*/ 0 w 1795620"/>
                  <a:gd name="connsiteY18" fmla="*/ 409280 h 722186"/>
                  <a:gd name="connsiteX19" fmla="*/ 0 w 1795620"/>
                  <a:gd name="connsiteY19" fmla="*/ 409280 h 722186"/>
                  <a:gd name="connsiteX20" fmla="*/ 0 w 1795620"/>
                  <a:gd name="connsiteY20" fmla="*/ 346699 h 72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95620" h="722186">
                    <a:moveTo>
                      <a:pt x="0" y="346699"/>
                    </a:moveTo>
                    <a:lnTo>
                      <a:pt x="322738" y="346699"/>
                    </a:lnTo>
                    <a:lnTo>
                      <a:pt x="596198" y="0"/>
                    </a:lnTo>
                    <a:lnTo>
                      <a:pt x="451246" y="341226"/>
                    </a:lnTo>
                    <a:lnTo>
                      <a:pt x="1080926" y="342551"/>
                    </a:lnTo>
                    <a:lnTo>
                      <a:pt x="1342201" y="333649"/>
                    </a:lnTo>
                    <a:lnTo>
                      <a:pt x="1795620" y="62384"/>
                    </a:lnTo>
                    <a:lnTo>
                      <a:pt x="1455576" y="342551"/>
                    </a:lnTo>
                    <a:lnTo>
                      <a:pt x="1784030" y="346699"/>
                    </a:lnTo>
                    <a:lnTo>
                      <a:pt x="1784030" y="409280"/>
                    </a:lnTo>
                    <a:lnTo>
                      <a:pt x="1784030" y="409280"/>
                    </a:lnTo>
                    <a:lnTo>
                      <a:pt x="1784030" y="503152"/>
                    </a:lnTo>
                    <a:lnTo>
                      <a:pt x="1784030" y="722186"/>
                    </a:lnTo>
                    <a:lnTo>
                      <a:pt x="743346" y="722186"/>
                    </a:lnTo>
                    <a:lnTo>
                      <a:pt x="297338" y="722186"/>
                    </a:lnTo>
                    <a:lnTo>
                      <a:pt x="297338" y="722186"/>
                    </a:lnTo>
                    <a:lnTo>
                      <a:pt x="0" y="722186"/>
                    </a:lnTo>
                    <a:lnTo>
                      <a:pt x="0" y="503152"/>
                    </a:lnTo>
                    <a:lnTo>
                      <a:pt x="0" y="409280"/>
                    </a:lnTo>
                    <a:lnTo>
                      <a:pt x="0" y="409280"/>
                    </a:lnTo>
                    <a:lnTo>
                      <a:pt x="0" y="346699"/>
                    </a:lnTo>
                    <a:close/>
                  </a:path>
                </a:pathLst>
              </a:custGeom>
              <a:solidFill>
                <a:srgbClr val="FFC00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93129" y="3464939"/>
                <a:ext cx="824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Book Antiqua" panose="02040602050305030304" pitchFamily="18" charset="0"/>
                  </a:rPr>
                  <a:t>22 + </a:t>
                </a:r>
                <a:r>
                  <a:rPr lang="en-US" dirty="0" smtClean="0">
                    <a:latin typeface="Book Antiqua" panose="02040602050305030304" pitchFamily="18" charset="0"/>
                  </a:rPr>
                  <a:t>Y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6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9" grpId="0" animBg="1"/>
      <p:bldP spid="6" grpId="0" animBg="1"/>
      <p:bldP spid="21" grpId="0" animBg="1"/>
      <p:bldP spid="22" grpId="0" animBg="1"/>
      <p:bldP spid="13" grpId="0" animBg="1"/>
      <p:bldP spid="13" grpId="1" animBg="1"/>
      <p:bldP spid="53" grpId="0" animBg="1"/>
      <p:bldP spid="53" grpId="1" animBg="1"/>
      <p:bldP spid="16" grpId="0"/>
      <p:bldP spid="16" grpId="1"/>
      <p:bldP spid="54" grpId="0"/>
      <p:bldP spid="54" grpId="1"/>
      <p:bldP spid="65" grpId="0" animBg="1"/>
      <p:bldP spid="65" grpId="1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58710">
            <a:off x="2654296" y="3880781"/>
            <a:ext cx="914663" cy="91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2" y="723502"/>
            <a:ext cx="2858788" cy="4400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91" y="741744"/>
            <a:ext cx="2651541" cy="4358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2064" y="267462"/>
            <a:ext cx="2154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Sex Determination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1546" flipH="1">
            <a:off x="6031434" y="3953071"/>
            <a:ext cx="550540" cy="56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65" y="2602433"/>
            <a:ext cx="900835" cy="957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4002312" y="3604796"/>
            <a:ext cx="1250663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65000">
                <a:srgbClr val="95B921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Male Child</a:t>
            </a:r>
            <a:endParaRPr lang="en-US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54" y="457962"/>
            <a:ext cx="1485178" cy="19802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523E-6 L -0.19791 -0.249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12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031 C 0.01736 0.05283 0.05347 0.0312 0.0566 -0.03089 C 0.05017 -0.08156 0.02969 -0.16651 0.07882 -0.15508 C 0.13594 -0.09299 0.10625 -0.1801 0.12326 -0.21718 " pathEditMode="relative" rAng="0" ptsTypes="ffff">
                                      <p:cBhvr>
                                        <p:cTn id="9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-8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2" y="728944"/>
            <a:ext cx="3462242" cy="44009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58710">
            <a:off x="1285255" y="3840128"/>
            <a:ext cx="914663" cy="91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91" y="741744"/>
            <a:ext cx="2651541" cy="4358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2064" y="267462"/>
            <a:ext cx="2154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Sex Determination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1546" flipH="1">
            <a:off x="6031434" y="3953071"/>
            <a:ext cx="550540" cy="56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07" y="2692598"/>
            <a:ext cx="900835" cy="929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3810000" y="3680996"/>
            <a:ext cx="1444626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65000">
                <a:srgbClr val="95B921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Female Child</a:t>
            </a:r>
            <a:endParaRPr lang="en-US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30" y="647555"/>
            <a:ext cx="2122504" cy="1797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5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523E-6 L -0.19791 -0.20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10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031 C 0.01737 0.05282 0.08073 0.04788 0.07916 -0.0312 C 0.10938 -0.09639 0.12223 -0.06827 0.17136 -0.05684 C 0.22848 0.00525 0.26216 -0.14396 0.27917 -0.18103 " pathEditMode="relative" rAng="0" ptsTypes="ffff">
                                      <p:cBhvr>
                                        <p:cTn id="9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6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8893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89</Words>
  <Application>Microsoft Office PowerPoint</Application>
  <PresentationFormat>On-screen Show (16:9)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2022-04-25T02:23:07Z</dcterms:modified>
</cp:coreProperties>
</file>