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728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70" d="100"/>
          <a:sy n="70" d="100"/>
        </p:scale>
        <p:origin x="11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1143000"/>
            <a:ext cx="516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3030"/>
            <a:ext cx="9144000" cy="25379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8833"/>
            <a:ext cx="9144000" cy="17600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0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9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8114"/>
            <a:ext cx="2628900" cy="6177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8114"/>
            <a:ext cx="7734300" cy="6177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17389"/>
            <a:ext cx="10515600" cy="30323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78430"/>
            <a:ext cx="10515600" cy="15946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0572"/>
            <a:ext cx="5181600" cy="4625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0572"/>
            <a:ext cx="5181600" cy="4625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8115"/>
            <a:ext cx="10515600" cy="1409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87014"/>
            <a:ext cx="5157787" cy="875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62802"/>
            <a:ext cx="5157787" cy="391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7014"/>
            <a:ext cx="5183188" cy="875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2802"/>
            <a:ext cx="5183188" cy="391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5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4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5987"/>
            <a:ext cx="3932237" cy="1700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49597"/>
            <a:ext cx="6172200" cy="5180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6940"/>
            <a:ext cx="3932237" cy="40515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5987"/>
            <a:ext cx="3932237" cy="1700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49597"/>
            <a:ext cx="6172200" cy="51804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6940"/>
            <a:ext cx="3932237" cy="40515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8115"/>
            <a:ext cx="10515600" cy="14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0572"/>
            <a:ext cx="10515600" cy="462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56565"/>
            <a:ext cx="27432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56565"/>
            <a:ext cx="41148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56565"/>
            <a:ext cx="27432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1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651413"/>
            <a:ext cx="643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Introduction of MySQL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Database, Tables ,Keys, Views ,Queries &amp; Indexes</a:t>
            </a:r>
          </a:p>
          <a:p>
            <a:pPr marL="342913" indent="-342913">
              <a:buFontTx/>
              <a:buAutoNum type="arabicPeriod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Procedures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Triggers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User Management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4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474842" y="1149962"/>
            <a:ext cx="86523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r>
              <a:rPr lang="en-IN" sz="1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r>
              <a:rPr lang="en-IN" sz="1400" dirty="0">
                <a:latin typeface="Oxygen" panose="02000503000000000000" pitchFamily="2" charset="0"/>
              </a:rPr>
              <a:t>It is free and open source.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16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4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2" y="1149965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1087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2" y="845166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856</TotalTime>
  <Words>310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171</cp:revision>
  <dcterms:created xsi:type="dcterms:W3CDTF">2024-02-19T05:26:56Z</dcterms:created>
  <dcterms:modified xsi:type="dcterms:W3CDTF">2024-02-21T11:25:29Z</dcterms:modified>
</cp:coreProperties>
</file>