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87" r:id="rId3"/>
    <p:sldMasterId id="2147483689" r:id="rId4"/>
    <p:sldMasterId id="2147483691" r:id="rId5"/>
    <p:sldMasterId id="2147483694" r:id="rId6"/>
    <p:sldMasterId id="2147483707" r:id="rId7"/>
    <p:sldMasterId id="2147483719" r:id="rId8"/>
  </p:sldMasterIdLst>
  <p:notesMasterIdLst>
    <p:notesMasterId r:id="rId26"/>
  </p:notesMasterIdLst>
  <p:sldIdLst>
    <p:sldId id="427" r:id="rId9"/>
    <p:sldId id="443" r:id="rId10"/>
    <p:sldId id="424" r:id="rId11"/>
    <p:sldId id="431" r:id="rId12"/>
    <p:sldId id="432" r:id="rId13"/>
    <p:sldId id="342" r:id="rId14"/>
    <p:sldId id="441" r:id="rId15"/>
    <p:sldId id="442" r:id="rId16"/>
    <p:sldId id="344" r:id="rId17"/>
    <p:sldId id="446" r:id="rId18"/>
    <p:sldId id="447" r:id="rId19"/>
    <p:sldId id="438" r:id="rId20"/>
    <p:sldId id="439" r:id="rId21"/>
    <p:sldId id="440" r:id="rId22"/>
    <p:sldId id="444" r:id="rId23"/>
    <p:sldId id="445" r:id="rId24"/>
    <p:sldId id="448" r:id="rId25"/>
  </p:sldIdLst>
  <p:sldSz cx="9144000" cy="5143500" type="screen16x9"/>
  <p:notesSz cx="9144000" cy="6858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427"/>
            <p14:sldId id="443"/>
            <p14:sldId id="424"/>
            <p14:sldId id="431"/>
            <p14:sldId id="432"/>
            <p14:sldId id="342"/>
            <p14:sldId id="441"/>
            <p14:sldId id="442"/>
            <p14:sldId id="344"/>
            <p14:sldId id="446"/>
            <p14:sldId id="447"/>
            <p14:sldId id="438"/>
            <p14:sldId id="439"/>
            <p14:sldId id="440"/>
            <p14:sldId id="444"/>
            <p14:sldId id="445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FFFF"/>
    <a:srgbClr val="FF3399"/>
    <a:srgbClr val="FF0066"/>
    <a:srgbClr val="00B050"/>
    <a:srgbClr val="008000"/>
    <a:srgbClr val="92D050"/>
    <a:srgbClr val="482D70"/>
    <a:srgbClr val="BB5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9634" autoAdjust="0"/>
  </p:normalViewPr>
  <p:slideViewPr>
    <p:cSldViewPr>
      <p:cViewPr varScale="1">
        <p:scale>
          <a:sx n="151" d="100"/>
          <a:sy n="151" d="100"/>
        </p:scale>
        <p:origin x="33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19F6-6084-46DC-AC8A-66A091A980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5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19F6-6084-46DC-AC8A-66A091A980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9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36AF-78CB-44A5-82D4-413765801D67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5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36AF-78CB-44A5-82D4-413765801D67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5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7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05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6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8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0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0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23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6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4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0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0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63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27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11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3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02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12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35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3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70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37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1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37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43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4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9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15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8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69FF-632B-452B-ADF9-94C5B09A867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7306-E623-4597-BAD2-5B476D63796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3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31"/>
          <p:cNvSpPr/>
          <p:nvPr/>
        </p:nvSpPr>
        <p:spPr bwMode="auto">
          <a:xfrm>
            <a:off x="7124700" y="1327150"/>
            <a:ext cx="1206500" cy="1155700"/>
          </a:xfrm>
          <a:custGeom>
            <a:avLst/>
            <a:gdLst>
              <a:gd name="connsiteX0" fmla="*/ 1206500 w 1206500"/>
              <a:gd name="connsiteY0" fmla="*/ 1152525 h 1155700"/>
              <a:gd name="connsiteX1" fmla="*/ 0 w 1206500"/>
              <a:gd name="connsiteY1" fmla="*/ 1155700 h 1155700"/>
              <a:gd name="connsiteX2" fmla="*/ 0 w 1206500"/>
              <a:gd name="connsiteY2" fmla="*/ 0 h 1155700"/>
              <a:gd name="connsiteX3" fmla="*/ 1206500 w 1206500"/>
              <a:gd name="connsiteY3" fmla="*/ 1152525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1155700">
                <a:moveTo>
                  <a:pt x="1206500" y="1152525"/>
                </a:moveTo>
                <a:lnTo>
                  <a:pt x="0" y="1155700"/>
                </a:lnTo>
                <a:lnTo>
                  <a:pt x="0" y="0"/>
                </a:lnTo>
                <a:lnTo>
                  <a:pt x="1206500" y="11525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7121806" y="2313979"/>
            <a:ext cx="167640" cy="167640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154992" y="1340137"/>
            <a:ext cx="167640" cy="167640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957909" y="1334899"/>
            <a:ext cx="167640" cy="167640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155202" y="2318672"/>
            <a:ext cx="167640" cy="167640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2668337" y="3033857"/>
            <a:ext cx="501128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805745" y="3043816"/>
            <a:ext cx="764136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2730269" y="4220139"/>
            <a:ext cx="764136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2666271" y="2734745"/>
            <a:ext cx="501128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 bwMode="auto">
          <a:xfrm>
            <a:off x="803679" y="2744704"/>
            <a:ext cx="764136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1747354" y="4220139"/>
            <a:ext cx="764136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813203" y="4219636"/>
            <a:ext cx="764136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Arc 124"/>
          <p:cNvSpPr/>
          <p:nvPr/>
        </p:nvSpPr>
        <p:spPr bwMode="auto">
          <a:xfrm>
            <a:off x="6816145" y="1023954"/>
            <a:ext cx="628650" cy="628650"/>
          </a:xfrm>
          <a:prstGeom prst="arc">
            <a:avLst>
              <a:gd name="adj1" fmla="val 2651558"/>
              <a:gd name="adj2" fmla="val 8829274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6" name="Arc 125"/>
          <p:cNvSpPr/>
          <p:nvPr/>
        </p:nvSpPr>
        <p:spPr bwMode="auto">
          <a:xfrm>
            <a:off x="8002230" y="2162175"/>
            <a:ext cx="628650" cy="628650"/>
          </a:xfrm>
          <a:prstGeom prst="arc">
            <a:avLst>
              <a:gd name="adj1" fmla="val 8890496"/>
              <a:gd name="adj2" fmla="val 13409047"/>
            </a:avLst>
          </a:prstGeom>
          <a:solidFill>
            <a:srgbClr val="00B05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6257" y="1329825"/>
            <a:ext cx="167640" cy="17795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866777" y="374650"/>
            <a:ext cx="6718798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49" y="336550"/>
            <a:ext cx="84972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Q. </a:t>
            </a:r>
            <a:r>
              <a:rPr lang="en-US" sz="1700" b="1" i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m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and </a:t>
            </a:r>
            <a:r>
              <a:rPr lang="en-US" sz="1700" b="1" i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n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are two plane mirrors perpendicular to each other.</a:t>
            </a:r>
          </a:p>
          <a:p>
            <a:r>
              <a:rPr lang="en-US" sz="17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 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  Show that the incident ray CA is parallel to the reflected ray BD.</a:t>
            </a:r>
            <a:endParaRPr lang="en-US" sz="1700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865" y="920465"/>
            <a:ext cx="90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Proof :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51922" y="947231"/>
            <a:ext cx="2963724" cy="382358"/>
            <a:chOff x="2370276" y="-628650"/>
            <a:chExt cx="2963724" cy="382358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2370276" y="-621030"/>
              <a:ext cx="2854688" cy="374738"/>
            </a:xfrm>
            <a:prstGeom prst="roundRect">
              <a:avLst/>
            </a:prstGeom>
            <a:solidFill>
              <a:srgbClr val="00FFFF">
                <a:alpha val="50196"/>
              </a:srgbClr>
            </a:solidFill>
            <a:ln>
              <a:solidFill>
                <a:srgbClr val="00FFFF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372494" y="-628650"/>
              <a:ext cx="2961506" cy="374738"/>
              <a:chOff x="2372494" y="-628650"/>
              <a:chExt cx="2961506" cy="37473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72494" y="-6232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</a:t>
                </a:r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CAB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36094" y="-625947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+ </a:t>
                </a:r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ABD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29788" y="-628650"/>
                <a:ext cx="1004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= 180º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685799" y="1279980"/>
            <a:ext cx="508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Draw AO and BO normals to the mirrors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‘m’ and ‘n’ at A and B respectively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100" y="238978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38978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OB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3795880"/>
            <a:ext cx="133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AOB,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68021" y="968947"/>
            <a:ext cx="2907984" cy="2701700"/>
            <a:chOff x="5768021" y="968947"/>
            <a:chExt cx="2907984" cy="2701700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5893707" y="1334403"/>
              <a:ext cx="2436587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8323944" y="1323975"/>
              <a:ext cx="0" cy="2220694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5943600" y="1334404"/>
              <a:ext cx="1187133" cy="78014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 flipV="1">
              <a:off x="7130733" y="1333500"/>
              <a:ext cx="1199561" cy="116205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7143161" y="2471125"/>
              <a:ext cx="1187133" cy="78014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5768022" y="2093819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D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24850" y="229659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65263" y="3181506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C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61505" y="990472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68021" y="968947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m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98496" y="330131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n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rot="19680000" flipV="1">
              <a:off x="6289339" y="1826456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 rot="8880000" flipV="1">
              <a:off x="7494135" y="2962671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 rot="2700000" flipV="1">
              <a:off x="7638556" y="1911524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Freeform 24"/>
          <p:cNvSpPr/>
          <p:nvPr/>
        </p:nvSpPr>
        <p:spPr bwMode="auto">
          <a:xfrm>
            <a:off x="8155951" y="1333500"/>
            <a:ext cx="165723" cy="175471"/>
          </a:xfrm>
          <a:custGeom>
            <a:avLst/>
            <a:gdLst>
              <a:gd name="connsiteX0" fmla="*/ 0 w 215900"/>
              <a:gd name="connsiteY0" fmla="*/ 0 h 228600"/>
              <a:gd name="connsiteX1" fmla="*/ 0 w 215900"/>
              <a:gd name="connsiteY1" fmla="*/ 228600 h 228600"/>
              <a:gd name="connsiteX2" fmla="*/ 215900 w 2159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228600">
                <a:moveTo>
                  <a:pt x="0" y="0"/>
                </a:moveTo>
                <a:lnTo>
                  <a:pt x="0" y="228600"/>
                </a:lnTo>
                <a:lnTo>
                  <a:pt x="215900" y="228600"/>
                </a:lnTo>
              </a:path>
            </a:pathLst>
          </a:cu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98495" y="1020501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P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5801" y="1804971"/>
            <a:ext cx="119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AO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75196" y="1812674"/>
            <a:ext cx="180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and BO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5800" y="2096509"/>
            <a:ext cx="308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Also, line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^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line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24382" y="2311835"/>
            <a:ext cx="167640" cy="16764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6727" y="2401745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63906" y="2118138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56874" y="1513856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46160" y="1513856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6290" y="2703987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14490" y="2702479"/>
            <a:ext cx="117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26204" y="2697399"/>
            <a:ext cx="587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240" y="3008718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OBA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15440" y="3007210"/>
            <a:ext cx="117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27154" y="3002130"/>
            <a:ext cx="587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81050" y="3419137"/>
            <a:ext cx="5494868" cy="451262"/>
            <a:chOff x="3200401" y="3409950"/>
            <a:chExt cx="5494868" cy="451262"/>
          </a:xfrm>
        </p:grpSpPr>
        <p:sp>
          <p:nvSpPr>
            <p:cNvPr id="99" name="TextBox 98"/>
            <p:cNvSpPr txBox="1"/>
            <p:nvPr/>
          </p:nvSpPr>
          <p:spPr>
            <a:xfrm>
              <a:off x="3200401" y="3409950"/>
              <a:ext cx="5494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[    Angle of incidence =  Angle of reflection]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0800000">
              <a:off x="3352801" y="3491880"/>
              <a:ext cx="35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endParaRPr lang="en-US" b="1" dirty="0">
                <a:solidFill>
                  <a:srgbClr val="FFFF00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60100" y="4187370"/>
            <a:ext cx="100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AOB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7586" y="4183322"/>
            <a:ext cx="1139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18186" y="4183322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OBA 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33780" y="4183322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180º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69130" y="4193370"/>
            <a:ext cx="42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[Angle sum property of a triangle]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600" y="4477286"/>
            <a:ext cx="48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90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24000" y="4477286"/>
            <a:ext cx="125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 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42546" y="4477286"/>
            <a:ext cx="116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 +    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35680" y="4477286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100" y="4477286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 flipV="1">
            <a:off x="7124383" y="1338280"/>
            <a:ext cx="0" cy="1522918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6629400" y="2481261"/>
            <a:ext cx="1675767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Arc 117"/>
          <p:cNvSpPr/>
          <p:nvPr/>
        </p:nvSpPr>
        <p:spPr bwMode="auto">
          <a:xfrm>
            <a:off x="6807991" y="1018596"/>
            <a:ext cx="628650" cy="628650"/>
          </a:xfrm>
          <a:prstGeom prst="arc">
            <a:avLst>
              <a:gd name="adj1" fmla="val 5433717"/>
              <a:gd name="adj2" fmla="val 8829274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9" name="Arc 118"/>
          <p:cNvSpPr/>
          <p:nvPr/>
        </p:nvSpPr>
        <p:spPr bwMode="auto">
          <a:xfrm>
            <a:off x="6846087" y="1054889"/>
            <a:ext cx="549401" cy="549401"/>
          </a:xfrm>
          <a:prstGeom prst="arc">
            <a:avLst>
              <a:gd name="adj1" fmla="val 2559440"/>
              <a:gd name="adj2" fmla="val 5410305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0" name="Arc 119"/>
          <p:cNvSpPr/>
          <p:nvPr/>
        </p:nvSpPr>
        <p:spPr bwMode="auto">
          <a:xfrm>
            <a:off x="8010525" y="2162175"/>
            <a:ext cx="628650" cy="628650"/>
          </a:xfrm>
          <a:prstGeom prst="arc">
            <a:avLst>
              <a:gd name="adj1" fmla="val 8867845"/>
              <a:gd name="adj2" fmla="val 1084088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1" name="Arc 120"/>
          <p:cNvSpPr/>
          <p:nvPr/>
        </p:nvSpPr>
        <p:spPr bwMode="auto">
          <a:xfrm>
            <a:off x="8048625" y="2200275"/>
            <a:ext cx="549401" cy="549401"/>
          </a:xfrm>
          <a:prstGeom prst="arc">
            <a:avLst>
              <a:gd name="adj1" fmla="val 10811358"/>
              <a:gd name="adj2" fmla="val 13165685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02085" y="2171698"/>
            <a:ext cx="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O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61177" y="2314215"/>
            <a:ext cx="167640" cy="16764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957909" y="1336327"/>
            <a:ext cx="167640" cy="16764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5905500" y="1331228"/>
            <a:ext cx="2436587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 flipH="1" flipV="1">
            <a:off x="8328594" y="1320800"/>
            <a:ext cx="0" cy="2220694"/>
          </a:xfrm>
          <a:prstGeom prst="line">
            <a:avLst/>
          </a:prstGeom>
          <a:noFill/>
          <a:ln w="38100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49" name="Right Brace 48"/>
          <p:cNvSpPr/>
          <p:nvPr/>
        </p:nvSpPr>
        <p:spPr bwMode="auto">
          <a:xfrm>
            <a:off x="3174241" y="2794673"/>
            <a:ext cx="102359" cy="551237"/>
          </a:xfrm>
          <a:prstGeom prst="rightBrace">
            <a:avLst>
              <a:gd name="adj1" fmla="val 36382"/>
              <a:gd name="adj2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 bwMode="auto">
          <a:xfrm flipV="1">
            <a:off x="5929861" y="1343432"/>
            <a:ext cx="1187133" cy="780146"/>
          </a:xfrm>
          <a:prstGeom prst="line">
            <a:avLst/>
          </a:prstGeom>
          <a:noFill/>
          <a:ln w="38100" cap="flat" cmpd="sng" algn="ctr">
            <a:solidFill>
              <a:srgbClr val="0DFF0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 flipH="1" flipV="1">
            <a:off x="7116994" y="1323478"/>
            <a:ext cx="1199561" cy="1162050"/>
          </a:xfrm>
          <a:prstGeom prst="line">
            <a:avLst/>
          </a:prstGeom>
          <a:noFill/>
          <a:ln w="38100" cap="flat" cmpd="sng" algn="ctr">
            <a:solidFill>
              <a:srgbClr val="0DFF0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7124111" y="2484137"/>
            <a:ext cx="1187133" cy="780146"/>
          </a:xfrm>
          <a:prstGeom prst="line">
            <a:avLst/>
          </a:prstGeom>
          <a:noFill/>
          <a:ln w="28575" cap="flat" cmpd="sng" algn="ctr">
            <a:solidFill>
              <a:srgbClr val="0DFF0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4" name="Right Arrow 3"/>
          <p:cNvSpPr/>
          <p:nvPr/>
        </p:nvSpPr>
        <p:spPr bwMode="auto">
          <a:xfrm rot="20371959">
            <a:off x="7751454" y="2519516"/>
            <a:ext cx="253517" cy="17048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75" name="Right Arrow 174"/>
          <p:cNvSpPr/>
          <p:nvPr/>
        </p:nvSpPr>
        <p:spPr bwMode="auto">
          <a:xfrm rot="1772591">
            <a:off x="7712726" y="2182493"/>
            <a:ext cx="253517" cy="17048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76" name="Right Arrow 175"/>
          <p:cNvSpPr/>
          <p:nvPr/>
        </p:nvSpPr>
        <p:spPr bwMode="auto">
          <a:xfrm rot="14432836">
            <a:off x="7203970" y="1692757"/>
            <a:ext cx="253517" cy="17048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77" name="Right Arrow 176"/>
          <p:cNvSpPr/>
          <p:nvPr/>
        </p:nvSpPr>
        <p:spPr bwMode="auto">
          <a:xfrm rot="17843295">
            <a:off x="6764159" y="1689305"/>
            <a:ext cx="253517" cy="17048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43800" y="3105150"/>
            <a:ext cx="914400" cy="457200"/>
          </a:xfrm>
          <a:prstGeom prst="wedgeRectCallout">
            <a:avLst>
              <a:gd name="adj1" fmla="val -33958"/>
              <a:gd name="adj2" fmla="val -90180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Incident ray</a:t>
            </a:r>
          </a:p>
        </p:txBody>
      </p:sp>
      <p:sp>
        <p:nvSpPr>
          <p:cNvPr id="137" name="Rectangular Callout 136"/>
          <p:cNvSpPr/>
          <p:nvPr/>
        </p:nvSpPr>
        <p:spPr bwMode="auto">
          <a:xfrm>
            <a:off x="8001000" y="1504950"/>
            <a:ext cx="914400" cy="457200"/>
          </a:xfrm>
          <a:prstGeom prst="wedgeRectCallout">
            <a:avLst>
              <a:gd name="adj1" fmla="val -73333"/>
              <a:gd name="adj2" fmla="val 41348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reflected ray</a:t>
            </a:r>
          </a:p>
        </p:txBody>
      </p:sp>
      <p:sp>
        <p:nvSpPr>
          <p:cNvPr id="159" name="Rectangular Callout 158"/>
          <p:cNvSpPr/>
          <p:nvPr/>
        </p:nvSpPr>
        <p:spPr bwMode="auto">
          <a:xfrm>
            <a:off x="8001000" y="1504950"/>
            <a:ext cx="914400" cy="457200"/>
          </a:xfrm>
          <a:prstGeom prst="wedgeRectCallout">
            <a:avLst>
              <a:gd name="adj1" fmla="val -73333"/>
              <a:gd name="adj2" fmla="val 41348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Incidentray</a:t>
            </a:r>
            <a:endParaRPr lang="en-IN" sz="1200" b="1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ular Callout 160"/>
          <p:cNvSpPr/>
          <p:nvPr/>
        </p:nvSpPr>
        <p:spPr bwMode="auto">
          <a:xfrm>
            <a:off x="5181600" y="1352550"/>
            <a:ext cx="914400" cy="457200"/>
          </a:xfrm>
          <a:prstGeom prst="wedgeRectCallout">
            <a:avLst>
              <a:gd name="adj1" fmla="val 77500"/>
              <a:gd name="adj2" fmla="val 54681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reflected ray</a:t>
            </a:r>
          </a:p>
        </p:txBody>
      </p:sp>
    </p:spTree>
    <p:extLst>
      <p:ext uri="{BB962C8B-B14F-4D97-AF65-F5344CB8AC3E}">
        <p14:creationId xmlns:p14="http://schemas.microsoft.com/office/powerpoint/2010/main" val="30791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8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0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3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60" grpId="0" animBg="1"/>
      <p:bldP spid="160" grpId="1" animBg="1"/>
      <p:bldP spid="160" grpId="2" animBg="1"/>
      <p:bldP spid="160" grpId="3" animBg="1"/>
      <p:bldP spid="160" grpId="4" animBg="1"/>
      <p:bldP spid="158" grpId="0" animBg="1"/>
      <p:bldP spid="158" grpId="1" animBg="1"/>
      <p:bldP spid="158" grpId="2" animBg="1"/>
      <p:bldP spid="156" grpId="0" animBg="1"/>
      <p:bldP spid="156" grpId="1" animBg="1"/>
      <p:bldP spid="156" grpId="2" animBg="1"/>
      <p:bldP spid="155" grpId="0" animBg="1"/>
      <p:bldP spid="155" grpId="1" animBg="1"/>
      <p:bldP spid="155" grpId="2" animBg="1"/>
      <p:bldP spid="142" grpId="0" animBg="1"/>
      <p:bldP spid="142" grpId="1" animBg="1"/>
      <p:bldP spid="143" grpId="0" animBg="1"/>
      <p:bldP spid="143" grpId="1" animBg="1"/>
      <p:bldP spid="141" grpId="0" animBg="1"/>
      <p:bldP spid="141" grpId="1" animBg="1"/>
      <p:bldP spid="140" grpId="0" animBg="1"/>
      <p:bldP spid="140" grpId="1" animBg="1"/>
      <p:bldP spid="139" grpId="0" animBg="1"/>
      <p:bldP spid="139" grpId="1" animBg="1"/>
      <p:bldP spid="138" grpId="0" animBg="1"/>
      <p:bldP spid="138" grpId="1" animBg="1"/>
      <p:bldP spid="136" grpId="0" animBg="1"/>
      <p:bldP spid="136" grpId="1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15" grpId="0" animBg="1"/>
      <p:bldP spid="115" grpId="1" animBg="1"/>
      <p:bldP spid="111" grpId="0" animBg="1"/>
      <p:bldP spid="111" grpId="1" animBg="1"/>
      <p:bldP spid="2" grpId="0" build="p"/>
      <p:bldP spid="3" grpId="0"/>
      <p:bldP spid="8" grpId="0"/>
      <p:bldP spid="9" grpId="0"/>
      <p:bldP spid="10" grpId="0"/>
      <p:bldP spid="14" grpId="0"/>
      <p:bldP spid="25" grpId="0" animBg="1"/>
      <p:bldP spid="68" grpId="0"/>
      <p:bldP spid="80" grpId="0"/>
      <p:bldP spid="81" grpId="0"/>
      <p:bldP spid="82" grpId="0"/>
      <p:bldP spid="46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 animBg="1"/>
      <p:bldP spid="49" grpId="0" animBg="1"/>
      <p:bldP spid="4" grpId="0" animBg="1"/>
      <p:bldP spid="4" grpId="1" animBg="1"/>
      <p:bldP spid="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1" grpId="0" animBg="1"/>
      <p:bldP spid="11" grpId="1" animBg="1"/>
      <p:bldP spid="137" grpId="0" animBg="1"/>
      <p:bldP spid="137" grpId="1" animBg="1"/>
      <p:bldP spid="159" grpId="0" animBg="1"/>
      <p:bldP spid="159" grpId="1" animBg="1"/>
      <p:bldP spid="161" grpId="0" animBg="1"/>
      <p:bldP spid="16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647825" y="2499809"/>
            <a:ext cx="1447800" cy="344915"/>
          </a:xfrm>
          <a:prstGeom prst="round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Arc 80"/>
          <p:cNvSpPr/>
          <p:nvPr/>
        </p:nvSpPr>
        <p:spPr bwMode="auto">
          <a:xfrm>
            <a:off x="6552032" y="767182"/>
            <a:ext cx="1137818" cy="1137818"/>
          </a:xfrm>
          <a:prstGeom prst="arc">
            <a:avLst>
              <a:gd name="adj1" fmla="val 2589742"/>
              <a:gd name="adj2" fmla="val 8756524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2029257" y="3025063"/>
            <a:ext cx="40897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Arc 78"/>
          <p:cNvSpPr/>
          <p:nvPr/>
        </p:nvSpPr>
        <p:spPr bwMode="auto">
          <a:xfrm>
            <a:off x="7685385" y="1851700"/>
            <a:ext cx="1249600" cy="1249600"/>
          </a:xfrm>
          <a:prstGeom prst="arc">
            <a:avLst>
              <a:gd name="adj1" fmla="val 8738948"/>
              <a:gd name="adj2" fmla="val 13467571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374587" y="3025063"/>
            <a:ext cx="40897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19" y="1054889"/>
            <a:ext cx="10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Proof :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411974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50" y="3411974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9710" y="341197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ABD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7450" y="3411974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1" y="4336018"/>
            <a:ext cx="107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BD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8021" y="968947"/>
            <a:ext cx="2907984" cy="2701700"/>
            <a:chOff x="5768021" y="968947"/>
            <a:chExt cx="2907984" cy="2701700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5893707" y="1334403"/>
              <a:ext cx="2436587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 flipV="1">
              <a:off x="8323944" y="1323975"/>
              <a:ext cx="0" cy="2220694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5943600" y="1334404"/>
              <a:ext cx="1187133" cy="78014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 flipV="1">
              <a:off x="7130733" y="1333500"/>
              <a:ext cx="1199561" cy="116205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7143161" y="2471125"/>
              <a:ext cx="1187133" cy="78014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7124383" y="1338280"/>
              <a:ext cx="0" cy="146207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705600" y="2481261"/>
              <a:ext cx="1599567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Arc 30"/>
            <p:cNvSpPr/>
            <p:nvPr/>
          </p:nvSpPr>
          <p:spPr bwMode="auto">
            <a:xfrm>
              <a:off x="6807991" y="1018596"/>
              <a:ext cx="628650" cy="628650"/>
            </a:xfrm>
            <a:prstGeom prst="arc">
              <a:avLst>
                <a:gd name="adj1" fmla="val 5433717"/>
                <a:gd name="adj2" fmla="val 8829274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32" name="Arc 31"/>
            <p:cNvSpPr/>
            <p:nvPr/>
          </p:nvSpPr>
          <p:spPr bwMode="auto">
            <a:xfrm>
              <a:off x="6846087" y="1054889"/>
              <a:ext cx="549401" cy="549401"/>
            </a:xfrm>
            <a:prstGeom prst="arc">
              <a:avLst>
                <a:gd name="adj1" fmla="val 2559440"/>
                <a:gd name="adj2" fmla="val 5410305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Arc 32"/>
            <p:cNvSpPr/>
            <p:nvPr/>
          </p:nvSpPr>
          <p:spPr bwMode="auto">
            <a:xfrm>
              <a:off x="8010525" y="2162175"/>
              <a:ext cx="628650" cy="628650"/>
            </a:xfrm>
            <a:prstGeom prst="arc">
              <a:avLst>
                <a:gd name="adj1" fmla="val 8867845"/>
                <a:gd name="adj2" fmla="val 10840883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 bwMode="auto">
            <a:xfrm>
              <a:off x="8048625" y="2200275"/>
              <a:ext cx="549401" cy="549401"/>
            </a:xfrm>
            <a:prstGeom prst="arc">
              <a:avLst>
                <a:gd name="adj1" fmla="val 10811358"/>
                <a:gd name="adj2" fmla="val 13165685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46087" y="2392269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68022" y="2093819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D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24850" y="229659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65263" y="3181506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C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61505" y="990472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68021" y="968947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m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98496" y="330131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n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35566" y="240268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x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35566" y="2102092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x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16445" y="1514377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y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5883" y="1514377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y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rot="19680000" flipV="1">
              <a:off x="6289339" y="1826456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rot="8760000" flipV="1">
              <a:off x="7518137" y="2946004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 rot="2700000" flipV="1">
              <a:off x="7638556" y="1911524"/>
              <a:ext cx="18288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Box 49"/>
          <p:cNvSpPr txBox="1"/>
          <p:nvPr/>
        </p:nvSpPr>
        <p:spPr>
          <a:xfrm>
            <a:off x="1123950" y="1733550"/>
            <a:ext cx="48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90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8056" y="1733550"/>
            <a:ext cx="546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8815" y="1733550"/>
            <a:ext cx="58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30775" y="1733550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400" y="173355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67272" y="2110178"/>
            <a:ext cx="71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– 90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2963" y="2110178"/>
            <a:ext cx="39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93227" y="2110178"/>
            <a:ext cx="58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35187" y="2110178"/>
            <a:ext cx="9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" y="2110178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16171" y="2502989"/>
            <a:ext cx="39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96435" y="2502989"/>
            <a:ext cx="58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38395" y="2502989"/>
            <a:ext cx="70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90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3400" y="2502989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2550" y="3003829"/>
            <a:ext cx="5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9938" y="3003829"/>
            <a:ext cx="71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+ 2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6015" y="3003829"/>
            <a:ext cx="104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400" y="3003829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5625" y="2988351"/>
            <a:ext cx="392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[Multiplying throughout by ‘2’]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400" y="4336018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446476" y="1047750"/>
            <a:ext cx="2963724" cy="382358"/>
            <a:chOff x="2370276" y="-628650"/>
            <a:chExt cx="2963724" cy="382358"/>
          </a:xfrm>
          <a:effectLst/>
        </p:grpSpPr>
        <p:sp>
          <p:nvSpPr>
            <p:cNvPr id="72" name="Rounded Rectangle 71"/>
            <p:cNvSpPr/>
            <p:nvPr/>
          </p:nvSpPr>
          <p:spPr bwMode="auto">
            <a:xfrm>
              <a:off x="2370276" y="-621030"/>
              <a:ext cx="2854688" cy="374738"/>
            </a:xfrm>
            <a:prstGeom prst="roundRect">
              <a:avLst/>
            </a:prstGeom>
            <a:solidFill>
              <a:srgbClr val="00FFFF">
                <a:alpha val="50196"/>
              </a:srgbClr>
            </a:solidFill>
            <a:ln>
              <a:solidFill>
                <a:srgbClr val="00FFFF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372494" y="-628650"/>
              <a:ext cx="2961506" cy="374738"/>
              <a:chOff x="2372494" y="-628650"/>
              <a:chExt cx="2961506" cy="37473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2372494" y="-6232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</a:t>
                </a:r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CAB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36094" y="-625947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+ </a:t>
                </a:r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ABD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29788" y="-628650"/>
                <a:ext cx="1004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= 180º</a:t>
                </a:r>
                <a:endPara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2514600" y="104775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14600" y="1080770"/>
            <a:ext cx="762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 bwMode="auto">
          <a:xfrm>
            <a:off x="2514600" y="666750"/>
            <a:ext cx="762000" cy="304800"/>
          </a:xfrm>
          <a:prstGeom prst="wedgeRectCallout">
            <a:avLst>
              <a:gd name="adj1" fmla="val -3056"/>
              <a:gd name="adj2" fmla="val 98570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IN" sz="1200" b="1" i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581400" y="1085850"/>
            <a:ext cx="762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3" name="Rectangular Callout 82"/>
          <p:cNvSpPr/>
          <p:nvPr/>
        </p:nvSpPr>
        <p:spPr bwMode="auto">
          <a:xfrm>
            <a:off x="3581400" y="666750"/>
            <a:ext cx="762000" cy="304800"/>
          </a:xfrm>
          <a:prstGeom prst="wedgeRectCallout">
            <a:avLst>
              <a:gd name="adj1" fmla="val -3056"/>
              <a:gd name="adj2" fmla="val 98570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IN" sz="1200" b="1" i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29400" y="3790950"/>
            <a:ext cx="137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9161" y="3878818"/>
            <a:ext cx="48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 pair of interior angles are supplementary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6249" y="336550"/>
            <a:ext cx="84972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Q. </a:t>
            </a:r>
            <a:r>
              <a:rPr lang="en-US" sz="1700" b="1" i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m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and </a:t>
            </a:r>
            <a:r>
              <a:rPr lang="en-US" sz="1700" b="1" i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n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are two plane mirrors perpendicular to each other.</a:t>
            </a:r>
          </a:p>
          <a:p>
            <a:r>
              <a:rPr lang="en-US" sz="17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 </a:t>
            </a:r>
            <a:r>
              <a:rPr lang="en-US" sz="1700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  Show that the incident ray CA is parallel to the reflected ray BD.</a:t>
            </a:r>
            <a:endParaRPr lang="en-US" sz="1700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2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1" grpId="0" animBg="1"/>
      <p:bldP spid="80" grpId="0" animBg="1"/>
      <p:bldP spid="80" grpId="1" animBg="1"/>
      <p:bldP spid="79" grpId="0" animBg="1"/>
      <p:bldP spid="78" grpId="0" animBg="1"/>
      <p:bldP spid="78" grpId="1" animBg="1"/>
      <p:bldP spid="17" grpId="0"/>
      <p:bldP spid="18" grpId="0"/>
      <p:bldP spid="19" grpId="0"/>
      <p:bldP spid="20" grpId="0"/>
      <p:bldP spid="22" grpId="0" build="p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4" grpId="0" animBg="1"/>
      <p:bldP spid="4" grpId="1" animBg="1"/>
      <p:bldP spid="4" grpId="2" animBg="1"/>
      <p:bldP spid="4" grpId="3" animBg="1"/>
      <p:bldP spid="82" grpId="0" animBg="1"/>
      <p:bldP spid="82" grpId="1" animBg="1"/>
      <p:bldP spid="84" grpId="0" animBg="1"/>
      <p:bldP spid="84" grpId="1" animBg="1"/>
      <p:bldP spid="84" grpId="2" animBg="1"/>
      <p:bldP spid="84" grpId="3" animBg="1"/>
      <p:bldP spid="83" grpId="0" animBg="1"/>
      <p:bldP spid="83" grpId="1" animBg="1"/>
      <p:bldP spid="8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747074" y="1027332"/>
            <a:ext cx="882120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6255" y="1027332"/>
            <a:ext cx="1896425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Pie 29"/>
          <p:cNvSpPr/>
          <p:nvPr/>
        </p:nvSpPr>
        <p:spPr>
          <a:xfrm rot="19804724">
            <a:off x="7309792" y="2757473"/>
            <a:ext cx="285750" cy="285750"/>
          </a:xfrm>
          <a:prstGeom prst="pie">
            <a:avLst>
              <a:gd name="adj1" fmla="val 12515364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 rot="12526052">
            <a:off x="6594298" y="1569262"/>
            <a:ext cx="285750" cy="285750"/>
          </a:xfrm>
          <a:prstGeom prst="pie">
            <a:avLst>
              <a:gd name="adj1" fmla="val 12515364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rot="5400000">
            <a:off x="5975351" y="2755900"/>
            <a:ext cx="285750" cy="285750"/>
          </a:xfrm>
          <a:prstGeom prst="pie">
            <a:avLst>
              <a:gd name="adj1" fmla="val 12515364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16667" y="1027332"/>
            <a:ext cx="2098781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129" y="1027332"/>
            <a:ext cx="901740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091" y="295801"/>
            <a:ext cx="6510695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spc="150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Angle sum property of a triangle</a:t>
            </a:r>
            <a:endParaRPr lang="en-US" sz="2400" b="1" spc="150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45" y="998220"/>
            <a:ext cx="454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Sum of all angles of a triangle is 180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115050" y="1700216"/>
            <a:ext cx="623888" cy="12001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34177" y="1704975"/>
            <a:ext cx="723899" cy="12001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15058" y="2900366"/>
            <a:ext cx="1343025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7630" y="142208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0058" y="272523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0926" y="272523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5775" y="2632863"/>
            <a:ext cx="3781425" cy="393315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73934" y="26553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5458" y="26458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3385" y="264794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= 180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364" y="2190750"/>
            <a:ext cx="131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ABC,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65201" y="2621489"/>
            <a:ext cx="3817743" cy="407461"/>
            <a:chOff x="4734560" y="3383489"/>
            <a:chExt cx="3817743" cy="407461"/>
          </a:xfrm>
        </p:grpSpPr>
        <p:grpSp>
          <p:nvGrpSpPr>
            <p:cNvPr id="48" name="Group 47"/>
            <p:cNvGrpSpPr/>
            <p:nvPr/>
          </p:nvGrpSpPr>
          <p:grpSpPr>
            <a:xfrm>
              <a:off x="4734560" y="3383489"/>
              <a:ext cx="3171728" cy="397936"/>
              <a:chOff x="1136650" y="2976231"/>
              <a:chExt cx="3171728" cy="3979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136650" y="3004835"/>
                <a:ext cx="110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ABC </a:t>
                </a:r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37618" y="2990533"/>
                <a:ext cx="128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BAC  </a:t>
                </a:r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028218" y="2976231"/>
                <a:ext cx="128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ACB</a:t>
                </a:r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643936" y="342161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35460" y="34120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93386" y="3414204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= 180</a:t>
              </a:r>
              <a:r>
                <a:rPr lang="en-US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0</a:t>
              </a:r>
              <a:endParaRPr lang="en-US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56" grpId="0" animBg="1"/>
      <p:bldP spid="56" grpId="1" animBg="1"/>
      <p:bldP spid="30" grpId="0" animBg="1"/>
      <p:bldP spid="29" grpId="0" animBg="1"/>
      <p:bldP spid="28" grpId="0" animBg="1"/>
      <p:bldP spid="21" grpId="0" animBg="1"/>
      <p:bldP spid="21" grpId="1" animBg="1"/>
      <p:bldP spid="6" grpId="0" animBg="1"/>
      <p:bldP spid="6" grpId="1" animBg="1"/>
      <p:bldP spid="4" grpId="0" animBg="1"/>
      <p:bldP spid="5" grpId="0"/>
      <p:bldP spid="18" grpId="0"/>
      <p:bldP spid="19" grpId="0"/>
      <p:bldP spid="20" grpId="0"/>
      <p:bldP spid="31" grpId="0" animBg="1"/>
      <p:bldP spid="31" grpId="1" animBg="1"/>
      <p:bldP spid="44" grpId="0"/>
      <p:bldP spid="44" grpId="1"/>
      <p:bldP spid="45" grpId="0"/>
      <p:bldP spid="45" grpId="1"/>
      <p:bldP spid="46" grpId="0"/>
      <p:bldP spid="46" grpId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965666" y="3138388"/>
            <a:ext cx="1444516" cy="324655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570" y="592357"/>
            <a:ext cx="3566159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01867" y="316132"/>
            <a:ext cx="1463040" cy="336648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rot="12552115">
            <a:off x="7038976" y="1073149"/>
            <a:ext cx="342900" cy="342900"/>
          </a:xfrm>
          <a:prstGeom prst="pie">
            <a:avLst>
              <a:gd name="adj1" fmla="val 12553951"/>
              <a:gd name="adj2" fmla="val 16050264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19976927">
            <a:off x="7748588" y="2262188"/>
            <a:ext cx="342900" cy="342900"/>
          </a:xfrm>
          <a:prstGeom prst="pie">
            <a:avLst>
              <a:gd name="adj1" fmla="val 12425901"/>
              <a:gd name="adj2" fmla="val 16046132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rot="5400000">
            <a:off x="6419850" y="2266950"/>
            <a:ext cx="342900" cy="342900"/>
          </a:xfrm>
          <a:prstGeom prst="pie">
            <a:avLst>
              <a:gd name="adj1" fmla="val 12508250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9767" y="316132"/>
            <a:ext cx="1463040" cy="336648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953" y="316132"/>
            <a:ext cx="1206819" cy="33664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326" y="285754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PQR, PQR = 60</a:t>
            </a:r>
            <a:r>
              <a:rPr lang="en-US" b="1" baseline="30000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 , PRQ = 50</a:t>
            </a:r>
            <a:r>
              <a:rPr lang="en-US" b="1" baseline="30000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0</a:t>
            </a:r>
          </a:p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Find measure of angle QPR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588326" y="1236882"/>
            <a:ext cx="623888" cy="12001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7453" y="1241644"/>
            <a:ext cx="723899" cy="12001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88334" y="2437032"/>
            <a:ext cx="1343025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0906" y="9587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3334" y="226190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4202" y="2261902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2792" y="136683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4314" y="214431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60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3333" y="215621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2060" y="1574014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 + PRQ + QPR = 180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450" y="124898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PQR,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28245" y="2014508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60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34560" y="2014508"/>
            <a:ext cx="308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42922" y="2014508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50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87336" y="2014508"/>
            <a:ext cx="308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30156" y="201450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47651" y="2014508"/>
            <a:ext cx="877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1111" y="201450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69721" y="237095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2271" y="2370952"/>
            <a:ext cx="308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5092" y="2370952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42586" y="2370952"/>
            <a:ext cx="877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6046" y="237095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1024" y="2715009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98509" y="2715009"/>
            <a:ext cx="266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-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34619" y="2715009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2111" y="2715009"/>
            <a:ext cx="877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5571" y="272453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34619" y="313143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36353" y="3131438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70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5571" y="313143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943350" y="3061600"/>
            <a:ext cx="457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43450" y="3052075"/>
            <a:ext cx="457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9" grpId="0" animBg="1"/>
      <p:bldP spid="19" grpId="1" animBg="1"/>
      <p:bldP spid="18" grpId="0" animBg="1"/>
      <p:bldP spid="18" grpId="1" animBg="1"/>
      <p:bldP spid="18" grpId="2" animBg="1"/>
      <p:bldP spid="17" grpId="0" animBg="1"/>
      <p:bldP spid="16" grpId="0" animBg="1"/>
      <p:bldP spid="15" grpId="0" animBg="1"/>
      <p:bldP spid="14" grpId="0" animBg="1"/>
      <p:bldP spid="14" grpId="1" animBg="1"/>
      <p:bldP spid="14" grpId="2" animBg="1"/>
      <p:bldP spid="7" grpId="0" animBg="1"/>
      <p:bldP spid="7" grpId="1" animBg="1"/>
      <p:bldP spid="11" grpId="0"/>
      <p:bldP spid="12" grpId="0"/>
      <p:bldP spid="13" grpId="0"/>
      <p:bldP spid="20" grpId="0"/>
      <p:bldP spid="21" grpId="0"/>
      <p:bldP spid="22" grpId="0"/>
      <p:bldP spid="30" grpId="0"/>
      <p:bldP spid="3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loud 97"/>
          <p:cNvSpPr/>
          <p:nvPr/>
        </p:nvSpPr>
        <p:spPr bwMode="auto">
          <a:xfrm flipH="1" flipV="1">
            <a:off x="3131840" y="1495769"/>
            <a:ext cx="3024336" cy="12241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Cloud Callout 92"/>
          <p:cNvSpPr/>
          <p:nvPr/>
        </p:nvSpPr>
        <p:spPr bwMode="auto">
          <a:xfrm flipH="1" flipV="1">
            <a:off x="162648" y="600142"/>
            <a:ext cx="3024336" cy="1224136"/>
          </a:xfrm>
          <a:prstGeom prst="cloudCallout">
            <a:avLst>
              <a:gd name="adj1" fmla="val -12412"/>
              <a:gd name="adj2" fmla="val -19279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89132" y="1944966"/>
            <a:ext cx="3000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I</a:t>
            </a:r>
            <a:r>
              <a:rPr lang="en-US" altLang="en-US" sz="16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nterior opposite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sz="16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      angles</a:t>
            </a:r>
            <a:endParaRPr lang="en-US" altLang="en-US" sz="1600" b="1" dirty="0">
              <a:solidFill>
                <a:srgbClr val="F79646">
                  <a:lumMod val="75000"/>
                </a:srgb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Arc 13"/>
          <p:cNvSpPr>
            <a:spLocks/>
          </p:cNvSpPr>
          <p:nvPr/>
        </p:nvSpPr>
        <p:spPr bwMode="auto">
          <a:xfrm rot="5760474" flipH="1">
            <a:off x="2624534" y="2275543"/>
            <a:ext cx="360000" cy="252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3" fmla="*/ 16365 w 36161"/>
              <a:gd name="connsiteY3" fmla="*/ 28332 h 28332"/>
              <a:gd name="connsiteX4" fmla="*/ 0 w 36161"/>
              <a:gd name="connsiteY4" fmla="*/ 5646 h 28332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3" fmla="*/ 31845 w 37161"/>
              <a:gd name="connsiteY3" fmla="*/ 22539 h 28966"/>
              <a:gd name="connsiteX4" fmla="*/ 16365 w 37161"/>
              <a:gd name="connsiteY4" fmla="*/ 28332 h 28966"/>
              <a:gd name="connsiteX5" fmla="*/ 0 w 37161"/>
              <a:gd name="connsiteY5" fmla="*/ 5646 h 28966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3" fmla="*/ 31845 w 37017"/>
              <a:gd name="connsiteY3" fmla="*/ 22539 h 29568"/>
              <a:gd name="connsiteX4" fmla="*/ 22680 w 37017"/>
              <a:gd name="connsiteY4" fmla="*/ 26142 h 29568"/>
              <a:gd name="connsiteX5" fmla="*/ 16365 w 37017"/>
              <a:gd name="connsiteY5" fmla="*/ 28332 h 29568"/>
              <a:gd name="connsiteX6" fmla="*/ 0 w 37017"/>
              <a:gd name="connsiteY6" fmla="*/ 5646 h 29568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3" fmla="*/ 31845 w 37017"/>
              <a:gd name="connsiteY3" fmla="*/ 22539 h 30094"/>
              <a:gd name="connsiteX4" fmla="*/ 22680 w 37017"/>
              <a:gd name="connsiteY4" fmla="*/ 26142 h 30094"/>
              <a:gd name="connsiteX5" fmla="*/ 17730 w 37017"/>
              <a:gd name="connsiteY5" fmla="*/ 28326 h 30094"/>
              <a:gd name="connsiteX6" fmla="*/ 16365 w 37017"/>
              <a:gd name="connsiteY6" fmla="*/ 28332 h 30094"/>
              <a:gd name="connsiteX7" fmla="*/ 0 w 37017"/>
              <a:gd name="connsiteY7" fmla="*/ 5646 h 30094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156 w 36939"/>
              <a:gd name="connsiteY2" fmla="*/ 21640 h 30651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068 w 36939"/>
              <a:gd name="connsiteY2" fmla="*/ 18600 h 30651"/>
              <a:gd name="connsiteX3" fmla="*/ 31845 w 36939"/>
              <a:gd name="connsiteY3" fmla="*/ 23096 h 30651"/>
              <a:gd name="connsiteX4" fmla="*/ 22680 w 36939"/>
              <a:gd name="connsiteY4" fmla="*/ 26699 h 30651"/>
              <a:gd name="connsiteX5" fmla="*/ 17730 w 36939"/>
              <a:gd name="connsiteY5" fmla="*/ 28883 h 30651"/>
              <a:gd name="connsiteX6" fmla="*/ 16365 w 36939"/>
              <a:gd name="connsiteY6" fmla="*/ 28889 h 30651"/>
              <a:gd name="connsiteX7" fmla="*/ 0 w 36939"/>
              <a:gd name="connsiteY7" fmla="*/ 6203 h 30651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36156 w 36161"/>
              <a:gd name="connsiteY2" fmla="*/ 21099 h 30110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28014 w 36161"/>
              <a:gd name="connsiteY2" fmla="*/ 4474 h 30110"/>
              <a:gd name="connsiteX3" fmla="*/ 36068 w 36161"/>
              <a:gd name="connsiteY3" fmla="*/ 18059 h 30110"/>
              <a:gd name="connsiteX4" fmla="*/ 31845 w 36161"/>
              <a:gd name="connsiteY4" fmla="*/ 22555 h 30110"/>
              <a:gd name="connsiteX5" fmla="*/ 22680 w 36161"/>
              <a:gd name="connsiteY5" fmla="*/ 26158 h 30110"/>
              <a:gd name="connsiteX6" fmla="*/ 17730 w 36161"/>
              <a:gd name="connsiteY6" fmla="*/ 28342 h 30110"/>
              <a:gd name="connsiteX7" fmla="*/ 16365 w 36161"/>
              <a:gd name="connsiteY7" fmla="*/ 28348 h 30110"/>
              <a:gd name="connsiteX8" fmla="*/ 0 w 36161"/>
              <a:gd name="connsiteY8" fmla="*/ 5662 h 3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61" h="30110" fill="none" extrusionOk="0">
                <a:moveTo>
                  <a:pt x="0" y="5662"/>
                </a:moveTo>
                <a:cubicBezTo>
                  <a:pt x="3980" y="2030"/>
                  <a:pt x="9174" y="15"/>
                  <a:pt x="14563" y="16"/>
                </a:cubicBezTo>
                <a:cubicBezTo>
                  <a:pt x="26290" y="16"/>
                  <a:pt x="35876" y="9374"/>
                  <a:pt x="36156" y="21099"/>
                </a:cubicBezTo>
              </a:path>
              <a:path w="36161" h="30110" stroke="0" extrusionOk="0">
                <a:moveTo>
                  <a:pt x="0" y="5662"/>
                </a:moveTo>
                <a:cubicBezTo>
                  <a:pt x="3980" y="2030"/>
                  <a:pt x="9894" y="214"/>
                  <a:pt x="14563" y="16"/>
                </a:cubicBezTo>
                <a:cubicBezTo>
                  <a:pt x="19232" y="-182"/>
                  <a:pt x="24430" y="1467"/>
                  <a:pt x="28014" y="4474"/>
                </a:cubicBezTo>
                <a:cubicBezTo>
                  <a:pt x="31598" y="7481"/>
                  <a:pt x="35430" y="15046"/>
                  <a:pt x="36068" y="18059"/>
                </a:cubicBezTo>
                <a:cubicBezTo>
                  <a:pt x="36707" y="21073"/>
                  <a:pt x="33942" y="21476"/>
                  <a:pt x="31845" y="22555"/>
                </a:cubicBezTo>
                <a:cubicBezTo>
                  <a:pt x="29748" y="23635"/>
                  <a:pt x="24729" y="25066"/>
                  <a:pt x="22680" y="26158"/>
                </a:cubicBezTo>
                <a:cubicBezTo>
                  <a:pt x="20631" y="27250"/>
                  <a:pt x="18782" y="27977"/>
                  <a:pt x="17730" y="28342"/>
                </a:cubicBezTo>
                <a:cubicBezTo>
                  <a:pt x="16678" y="28707"/>
                  <a:pt x="19320" y="32128"/>
                  <a:pt x="16365" y="28348"/>
                </a:cubicBezTo>
                <a:cubicBezTo>
                  <a:pt x="13410" y="24568"/>
                  <a:pt x="4854" y="10980"/>
                  <a:pt x="0" y="5662"/>
                </a:cubicBezTo>
                <a:close/>
              </a:path>
            </a:pathLst>
          </a:custGeom>
          <a:solidFill>
            <a:srgbClr val="FF6600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1" name="Arc 13"/>
          <p:cNvSpPr>
            <a:spLocks/>
          </p:cNvSpPr>
          <p:nvPr/>
        </p:nvSpPr>
        <p:spPr bwMode="auto">
          <a:xfrm rot="21136920" flipH="1">
            <a:off x="1739795" y="3690382"/>
            <a:ext cx="360000" cy="216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56" h="21600" fill="none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</a:path>
              <a:path w="36156" h="21600" stroke="0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  <a:lnTo>
                  <a:pt x="14562" y="21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5" name="Arc 13"/>
          <p:cNvSpPr>
            <a:spLocks/>
          </p:cNvSpPr>
          <p:nvPr/>
        </p:nvSpPr>
        <p:spPr bwMode="auto">
          <a:xfrm rot="2737012" flipV="1">
            <a:off x="3922943" y="3885351"/>
            <a:ext cx="432000" cy="252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56" h="21600" fill="none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</a:path>
              <a:path w="36156" h="21600" stroke="0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  <a:lnTo>
                  <a:pt x="14562" y="2160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4685137" flipH="1" flipV="1">
            <a:off x="3905587" y="3674580"/>
            <a:ext cx="224127" cy="323360"/>
          </a:xfrm>
          <a:custGeom>
            <a:avLst/>
            <a:gdLst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2" fmla="*/ 180000 w 360000"/>
              <a:gd name="connsiteY2" fmla="*/ 180000 h 360000"/>
              <a:gd name="connsiteX3" fmla="*/ 180000 w 360000"/>
              <a:gd name="connsiteY3" fmla="*/ 0 h 360000"/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0" fmla="*/ 44127 w 224127"/>
              <a:gd name="connsiteY0" fmla="*/ 0 h 323360"/>
              <a:gd name="connsiteX1" fmla="*/ 224127 w 224127"/>
              <a:gd name="connsiteY1" fmla="*/ 180000 h 323360"/>
              <a:gd name="connsiteX2" fmla="*/ 0 w 224127"/>
              <a:gd name="connsiteY2" fmla="*/ 323360 h 323360"/>
              <a:gd name="connsiteX3" fmla="*/ 44127 w 224127"/>
              <a:gd name="connsiteY3" fmla="*/ 0 h 323360"/>
              <a:gd name="connsiteX0" fmla="*/ 44127 w 224127"/>
              <a:gd name="connsiteY0" fmla="*/ 0 h 323360"/>
              <a:gd name="connsiteX1" fmla="*/ 224127 w 224127"/>
              <a:gd name="connsiteY1" fmla="*/ 180000 h 3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127" h="323360" stroke="0" extrusionOk="0">
                <a:moveTo>
                  <a:pt x="44127" y="0"/>
                </a:moveTo>
                <a:cubicBezTo>
                  <a:pt x="143538" y="0"/>
                  <a:pt x="224127" y="80589"/>
                  <a:pt x="224127" y="180000"/>
                </a:cubicBezTo>
                <a:lnTo>
                  <a:pt x="0" y="323360"/>
                </a:lnTo>
                <a:cubicBezTo>
                  <a:pt x="0" y="263360"/>
                  <a:pt x="44127" y="60000"/>
                  <a:pt x="44127" y="0"/>
                </a:cubicBezTo>
                <a:close/>
              </a:path>
              <a:path w="224127" h="323360" fill="none">
                <a:moveTo>
                  <a:pt x="44127" y="0"/>
                </a:moveTo>
                <a:cubicBezTo>
                  <a:pt x="143538" y="0"/>
                  <a:pt x="224127" y="80589"/>
                  <a:pt x="224127" y="180000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11111880" flipH="1" flipV="1">
            <a:off x="1997570" y="3729812"/>
            <a:ext cx="241474" cy="203774"/>
          </a:xfrm>
          <a:custGeom>
            <a:avLst/>
            <a:gdLst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2" fmla="*/ 180000 w 360000"/>
              <a:gd name="connsiteY2" fmla="*/ 180000 h 360000"/>
              <a:gd name="connsiteX3" fmla="*/ 180000 w 360000"/>
              <a:gd name="connsiteY3" fmla="*/ 0 h 360000"/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0" fmla="*/ 61474 w 241474"/>
              <a:gd name="connsiteY0" fmla="*/ 0 h 203774"/>
              <a:gd name="connsiteX1" fmla="*/ 241474 w 241474"/>
              <a:gd name="connsiteY1" fmla="*/ 180000 h 203774"/>
              <a:gd name="connsiteX2" fmla="*/ 0 w 241474"/>
              <a:gd name="connsiteY2" fmla="*/ 203774 h 203774"/>
              <a:gd name="connsiteX3" fmla="*/ 61474 w 241474"/>
              <a:gd name="connsiteY3" fmla="*/ 0 h 203774"/>
              <a:gd name="connsiteX0" fmla="*/ 61474 w 241474"/>
              <a:gd name="connsiteY0" fmla="*/ 0 h 203774"/>
              <a:gd name="connsiteX1" fmla="*/ 241474 w 241474"/>
              <a:gd name="connsiteY1" fmla="*/ 180000 h 2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474" h="203774" stroke="0" extrusionOk="0">
                <a:moveTo>
                  <a:pt x="61474" y="0"/>
                </a:moveTo>
                <a:cubicBezTo>
                  <a:pt x="160885" y="0"/>
                  <a:pt x="241474" y="80589"/>
                  <a:pt x="241474" y="180000"/>
                </a:cubicBezTo>
                <a:lnTo>
                  <a:pt x="0" y="203774"/>
                </a:lnTo>
                <a:cubicBezTo>
                  <a:pt x="0" y="143774"/>
                  <a:pt x="61474" y="60000"/>
                  <a:pt x="61474" y="0"/>
                </a:cubicBezTo>
                <a:close/>
              </a:path>
              <a:path w="241474" h="203774" fill="none">
                <a:moveTo>
                  <a:pt x="61474" y="0"/>
                </a:moveTo>
                <a:cubicBezTo>
                  <a:pt x="160885" y="0"/>
                  <a:pt x="241474" y="80589"/>
                  <a:pt x="241474" y="180000"/>
                </a:cubicBezTo>
              </a:path>
            </a:pathLst>
          </a:cu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2576503" flipV="1">
            <a:off x="2601157" y="2451598"/>
            <a:ext cx="221929" cy="180000"/>
          </a:xfrm>
          <a:custGeom>
            <a:avLst/>
            <a:gdLst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2" fmla="*/ 180000 w 360000"/>
              <a:gd name="connsiteY2" fmla="*/ 180000 h 360000"/>
              <a:gd name="connsiteX3" fmla="*/ 180000 w 360000"/>
              <a:gd name="connsiteY3" fmla="*/ 0 h 360000"/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0" fmla="*/ 41929 w 221929"/>
              <a:gd name="connsiteY0" fmla="*/ 0 h 180000"/>
              <a:gd name="connsiteX1" fmla="*/ 221929 w 221929"/>
              <a:gd name="connsiteY1" fmla="*/ 180000 h 180000"/>
              <a:gd name="connsiteX2" fmla="*/ 0 w 221929"/>
              <a:gd name="connsiteY2" fmla="*/ 171897 h 180000"/>
              <a:gd name="connsiteX3" fmla="*/ 41929 w 221929"/>
              <a:gd name="connsiteY3" fmla="*/ 0 h 180000"/>
              <a:gd name="connsiteX0" fmla="*/ 41929 w 221929"/>
              <a:gd name="connsiteY0" fmla="*/ 0 h 180000"/>
              <a:gd name="connsiteX1" fmla="*/ 221929 w 221929"/>
              <a:gd name="connsiteY1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929" h="180000" stroke="0" extrusionOk="0">
                <a:moveTo>
                  <a:pt x="41929" y="0"/>
                </a:moveTo>
                <a:cubicBezTo>
                  <a:pt x="141340" y="0"/>
                  <a:pt x="221929" y="80589"/>
                  <a:pt x="221929" y="180000"/>
                </a:cubicBezTo>
                <a:lnTo>
                  <a:pt x="0" y="171897"/>
                </a:lnTo>
                <a:cubicBezTo>
                  <a:pt x="0" y="111897"/>
                  <a:pt x="41929" y="60000"/>
                  <a:pt x="41929" y="0"/>
                </a:cubicBezTo>
                <a:close/>
              </a:path>
              <a:path w="221929" h="180000" fill="none">
                <a:moveTo>
                  <a:pt x="41929" y="0"/>
                </a:moveTo>
                <a:cubicBezTo>
                  <a:pt x="141340" y="0"/>
                  <a:pt x="221929" y="80589"/>
                  <a:pt x="221929" y="180000"/>
                </a:cubicBezTo>
              </a:path>
            </a:pathLst>
          </a:cu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1" name="Arc 13"/>
          <p:cNvSpPr>
            <a:spLocks/>
          </p:cNvSpPr>
          <p:nvPr/>
        </p:nvSpPr>
        <p:spPr bwMode="auto">
          <a:xfrm rot="7788175">
            <a:off x="1846156" y="3899942"/>
            <a:ext cx="432000" cy="252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3" fmla="*/ 16365 w 36161"/>
              <a:gd name="connsiteY3" fmla="*/ 28332 h 28332"/>
              <a:gd name="connsiteX4" fmla="*/ 0 w 36161"/>
              <a:gd name="connsiteY4" fmla="*/ 5646 h 28332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3" fmla="*/ 31845 w 37161"/>
              <a:gd name="connsiteY3" fmla="*/ 22539 h 28966"/>
              <a:gd name="connsiteX4" fmla="*/ 16365 w 37161"/>
              <a:gd name="connsiteY4" fmla="*/ 28332 h 28966"/>
              <a:gd name="connsiteX5" fmla="*/ 0 w 37161"/>
              <a:gd name="connsiteY5" fmla="*/ 5646 h 28966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3" fmla="*/ 31845 w 37017"/>
              <a:gd name="connsiteY3" fmla="*/ 22539 h 29568"/>
              <a:gd name="connsiteX4" fmla="*/ 22680 w 37017"/>
              <a:gd name="connsiteY4" fmla="*/ 26142 h 29568"/>
              <a:gd name="connsiteX5" fmla="*/ 16365 w 37017"/>
              <a:gd name="connsiteY5" fmla="*/ 28332 h 29568"/>
              <a:gd name="connsiteX6" fmla="*/ 0 w 37017"/>
              <a:gd name="connsiteY6" fmla="*/ 5646 h 29568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3" fmla="*/ 31845 w 37017"/>
              <a:gd name="connsiteY3" fmla="*/ 22539 h 30094"/>
              <a:gd name="connsiteX4" fmla="*/ 22680 w 37017"/>
              <a:gd name="connsiteY4" fmla="*/ 26142 h 30094"/>
              <a:gd name="connsiteX5" fmla="*/ 17730 w 37017"/>
              <a:gd name="connsiteY5" fmla="*/ 28326 h 30094"/>
              <a:gd name="connsiteX6" fmla="*/ 16365 w 37017"/>
              <a:gd name="connsiteY6" fmla="*/ 28332 h 30094"/>
              <a:gd name="connsiteX7" fmla="*/ 0 w 37017"/>
              <a:gd name="connsiteY7" fmla="*/ 5646 h 30094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156 w 36939"/>
              <a:gd name="connsiteY2" fmla="*/ 21640 h 30651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068 w 36939"/>
              <a:gd name="connsiteY2" fmla="*/ 18600 h 30651"/>
              <a:gd name="connsiteX3" fmla="*/ 31845 w 36939"/>
              <a:gd name="connsiteY3" fmla="*/ 23096 h 30651"/>
              <a:gd name="connsiteX4" fmla="*/ 22680 w 36939"/>
              <a:gd name="connsiteY4" fmla="*/ 26699 h 30651"/>
              <a:gd name="connsiteX5" fmla="*/ 17730 w 36939"/>
              <a:gd name="connsiteY5" fmla="*/ 28883 h 30651"/>
              <a:gd name="connsiteX6" fmla="*/ 16365 w 36939"/>
              <a:gd name="connsiteY6" fmla="*/ 28889 h 30651"/>
              <a:gd name="connsiteX7" fmla="*/ 0 w 36939"/>
              <a:gd name="connsiteY7" fmla="*/ 6203 h 30651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36156 w 36161"/>
              <a:gd name="connsiteY2" fmla="*/ 21099 h 30110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28014 w 36161"/>
              <a:gd name="connsiteY2" fmla="*/ 4474 h 30110"/>
              <a:gd name="connsiteX3" fmla="*/ 36068 w 36161"/>
              <a:gd name="connsiteY3" fmla="*/ 18059 h 30110"/>
              <a:gd name="connsiteX4" fmla="*/ 31845 w 36161"/>
              <a:gd name="connsiteY4" fmla="*/ 22555 h 30110"/>
              <a:gd name="connsiteX5" fmla="*/ 22680 w 36161"/>
              <a:gd name="connsiteY5" fmla="*/ 26158 h 30110"/>
              <a:gd name="connsiteX6" fmla="*/ 17730 w 36161"/>
              <a:gd name="connsiteY6" fmla="*/ 28342 h 30110"/>
              <a:gd name="connsiteX7" fmla="*/ 16365 w 36161"/>
              <a:gd name="connsiteY7" fmla="*/ 28348 h 30110"/>
              <a:gd name="connsiteX8" fmla="*/ 0 w 36161"/>
              <a:gd name="connsiteY8" fmla="*/ 5662 h 3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61" h="30110" fill="none" extrusionOk="0">
                <a:moveTo>
                  <a:pt x="0" y="5662"/>
                </a:moveTo>
                <a:cubicBezTo>
                  <a:pt x="3980" y="2030"/>
                  <a:pt x="9174" y="15"/>
                  <a:pt x="14563" y="16"/>
                </a:cubicBezTo>
                <a:cubicBezTo>
                  <a:pt x="26290" y="16"/>
                  <a:pt x="35876" y="9374"/>
                  <a:pt x="36156" y="21099"/>
                </a:cubicBezTo>
              </a:path>
              <a:path w="36161" h="30110" stroke="0" extrusionOk="0">
                <a:moveTo>
                  <a:pt x="0" y="5662"/>
                </a:moveTo>
                <a:cubicBezTo>
                  <a:pt x="3980" y="2030"/>
                  <a:pt x="9894" y="214"/>
                  <a:pt x="14563" y="16"/>
                </a:cubicBezTo>
                <a:cubicBezTo>
                  <a:pt x="19232" y="-182"/>
                  <a:pt x="24430" y="1467"/>
                  <a:pt x="28014" y="4474"/>
                </a:cubicBezTo>
                <a:cubicBezTo>
                  <a:pt x="31598" y="7481"/>
                  <a:pt x="35430" y="15046"/>
                  <a:pt x="36068" y="18059"/>
                </a:cubicBezTo>
                <a:cubicBezTo>
                  <a:pt x="36707" y="21073"/>
                  <a:pt x="33942" y="21476"/>
                  <a:pt x="31845" y="22555"/>
                </a:cubicBezTo>
                <a:cubicBezTo>
                  <a:pt x="29748" y="23635"/>
                  <a:pt x="24729" y="25066"/>
                  <a:pt x="22680" y="26158"/>
                </a:cubicBezTo>
                <a:cubicBezTo>
                  <a:pt x="20631" y="27250"/>
                  <a:pt x="18782" y="27977"/>
                  <a:pt x="17730" y="28342"/>
                </a:cubicBezTo>
                <a:cubicBezTo>
                  <a:pt x="16678" y="28707"/>
                  <a:pt x="19320" y="32128"/>
                  <a:pt x="16365" y="28348"/>
                </a:cubicBezTo>
                <a:cubicBezTo>
                  <a:pt x="13410" y="24568"/>
                  <a:pt x="4854" y="10980"/>
                  <a:pt x="0" y="566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7" name="Arc 13"/>
          <p:cNvSpPr>
            <a:spLocks/>
          </p:cNvSpPr>
          <p:nvPr/>
        </p:nvSpPr>
        <p:spPr bwMode="auto">
          <a:xfrm rot="14733393">
            <a:off x="2364597" y="2301058"/>
            <a:ext cx="396000" cy="252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0" fmla="*/ 0 w 36161"/>
              <a:gd name="connsiteY0" fmla="*/ 5646 h 28332"/>
              <a:gd name="connsiteX1" fmla="*/ 14563 w 36161"/>
              <a:gd name="connsiteY1" fmla="*/ 0 h 28332"/>
              <a:gd name="connsiteX2" fmla="*/ 36156 w 36161"/>
              <a:gd name="connsiteY2" fmla="*/ 21083 h 28332"/>
              <a:gd name="connsiteX3" fmla="*/ 16365 w 36161"/>
              <a:gd name="connsiteY3" fmla="*/ 28332 h 28332"/>
              <a:gd name="connsiteX4" fmla="*/ 0 w 36161"/>
              <a:gd name="connsiteY4" fmla="*/ 5646 h 28332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0" fmla="*/ 0 w 37161"/>
              <a:gd name="connsiteY0" fmla="*/ 5646 h 28966"/>
              <a:gd name="connsiteX1" fmla="*/ 14563 w 37161"/>
              <a:gd name="connsiteY1" fmla="*/ 0 h 28966"/>
              <a:gd name="connsiteX2" fmla="*/ 36156 w 37161"/>
              <a:gd name="connsiteY2" fmla="*/ 21083 h 28966"/>
              <a:gd name="connsiteX3" fmla="*/ 31845 w 37161"/>
              <a:gd name="connsiteY3" fmla="*/ 22539 h 28966"/>
              <a:gd name="connsiteX4" fmla="*/ 16365 w 37161"/>
              <a:gd name="connsiteY4" fmla="*/ 28332 h 28966"/>
              <a:gd name="connsiteX5" fmla="*/ 0 w 37161"/>
              <a:gd name="connsiteY5" fmla="*/ 5646 h 28966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0" fmla="*/ 0 w 37017"/>
              <a:gd name="connsiteY0" fmla="*/ 5646 h 29568"/>
              <a:gd name="connsiteX1" fmla="*/ 14563 w 37017"/>
              <a:gd name="connsiteY1" fmla="*/ 0 h 29568"/>
              <a:gd name="connsiteX2" fmla="*/ 36156 w 37017"/>
              <a:gd name="connsiteY2" fmla="*/ 21083 h 29568"/>
              <a:gd name="connsiteX3" fmla="*/ 31845 w 37017"/>
              <a:gd name="connsiteY3" fmla="*/ 22539 h 29568"/>
              <a:gd name="connsiteX4" fmla="*/ 22680 w 37017"/>
              <a:gd name="connsiteY4" fmla="*/ 26142 h 29568"/>
              <a:gd name="connsiteX5" fmla="*/ 16365 w 37017"/>
              <a:gd name="connsiteY5" fmla="*/ 28332 h 29568"/>
              <a:gd name="connsiteX6" fmla="*/ 0 w 37017"/>
              <a:gd name="connsiteY6" fmla="*/ 5646 h 29568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0" fmla="*/ 0 w 37017"/>
              <a:gd name="connsiteY0" fmla="*/ 5646 h 30094"/>
              <a:gd name="connsiteX1" fmla="*/ 14563 w 37017"/>
              <a:gd name="connsiteY1" fmla="*/ 0 h 30094"/>
              <a:gd name="connsiteX2" fmla="*/ 36156 w 37017"/>
              <a:gd name="connsiteY2" fmla="*/ 21083 h 30094"/>
              <a:gd name="connsiteX3" fmla="*/ 31845 w 37017"/>
              <a:gd name="connsiteY3" fmla="*/ 22539 h 30094"/>
              <a:gd name="connsiteX4" fmla="*/ 22680 w 37017"/>
              <a:gd name="connsiteY4" fmla="*/ 26142 h 30094"/>
              <a:gd name="connsiteX5" fmla="*/ 17730 w 37017"/>
              <a:gd name="connsiteY5" fmla="*/ 28326 h 30094"/>
              <a:gd name="connsiteX6" fmla="*/ 16365 w 37017"/>
              <a:gd name="connsiteY6" fmla="*/ 28332 h 30094"/>
              <a:gd name="connsiteX7" fmla="*/ 0 w 37017"/>
              <a:gd name="connsiteY7" fmla="*/ 5646 h 30094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156 w 36939"/>
              <a:gd name="connsiteY2" fmla="*/ 21640 h 30651"/>
              <a:gd name="connsiteX0" fmla="*/ 0 w 36939"/>
              <a:gd name="connsiteY0" fmla="*/ 6203 h 30651"/>
              <a:gd name="connsiteX1" fmla="*/ 14563 w 36939"/>
              <a:gd name="connsiteY1" fmla="*/ 557 h 30651"/>
              <a:gd name="connsiteX2" fmla="*/ 36068 w 36939"/>
              <a:gd name="connsiteY2" fmla="*/ 18600 h 30651"/>
              <a:gd name="connsiteX3" fmla="*/ 31845 w 36939"/>
              <a:gd name="connsiteY3" fmla="*/ 23096 h 30651"/>
              <a:gd name="connsiteX4" fmla="*/ 22680 w 36939"/>
              <a:gd name="connsiteY4" fmla="*/ 26699 h 30651"/>
              <a:gd name="connsiteX5" fmla="*/ 17730 w 36939"/>
              <a:gd name="connsiteY5" fmla="*/ 28883 h 30651"/>
              <a:gd name="connsiteX6" fmla="*/ 16365 w 36939"/>
              <a:gd name="connsiteY6" fmla="*/ 28889 h 30651"/>
              <a:gd name="connsiteX7" fmla="*/ 0 w 36939"/>
              <a:gd name="connsiteY7" fmla="*/ 6203 h 30651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36156 w 36161"/>
              <a:gd name="connsiteY2" fmla="*/ 21099 h 30110"/>
              <a:gd name="connsiteX0" fmla="*/ 0 w 36161"/>
              <a:gd name="connsiteY0" fmla="*/ 5662 h 30110"/>
              <a:gd name="connsiteX1" fmla="*/ 14563 w 36161"/>
              <a:gd name="connsiteY1" fmla="*/ 16 h 30110"/>
              <a:gd name="connsiteX2" fmla="*/ 28014 w 36161"/>
              <a:gd name="connsiteY2" fmla="*/ 4474 h 30110"/>
              <a:gd name="connsiteX3" fmla="*/ 36068 w 36161"/>
              <a:gd name="connsiteY3" fmla="*/ 18059 h 30110"/>
              <a:gd name="connsiteX4" fmla="*/ 31845 w 36161"/>
              <a:gd name="connsiteY4" fmla="*/ 22555 h 30110"/>
              <a:gd name="connsiteX5" fmla="*/ 22680 w 36161"/>
              <a:gd name="connsiteY5" fmla="*/ 26158 h 30110"/>
              <a:gd name="connsiteX6" fmla="*/ 17730 w 36161"/>
              <a:gd name="connsiteY6" fmla="*/ 28342 h 30110"/>
              <a:gd name="connsiteX7" fmla="*/ 16365 w 36161"/>
              <a:gd name="connsiteY7" fmla="*/ 28348 h 30110"/>
              <a:gd name="connsiteX8" fmla="*/ 0 w 36161"/>
              <a:gd name="connsiteY8" fmla="*/ 5662 h 3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61" h="30110" fill="none" extrusionOk="0">
                <a:moveTo>
                  <a:pt x="0" y="5662"/>
                </a:moveTo>
                <a:cubicBezTo>
                  <a:pt x="3980" y="2030"/>
                  <a:pt x="9174" y="15"/>
                  <a:pt x="14563" y="16"/>
                </a:cubicBezTo>
                <a:cubicBezTo>
                  <a:pt x="26290" y="16"/>
                  <a:pt x="35876" y="9374"/>
                  <a:pt x="36156" y="21099"/>
                </a:cubicBezTo>
              </a:path>
              <a:path w="36161" h="30110" stroke="0" extrusionOk="0">
                <a:moveTo>
                  <a:pt x="0" y="5662"/>
                </a:moveTo>
                <a:cubicBezTo>
                  <a:pt x="3980" y="2030"/>
                  <a:pt x="9894" y="214"/>
                  <a:pt x="14563" y="16"/>
                </a:cubicBezTo>
                <a:cubicBezTo>
                  <a:pt x="19232" y="-182"/>
                  <a:pt x="24430" y="1467"/>
                  <a:pt x="28014" y="4474"/>
                </a:cubicBezTo>
                <a:cubicBezTo>
                  <a:pt x="31598" y="7481"/>
                  <a:pt x="35430" y="15046"/>
                  <a:pt x="36068" y="18059"/>
                </a:cubicBezTo>
                <a:cubicBezTo>
                  <a:pt x="36707" y="21073"/>
                  <a:pt x="33942" y="21476"/>
                  <a:pt x="31845" y="22555"/>
                </a:cubicBezTo>
                <a:cubicBezTo>
                  <a:pt x="29748" y="23635"/>
                  <a:pt x="24729" y="25066"/>
                  <a:pt x="22680" y="26158"/>
                </a:cubicBezTo>
                <a:cubicBezTo>
                  <a:pt x="20631" y="27250"/>
                  <a:pt x="18782" y="27977"/>
                  <a:pt x="17730" y="28342"/>
                </a:cubicBezTo>
                <a:cubicBezTo>
                  <a:pt x="16678" y="28707"/>
                  <a:pt x="19320" y="32128"/>
                  <a:pt x="16365" y="28348"/>
                </a:cubicBezTo>
                <a:cubicBezTo>
                  <a:pt x="13410" y="24568"/>
                  <a:pt x="4854" y="10980"/>
                  <a:pt x="0" y="5662"/>
                </a:cubicBezTo>
                <a:close/>
              </a:path>
            </a:pathLst>
          </a:custGeom>
          <a:solidFill>
            <a:srgbClr val="FF6600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1" name="Arc 13"/>
          <p:cNvSpPr>
            <a:spLocks/>
          </p:cNvSpPr>
          <p:nvPr/>
        </p:nvSpPr>
        <p:spPr bwMode="auto">
          <a:xfrm>
            <a:off x="4033714" y="3700123"/>
            <a:ext cx="432000" cy="216000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56" h="21600" fill="none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</a:path>
              <a:path w="36156" h="21600" stroke="0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  <a:lnTo>
                  <a:pt x="14562" y="2160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508104" y="771550"/>
          <a:ext cx="3286772" cy="185970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1979713" y="2389252"/>
            <a:ext cx="2232248" cy="1531243"/>
          </a:xfrm>
          <a:prstGeom prst="triangle">
            <a:avLst>
              <a:gd name="adj" fmla="val 31593"/>
            </a:avLst>
          </a:prstGeom>
          <a:noFill/>
          <a:ln w="38100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94401" y="1956014"/>
            <a:ext cx="400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32827" y="3878120"/>
            <a:ext cx="400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alt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318265" y="3863385"/>
            <a:ext cx="400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180061" y="3921177"/>
            <a:ext cx="1008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733557" y="3897903"/>
            <a:ext cx="400050" cy="368301"/>
            <a:chOff x="5166" y="1794"/>
            <a:chExt cx="252" cy="232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166" y="1813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prstClr val="white"/>
                  </a:solidFill>
                </a:rPr>
                <a:t>M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Line 16"/>
          <p:cNvSpPr>
            <a:spLocks noChangeShapeType="1"/>
          </p:cNvSpPr>
          <p:nvPr/>
        </p:nvSpPr>
        <p:spPr bwMode="auto">
          <a:xfrm rot="-1140000" flipH="1">
            <a:off x="4213966" y="3040608"/>
            <a:ext cx="371612" cy="57096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634352" y="2680816"/>
            <a:ext cx="2051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Exterior angle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rot="600000">
            <a:off x="1725583" y="2328384"/>
            <a:ext cx="953452" cy="131364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rot="-1140000">
            <a:off x="1652479" y="2286272"/>
            <a:ext cx="201577" cy="161956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26194" y="774824"/>
            <a:ext cx="1622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Exterior </a:t>
            </a:r>
          </a:p>
          <a:p>
            <a:r>
              <a:rPr lang="en-US" altLang="en-US" sz="1800" b="1" dirty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   angle</a:t>
            </a:r>
            <a:endParaRPr lang="en-US" altLang="en-US" sz="1800" b="1" dirty="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08378" y="774468"/>
            <a:ext cx="3000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800" b="1" dirty="0">
                <a:solidFill>
                  <a:prstClr val="white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800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nterior opposite</a:t>
            </a:r>
          </a:p>
          <a:p>
            <a:r>
              <a:rPr lang="en-US" altLang="en-US" sz="1800" b="1" dirty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      angles</a:t>
            </a:r>
            <a:endParaRPr lang="en-US" altLang="en-US" sz="1800" b="1" dirty="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281447" y="1450439"/>
            <a:ext cx="1622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ACM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726725" y="1459731"/>
            <a:ext cx="2021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A  &amp; 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 flipV="1">
            <a:off x="2019471" y="1740968"/>
            <a:ext cx="697237" cy="684779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2188034" y="1648729"/>
            <a:ext cx="427039" cy="338138"/>
            <a:chOff x="5274" y="1632"/>
            <a:chExt cx="269" cy="213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291" y="1632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prstClr val="white"/>
                  </a:solidFill>
                </a:rPr>
                <a:t>R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254186" y="1819771"/>
            <a:ext cx="1622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  <a:sym typeface="Symbol"/>
              </a:rPr>
              <a:t>B</a:t>
            </a:r>
            <a:r>
              <a:rPr lang="en-US" altLang="en-US" sz="1800" dirty="0" smtClean="0">
                <a:solidFill>
                  <a:prstClr val="white"/>
                </a:solidFill>
              </a:rPr>
              <a:t>AR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6721607" y="1850458"/>
            <a:ext cx="2021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B  &amp; 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H="1">
            <a:off x="1607174" y="3849970"/>
            <a:ext cx="405755" cy="865496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8" name="Group 10"/>
          <p:cNvGrpSpPr>
            <a:grpSpLocks/>
          </p:cNvGrpSpPr>
          <p:nvPr/>
        </p:nvGrpSpPr>
        <p:grpSpPr bwMode="auto">
          <a:xfrm>
            <a:off x="1425142" y="4212386"/>
            <a:ext cx="400051" cy="338138"/>
            <a:chOff x="5114" y="1653"/>
            <a:chExt cx="252" cy="213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114" y="1653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dirty="0" smtClean="0">
                  <a:solidFill>
                    <a:prstClr val="white"/>
                  </a:solidFill>
                </a:rPr>
                <a:t>P</a:t>
              </a:r>
              <a:endParaRPr lang="en-US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5254185" y="2239390"/>
            <a:ext cx="1635847" cy="37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P</a:t>
            </a:r>
            <a:r>
              <a:rPr lang="en-US" altLang="en-US" sz="1800" dirty="0" smtClean="0">
                <a:solidFill>
                  <a:prstClr val="white"/>
                </a:solidFill>
              </a:rPr>
              <a:t>BC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732240" y="2241186"/>
            <a:ext cx="2021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prstClr val="white"/>
                </a:solidFill>
              </a:rPr>
              <a:t>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>
                <a:solidFill>
                  <a:prstClr val="white"/>
                </a:solidFill>
                <a:sym typeface="Symbol"/>
              </a:rPr>
              <a:t>A</a:t>
            </a:r>
            <a:r>
              <a:rPr lang="en-US" altLang="en-US" sz="1800" dirty="0" smtClean="0">
                <a:solidFill>
                  <a:prstClr val="white"/>
                </a:solidFill>
              </a:rPr>
              <a:t>  &amp;  </a:t>
            </a:r>
            <a:r>
              <a:rPr lang="en-US" altLang="en-US" sz="18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altLang="en-US" sz="1800" dirty="0" smtClean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rot="-180000">
            <a:off x="4214785" y="3894121"/>
            <a:ext cx="588586" cy="62016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4364591" y="4236083"/>
            <a:ext cx="400050" cy="368301"/>
            <a:chOff x="5166" y="1794"/>
            <a:chExt cx="252" cy="232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5166" y="1813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dirty="0">
                  <a:solidFill>
                    <a:prstClr val="white"/>
                  </a:solidFill>
                </a:rPr>
                <a:t>N</a:t>
              </a:r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Line 6"/>
          <p:cNvSpPr>
            <a:spLocks noChangeShapeType="1"/>
          </p:cNvSpPr>
          <p:nvPr/>
        </p:nvSpPr>
        <p:spPr bwMode="auto">
          <a:xfrm flipH="1">
            <a:off x="934466" y="3921323"/>
            <a:ext cx="1080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53" name="Group 10"/>
          <p:cNvGrpSpPr>
            <a:grpSpLocks/>
          </p:cNvGrpSpPr>
          <p:nvPr/>
        </p:nvGrpSpPr>
        <p:grpSpPr bwMode="auto">
          <a:xfrm flipH="1">
            <a:off x="1142379" y="3882181"/>
            <a:ext cx="400050" cy="368301"/>
            <a:chOff x="5166" y="1794"/>
            <a:chExt cx="252" cy="232"/>
          </a:xfrm>
        </p:grpSpPr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5166" y="1813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1600" dirty="0" smtClean="0">
                  <a:solidFill>
                    <a:prstClr val="white"/>
                  </a:solidFill>
                </a:rPr>
                <a:t>Q</a:t>
              </a:r>
              <a:endParaRPr lang="en-US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Line 6"/>
          <p:cNvSpPr>
            <a:spLocks noChangeShapeType="1"/>
          </p:cNvSpPr>
          <p:nvPr/>
        </p:nvSpPr>
        <p:spPr bwMode="auto">
          <a:xfrm rot="-1200000" flipV="1">
            <a:off x="2509748" y="1708673"/>
            <a:ext cx="644513" cy="685364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58" name="Group 10"/>
          <p:cNvGrpSpPr>
            <a:grpSpLocks/>
          </p:cNvGrpSpPr>
          <p:nvPr/>
        </p:nvGrpSpPr>
        <p:grpSpPr bwMode="auto">
          <a:xfrm flipH="1">
            <a:off x="2615073" y="1618424"/>
            <a:ext cx="400050" cy="338138"/>
            <a:chOff x="5221" y="1646"/>
            <a:chExt cx="252" cy="213"/>
          </a:xfrm>
        </p:grpSpPr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5221" y="1646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dirty="0">
                  <a:solidFill>
                    <a:prstClr val="white"/>
                  </a:solidFill>
                </a:rPr>
                <a:t>S</a:t>
              </a: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5274" y="1794"/>
              <a:ext cx="41" cy="4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Line 16"/>
          <p:cNvSpPr>
            <a:spLocks noChangeShapeType="1"/>
          </p:cNvSpPr>
          <p:nvPr/>
        </p:nvSpPr>
        <p:spPr bwMode="auto">
          <a:xfrm rot="1140000" flipV="1">
            <a:off x="3761221" y="3783278"/>
            <a:ext cx="143678" cy="626482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2441211" y="4344121"/>
            <a:ext cx="2070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Interior adjacent </a:t>
            </a:r>
            <a:endParaRPr lang="en-US" altLang="en-US" sz="1600" b="1" dirty="0">
              <a:solidFill>
                <a:srgbClr val="F79646">
                  <a:lumMod val="75000"/>
                </a:srgb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altLang="en-US" sz="16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angle</a:t>
            </a:r>
            <a:endParaRPr lang="en-US" altLang="en-US" sz="1600" b="1" dirty="0">
              <a:solidFill>
                <a:srgbClr val="F79646">
                  <a:lumMod val="75000"/>
                </a:srgb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5080" y="389340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47472" y="388362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52205" y="236862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Cloud 60"/>
          <p:cNvSpPr/>
          <p:nvPr/>
        </p:nvSpPr>
        <p:spPr bwMode="auto">
          <a:xfrm flipH="1" flipV="1">
            <a:off x="3251653" y="986233"/>
            <a:ext cx="3024336" cy="12241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73720" y="1377803"/>
            <a:ext cx="28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Here,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 ,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B and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 are the interior angles of </a:t>
            </a:r>
            <a:r>
              <a:rPr lang="en-US" sz="14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63" name="Cloud 62"/>
          <p:cNvSpPr/>
          <p:nvPr/>
        </p:nvSpPr>
        <p:spPr bwMode="auto">
          <a:xfrm flipH="1" flipV="1">
            <a:off x="3259344" y="983903"/>
            <a:ext cx="3024336" cy="12241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29539" y="1351409"/>
            <a:ext cx="2808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Let us produce side BC to a point M,</a:t>
            </a:r>
          </a:p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such that B – C – M </a:t>
            </a:r>
          </a:p>
        </p:txBody>
      </p:sp>
      <p:sp>
        <p:nvSpPr>
          <p:cNvPr id="65" name="Cloud Callout 64"/>
          <p:cNvSpPr/>
          <p:nvPr/>
        </p:nvSpPr>
        <p:spPr bwMode="auto">
          <a:xfrm flipH="1" flipV="1">
            <a:off x="4764641" y="1358924"/>
            <a:ext cx="3024336" cy="1224136"/>
          </a:xfrm>
          <a:prstGeom prst="cloudCallout">
            <a:avLst>
              <a:gd name="adj1" fmla="val 62135"/>
              <a:gd name="adj2" fmla="val -14035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2085" y="1762582"/>
            <a:ext cx="28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ACM form a linear pair with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ACB 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8881" y="1677288"/>
            <a:ext cx="236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26084" y="1755361"/>
            <a:ext cx="3331067" cy="1863418"/>
            <a:chOff x="5639276" y="3759453"/>
            <a:chExt cx="3331067" cy="186341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5639276" y="3779789"/>
              <a:ext cx="3329464" cy="1843082"/>
            </a:xfrm>
            <a:custGeom>
              <a:avLst/>
              <a:gdLst>
                <a:gd name="connsiteX0" fmla="*/ 0 w 2835783"/>
                <a:gd name="connsiteY0" fmla="*/ 109362 h 656158"/>
                <a:gd name="connsiteX1" fmla="*/ 109362 w 2835783"/>
                <a:gd name="connsiteY1" fmla="*/ 0 h 656158"/>
                <a:gd name="connsiteX2" fmla="*/ 472631 w 2835783"/>
                <a:gd name="connsiteY2" fmla="*/ 0 h 656158"/>
                <a:gd name="connsiteX3" fmla="*/ 472631 w 2835783"/>
                <a:gd name="connsiteY3" fmla="*/ 0 h 656158"/>
                <a:gd name="connsiteX4" fmla="*/ 1181576 w 2835783"/>
                <a:gd name="connsiteY4" fmla="*/ 0 h 656158"/>
                <a:gd name="connsiteX5" fmla="*/ 2726421 w 2835783"/>
                <a:gd name="connsiteY5" fmla="*/ 0 h 656158"/>
                <a:gd name="connsiteX6" fmla="*/ 2835783 w 2835783"/>
                <a:gd name="connsiteY6" fmla="*/ 109362 h 656158"/>
                <a:gd name="connsiteX7" fmla="*/ 2835783 w 2835783"/>
                <a:gd name="connsiteY7" fmla="*/ 382759 h 656158"/>
                <a:gd name="connsiteX8" fmla="*/ 2835783 w 2835783"/>
                <a:gd name="connsiteY8" fmla="*/ 382759 h 656158"/>
                <a:gd name="connsiteX9" fmla="*/ 2835783 w 2835783"/>
                <a:gd name="connsiteY9" fmla="*/ 546798 h 656158"/>
                <a:gd name="connsiteX10" fmla="*/ 2835783 w 2835783"/>
                <a:gd name="connsiteY10" fmla="*/ 546796 h 656158"/>
                <a:gd name="connsiteX11" fmla="*/ 2726421 w 2835783"/>
                <a:gd name="connsiteY11" fmla="*/ 656158 h 656158"/>
                <a:gd name="connsiteX12" fmla="*/ 1181576 w 2835783"/>
                <a:gd name="connsiteY12" fmla="*/ 656158 h 656158"/>
                <a:gd name="connsiteX13" fmla="*/ -493681 w 2835783"/>
                <a:gd name="connsiteY13" fmla="*/ 1843082 h 656158"/>
                <a:gd name="connsiteX14" fmla="*/ 472631 w 2835783"/>
                <a:gd name="connsiteY14" fmla="*/ 656158 h 656158"/>
                <a:gd name="connsiteX15" fmla="*/ 109362 w 2835783"/>
                <a:gd name="connsiteY15" fmla="*/ 656158 h 656158"/>
                <a:gd name="connsiteX16" fmla="*/ 0 w 2835783"/>
                <a:gd name="connsiteY16" fmla="*/ 546796 h 656158"/>
                <a:gd name="connsiteX17" fmla="*/ 0 w 2835783"/>
                <a:gd name="connsiteY17" fmla="*/ 546798 h 656158"/>
                <a:gd name="connsiteX18" fmla="*/ 0 w 2835783"/>
                <a:gd name="connsiteY18" fmla="*/ 382759 h 656158"/>
                <a:gd name="connsiteX19" fmla="*/ 0 w 2835783"/>
                <a:gd name="connsiteY19" fmla="*/ 382759 h 656158"/>
                <a:gd name="connsiteX20" fmla="*/ 0 w 2835783"/>
                <a:gd name="connsiteY20" fmla="*/ 109362 h 656158"/>
                <a:gd name="connsiteX0" fmla="*/ 493681 w 3329464"/>
                <a:gd name="connsiteY0" fmla="*/ 109362 h 1843082"/>
                <a:gd name="connsiteX1" fmla="*/ 603043 w 3329464"/>
                <a:gd name="connsiteY1" fmla="*/ 0 h 1843082"/>
                <a:gd name="connsiteX2" fmla="*/ 966312 w 3329464"/>
                <a:gd name="connsiteY2" fmla="*/ 0 h 1843082"/>
                <a:gd name="connsiteX3" fmla="*/ 966312 w 3329464"/>
                <a:gd name="connsiteY3" fmla="*/ 0 h 1843082"/>
                <a:gd name="connsiteX4" fmla="*/ 1675257 w 3329464"/>
                <a:gd name="connsiteY4" fmla="*/ 0 h 1843082"/>
                <a:gd name="connsiteX5" fmla="*/ 3220102 w 3329464"/>
                <a:gd name="connsiteY5" fmla="*/ 0 h 1843082"/>
                <a:gd name="connsiteX6" fmla="*/ 3329464 w 3329464"/>
                <a:gd name="connsiteY6" fmla="*/ 109362 h 1843082"/>
                <a:gd name="connsiteX7" fmla="*/ 3329464 w 3329464"/>
                <a:gd name="connsiteY7" fmla="*/ 382759 h 1843082"/>
                <a:gd name="connsiteX8" fmla="*/ 3329464 w 3329464"/>
                <a:gd name="connsiteY8" fmla="*/ 382759 h 1843082"/>
                <a:gd name="connsiteX9" fmla="*/ 3329464 w 3329464"/>
                <a:gd name="connsiteY9" fmla="*/ 546798 h 1843082"/>
                <a:gd name="connsiteX10" fmla="*/ 3329464 w 3329464"/>
                <a:gd name="connsiteY10" fmla="*/ 546796 h 1843082"/>
                <a:gd name="connsiteX11" fmla="*/ 3220102 w 3329464"/>
                <a:gd name="connsiteY11" fmla="*/ 656158 h 1843082"/>
                <a:gd name="connsiteX12" fmla="*/ 1256157 w 3329464"/>
                <a:gd name="connsiteY12" fmla="*/ 668858 h 1843082"/>
                <a:gd name="connsiteX13" fmla="*/ 0 w 3329464"/>
                <a:gd name="connsiteY13" fmla="*/ 1843082 h 1843082"/>
                <a:gd name="connsiteX14" fmla="*/ 966312 w 3329464"/>
                <a:gd name="connsiteY14" fmla="*/ 656158 h 1843082"/>
                <a:gd name="connsiteX15" fmla="*/ 603043 w 3329464"/>
                <a:gd name="connsiteY15" fmla="*/ 656158 h 1843082"/>
                <a:gd name="connsiteX16" fmla="*/ 493681 w 3329464"/>
                <a:gd name="connsiteY16" fmla="*/ 546796 h 1843082"/>
                <a:gd name="connsiteX17" fmla="*/ 493681 w 3329464"/>
                <a:gd name="connsiteY17" fmla="*/ 546798 h 1843082"/>
                <a:gd name="connsiteX18" fmla="*/ 493681 w 3329464"/>
                <a:gd name="connsiteY18" fmla="*/ 382759 h 1843082"/>
                <a:gd name="connsiteX19" fmla="*/ 493681 w 3329464"/>
                <a:gd name="connsiteY19" fmla="*/ 382759 h 1843082"/>
                <a:gd name="connsiteX20" fmla="*/ 493681 w 3329464"/>
                <a:gd name="connsiteY20" fmla="*/ 109362 h 184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9464" h="1843082">
                  <a:moveTo>
                    <a:pt x="493681" y="109362"/>
                  </a:moveTo>
                  <a:cubicBezTo>
                    <a:pt x="493681" y="48963"/>
                    <a:pt x="542644" y="0"/>
                    <a:pt x="603043" y="0"/>
                  </a:cubicBezTo>
                  <a:lnTo>
                    <a:pt x="966312" y="0"/>
                  </a:lnTo>
                  <a:lnTo>
                    <a:pt x="966312" y="0"/>
                  </a:lnTo>
                  <a:lnTo>
                    <a:pt x="1675257" y="0"/>
                  </a:lnTo>
                  <a:lnTo>
                    <a:pt x="3220102" y="0"/>
                  </a:lnTo>
                  <a:cubicBezTo>
                    <a:pt x="3280501" y="0"/>
                    <a:pt x="3329464" y="48963"/>
                    <a:pt x="3329464" y="109362"/>
                  </a:cubicBezTo>
                  <a:lnTo>
                    <a:pt x="3329464" y="382759"/>
                  </a:lnTo>
                  <a:lnTo>
                    <a:pt x="3329464" y="382759"/>
                  </a:lnTo>
                  <a:lnTo>
                    <a:pt x="3329464" y="546798"/>
                  </a:lnTo>
                  <a:lnTo>
                    <a:pt x="3329464" y="546796"/>
                  </a:lnTo>
                  <a:cubicBezTo>
                    <a:pt x="3329464" y="607195"/>
                    <a:pt x="3280501" y="656158"/>
                    <a:pt x="3220102" y="656158"/>
                  </a:cubicBezTo>
                  <a:lnTo>
                    <a:pt x="1256157" y="668858"/>
                  </a:lnTo>
                  <a:lnTo>
                    <a:pt x="0" y="1843082"/>
                  </a:lnTo>
                  <a:lnTo>
                    <a:pt x="966312" y="656158"/>
                  </a:lnTo>
                  <a:lnTo>
                    <a:pt x="603043" y="656158"/>
                  </a:lnTo>
                  <a:cubicBezTo>
                    <a:pt x="542644" y="656158"/>
                    <a:pt x="493681" y="607195"/>
                    <a:pt x="493681" y="546796"/>
                  </a:cubicBezTo>
                  <a:lnTo>
                    <a:pt x="493681" y="546798"/>
                  </a:lnTo>
                  <a:lnTo>
                    <a:pt x="493681" y="382759"/>
                  </a:lnTo>
                  <a:lnTo>
                    <a:pt x="493681" y="382759"/>
                  </a:lnTo>
                  <a:lnTo>
                    <a:pt x="493681" y="1093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79808" y="3759453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</a:t>
              </a:r>
              <a:r>
                <a:rPr lang="en-IN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ACM is said to be an </a:t>
              </a:r>
            </a:p>
            <a:p>
              <a:pPr algn="ctr"/>
              <a:r>
                <a:rPr lang="en-IN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exterior angle of </a:t>
              </a:r>
              <a:r>
                <a:rPr lang="en-IN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IN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ABC</a:t>
              </a:r>
              <a:endParaRPr lang="en-IN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9595" y="637848"/>
            <a:ext cx="537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An angle that forms a linear pair with </a:t>
            </a:r>
          </a:p>
          <a:p>
            <a:pPr algn="ctr"/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an angle of a triangle is said to be </a:t>
            </a:r>
          </a:p>
          <a:p>
            <a:pPr algn="ctr"/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an exterior angle of a triangle. </a:t>
            </a:r>
            <a:endParaRPr lang="en-IN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0913" y="185161"/>
            <a:ext cx="5225184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816621">
              <a:defRPr/>
            </a:pP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Exterior Angle Of A Triangle</a:t>
            </a:r>
            <a:endParaRPr lang="en-US" sz="2400" spc="150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Cloud Callout 69"/>
          <p:cNvSpPr/>
          <p:nvPr/>
        </p:nvSpPr>
        <p:spPr bwMode="auto">
          <a:xfrm flipH="1" flipV="1">
            <a:off x="4649888" y="1497396"/>
            <a:ext cx="3024336" cy="1224136"/>
          </a:xfrm>
          <a:prstGeom prst="cloudCallout">
            <a:avLst>
              <a:gd name="adj1" fmla="val 62135"/>
              <a:gd name="adj2" fmla="val -14035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19658" y="1866023"/>
            <a:ext cx="28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Can we create one more exterior angle at vertex C 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44997" y="1791388"/>
            <a:ext cx="236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167760" y="2087028"/>
            <a:ext cx="3606500" cy="1863418"/>
            <a:chOff x="5588476" y="3759453"/>
            <a:chExt cx="3606500" cy="1863418"/>
          </a:xfrm>
        </p:grpSpPr>
        <p:sp>
          <p:nvSpPr>
            <p:cNvPr id="80" name="Rounded Rectangular Callout 13"/>
            <p:cNvSpPr/>
            <p:nvPr/>
          </p:nvSpPr>
          <p:spPr>
            <a:xfrm>
              <a:off x="5588476" y="3779789"/>
              <a:ext cx="3488220" cy="1843082"/>
            </a:xfrm>
            <a:custGeom>
              <a:avLst/>
              <a:gdLst>
                <a:gd name="connsiteX0" fmla="*/ 0 w 2835783"/>
                <a:gd name="connsiteY0" fmla="*/ 109362 h 656158"/>
                <a:gd name="connsiteX1" fmla="*/ 109362 w 2835783"/>
                <a:gd name="connsiteY1" fmla="*/ 0 h 656158"/>
                <a:gd name="connsiteX2" fmla="*/ 472631 w 2835783"/>
                <a:gd name="connsiteY2" fmla="*/ 0 h 656158"/>
                <a:gd name="connsiteX3" fmla="*/ 472631 w 2835783"/>
                <a:gd name="connsiteY3" fmla="*/ 0 h 656158"/>
                <a:gd name="connsiteX4" fmla="*/ 1181576 w 2835783"/>
                <a:gd name="connsiteY4" fmla="*/ 0 h 656158"/>
                <a:gd name="connsiteX5" fmla="*/ 2726421 w 2835783"/>
                <a:gd name="connsiteY5" fmla="*/ 0 h 656158"/>
                <a:gd name="connsiteX6" fmla="*/ 2835783 w 2835783"/>
                <a:gd name="connsiteY6" fmla="*/ 109362 h 656158"/>
                <a:gd name="connsiteX7" fmla="*/ 2835783 w 2835783"/>
                <a:gd name="connsiteY7" fmla="*/ 382759 h 656158"/>
                <a:gd name="connsiteX8" fmla="*/ 2835783 w 2835783"/>
                <a:gd name="connsiteY8" fmla="*/ 382759 h 656158"/>
                <a:gd name="connsiteX9" fmla="*/ 2835783 w 2835783"/>
                <a:gd name="connsiteY9" fmla="*/ 546798 h 656158"/>
                <a:gd name="connsiteX10" fmla="*/ 2835783 w 2835783"/>
                <a:gd name="connsiteY10" fmla="*/ 546796 h 656158"/>
                <a:gd name="connsiteX11" fmla="*/ 2726421 w 2835783"/>
                <a:gd name="connsiteY11" fmla="*/ 656158 h 656158"/>
                <a:gd name="connsiteX12" fmla="*/ 1181576 w 2835783"/>
                <a:gd name="connsiteY12" fmla="*/ 656158 h 656158"/>
                <a:gd name="connsiteX13" fmla="*/ -493681 w 2835783"/>
                <a:gd name="connsiteY13" fmla="*/ 1843082 h 656158"/>
                <a:gd name="connsiteX14" fmla="*/ 472631 w 2835783"/>
                <a:gd name="connsiteY14" fmla="*/ 656158 h 656158"/>
                <a:gd name="connsiteX15" fmla="*/ 109362 w 2835783"/>
                <a:gd name="connsiteY15" fmla="*/ 656158 h 656158"/>
                <a:gd name="connsiteX16" fmla="*/ 0 w 2835783"/>
                <a:gd name="connsiteY16" fmla="*/ 546796 h 656158"/>
                <a:gd name="connsiteX17" fmla="*/ 0 w 2835783"/>
                <a:gd name="connsiteY17" fmla="*/ 546798 h 656158"/>
                <a:gd name="connsiteX18" fmla="*/ 0 w 2835783"/>
                <a:gd name="connsiteY18" fmla="*/ 382759 h 656158"/>
                <a:gd name="connsiteX19" fmla="*/ 0 w 2835783"/>
                <a:gd name="connsiteY19" fmla="*/ 382759 h 656158"/>
                <a:gd name="connsiteX20" fmla="*/ 0 w 2835783"/>
                <a:gd name="connsiteY20" fmla="*/ 109362 h 656158"/>
                <a:gd name="connsiteX0" fmla="*/ 493681 w 3329464"/>
                <a:gd name="connsiteY0" fmla="*/ 109362 h 1843082"/>
                <a:gd name="connsiteX1" fmla="*/ 603043 w 3329464"/>
                <a:gd name="connsiteY1" fmla="*/ 0 h 1843082"/>
                <a:gd name="connsiteX2" fmla="*/ 966312 w 3329464"/>
                <a:gd name="connsiteY2" fmla="*/ 0 h 1843082"/>
                <a:gd name="connsiteX3" fmla="*/ 966312 w 3329464"/>
                <a:gd name="connsiteY3" fmla="*/ 0 h 1843082"/>
                <a:gd name="connsiteX4" fmla="*/ 1675257 w 3329464"/>
                <a:gd name="connsiteY4" fmla="*/ 0 h 1843082"/>
                <a:gd name="connsiteX5" fmla="*/ 3220102 w 3329464"/>
                <a:gd name="connsiteY5" fmla="*/ 0 h 1843082"/>
                <a:gd name="connsiteX6" fmla="*/ 3329464 w 3329464"/>
                <a:gd name="connsiteY6" fmla="*/ 109362 h 1843082"/>
                <a:gd name="connsiteX7" fmla="*/ 3329464 w 3329464"/>
                <a:gd name="connsiteY7" fmla="*/ 382759 h 1843082"/>
                <a:gd name="connsiteX8" fmla="*/ 3329464 w 3329464"/>
                <a:gd name="connsiteY8" fmla="*/ 382759 h 1843082"/>
                <a:gd name="connsiteX9" fmla="*/ 3329464 w 3329464"/>
                <a:gd name="connsiteY9" fmla="*/ 546798 h 1843082"/>
                <a:gd name="connsiteX10" fmla="*/ 3329464 w 3329464"/>
                <a:gd name="connsiteY10" fmla="*/ 546796 h 1843082"/>
                <a:gd name="connsiteX11" fmla="*/ 3220102 w 3329464"/>
                <a:gd name="connsiteY11" fmla="*/ 656158 h 1843082"/>
                <a:gd name="connsiteX12" fmla="*/ 1256157 w 3329464"/>
                <a:gd name="connsiteY12" fmla="*/ 668858 h 1843082"/>
                <a:gd name="connsiteX13" fmla="*/ 0 w 3329464"/>
                <a:gd name="connsiteY13" fmla="*/ 1843082 h 1843082"/>
                <a:gd name="connsiteX14" fmla="*/ 966312 w 3329464"/>
                <a:gd name="connsiteY14" fmla="*/ 656158 h 1843082"/>
                <a:gd name="connsiteX15" fmla="*/ 603043 w 3329464"/>
                <a:gd name="connsiteY15" fmla="*/ 656158 h 1843082"/>
                <a:gd name="connsiteX16" fmla="*/ 493681 w 3329464"/>
                <a:gd name="connsiteY16" fmla="*/ 546796 h 1843082"/>
                <a:gd name="connsiteX17" fmla="*/ 493681 w 3329464"/>
                <a:gd name="connsiteY17" fmla="*/ 546798 h 1843082"/>
                <a:gd name="connsiteX18" fmla="*/ 493681 w 3329464"/>
                <a:gd name="connsiteY18" fmla="*/ 382759 h 1843082"/>
                <a:gd name="connsiteX19" fmla="*/ 493681 w 3329464"/>
                <a:gd name="connsiteY19" fmla="*/ 382759 h 1843082"/>
                <a:gd name="connsiteX20" fmla="*/ 493681 w 3329464"/>
                <a:gd name="connsiteY20" fmla="*/ 109362 h 184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9464" h="1843082">
                  <a:moveTo>
                    <a:pt x="493681" y="109362"/>
                  </a:moveTo>
                  <a:cubicBezTo>
                    <a:pt x="493681" y="48963"/>
                    <a:pt x="542644" y="0"/>
                    <a:pt x="603043" y="0"/>
                  </a:cubicBezTo>
                  <a:lnTo>
                    <a:pt x="966312" y="0"/>
                  </a:lnTo>
                  <a:lnTo>
                    <a:pt x="966312" y="0"/>
                  </a:lnTo>
                  <a:lnTo>
                    <a:pt x="1675257" y="0"/>
                  </a:lnTo>
                  <a:lnTo>
                    <a:pt x="3220102" y="0"/>
                  </a:lnTo>
                  <a:cubicBezTo>
                    <a:pt x="3280501" y="0"/>
                    <a:pt x="3329464" y="48963"/>
                    <a:pt x="3329464" y="109362"/>
                  </a:cubicBezTo>
                  <a:lnTo>
                    <a:pt x="3329464" y="382759"/>
                  </a:lnTo>
                  <a:lnTo>
                    <a:pt x="3329464" y="382759"/>
                  </a:lnTo>
                  <a:lnTo>
                    <a:pt x="3329464" y="546798"/>
                  </a:lnTo>
                  <a:lnTo>
                    <a:pt x="3329464" y="546796"/>
                  </a:lnTo>
                  <a:cubicBezTo>
                    <a:pt x="3329464" y="607195"/>
                    <a:pt x="3280501" y="656158"/>
                    <a:pt x="3220102" y="656158"/>
                  </a:cubicBezTo>
                  <a:lnTo>
                    <a:pt x="1256157" y="668858"/>
                  </a:lnTo>
                  <a:lnTo>
                    <a:pt x="0" y="1843082"/>
                  </a:lnTo>
                  <a:lnTo>
                    <a:pt x="966312" y="656158"/>
                  </a:lnTo>
                  <a:lnTo>
                    <a:pt x="603043" y="656158"/>
                  </a:lnTo>
                  <a:cubicBezTo>
                    <a:pt x="542644" y="656158"/>
                    <a:pt x="493681" y="607195"/>
                    <a:pt x="493681" y="546796"/>
                  </a:cubicBezTo>
                  <a:lnTo>
                    <a:pt x="493681" y="546798"/>
                  </a:lnTo>
                  <a:lnTo>
                    <a:pt x="493681" y="382759"/>
                  </a:lnTo>
                  <a:lnTo>
                    <a:pt x="493681" y="382759"/>
                  </a:lnTo>
                  <a:lnTo>
                    <a:pt x="493681" y="1093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46357" y="3759453"/>
              <a:ext cx="3148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At every vertex, we can</a:t>
              </a:r>
            </a:p>
            <a:p>
              <a:pPr algn="ctr"/>
              <a:r>
                <a:rPr lang="en-IN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create 2 exterior angles </a:t>
              </a:r>
              <a:endParaRPr lang="en-IN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2" name="Cloud 81"/>
          <p:cNvSpPr/>
          <p:nvPr/>
        </p:nvSpPr>
        <p:spPr bwMode="auto">
          <a:xfrm flipH="1" flipV="1">
            <a:off x="4564976" y="1391794"/>
            <a:ext cx="3024336" cy="12241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00982" y="1604843"/>
            <a:ext cx="2808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Now, let us create 2 exterior angles, each at vertex B and vertex 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597347" y="1812725"/>
            <a:ext cx="756000" cy="288000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39589" y="1802946"/>
            <a:ext cx="280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ACB is an interior angle; 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634538" y="2073137"/>
            <a:ext cx="885142" cy="252000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31614" y="2029544"/>
            <a:ext cx="28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Also, it is an adjacent angle</a:t>
            </a:r>
          </a:p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of ACM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Cloud Callout 87"/>
          <p:cNvSpPr/>
          <p:nvPr/>
        </p:nvSpPr>
        <p:spPr bwMode="auto">
          <a:xfrm flipH="1" flipV="1">
            <a:off x="159772" y="597467"/>
            <a:ext cx="3024336" cy="1224136"/>
          </a:xfrm>
          <a:prstGeom prst="cloudCallout">
            <a:avLst>
              <a:gd name="adj1" fmla="val -34610"/>
              <a:gd name="adj2" fmla="val -11715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83025" y="983618"/>
            <a:ext cx="756000" cy="288000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5805" y="952166"/>
            <a:ext cx="30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 &amp;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B  are interior angles; 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686291" y="1209535"/>
            <a:ext cx="885142" cy="252000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8138" y="1162657"/>
            <a:ext cx="280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Also, they are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335762" y="1821542"/>
            <a:ext cx="4523995" cy="646331"/>
            <a:chOff x="5529791" y="3758488"/>
            <a:chExt cx="4523995" cy="646331"/>
          </a:xfrm>
        </p:grpSpPr>
        <p:sp>
          <p:nvSpPr>
            <p:cNvPr id="95" name="Rounded Rectangular Callout 13"/>
            <p:cNvSpPr/>
            <p:nvPr/>
          </p:nvSpPr>
          <p:spPr>
            <a:xfrm>
              <a:off x="5537611" y="3779789"/>
              <a:ext cx="4505311" cy="625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29791" y="3758488"/>
              <a:ext cx="45239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So, for every exterior angle,</a:t>
              </a:r>
            </a:p>
            <a:p>
              <a:pPr algn="ctr"/>
              <a:r>
                <a:rPr lang="en-IN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there are 2 interior opposite angles </a:t>
              </a:r>
              <a:endParaRPr lang="en-IN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 rot="13538266">
            <a:off x="2560437" y="3139053"/>
            <a:ext cx="1470212" cy="261805"/>
          </a:xfrm>
          <a:custGeom>
            <a:avLst/>
            <a:gdLst>
              <a:gd name="connsiteX0" fmla="*/ 0 w 1470212"/>
              <a:gd name="connsiteY0" fmla="*/ 198699 h 484632"/>
              <a:gd name="connsiteX1" fmla="*/ 1283256 w 1470212"/>
              <a:gd name="connsiteY1" fmla="*/ 198699 h 484632"/>
              <a:gd name="connsiteX2" fmla="*/ 1283256 w 1470212"/>
              <a:gd name="connsiteY2" fmla="*/ 0 h 484632"/>
              <a:gd name="connsiteX3" fmla="*/ 1470212 w 1470212"/>
              <a:gd name="connsiteY3" fmla="*/ 242316 h 484632"/>
              <a:gd name="connsiteX4" fmla="*/ 1283256 w 1470212"/>
              <a:gd name="connsiteY4" fmla="*/ 484632 h 484632"/>
              <a:gd name="connsiteX5" fmla="*/ 1283256 w 1470212"/>
              <a:gd name="connsiteY5" fmla="*/ 285933 h 484632"/>
              <a:gd name="connsiteX6" fmla="*/ 0 w 1470212"/>
              <a:gd name="connsiteY6" fmla="*/ 285933 h 484632"/>
              <a:gd name="connsiteX7" fmla="*/ 0 w 1470212"/>
              <a:gd name="connsiteY7" fmla="*/ 198699 h 484632"/>
              <a:gd name="connsiteX0" fmla="*/ 0 w 1470212"/>
              <a:gd name="connsiteY0" fmla="*/ 198699 h 375588"/>
              <a:gd name="connsiteX1" fmla="*/ 1283256 w 1470212"/>
              <a:gd name="connsiteY1" fmla="*/ 198699 h 375588"/>
              <a:gd name="connsiteX2" fmla="*/ 1283256 w 1470212"/>
              <a:gd name="connsiteY2" fmla="*/ 0 h 375588"/>
              <a:gd name="connsiteX3" fmla="*/ 1470212 w 1470212"/>
              <a:gd name="connsiteY3" fmla="*/ 242316 h 375588"/>
              <a:gd name="connsiteX4" fmla="*/ 1294870 w 1470212"/>
              <a:gd name="connsiteY4" fmla="*/ 375588 h 375588"/>
              <a:gd name="connsiteX5" fmla="*/ 1283256 w 1470212"/>
              <a:gd name="connsiteY5" fmla="*/ 285933 h 375588"/>
              <a:gd name="connsiteX6" fmla="*/ 0 w 1470212"/>
              <a:gd name="connsiteY6" fmla="*/ 285933 h 375588"/>
              <a:gd name="connsiteX7" fmla="*/ 0 w 1470212"/>
              <a:gd name="connsiteY7" fmla="*/ 198699 h 375588"/>
              <a:gd name="connsiteX0" fmla="*/ 0 w 1470212"/>
              <a:gd name="connsiteY0" fmla="*/ 84916 h 261805"/>
              <a:gd name="connsiteX1" fmla="*/ 1283256 w 1470212"/>
              <a:gd name="connsiteY1" fmla="*/ 84916 h 261805"/>
              <a:gd name="connsiteX2" fmla="*/ 1283818 w 1470212"/>
              <a:gd name="connsiteY2" fmla="*/ 0 h 261805"/>
              <a:gd name="connsiteX3" fmla="*/ 1470212 w 1470212"/>
              <a:gd name="connsiteY3" fmla="*/ 128533 h 261805"/>
              <a:gd name="connsiteX4" fmla="*/ 1294870 w 1470212"/>
              <a:gd name="connsiteY4" fmla="*/ 261805 h 261805"/>
              <a:gd name="connsiteX5" fmla="*/ 1283256 w 1470212"/>
              <a:gd name="connsiteY5" fmla="*/ 172150 h 261805"/>
              <a:gd name="connsiteX6" fmla="*/ 0 w 1470212"/>
              <a:gd name="connsiteY6" fmla="*/ 172150 h 261805"/>
              <a:gd name="connsiteX7" fmla="*/ 0 w 1470212"/>
              <a:gd name="connsiteY7" fmla="*/ 84916 h 26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0212" h="261805">
                <a:moveTo>
                  <a:pt x="0" y="84916"/>
                </a:moveTo>
                <a:lnTo>
                  <a:pt x="1283256" y="84916"/>
                </a:lnTo>
                <a:cubicBezTo>
                  <a:pt x="1283443" y="56611"/>
                  <a:pt x="1283631" y="28305"/>
                  <a:pt x="1283818" y="0"/>
                </a:cubicBezTo>
                <a:lnTo>
                  <a:pt x="1470212" y="128533"/>
                </a:lnTo>
                <a:lnTo>
                  <a:pt x="1294870" y="261805"/>
                </a:lnTo>
                <a:lnTo>
                  <a:pt x="1283256" y="172150"/>
                </a:lnTo>
                <a:lnTo>
                  <a:pt x="0" y="172150"/>
                </a:lnTo>
                <a:lnTo>
                  <a:pt x="0" y="8491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7" name="Right Arrow 33"/>
          <p:cNvSpPr/>
          <p:nvPr/>
        </p:nvSpPr>
        <p:spPr>
          <a:xfrm rot="10800000">
            <a:off x="2235499" y="3620551"/>
            <a:ext cx="1570071" cy="261805"/>
          </a:xfrm>
          <a:custGeom>
            <a:avLst/>
            <a:gdLst>
              <a:gd name="connsiteX0" fmla="*/ 0 w 1470212"/>
              <a:gd name="connsiteY0" fmla="*/ 198699 h 484632"/>
              <a:gd name="connsiteX1" fmla="*/ 1283256 w 1470212"/>
              <a:gd name="connsiteY1" fmla="*/ 198699 h 484632"/>
              <a:gd name="connsiteX2" fmla="*/ 1283256 w 1470212"/>
              <a:gd name="connsiteY2" fmla="*/ 0 h 484632"/>
              <a:gd name="connsiteX3" fmla="*/ 1470212 w 1470212"/>
              <a:gd name="connsiteY3" fmla="*/ 242316 h 484632"/>
              <a:gd name="connsiteX4" fmla="*/ 1283256 w 1470212"/>
              <a:gd name="connsiteY4" fmla="*/ 484632 h 484632"/>
              <a:gd name="connsiteX5" fmla="*/ 1283256 w 1470212"/>
              <a:gd name="connsiteY5" fmla="*/ 285933 h 484632"/>
              <a:gd name="connsiteX6" fmla="*/ 0 w 1470212"/>
              <a:gd name="connsiteY6" fmla="*/ 285933 h 484632"/>
              <a:gd name="connsiteX7" fmla="*/ 0 w 1470212"/>
              <a:gd name="connsiteY7" fmla="*/ 198699 h 484632"/>
              <a:gd name="connsiteX0" fmla="*/ 0 w 1470212"/>
              <a:gd name="connsiteY0" fmla="*/ 198699 h 375588"/>
              <a:gd name="connsiteX1" fmla="*/ 1283256 w 1470212"/>
              <a:gd name="connsiteY1" fmla="*/ 198699 h 375588"/>
              <a:gd name="connsiteX2" fmla="*/ 1283256 w 1470212"/>
              <a:gd name="connsiteY2" fmla="*/ 0 h 375588"/>
              <a:gd name="connsiteX3" fmla="*/ 1470212 w 1470212"/>
              <a:gd name="connsiteY3" fmla="*/ 242316 h 375588"/>
              <a:gd name="connsiteX4" fmla="*/ 1294870 w 1470212"/>
              <a:gd name="connsiteY4" fmla="*/ 375588 h 375588"/>
              <a:gd name="connsiteX5" fmla="*/ 1283256 w 1470212"/>
              <a:gd name="connsiteY5" fmla="*/ 285933 h 375588"/>
              <a:gd name="connsiteX6" fmla="*/ 0 w 1470212"/>
              <a:gd name="connsiteY6" fmla="*/ 285933 h 375588"/>
              <a:gd name="connsiteX7" fmla="*/ 0 w 1470212"/>
              <a:gd name="connsiteY7" fmla="*/ 198699 h 375588"/>
              <a:gd name="connsiteX0" fmla="*/ 0 w 1470212"/>
              <a:gd name="connsiteY0" fmla="*/ 84916 h 261805"/>
              <a:gd name="connsiteX1" fmla="*/ 1283256 w 1470212"/>
              <a:gd name="connsiteY1" fmla="*/ 84916 h 261805"/>
              <a:gd name="connsiteX2" fmla="*/ 1283818 w 1470212"/>
              <a:gd name="connsiteY2" fmla="*/ 0 h 261805"/>
              <a:gd name="connsiteX3" fmla="*/ 1470212 w 1470212"/>
              <a:gd name="connsiteY3" fmla="*/ 128533 h 261805"/>
              <a:gd name="connsiteX4" fmla="*/ 1294870 w 1470212"/>
              <a:gd name="connsiteY4" fmla="*/ 261805 h 261805"/>
              <a:gd name="connsiteX5" fmla="*/ 1283256 w 1470212"/>
              <a:gd name="connsiteY5" fmla="*/ 172150 h 261805"/>
              <a:gd name="connsiteX6" fmla="*/ 0 w 1470212"/>
              <a:gd name="connsiteY6" fmla="*/ 172150 h 261805"/>
              <a:gd name="connsiteX7" fmla="*/ 0 w 1470212"/>
              <a:gd name="connsiteY7" fmla="*/ 84916 h 26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0212" h="261805">
                <a:moveTo>
                  <a:pt x="0" y="84916"/>
                </a:moveTo>
                <a:lnTo>
                  <a:pt x="1283256" y="84916"/>
                </a:lnTo>
                <a:cubicBezTo>
                  <a:pt x="1283443" y="56611"/>
                  <a:pt x="1283631" y="28305"/>
                  <a:pt x="1283818" y="0"/>
                </a:cubicBezTo>
                <a:lnTo>
                  <a:pt x="1470212" y="128533"/>
                </a:lnTo>
                <a:lnTo>
                  <a:pt x="1294870" y="261805"/>
                </a:lnTo>
                <a:lnTo>
                  <a:pt x="1283256" y="172150"/>
                </a:lnTo>
                <a:lnTo>
                  <a:pt x="0" y="172150"/>
                </a:lnTo>
                <a:lnTo>
                  <a:pt x="0" y="8491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427703" y="1159851"/>
            <a:ext cx="530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		opposite </a:t>
            </a:r>
          </a:p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to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ACB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 flipH="1">
            <a:off x="843447" y="2618510"/>
            <a:ext cx="3969016" cy="171055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35372" y="2765864"/>
            <a:ext cx="3008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There is a relation between the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exterior angle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its</a:t>
            </a:r>
          </a:p>
          <a:p>
            <a:pPr algn="ctr" defTabSz="913464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 interior opposite angles</a:t>
            </a:r>
          </a:p>
        </p:txBody>
      </p:sp>
    </p:spTree>
    <p:extLst>
      <p:ext uri="{BB962C8B-B14F-4D97-AF65-F5344CB8AC3E}">
        <p14:creationId xmlns:p14="http://schemas.microsoft.com/office/powerpoint/2010/main" val="3304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6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00"/>
                            </p:stCondLst>
                            <p:childTnLst>
                              <p:par>
                                <p:cTn id="4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250"/>
                            </p:stCondLst>
                            <p:childTnLst>
                              <p:par>
                                <p:cTn id="5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00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22" presetClass="entr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3" grpId="0" animBg="1"/>
      <p:bldP spid="93" grpId="1" animBg="1"/>
      <p:bldP spid="18" grpId="0"/>
      <p:bldP spid="18" grpId="1"/>
      <p:bldP spid="56" grpId="0" animBg="1"/>
      <p:bldP spid="56" grpId="1" animBg="1"/>
      <p:bldP spid="51" grpId="0" animBg="1"/>
      <p:bldP spid="51" grpId="1" animBg="1"/>
      <p:bldP spid="45" grpId="0" animBg="1"/>
      <p:bldP spid="45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3" grpId="2" animBg="1"/>
      <p:bldP spid="43" grpId="3" animBg="1"/>
      <p:bldP spid="43" grpId="4" animBg="1"/>
      <p:bldP spid="30" grpId="0" animBg="1"/>
      <p:bldP spid="30" grpId="1" animBg="1"/>
      <p:bldP spid="30" grpId="2" animBg="1"/>
      <p:bldP spid="30" grpId="3" animBg="1"/>
      <p:bldP spid="41" grpId="0" animBg="1"/>
      <p:bldP spid="41" grpId="1" animBg="1"/>
      <p:bldP spid="41" grpId="2" animBg="1"/>
      <p:bldP spid="27" grpId="0" animBg="1"/>
      <p:bldP spid="27" grpId="1" animBg="1"/>
      <p:bldP spid="27" grpId="2" animBg="1"/>
      <p:bldP spid="27" grpId="3" animBg="1"/>
      <p:bldP spid="11" grpId="0" animBg="1"/>
      <p:bldP spid="11" grpId="1" animBg="1"/>
      <p:bldP spid="3" grpId="0" animBg="1"/>
      <p:bldP spid="4" grpId="0"/>
      <p:bldP spid="5" grpId="0"/>
      <p:bldP spid="6" grpId="0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3" grpId="2"/>
      <p:bldP spid="13" grpId="3"/>
      <p:bldP spid="16" grpId="0" animBg="1"/>
      <p:bldP spid="16" grpId="1" animBg="1"/>
      <p:bldP spid="17" grpId="0" animBg="1"/>
      <p:bldP spid="17" grpId="1" animBg="1"/>
      <p:bldP spid="19" grpId="0"/>
      <p:bldP spid="20" grpId="0"/>
      <p:bldP spid="21" grpId="0"/>
      <p:bldP spid="22" grpId="0"/>
      <p:bldP spid="23" grpId="0" animBg="1"/>
      <p:bldP spid="23" grpId="1" animBg="1"/>
      <p:bldP spid="23" grpId="2" animBg="1"/>
      <p:bldP spid="23" grpId="3" animBg="1"/>
      <p:bldP spid="35" grpId="0"/>
      <p:bldP spid="36" grpId="0"/>
      <p:bldP spid="37" grpId="0" animBg="1"/>
      <p:bldP spid="37" grpId="1" animBg="1"/>
      <p:bldP spid="37" grpId="2" animBg="1"/>
      <p:bldP spid="47" grpId="0"/>
      <p:bldP spid="48" grpId="0"/>
      <p:bldP spid="44" grpId="0" animBg="1"/>
      <p:bldP spid="44" grpId="1" animBg="1"/>
      <p:bldP spid="52" grpId="0" animBg="1"/>
      <p:bldP spid="52" grpId="1" animBg="1"/>
      <p:bldP spid="57" grpId="0" animBg="1"/>
      <p:bldP spid="57" grpId="1" animBg="1"/>
      <p:bldP spid="66" grpId="0" animBg="1"/>
      <p:bldP spid="66" grpId="1" animBg="1"/>
      <p:bldP spid="67" grpId="0"/>
      <p:bldP spid="67" grpId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8" grpId="0"/>
      <p:bldP spid="68" grpId="1"/>
      <p:bldP spid="72" grpId="0"/>
      <p:bldP spid="72" grpId="1"/>
      <p:bldP spid="77" grpId="0" animBg="1"/>
      <p:bldP spid="70" grpId="0" animBg="1"/>
      <p:bldP spid="70" grpId="1" animBg="1"/>
      <p:bldP spid="71" grpId="0"/>
      <p:bldP spid="71" grpId="1"/>
      <p:bldP spid="78" grpId="0"/>
      <p:bldP spid="78" grpId="1"/>
      <p:bldP spid="82" grpId="0" animBg="1"/>
      <p:bldP spid="82" grpId="1" animBg="1"/>
      <p:bldP spid="83" grpId="0"/>
      <p:bldP spid="83" grpId="1"/>
      <p:bldP spid="29" grpId="0" animBg="1"/>
      <p:bldP spid="29" grpId="1" animBg="1"/>
      <p:bldP spid="85" grpId="0"/>
      <p:bldP spid="85" grpId="1"/>
      <p:bldP spid="87" grpId="0" animBg="1"/>
      <p:bldP spid="87" grpId="1" animBg="1"/>
      <p:bldP spid="86" grpId="0"/>
      <p:bldP spid="86" grpId="1"/>
      <p:bldP spid="88" grpId="0" animBg="1"/>
      <p:bldP spid="88" grpId="1" animBg="1"/>
      <p:bldP spid="89" grpId="0" animBg="1"/>
      <p:bldP spid="89" grpId="1" animBg="1"/>
      <p:bldP spid="90" grpId="0"/>
      <p:bldP spid="90" grpId="1"/>
      <p:bldP spid="91" grpId="0" animBg="1"/>
      <p:bldP spid="91" grpId="1" animBg="1"/>
      <p:bldP spid="92" grpId="0"/>
      <p:bldP spid="92" grpId="1"/>
      <p:bldP spid="34" grpId="0" animBg="1"/>
      <p:bldP spid="34" grpId="1" animBg="1"/>
      <p:bldP spid="97" grpId="0" animBg="1"/>
      <p:bldP spid="97" grpId="1" animBg="1"/>
      <p:bldP spid="69" grpId="0"/>
      <p:bldP spid="69" grpId="1"/>
      <p:bldP spid="84" grpId="0" animBg="1"/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3595492" y="1227332"/>
            <a:ext cx="3456000" cy="28800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19046" y="1225637"/>
            <a:ext cx="612000" cy="28800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6" name="Arc 42"/>
          <p:cNvSpPr/>
          <p:nvPr/>
        </p:nvSpPr>
        <p:spPr>
          <a:xfrm rot="11111880" flipH="1" flipV="1">
            <a:off x="2184009" y="3452804"/>
            <a:ext cx="324000" cy="288000"/>
          </a:xfrm>
          <a:custGeom>
            <a:avLst/>
            <a:gdLst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2" fmla="*/ 180000 w 360000"/>
              <a:gd name="connsiteY2" fmla="*/ 180000 h 360000"/>
              <a:gd name="connsiteX3" fmla="*/ 180000 w 360000"/>
              <a:gd name="connsiteY3" fmla="*/ 0 h 360000"/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0" fmla="*/ 61474 w 241474"/>
              <a:gd name="connsiteY0" fmla="*/ 0 h 203774"/>
              <a:gd name="connsiteX1" fmla="*/ 241474 w 241474"/>
              <a:gd name="connsiteY1" fmla="*/ 180000 h 203774"/>
              <a:gd name="connsiteX2" fmla="*/ 0 w 241474"/>
              <a:gd name="connsiteY2" fmla="*/ 203774 h 203774"/>
              <a:gd name="connsiteX3" fmla="*/ 61474 w 241474"/>
              <a:gd name="connsiteY3" fmla="*/ 0 h 203774"/>
              <a:gd name="connsiteX0" fmla="*/ 61474 w 241474"/>
              <a:gd name="connsiteY0" fmla="*/ 0 h 203774"/>
              <a:gd name="connsiteX1" fmla="*/ 241474 w 241474"/>
              <a:gd name="connsiteY1" fmla="*/ 180000 h 2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474" h="203774" stroke="0" extrusionOk="0">
                <a:moveTo>
                  <a:pt x="61474" y="0"/>
                </a:moveTo>
                <a:cubicBezTo>
                  <a:pt x="160885" y="0"/>
                  <a:pt x="241474" y="80589"/>
                  <a:pt x="241474" y="180000"/>
                </a:cubicBezTo>
                <a:lnTo>
                  <a:pt x="0" y="203774"/>
                </a:lnTo>
                <a:cubicBezTo>
                  <a:pt x="0" y="143774"/>
                  <a:pt x="61474" y="60000"/>
                  <a:pt x="61474" y="0"/>
                </a:cubicBezTo>
                <a:close/>
              </a:path>
              <a:path w="241474" h="203774" fill="none">
                <a:moveTo>
                  <a:pt x="61474" y="0"/>
                </a:moveTo>
                <a:cubicBezTo>
                  <a:pt x="160885" y="0"/>
                  <a:pt x="241474" y="80589"/>
                  <a:pt x="241474" y="180000"/>
                </a:cubicBezTo>
              </a:path>
            </a:pathLst>
          </a:cu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7" name="Arc 29"/>
          <p:cNvSpPr/>
          <p:nvPr/>
        </p:nvSpPr>
        <p:spPr>
          <a:xfrm rot="2576503" flipV="1">
            <a:off x="2833816" y="2003599"/>
            <a:ext cx="324000" cy="252000"/>
          </a:xfrm>
          <a:custGeom>
            <a:avLst/>
            <a:gdLst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2" fmla="*/ 180000 w 360000"/>
              <a:gd name="connsiteY2" fmla="*/ 180000 h 360000"/>
              <a:gd name="connsiteX3" fmla="*/ 180000 w 360000"/>
              <a:gd name="connsiteY3" fmla="*/ 0 h 360000"/>
              <a:gd name="connsiteX0" fmla="*/ 180000 w 360000"/>
              <a:gd name="connsiteY0" fmla="*/ 0 h 360000"/>
              <a:gd name="connsiteX1" fmla="*/ 360000 w 360000"/>
              <a:gd name="connsiteY1" fmla="*/ 180000 h 360000"/>
              <a:gd name="connsiteX0" fmla="*/ 41929 w 221929"/>
              <a:gd name="connsiteY0" fmla="*/ 0 h 180000"/>
              <a:gd name="connsiteX1" fmla="*/ 221929 w 221929"/>
              <a:gd name="connsiteY1" fmla="*/ 180000 h 180000"/>
              <a:gd name="connsiteX2" fmla="*/ 0 w 221929"/>
              <a:gd name="connsiteY2" fmla="*/ 171897 h 180000"/>
              <a:gd name="connsiteX3" fmla="*/ 41929 w 221929"/>
              <a:gd name="connsiteY3" fmla="*/ 0 h 180000"/>
              <a:gd name="connsiteX0" fmla="*/ 41929 w 221929"/>
              <a:gd name="connsiteY0" fmla="*/ 0 h 180000"/>
              <a:gd name="connsiteX1" fmla="*/ 221929 w 221929"/>
              <a:gd name="connsiteY1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929" h="180000" stroke="0" extrusionOk="0">
                <a:moveTo>
                  <a:pt x="41929" y="0"/>
                </a:moveTo>
                <a:cubicBezTo>
                  <a:pt x="141340" y="0"/>
                  <a:pt x="221929" y="80589"/>
                  <a:pt x="221929" y="180000"/>
                </a:cubicBezTo>
                <a:lnTo>
                  <a:pt x="0" y="171897"/>
                </a:lnTo>
                <a:cubicBezTo>
                  <a:pt x="0" y="111897"/>
                  <a:pt x="41929" y="60000"/>
                  <a:pt x="41929" y="0"/>
                </a:cubicBezTo>
                <a:close/>
              </a:path>
              <a:path w="221929" h="180000" fill="none">
                <a:moveTo>
                  <a:pt x="41929" y="0"/>
                </a:moveTo>
                <a:cubicBezTo>
                  <a:pt x="141340" y="0"/>
                  <a:pt x="221929" y="80589"/>
                  <a:pt x="221929" y="180000"/>
                </a:cubicBezTo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60331" y="679978"/>
            <a:ext cx="1692000" cy="28800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" name="Arc 13"/>
          <p:cNvSpPr>
            <a:spLocks/>
          </p:cNvSpPr>
          <p:nvPr/>
        </p:nvSpPr>
        <p:spPr bwMode="auto">
          <a:xfrm>
            <a:off x="4457601" y="3415474"/>
            <a:ext cx="527050" cy="314325"/>
          </a:xfrm>
          <a:custGeom>
            <a:avLst/>
            <a:gdLst>
              <a:gd name="T0" fmla="*/ 0 w 36156"/>
              <a:gd name="T1" fmla="*/ 2147483647 h 21600"/>
              <a:gd name="T2" fmla="*/ 2147483647 w 36156"/>
              <a:gd name="T3" fmla="*/ 2147483647 h 21600"/>
              <a:gd name="T4" fmla="*/ 2147483647 w 36156"/>
              <a:gd name="T5" fmla="*/ 2147483647 h 21600"/>
              <a:gd name="T6" fmla="*/ 0 60000 65536"/>
              <a:gd name="T7" fmla="*/ 0 60000 65536"/>
              <a:gd name="T8" fmla="*/ 0 60000 65536"/>
              <a:gd name="T9" fmla="*/ 0 w 36156"/>
              <a:gd name="T10" fmla="*/ 0 h 21600"/>
              <a:gd name="T11" fmla="*/ 36156 w 36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56" h="21600" fill="none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</a:path>
              <a:path w="36156" h="21600" stroke="0" extrusionOk="0">
                <a:moveTo>
                  <a:pt x="-1" y="5646"/>
                </a:moveTo>
                <a:cubicBezTo>
                  <a:pt x="3979" y="2014"/>
                  <a:pt x="9173" y="-1"/>
                  <a:pt x="14562" y="0"/>
                </a:cubicBezTo>
                <a:cubicBezTo>
                  <a:pt x="26289" y="0"/>
                  <a:pt x="35875" y="9358"/>
                  <a:pt x="36155" y="21083"/>
                </a:cubicBezTo>
                <a:lnTo>
                  <a:pt x="14562" y="2160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0066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544" y="4155926"/>
            <a:ext cx="1367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8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PRM</a:t>
            </a:r>
            <a:endParaRPr lang="en-US" altLang="en-US" sz="1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152551" y="1907349"/>
            <a:ext cx="2522537" cy="1819275"/>
          </a:xfrm>
          <a:prstGeom prst="triangle">
            <a:avLst>
              <a:gd name="adj" fmla="val 31593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52863" y="3726624"/>
            <a:ext cx="1524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49451" y="1563638"/>
            <a:ext cx="40005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73151" y="3701224"/>
            <a:ext cx="40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83001" y="3701224"/>
            <a:ext cx="40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b="1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35513" y="3685345"/>
            <a:ext cx="400050" cy="412750"/>
            <a:chOff x="5166" y="1796"/>
            <a:chExt cx="252" cy="26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166" y="1806"/>
              <a:ext cx="2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r>
                <a:rPr lang="en-US" altLang="en-US" sz="20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259" y="1796"/>
              <a:ext cx="53" cy="50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33838" y="2450274"/>
            <a:ext cx="244475" cy="919162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074712" y="2096553"/>
            <a:ext cx="3000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Exterior angle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1691679" y="2137536"/>
            <a:ext cx="1221283" cy="19208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319660" y="3003798"/>
            <a:ext cx="932904" cy="5307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-180528" y="2295912"/>
            <a:ext cx="3000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Interior opposite</a:t>
            </a:r>
          </a:p>
          <a:p>
            <a:pPr algn="ctr"/>
            <a:r>
              <a:rPr lang="en-US" altLang="en-US" sz="1800" b="1" dirty="0" smtClean="0">
                <a:solidFill>
                  <a:srgbClr val="F79646">
                    <a:lumMod val="75000"/>
                  </a:srgbClr>
                </a:solidFill>
                <a:latin typeface="Bookman Old Style" panose="02050604050505020204" pitchFamily="18" charset="0"/>
              </a:rPr>
              <a:t>angles</a:t>
            </a:r>
            <a:endParaRPr lang="en-US" altLang="en-US" sz="1800" b="1" dirty="0">
              <a:solidFill>
                <a:srgbClr val="F79646">
                  <a:lumMod val="75000"/>
                </a:srgb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09349" y="637133"/>
            <a:ext cx="92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If a side of a triangle is produced, then the exterior angle so formed </a:t>
            </a:r>
          </a:p>
          <a:p>
            <a:pPr algn="ctr"/>
            <a:r>
              <a:rPr lang="en-US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is equal to</a:t>
            </a:r>
          </a:p>
          <a:p>
            <a:pPr algn="ctr"/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the sum of the two interior opposite angles.</a:t>
            </a:r>
            <a:endParaRPr lang="en-IN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4863" y="4155926"/>
            <a:ext cx="374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=</a:t>
            </a:r>
            <a:endParaRPr lang="en-US" altLang="en-US" sz="1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913" y="185161"/>
            <a:ext cx="1768799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816621">
              <a:defRPr/>
            </a:pP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Theorem</a:t>
            </a:r>
            <a:endParaRPr lang="en-US" sz="2400" spc="150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80931" y="667811"/>
            <a:ext cx="1008000" cy="28800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405" y="644276"/>
            <a:ext cx="415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If a side of a triangle is produced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83888" y="644276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then the exterior angle so formed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4479" y="911781"/>
            <a:ext cx="143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is equal to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1115" y="4155926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dirty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28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PQR 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en-US" sz="28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QPR</a:t>
            </a:r>
            <a:endParaRPr lang="en-US" altLang="en-US" sz="2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6880" y="415592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+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2307" y="1193512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the sum of 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 two interior opposite angles.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1" name="Cloud Callout 30"/>
          <p:cNvSpPr/>
          <p:nvPr/>
        </p:nvSpPr>
        <p:spPr bwMode="auto">
          <a:xfrm flipH="1" flipV="1">
            <a:off x="5871762" y="1418536"/>
            <a:ext cx="3024336" cy="1224136"/>
          </a:xfrm>
          <a:prstGeom prst="cloudCallout">
            <a:avLst>
              <a:gd name="adj1" fmla="val 79357"/>
              <a:gd name="adj2" fmla="val -11293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56561" y="1768994"/>
            <a:ext cx="28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Which are the 2 interior opposite angles 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6204" y="1823329"/>
            <a:ext cx="236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/>
            <a:r>
              <a: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</a:t>
            </a:r>
            <a:r>
              <a: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PQR &amp; </a:t>
            </a:r>
            <a:r>
              <a: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</a:t>
            </a:r>
            <a:r>
              <a: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QPR</a:t>
            </a:r>
          </a:p>
        </p:txBody>
      </p:sp>
    </p:spTree>
    <p:extLst>
      <p:ext uri="{BB962C8B-B14F-4D97-AF65-F5344CB8AC3E}">
        <p14:creationId xmlns:p14="http://schemas.microsoft.com/office/powerpoint/2010/main" val="12498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4" grpId="0" animBg="1"/>
      <p:bldP spid="34" grpId="1" animBg="1"/>
      <p:bldP spid="26" grpId="0" animBg="1"/>
      <p:bldP spid="27" grpId="0" animBg="1"/>
      <p:bldP spid="25" grpId="0" animBg="1"/>
      <p:bldP spid="25" grpId="1" animBg="1"/>
      <p:bldP spid="13" grpId="0" animBg="1"/>
      <p:bldP spid="5" grpId="0" animBg="1"/>
      <p:bldP spid="6" grpId="0" animBg="1"/>
      <p:bldP spid="7" grpId="0"/>
      <p:bldP spid="8" grpId="0"/>
      <p:bldP spid="9" grpId="0"/>
      <p:bldP spid="16" grpId="0" animBg="1"/>
      <p:bldP spid="17" grpId="0"/>
      <p:bldP spid="18" grpId="0" animBg="1"/>
      <p:bldP spid="19" grpId="0" animBg="1"/>
      <p:bldP spid="20" grpId="0"/>
      <p:bldP spid="3" grpId="0"/>
      <p:bldP spid="22" grpId="0" animBg="1"/>
      <p:bldP spid="2" grpId="0" animBg="1"/>
      <p:bldP spid="2" grpId="1" animBg="1"/>
      <p:bldP spid="23" grpId="0"/>
      <p:bldP spid="23" grpId="1"/>
      <p:bldP spid="24" grpId="0"/>
      <p:bldP spid="24" grpId="1"/>
      <p:bldP spid="28" grpId="0"/>
      <p:bldP spid="28" grpId="1"/>
      <p:bldP spid="29" grpId="0"/>
      <p:bldP spid="14" grpId="0"/>
      <p:bldP spid="15" grpId="0"/>
      <p:bldP spid="15" grpId="1"/>
      <p:bldP spid="31" grpId="0" animBg="1"/>
      <p:bldP spid="31" grpId="1" animBg="1"/>
      <p:bldP spid="32" grpId="0"/>
      <p:bldP spid="32" grpId="1"/>
      <p:bldP spid="33" grpId="0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4001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709170" y="4697671"/>
            <a:ext cx="986021" cy="365760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94656" y="2438149"/>
            <a:ext cx="1013319" cy="351488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1520" y="3215581"/>
            <a:ext cx="3861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PRD is an exterior angle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Pie 86"/>
          <p:cNvSpPr/>
          <p:nvPr/>
        </p:nvSpPr>
        <p:spPr>
          <a:xfrm>
            <a:off x="6467476" y="963873"/>
            <a:ext cx="488244" cy="560174"/>
          </a:xfrm>
          <a:prstGeom prst="pie">
            <a:avLst>
              <a:gd name="adj1" fmla="val 3637758"/>
              <a:gd name="adj2" fmla="val 7247108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6483868" y="984204"/>
            <a:ext cx="452802" cy="519512"/>
          </a:xfrm>
          <a:prstGeom prst="pie">
            <a:avLst>
              <a:gd name="adj1" fmla="val 7269850"/>
              <a:gd name="adj2" fmla="val 10822294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9575" y="261317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6497" y="145415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58475" y="2628554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127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71157" y="12601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50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7583" y="590550"/>
            <a:ext cx="428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if AB || CD,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APQ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50º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7511" y="892223"/>
            <a:ext cx="383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PRD = 127º, find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x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y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7" name="Pie 16"/>
          <p:cNvSpPr/>
          <p:nvPr/>
        </p:nvSpPr>
        <p:spPr>
          <a:xfrm>
            <a:off x="5472178" y="2726984"/>
            <a:ext cx="510316" cy="461168"/>
          </a:xfrm>
          <a:prstGeom prst="pie">
            <a:avLst>
              <a:gd name="adj1" fmla="val 17963454"/>
              <a:gd name="adj2" fmla="val 1235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7481" y="9557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96586" y="1242249"/>
            <a:ext cx="3872604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6194" y="2959938"/>
            <a:ext cx="3862741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31188" y="1242249"/>
            <a:ext cx="979648" cy="171295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15737" y="1242249"/>
            <a:ext cx="969850" cy="171295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e 22"/>
          <p:cNvSpPr/>
          <p:nvPr/>
        </p:nvSpPr>
        <p:spPr>
          <a:xfrm>
            <a:off x="7488396" y="2764227"/>
            <a:ext cx="402538" cy="388898"/>
          </a:xfrm>
          <a:prstGeom prst="pie">
            <a:avLst>
              <a:gd name="adj1" fmla="val 14394933"/>
              <a:gd name="adj2" fmla="val 193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49299" y="121674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4087" y="121674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46894" y="2953227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67675" y="2953227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3783" y="2953227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12321" y="2953227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958" y="1087302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0495" y="1115877"/>
            <a:ext cx="3365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transversal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0490" y="1419166"/>
            <a:ext cx="3229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intersects them at P 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1915" y="1734560"/>
            <a:ext cx="1614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respectively.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116" y="203440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80967" y="2034405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man Old Style" pitchFamily="18" charset="0"/>
              </a:rPr>
              <a:t>[Alternate angles]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116" y="24482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9937" y="24482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0394" y="597686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|| CD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695825" y="1243532"/>
            <a:ext cx="3872604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715423" y="2961222"/>
            <a:ext cx="3862741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51918" y="595307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APQ = 50º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88468" y="88984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PRD = 127º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65875" y="89460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x</a:t>
            </a:r>
            <a:r>
              <a:rPr lang="en-US" b="1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312773" y="1212518"/>
            <a:ext cx="54770" cy="579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87985" y="2927803"/>
            <a:ext cx="54770" cy="579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12773" y="2932994"/>
            <a:ext cx="54770" cy="579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89859" y="2034405"/>
            <a:ext cx="188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 APQ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24489" y="24636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77467" y="2448277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50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9433" y="89364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726565" y="1236332"/>
            <a:ext cx="979648" cy="171295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87985" y="1214105"/>
            <a:ext cx="54770" cy="579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>
            <a:off x="6485195" y="1233102"/>
            <a:ext cx="224012" cy="226633"/>
          </a:xfrm>
          <a:custGeom>
            <a:avLst/>
            <a:gdLst>
              <a:gd name="connsiteX0" fmla="*/ 93537 w 519476"/>
              <a:gd name="connsiteY0" fmla="*/ 527014 h 596010"/>
              <a:gd name="connsiteX1" fmla="*/ 8 w 519476"/>
              <a:gd name="connsiteY1" fmla="*/ 300381 h 596010"/>
              <a:gd name="connsiteX2" fmla="*/ 259738 w 519476"/>
              <a:gd name="connsiteY2" fmla="*/ 298005 h 596010"/>
              <a:gd name="connsiteX3" fmla="*/ 93537 w 519476"/>
              <a:gd name="connsiteY3" fmla="*/ 527014 h 596010"/>
              <a:gd name="connsiteX0" fmla="*/ 93537 w 519476"/>
              <a:gd name="connsiteY0" fmla="*/ 527014 h 596010"/>
              <a:gd name="connsiteX1" fmla="*/ 8 w 519476"/>
              <a:gd name="connsiteY1" fmla="*/ 300381 h 596010"/>
              <a:gd name="connsiteX0" fmla="*/ 93529 w 224012"/>
              <a:gd name="connsiteY0" fmla="*/ 226633 h 226633"/>
              <a:gd name="connsiteX1" fmla="*/ 0 w 224012"/>
              <a:gd name="connsiteY1" fmla="*/ 0 h 226633"/>
              <a:gd name="connsiteX2" fmla="*/ 224012 w 224012"/>
              <a:gd name="connsiteY2" fmla="*/ 2386 h 226633"/>
              <a:gd name="connsiteX3" fmla="*/ 93529 w 224012"/>
              <a:gd name="connsiteY3" fmla="*/ 226633 h 226633"/>
              <a:gd name="connsiteX0" fmla="*/ 93529 w 224012"/>
              <a:gd name="connsiteY0" fmla="*/ 226633 h 226633"/>
              <a:gd name="connsiteX1" fmla="*/ 0 w 224012"/>
              <a:gd name="connsiteY1" fmla="*/ 0 h 22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012" h="226633" stroke="0" extrusionOk="0">
                <a:moveTo>
                  <a:pt x="93529" y="226633"/>
                </a:moveTo>
                <a:cubicBezTo>
                  <a:pt x="34820" y="170546"/>
                  <a:pt x="609" y="87649"/>
                  <a:pt x="0" y="0"/>
                </a:cubicBezTo>
                <a:lnTo>
                  <a:pt x="224012" y="2386"/>
                </a:lnTo>
                <a:cubicBezTo>
                  <a:pt x="168612" y="78722"/>
                  <a:pt x="148929" y="150297"/>
                  <a:pt x="93529" y="226633"/>
                </a:cubicBezTo>
                <a:close/>
              </a:path>
              <a:path w="224012" h="226633" fill="none">
                <a:moveTo>
                  <a:pt x="93529" y="226633"/>
                </a:moveTo>
                <a:cubicBezTo>
                  <a:pt x="34820" y="170546"/>
                  <a:pt x="609" y="87649"/>
                  <a:pt x="0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63087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PRD 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94560" y="3630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17520" y="363087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692" y="400234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127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82326" y="400234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77187" y="400234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50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6250" y="43452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127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14294" y="4345246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50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05776" y="434524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  <a:sym typeface="Symbol"/>
              </a:rPr>
              <a:t>   y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1600" y="470719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b="1" i="1" dirty="0" smtClean="0">
                <a:solidFill>
                  <a:prstClr val="white"/>
                </a:solidFill>
                <a:latin typeface="Book Antiqua" pitchFamily="18" charset="0"/>
                <a:sym typeface="Symbol"/>
              </a:rPr>
              <a:t>   y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194560" y="470719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77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992880" y="3642301"/>
            <a:ext cx="433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itchFamily="18" charset="0"/>
              </a:rPr>
              <a:t>[Exterior angle is equal to sum of the two opposite interior angles]</a:t>
            </a:r>
            <a:endParaRPr lang="en-US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731188" y="1221268"/>
            <a:ext cx="1956816" cy="174345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1139952 h 1139952"/>
              <a:gd name="connsiteX1" fmla="*/ 286512 w 1060704"/>
              <a:gd name="connsiteY1" fmla="*/ 0 h 1139952"/>
              <a:gd name="connsiteX2" fmla="*/ 1060704 w 1060704"/>
              <a:gd name="connsiteY2" fmla="*/ 1139952 h 1139952"/>
              <a:gd name="connsiteX3" fmla="*/ 0 w 1060704"/>
              <a:gd name="connsiteY3" fmla="*/ 1139952 h 1139952"/>
              <a:gd name="connsiteX0" fmla="*/ 0 w 1261872"/>
              <a:gd name="connsiteY0" fmla="*/ 1139952 h 1743456"/>
              <a:gd name="connsiteX1" fmla="*/ 286512 w 1261872"/>
              <a:gd name="connsiteY1" fmla="*/ 0 h 1743456"/>
              <a:gd name="connsiteX2" fmla="*/ 1261872 w 1261872"/>
              <a:gd name="connsiteY2" fmla="*/ 1743456 h 1743456"/>
              <a:gd name="connsiteX3" fmla="*/ 0 w 1261872"/>
              <a:gd name="connsiteY3" fmla="*/ 1139952 h 1743456"/>
              <a:gd name="connsiteX0" fmla="*/ 0 w 1956816"/>
              <a:gd name="connsiteY0" fmla="*/ 1737360 h 1743456"/>
              <a:gd name="connsiteX1" fmla="*/ 981456 w 1956816"/>
              <a:gd name="connsiteY1" fmla="*/ 0 h 1743456"/>
              <a:gd name="connsiteX2" fmla="*/ 1956816 w 1956816"/>
              <a:gd name="connsiteY2" fmla="*/ 1743456 h 1743456"/>
              <a:gd name="connsiteX3" fmla="*/ 0 w 1956816"/>
              <a:gd name="connsiteY3" fmla="*/ 1737360 h 174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743456">
                <a:moveTo>
                  <a:pt x="0" y="1737360"/>
                </a:moveTo>
                <a:lnTo>
                  <a:pt x="981456" y="0"/>
                </a:lnTo>
                <a:lnTo>
                  <a:pt x="1956816" y="1743456"/>
                </a:lnTo>
                <a:lnTo>
                  <a:pt x="0" y="173736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61275" y="2968994"/>
            <a:ext cx="914400" cy="0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6.2  - 5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7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"/>
                            </p:stCondLst>
                            <p:childTnLst>
                              <p:par>
                                <p:cTn id="2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10"/>
                            </p:stCondLst>
                            <p:childTnLst>
                              <p:par>
                                <p:cTn id="2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4" grpId="0" animBg="1"/>
      <p:bldP spid="117" grpId="0"/>
      <p:bldP spid="87" grpId="0" animBg="1"/>
      <p:bldP spid="25" grpId="0" animBg="1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12" grpId="0"/>
      <p:bldP spid="13" grpId="0"/>
      <p:bldP spid="17" grpId="0" animBg="1"/>
      <p:bldP spid="19" grpId="0"/>
      <p:bldP spid="23" grpId="0" animBg="1"/>
      <p:bldP spid="26" grpId="0"/>
      <p:bldP spid="28" grpId="0"/>
      <p:bldP spid="30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43" grpId="0"/>
      <p:bldP spid="47" grpId="0"/>
      <p:bldP spid="49" grpId="0"/>
      <p:bldP spid="50" grpId="0"/>
      <p:bldP spid="5" grpId="0"/>
      <p:bldP spid="5" grpId="1"/>
      <p:bldP spid="6" grpId="0"/>
      <p:bldP spid="6" grpId="1"/>
      <p:bldP spid="96" grpId="0"/>
      <p:bldP spid="96" grpId="1"/>
      <p:bldP spid="107" grpId="0"/>
      <p:bldP spid="107" grpId="1"/>
      <p:bldP spid="27" grpId="0" animBg="1"/>
      <p:bldP spid="29" grpId="0" animBg="1"/>
      <p:bldP spid="31" grpId="0" animBg="1"/>
      <p:bldP spid="141" grpId="0"/>
      <p:bldP spid="104" grpId="0"/>
      <p:bldP spid="106" grpId="0"/>
      <p:bldP spid="4" grpId="0"/>
      <p:bldP spid="4" grpId="1"/>
      <p:bldP spid="18" grpId="0" animBg="1"/>
      <p:bldP spid="143" grpId="0" animBg="1"/>
      <p:bldP spid="143" grpId="1" animBg="1"/>
      <p:bldP spid="8" grpId="0"/>
      <p:bldP spid="115" grpId="0"/>
      <p:bldP spid="116" grpId="0"/>
      <p:bldP spid="124" grpId="0"/>
      <p:bldP spid="125" grpId="0"/>
      <p:bldP spid="130" grpId="0"/>
      <p:bldP spid="134" grpId="0"/>
      <p:bldP spid="135" grpId="0"/>
      <p:bldP spid="136" grpId="0"/>
      <p:bldP spid="140" grpId="0"/>
      <p:bldP spid="148" grpId="0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71247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ie 196"/>
          <p:cNvSpPr/>
          <p:nvPr/>
        </p:nvSpPr>
        <p:spPr>
          <a:xfrm>
            <a:off x="6726455" y="863637"/>
            <a:ext cx="320816" cy="333569"/>
          </a:xfrm>
          <a:prstGeom prst="pie">
            <a:avLst>
              <a:gd name="adj1" fmla="val 21584373"/>
              <a:gd name="adj2" fmla="val 6511445"/>
            </a:avLst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202274" y="1635765"/>
            <a:ext cx="1021797" cy="274320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996534" y="2854820"/>
            <a:ext cx="1117043" cy="274320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937507" y="494802"/>
            <a:ext cx="1370269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344572" y="494802"/>
            <a:ext cx="1568499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451864" y="494802"/>
            <a:ext cx="1632186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937507" y="777960"/>
            <a:ext cx="1370269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Pie 177"/>
          <p:cNvSpPr/>
          <p:nvPr/>
        </p:nvSpPr>
        <p:spPr>
          <a:xfrm>
            <a:off x="6722776" y="861827"/>
            <a:ext cx="320816" cy="333569"/>
          </a:xfrm>
          <a:prstGeom prst="pie">
            <a:avLst>
              <a:gd name="adj1" fmla="val 21584373"/>
              <a:gd name="adj2" fmla="val 6511445"/>
            </a:avLst>
          </a:prstGeom>
          <a:solidFill>
            <a:srgbClr val="FF33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99"/>
                </a:solidFill>
              </a:rPr>
              <a:t> 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69" name="Pie 22"/>
          <p:cNvSpPr/>
          <p:nvPr/>
        </p:nvSpPr>
        <p:spPr>
          <a:xfrm>
            <a:off x="6052207" y="1412555"/>
            <a:ext cx="222569" cy="167316"/>
          </a:xfrm>
          <a:custGeom>
            <a:avLst/>
            <a:gdLst>
              <a:gd name="connsiteX0" fmla="*/ 222588 w 320816"/>
              <a:gd name="connsiteY0" fmla="*/ 320528 h 333569"/>
              <a:gd name="connsiteX1" fmla="*/ 69399 w 320816"/>
              <a:gd name="connsiteY1" fmla="*/ 304126 h 333569"/>
              <a:gd name="connsiteX2" fmla="*/ 19 w 320816"/>
              <a:gd name="connsiteY2" fmla="*/ 169357 h 333569"/>
              <a:gd name="connsiteX3" fmla="*/ 160408 w 320816"/>
              <a:gd name="connsiteY3" fmla="*/ 166785 h 333569"/>
              <a:gd name="connsiteX4" fmla="*/ 222588 w 320816"/>
              <a:gd name="connsiteY4" fmla="*/ 320528 h 333569"/>
              <a:gd name="connsiteX0" fmla="*/ 222569 w 222569"/>
              <a:gd name="connsiteY0" fmla="*/ 154275 h 167316"/>
              <a:gd name="connsiteX1" fmla="*/ 69380 w 222569"/>
              <a:gd name="connsiteY1" fmla="*/ 137873 h 167316"/>
              <a:gd name="connsiteX2" fmla="*/ 0 w 222569"/>
              <a:gd name="connsiteY2" fmla="*/ 3104 h 167316"/>
              <a:gd name="connsiteX3" fmla="*/ 160389 w 222569"/>
              <a:gd name="connsiteY3" fmla="*/ 532 h 167316"/>
              <a:gd name="connsiteX4" fmla="*/ 222569 w 222569"/>
              <a:gd name="connsiteY4" fmla="*/ 154275 h 16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69" h="167316">
                <a:moveTo>
                  <a:pt x="222569" y="154275"/>
                </a:moveTo>
                <a:cubicBezTo>
                  <a:pt x="172156" y="176318"/>
                  <a:pt x="114415" y="170135"/>
                  <a:pt x="69380" y="137873"/>
                </a:cubicBezTo>
                <a:cubicBezTo>
                  <a:pt x="26650" y="107262"/>
                  <a:pt x="801" y="57051"/>
                  <a:pt x="0" y="3104"/>
                </a:cubicBezTo>
                <a:cubicBezTo>
                  <a:pt x="39175" y="-2516"/>
                  <a:pt x="106926" y="1389"/>
                  <a:pt x="160389" y="532"/>
                </a:cubicBezTo>
                <a:lnTo>
                  <a:pt x="222569" y="154275"/>
                </a:lnTo>
                <a:close/>
              </a:path>
            </a:pathLst>
          </a:custGeom>
          <a:solidFill>
            <a:srgbClr val="FF33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3" name="Arc 232"/>
          <p:cNvSpPr/>
          <p:nvPr/>
        </p:nvSpPr>
        <p:spPr>
          <a:xfrm rot="11628757">
            <a:off x="6427007" y="1952273"/>
            <a:ext cx="291131" cy="179865"/>
          </a:xfrm>
          <a:custGeom>
            <a:avLst/>
            <a:gdLst>
              <a:gd name="connsiteX0" fmla="*/ 297747 w 320816"/>
              <a:gd name="connsiteY0" fmla="*/ 252956 h 333569"/>
              <a:gd name="connsiteX1" fmla="*/ 138692 w 320816"/>
              <a:gd name="connsiteY1" fmla="*/ 332034 h 333569"/>
              <a:gd name="connsiteX2" fmla="*/ 6616 w 320816"/>
              <a:gd name="connsiteY2" fmla="*/ 214193 h 333569"/>
              <a:gd name="connsiteX3" fmla="*/ 160408 w 320816"/>
              <a:gd name="connsiteY3" fmla="*/ 166785 h 333569"/>
              <a:gd name="connsiteX4" fmla="*/ 297747 w 320816"/>
              <a:gd name="connsiteY4" fmla="*/ 252956 h 333569"/>
              <a:gd name="connsiteX0" fmla="*/ 297747 w 320816"/>
              <a:gd name="connsiteY0" fmla="*/ 252956 h 333569"/>
              <a:gd name="connsiteX1" fmla="*/ 138692 w 320816"/>
              <a:gd name="connsiteY1" fmla="*/ 332034 h 333569"/>
              <a:gd name="connsiteX2" fmla="*/ 6616 w 320816"/>
              <a:gd name="connsiteY2" fmla="*/ 214193 h 333569"/>
              <a:gd name="connsiteX0" fmla="*/ 291131 w 291131"/>
              <a:gd name="connsiteY0" fmla="*/ 99247 h 179865"/>
              <a:gd name="connsiteX1" fmla="*/ 132076 w 291131"/>
              <a:gd name="connsiteY1" fmla="*/ 178325 h 179865"/>
              <a:gd name="connsiteX2" fmla="*/ 0 w 291131"/>
              <a:gd name="connsiteY2" fmla="*/ 60484 h 179865"/>
              <a:gd name="connsiteX3" fmla="*/ 206976 w 291131"/>
              <a:gd name="connsiteY3" fmla="*/ 0 h 179865"/>
              <a:gd name="connsiteX4" fmla="*/ 291131 w 291131"/>
              <a:gd name="connsiteY4" fmla="*/ 99247 h 179865"/>
              <a:gd name="connsiteX0" fmla="*/ 291131 w 291131"/>
              <a:gd name="connsiteY0" fmla="*/ 99247 h 179865"/>
              <a:gd name="connsiteX1" fmla="*/ 132076 w 291131"/>
              <a:gd name="connsiteY1" fmla="*/ 178325 h 179865"/>
              <a:gd name="connsiteX2" fmla="*/ 0 w 291131"/>
              <a:gd name="connsiteY2" fmla="*/ 60484 h 17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131" h="179865" stroke="0" extrusionOk="0">
                <a:moveTo>
                  <a:pt x="291131" y="99247"/>
                </a:moveTo>
                <a:cubicBezTo>
                  <a:pt x="258046" y="156253"/>
                  <a:pt x="195522" y="187339"/>
                  <a:pt x="132076" y="178325"/>
                </a:cubicBezTo>
                <a:cubicBezTo>
                  <a:pt x="69602" y="169450"/>
                  <a:pt x="17924" y="123341"/>
                  <a:pt x="0" y="60484"/>
                </a:cubicBezTo>
                <a:lnTo>
                  <a:pt x="206976" y="0"/>
                </a:lnTo>
                <a:cubicBezTo>
                  <a:pt x="252756" y="28724"/>
                  <a:pt x="245351" y="70523"/>
                  <a:pt x="291131" y="99247"/>
                </a:cubicBezTo>
                <a:close/>
              </a:path>
              <a:path w="291131" h="179865" fill="none">
                <a:moveTo>
                  <a:pt x="291131" y="99247"/>
                </a:moveTo>
                <a:cubicBezTo>
                  <a:pt x="258046" y="156253"/>
                  <a:pt x="195522" y="187339"/>
                  <a:pt x="132076" y="178325"/>
                </a:cubicBezTo>
                <a:cubicBezTo>
                  <a:pt x="69602" y="169450"/>
                  <a:pt x="17924" y="123341"/>
                  <a:pt x="0" y="6048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451680" y="207924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4576" y="438150"/>
            <a:ext cx="5449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If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PQ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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ST,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110º and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RST = 130º,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577" y="721497"/>
            <a:ext cx="164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find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QRS.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460" y="107133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18644" y="1415669"/>
            <a:ext cx="10972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15696" y="1418741"/>
            <a:ext cx="275521" cy="708369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487901" y="1024888"/>
            <a:ext cx="400882" cy="110156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88783" y="1031404"/>
            <a:ext cx="146304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e 22"/>
          <p:cNvSpPr/>
          <p:nvPr/>
        </p:nvSpPr>
        <p:spPr>
          <a:xfrm>
            <a:off x="6052207" y="1415570"/>
            <a:ext cx="222569" cy="167316"/>
          </a:xfrm>
          <a:custGeom>
            <a:avLst/>
            <a:gdLst>
              <a:gd name="connsiteX0" fmla="*/ 222588 w 320816"/>
              <a:gd name="connsiteY0" fmla="*/ 320528 h 333569"/>
              <a:gd name="connsiteX1" fmla="*/ 69399 w 320816"/>
              <a:gd name="connsiteY1" fmla="*/ 304126 h 333569"/>
              <a:gd name="connsiteX2" fmla="*/ 19 w 320816"/>
              <a:gd name="connsiteY2" fmla="*/ 169357 h 333569"/>
              <a:gd name="connsiteX3" fmla="*/ 160408 w 320816"/>
              <a:gd name="connsiteY3" fmla="*/ 166785 h 333569"/>
              <a:gd name="connsiteX4" fmla="*/ 222588 w 320816"/>
              <a:gd name="connsiteY4" fmla="*/ 320528 h 333569"/>
              <a:gd name="connsiteX0" fmla="*/ 222569 w 222569"/>
              <a:gd name="connsiteY0" fmla="*/ 154275 h 167316"/>
              <a:gd name="connsiteX1" fmla="*/ 69380 w 222569"/>
              <a:gd name="connsiteY1" fmla="*/ 137873 h 167316"/>
              <a:gd name="connsiteX2" fmla="*/ 0 w 222569"/>
              <a:gd name="connsiteY2" fmla="*/ 3104 h 167316"/>
              <a:gd name="connsiteX3" fmla="*/ 160389 w 222569"/>
              <a:gd name="connsiteY3" fmla="*/ 532 h 167316"/>
              <a:gd name="connsiteX4" fmla="*/ 222569 w 222569"/>
              <a:gd name="connsiteY4" fmla="*/ 154275 h 16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69" h="167316">
                <a:moveTo>
                  <a:pt x="222569" y="154275"/>
                </a:moveTo>
                <a:cubicBezTo>
                  <a:pt x="172156" y="176318"/>
                  <a:pt x="114415" y="170135"/>
                  <a:pt x="69380" y="137873"/>
                </a:cubicBezTo>
                <a:cubicBezTo>
                  <a:pt x="26650" y="107262"/>
                  <a:pt x="801" y="57051"/>
                  <a:pt x="0" y="3104"/>
                </a:cubicBezTo>
                <a:cubicBezTo>
                  <a:pt x="39175" y="-2516"/>
                  <a:pt x="106926" y="1389"/>
                  <a:pt x="160389" y="532"/>
                </a:cubicBezTo>
                <a:lnTo>
                  <a:pt x="222569" y="154275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33118" y="137909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7772" y="108018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8076" y="149687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21301" y="1004270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5174" y="1026119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9199" y="1080187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1812" y="80747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33960" y="2113442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Pie 31"/>
          <p:cNvSpPr/>
          <p:nvPr/>
        </p:nvSpPr>
        <p:spPr>
          <a:xfrm>
            <a:off x="6726455" y="866015"/>
            <a:ext cx="320816" cy="333569"/>
          </a:xfrm>
          <a:prstGeom prst="pie">
            <a:avLst>
              <a:gd name="adj1" fmla="val 21584373"/>
              <a:gd name="adj2" fmla="val 651144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15480" y="109248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482633" y="2115823"/>
            <a:ext cx="21031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23413" y="1071330"/>
            <a:ext cx="4311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a line passing through point R and parallel to line PQ.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1933" y="1589671"/>
            <a:ext cx="210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PQ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sym typeface="Symbol"/>
              </a:rPr>
              <a:t> ||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RM    …. (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01128" y="2127110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1933" y="1861918"/>
            <a:ext cx="2210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On transversal QR.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8673" y="214130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 = QRM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2551" y="247882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0697" y="281737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 || ST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2551" y="31376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60697" y="3137611"/>
            <a:ext cx="1205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ST || 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94906" y="3137611"/>
            <a:ext cx="1683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&amp; 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108706" y="1415669"/>
            <a:ext cx="10972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77587" y="149687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96964" y="3396060"/>
            <a:ext cx="2146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on transversal SR.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6887002" y="1031404"/>
            <a:ext cx="146304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881952" y="249440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02703" y="25010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60697" y="250102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99126" y="25010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882289" y="2501026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808733" y="3641398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629484" y="36480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87478" y="3648020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RST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525907" y="36480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809070" y="3648020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180º</a:t>
            </a:r>
          </a:p>
        </p:txBody>
      </p:sp>
      <p:sp>
        <p:nvSpPr>
          <p:cNvPr id="116" name="Oval 115"/>
          <p:cNvSpPr/>
          <p:nvPr/>
        </p:nvSpPr>
        <p:spPr>
          <a:xfrm>
            <a:off x="8253065" y="207924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301234" y="2141305"/>
            <a:ext cx="3033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[Alternate interior Angles]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794906" y="2501026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94906" y="281737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(iii) (Given)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84255" y="3648020"/>
            <a:ext cx="2460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[co-interior angles]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2551" y="39946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808733" y="3994692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629484" y="39946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67890" y="3994692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130º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25907" y="39946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809070" y="3994692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180º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2551" y="43332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08733" y="4333246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571875" y="4333246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97508" y="43332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25907" y="43332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809070" y="4333246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180º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12551" y="459911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08733" y="4599110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25907" y="4599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809070" y="459911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34211" y="4599110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478076" y="149737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3399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srgbClr val="FF3399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rgbClr val="FF3399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915480" y="109248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3399"/>
                </a:solidFill>
                <a:latin typeface="Bookman Old Style" pitchFamily="18" charset="0"/>
              </a:rPr>
              <a:t>130</a:t>
            </a:r>
            <a:r>
              <a:rPr lang="en-US" sz="1600" b="1" baseline="30000" dirty="0" smtClean="0">
                <a:solidFill>
                  <a:srgbClr val="FF3399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rgbClr val="FF3399"/>
              </a:solidFill>
              <a:latin typeface="Bookman Old Style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213893" y="1418741"/>
            <a:ext cx="275521" cy="708369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6488479" y="1024888"/>
            <a:ext cx="400882" cy="1101566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6488479" y="1015460"/>
            <a:ext cx="400882" cy="110156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82829" y="2113442"/>
            <a:ext cx="2103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rc 193"/>
          <p:cNvSpPr/>
          <p:nvPr/>
        </p:nvSpPr>
        <p:spPr>
          <a:xfrm rot="11628757">
            <a:off x="6510286" y="1964142"/>
            <a:ext cx="209484" cy="179893"/>
          </a:xfrm>
          <a:custGeom>
            <a:avLst/>
            <a:gdLst>
              <a:gd name="connsiteX0" fmla="*/ 198567 w 320816"/>
              <a:gd name="connsiteY0" fmla="*/ 328781 h 333569"/>
              <a:gd name="connsiteX1" fmla="*/ 6617 w 320816"/>
              <a:gd name="connsiteY1" fmla="*/ 214193 h 333569"/>
              <a:gd name="connsiteX2" fmla="*/ 160408 w 320816"/>
              <a:gd name="connsiteY2" fmla="*/ 166785 h 333569"/>
              <a:gd name="connsiteX3" fmla="*/ 198567 w 320816"/>
              <a:gd name="connsiteY3" fmla="*/ 328781 h 333569"/>
              <a:gd name="connsiteX0" fmla="*/ 198567 w 320816"/>
              <a:gd name="connsiteY0" fmla="*/ 328781 h 333569"/>
              <a:gd name="connsiteX1" fmla="*/ 6617 w 320816"/>
              <a:gd name="connsiteY1" fmla="*/ 214193 h 333569"/>
              <a:gd name="connsiteX0" fmla="*/ 191950 w 209484"/>
              <a:gd name="connsiteY0" fmla="*/ 175072 h 179893"/>
              <a:gd name="connsiteX1" fmla="*/ 0 w 209484"/>
              <a:gd name="connsiteY1" fmla="*/ 60484 h 179893"/>
              <a:gd name="connsiteX2" fmla="*/ 206977 w 209484"/>
              <a:gd name="connsiteY2" fmla="*/ 0 h 179893"/>
              <a:gd name="connsiteX3" fmla="*/ 191950 w 209484"/>
              <a:gd name="connsiteY3" fmla="*/ 175072 h 179893"/>
              <a:gd name="connsiteX0" fmla="*/ 191950 w 209484"/>
              <a:gd name="connsiteY0" fmla="*/ 175072 h 179893"/>
              <a:gd name="connsiteX1" fmla="*/ 0 w 209484"/>
              <a:gd name="connsiteY1" fmla="*/ 60484 h 1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484" h="179893" stroke="0" extrusionOk="0">
                <a:moveTo>
                  <a:pt x="191950" y="175072"/>
                </a:moveTo>
                <a:cubicBezTo>
                  <a:pt x="108811" y="196244"/>
                  <a:pt x="24331" y="145812"/>
                  <a:pt x="0" y="60484"/>
                </a:cubicBezTo>
                <a:lnTo>
                  <a:pt x="206977" y="0"/>
                </a:lnTo>
                <a:cubicBezTo>
                  <a:pt x="219697" y="53999"/>
                  <a:pt x="179230" y="121073"/>
                  <a:pt x="191950" y="175072"/>
                </a:cubicBezTo>
                <a:close/>
              </a:path>
              <a:path w="209484" h="179893" fill="none">
                <a:moveTo>
                  <a:pt x="191950" y="175072"/>
                </a:moveTo>
                <a:cubicBezTo>
                  <a:pt x="108811" y="196244"/>
                  <a:pt x="24331" y="145812"/>
                  <a:pt x="0" y="6048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6.2  - 4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7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340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9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89" grpId="0" animBg="1"/>
      <p:bldP spid="189" grpId="1" animBg="1"/>
      <p:bldP spid="191" grpId="0" animBg="1"/>
      <p:bldP spid="191" grpId="1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77" grpId="0" animBg="1"/>
      <p:bldP spid="177" grpId="1" animBg="1"/>
      <p:bldP spid="177" grpId="2" animBg="1"/>
      <p:bldP spid="177" grpId="3" animBg="1"/>
      <p:bldP spid="184" grpId="0" animBg="1"/>
      <p:bldP spid="184" grpId="1" animBg="1"/>
      <p:bldP spid="178" grpId="0" animBg="1"/>
      <p:bldP spid="169" grpId="0" animBg="1"/>
      <p:bldP spid="233" grpId="0" animBg="1"/>
      <p:bldP spid="151" grpId="0" animBg="1"/>
      <p:bldP spid="6" grpId="0"/>
      <p:bldP spid="7" grpId="0"/>
      <p:bldP spid="8" grpId="0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 animBg="1"/>
      <p:bldP spid="33" grpId="0"/>
      <p:bldP spid="51" grpId="0"/>
      <p:bldP spid="52" grpId="0"/>
      <p:bldP spid="53" grpId="0"/>
      <p:bldP spid="54" grpId="0"/>
      <p:bldP spid="91" grpId="0"/>
      <p:bldP spid="92" grpId="0"/>
      <p:bldP spid="98" grpId="0"/>
      <p:bldP spid="104" grpId="0"/>
      <p:bldP spid="105" grpId="0"/>
      <p:bldP spid="107" grpId="0"/>
      <p:bldP spid="120" grpId="0"/>
      <p:bldP spid="208" grpId="0"/>
      <p:bldP spid="170" grpId="0"/>
      <p:bldP spid="171" grpId="0"/>
      <p:bldP spid="172" grpId="0"/>
      <p:bldP spid="173" grpId="0"/>
      <p:bldP spid="174" grpId="0"/>
      <p:bldP spid="187" grpId="0"/>
      <p:bldP spid="196" grpId="0"/>
      <p:bldP spid="205" grpId="0"/>
      <p:bldP spid="235" grpId="0"/>
      <p:bldP spid="239" grpId="0"/>
      <p:bldP spid="116" grpId="0" animBg="1"/>
      <p:bldP spid="119" grpId="0"/>
      <p:bldP spid="121" grpId="0"/>
      <p:bldP spid="122" grpId="0"/>
      <p:bldP spid="123" grpId="0"/>
      <p:bldP spid="130" grpId="0"/>
      <p:bldP spid="131" grpId="0"/>
      <p:bldP spid="132" grpId="0"/>
      <p:bldP spid="133" grpId="0"/>
      <p:bldP spid="134" grpId="0"/>
      <p:bldP spid="135" grpId="0"/>
      <p:bldP spid="140" grpId="0"/>
      <p:bldP spid="143" grpId="0"/>
      <p:bldP spid="144" grpId="0"/>
      <p:bldP spid="145" grpId="0"/>
      <p:bldP spid="146" grpId="0"/>
      <p:bldP spid="148" grpId="0"/>
      <p:bldP spid="152" grpId="0"/>
      <p:bldP spid="153" grpId="0"/>
      <p:bldP spid="158" grpId="0"/>
      <p:bldP spid="164" grpId="0"/>
      <p:bldP spid="165" grpId="0"/>
      <p:bldP spid="175" grpId="0"/>
      <p:bldP spid="175" grpId="1"/>
      <p:bldP spid="179" grpId="0"/>
      <p:bldP spid="179" grpId="1"/>
      <p:bldP spid="1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5308233" y="2587502"/>
            <a:ext cx="3309337" cy="8224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37436" y="1495694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QRS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7232" y="149977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28030" y="1495694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 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9974" y="1886584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110º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25404" y="2272298"/>
            <a:ext cx="9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QRS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4871" y="2658061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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QRS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705" y="1886584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QRS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63702" y="18865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84743" y="1886584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19705" y="2274803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110º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30964" y="2272298"/>
            <a:ext cx="7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50º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705" y="2667557"/>
            <a:ext cx="7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60º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23673" y="1886584"/>
            <a:ext cx="1854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[From (ii) &amp; (iv)]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4576" y="350140"/>
            <a:ext cx="5449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If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PQ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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ST,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110º and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RST = 130º,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4577" y="633487"/>
            <a:ext cx="164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find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QRS.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4" name="Arc 232"/>
          <p:cNvSpPr/>
          <p:nvPr/>
        </p:nvSpPr>
        <p:spPr>
          <a:xfrm rot="11628757">
            <a:off x="6427007" y="1864263"/>
            <a:ext cx="291131" cy="179865"/>
          </a:xfrm>
          <a:custGeom>
            <a:avLst/>
            <a:gdLst>
              <a:gd name="connsiteX0" fmla="*/ 297747 w 320816"/>
              <a:gd name="connsiteY0" fmla="*/ 252956 h 333569"/>
              <a:gd name="connsiteX1" fmla="*/ 138692 w 320816"/>
              <a:gd name="connsiteY1" fmla="*/ 332034 h 333569"/>
              <a:gd name="connsiteX2" fmla="*/ 6616 w 320816"/>
              <a:gd name="connsiteY2" fmla="*/ 214193 h 333569"/>
              <a:gd name="connsiteX3" fmla="*/ 160408 w 320816"/>
              <a:gd name="connsiteY3" fmla="*/ 166785 h 333569"/>
              <a:gd name="connsiteX4" fmla="*/ 297747 w 320816"/>
              <a:gd name="connsiteY4" fmla="*/ 252956 h 333569"/>
              <a:gd name="connsiteX0" fmla="*/ 297747 w 320816"/>
              <a:gd name="connsiteY0" fmla="*/ 252956 h 333569"/>
              <a:gd name="connsiteX1" fmla="*/ 138692 w 320816"/>
              <a:gd name="connsiteY1" fmla="*/ 332034 h 333569"/>
              <a:gd name="connsiteX2" fmla="*/ 6616 w 320816"/>
              <a:gd name="connsiteY2" fmla="*/ 214193 h 333569"/>
              <a:gd name="connsiteX0" fmla="*/ 291131 w 291131"/>
              <a:gd name="connsiteY0" fmla="*/ 99247 h 179865"/>
              <a:gd name="connsiteX1" fmla="*/ 132076 w 291131"/>
              <a:gd name="connsiteY1" fmla="*/ 178325 h 179865"/>
              <a:gd name="connsiteX2" fmla="*/ 0 w 291131"/>
              <a:gd name="connsiteY2" fmla="*/ 60484 h 179865"/>
              <a:gd name="connsiteX3" fmla="*/ 206976 w 291131"/>
              <a:gd name="connsiteY3" fmla="*/ 0 h 179865"/>
              <a:gd name="connsiteX4" fmla="*/ 291131 w 291131"/>
              <a:gd name="connsiteY4" fmla="*/ 99247 h 179865"/>
              <a:gd name="connsiteX0" fmla="*/ 291131 w 291131"/>
              <a:gd name="connsiteY0" fmla="*/ 99247 h 179865"/>
              <a:gd name="connsiteX1" fmla="*/ 132076 w 291131"/>
              <a:gd name="connsiteY1" fmla="*/ 178325 h 179865"/>
              <a:gd name="connsiteX2" fmla="*/ 0 w 291131"/>
              <a:gd name="connsiteY2" fmla="*/ 60484 h 17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131" h="179865" stroke="0" extrusionOk="0">
                <a:moveTo>
                  <a:pt x="291131" y="99247"/>
                </a:moveTo>
                <a:cubicBezTo>
                  <a:pt x="258046" y="156253"/>
                  <a:pt x="195522" y="187339"/>
                  <a:pt x="132076" y="178325"/>
                </a:cubicBezTo>
                <a:cubicBezTo>
                  <a:pt x="69602" y="169450"/>
                  <a:pt x="17924" y="123341"/>
                  <a:pt x="0" y="60484"/>
                </a:cubicBezTo>
                <a:lnTo>
                  <a:pt x="206976" y="0"/>
                </a:lnTo>
                <a:cubicBezTo>
                  <a:pt x="252756" y="28724"/>
                  <a:pt x="245351" y="70523"/>
                  <a:pt x="291131" y="99247"/>
                </a:cubicBezTo>
                <a:close/>
              </a:path>
              <a:path w="291131" h="179865" fill="none">
                <a:moveTo>
                  <a:pt x="291131" y="99247"/>
                </a:moveTo>
                <a:cubicBezTo>
                  <a:pt x="258046" y="156253"/>
                  <a:pt x="195522" y="187339"/>
                  <a:pt x="132076" y="178325"/>
                </a:cubicBezTo>
                <a:cubicBezTo>
                  <a:pt x="69602" y="169450"/>
                  <a:pt x="17924" y="123341"/>
                  <a:pt x="0" y="6048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51680" y="199123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118644" y="1327659"/>
            <a:ext cx="10972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15696" y="1330731"/>
            <a:ext cx="275521" cy="708369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87901" y="936878"/>
            <a:ext cx="400882" cy="110156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88783" y="943394"/>
            <a:ext cx="146304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e 22"/>
          <p:cNvSpPr/>
          <p:nvPr/>
        </p:nvSpPr>
        <p:spPr>
          <a:xfrm>
            <a:off x="6052207" y="1327560"/>
            <a:ext cx="222569" cy="167316"/>
          </a:xfrm>
          <a:custGeom>
            <a:avLst/>
            <a:gdLst>
              <a:gd name="connsiteX0" fmla="*/ 222588 w 320816"/>
              <a:gd name="connsiteY0" fmla="*/ 320528 h 333569"/>
              <a:gd name="connsiteX1" fmla="*/ 69399 w 320816"/>
              <a:gd name="connsiteY1" fmla="*/ 304126 h 333569"/>
              <a:gd name="connsiteX2" fmla="*/ 19 w 320816"/>
              <a:gd name="connsiteY2" fmla="*/ 169357 h 333569"/>
              <a:gd name="connsiteX3" fmla="*/ 160408 w 320816"/>
              <a:gd name="connsiteY3" fmla="*/ 166785 h 333569"/>
              <a:gd name="connsiteX4" fmla="*/ 222588 w 320816"/>
              <a:gd name="connsiteY4" fmla="*/ 320528 h 333569"/>
              <a:gd name="connsiteX0" fmla="*/ 222569 w 222569"/>
              <a:gd name="connsiteY0" fmla="*/ 154275 h 167316"/>
              <a:gd name="connsiteX1" fmla="*/ 69380 w 222569"/>
              <a:gd name="connsiteY1" fmla="*/ 137873 h 167316"/>
              <a:gd name="connsiteX2" fmla="*/ 0 w 222569"/>
              <a:gd name="connsiteY2" fmla="*/ 3104 h 167316"/>
              <a:gd name="connsiteX3" fmla="*/ 160389 w 222569"/>
              <a:gd name="connsiteY3" fmla="*/ 532 h 167316"/>
              <a:gd name="connsiteX4" fmla="*/ 222569 w 222569"/>
              <a:gd name="connsiteY4" fmla="*/ 154275 h 16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69" h="167316">
                <a:moveTo>
                  <a:pt x="222569" y="154275"/>
                </a:moveTo>
                <a:cubicBezTo>
                  <a:pt x="172156" y="176318"/>
                  <a:pt x="114415" y="170135"/>
                  <a:pt x="69380" y="137873"/>
                </a:cubicBezTo>
                <a:cubicBezTo>
                  <a:pt x="26650" y="107262"/>
                  <a:pt x="801" y="57051"/>
                  <a:pt x="0" y="3104"/>
                </a:cubicBezTo>
                <a:cubicBezTo>
                  <a:pt x="39175" y="-2516"/>
                  <a:pt x="106926" y="1389"/>
                  <a:pt x="160389" y="532"/>
                </a:cubicBezTo>
                <a:lnTo>
                  <a:pt x="222569" y="154275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33118" y="129108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7772" y="99217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78076" y="140886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21301" y="916260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55174" y="938109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39199" y="992177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11812" y="71946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3960" y="2025432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Pie 83"/>
          <p:cNvSpPr/>
          <p:nvPr/>
        </p:nvSpPr>
        <p:spPr>
          <a:xfrm>
            <a:off x="6726455" y="778005"/>
            <a:ext cx="320816" cy="333569"/>
          </a:xfrm>
          <a:prstGeom prst="pie">
            <a:avLst>
              <a:gd name="adj1" fmla="val 21584373"/>
              <a:gd name="adj2" fmla="val 651144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15480" y="100447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482633" y="2027813"/>
            <a:ext cx="21031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101128" y="2039100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7587" y="140886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253065" y="199123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Arc 193"/>
          <p:cNvSpPr/>
          <p:nvPr/>
        </p:nvSpPr>
        <p:spPr>
          <a:xfrm rot="11628757">
            <a:off x="6510286" y="1876132"/>
            <a:ext cx="209484" cy="179893"/>
          </a:xfrm>
          <a:custGeom>
            <a:avLst/>
            <a:gdLst>
              <a:gd name="connsiteX0" fmla="*/ 198567 w 320816"/>
              <a:gd name="connsiteY0" fmla="*/ 328781 h 333569"/>
              <a:gd name="connsiteX1" fmla="*/ 6617 w 320816"/>
              <a:gd name="connsiteY1" fmla="*/ 214193 h 333569"/>
              <a:gd name="connsiteX2" fmla="*/ 160408 w 320816"/>
              <a:gd name="connsiteY2" fmla="*/ 166785 h 333569"/>
              <a:gd name="connsiteX3" fmla="*/ 198567 w 320816"/>
              <a:gd name="connsiteY3" fmla="*/ 328781 h 333569"/>
              <a:gd name="connsiteX0" fmla="*/ 198567 w 320816"/>
              <a:gd name="connsiteY0" fmla="*/ 328781 h 333569"/>
              <a:gd name="connsiteX1" fmla="*/ 6617 w 320816"/>
              <a:gd name="connsiteY1" fmla="*/ 214193 h 333569"/>
              <a:gd name="connsiteX0" fmla="*/ 191950 w 209484"/>
              <a:gd name="connsiteY0" fmla="*/ 175072 h 179893"/>
              <a:gd name="connsiteX1" fmla="*/ 0 w 209484"/>
              <a:gd name="connsiteY1" fmla="*/ 60484 h 179893"/>
              <a:gd name="connsiteX2" fmla="*/ 206977 w 209484"/>
              <a:gd name="connsiteY2" fmla="*/ 0 h 179893"/>
              <a:gd name="connsiteX3" fmla="*/ 191950 w 209484"/>
              <a:gd name="connsiteY3" fmla="*/ 175072 h 179893"/>
              <a:gd name="connsiteX0" fmla="*/ 191950 w 209484"/>
              <a:gd name="connsiteY0" fmla="*/ 175072 h 179893"/>
              <a:gd name="connsiteX1" fmla="*/ 0 w 209484"/>
              <a:gd name="connsiteY1" fmla="*/ 60484 h 1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484" h="179893" stroke="0" extrusionOk="0">
                <a:moveTo>
                  <a:pt x="191950" y="175072"/>
                </a:moveTo>
                <a:cubicBezTo>
                  <a:pt x="108811" y="196244"/>
                  <a:pt x="24331" y="145812"/>
                  <a:pt x="0" y="60484"/>
                </a:cubicBezTo>
                <a:lnTo>
                  <a:pt x="206977" y="0"/>
                </a:lnTo>
                <a:cubicBezTo>
                  <a:pt x="219697" y="53999"/>
                  <a:pt x="179230" y="121073"/>
                  <a:pt x="191950" y="175072"/>
                </a:cubicBezTo>
                <a:close/>
              </a:path>
              <a:path w="209484" h="179893" fill="none">
                <a:moveTo>
                  <a:pt x="191950" y="175072"/>
                </a:moveTo>
                <a:cubicBezTo>
                  <a:pt x="108811" y="196244"/>
                  <a:pt x="24331" y="145812"/>
                  <a:pt x="0" y="6048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3460" y="98332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05860" y="265800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02550" y="26646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60544" y="266462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96253" y="26646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06197" y="2664624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02913" y="2664624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05860" y="2995196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96253" y="29951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206197" y="2995196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802913" y="299519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Snip Diagonal Corner Rectangle 76"/>
          <p:cNvSpPr/>
          <p:nvPr/>
        </p:nvSpPr>
        <p:spPr>
          <a:xfrm>
            <a:off x="5319756" y="2672089"/>
            <a:ext cx="3207303" cy="328286"/>
          </a:xfrm>
          <a:prstGeom prst="snip2Diag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Snip Diagonal Corner Rectangle 77"/>
          <p:cNvSpPr/>
          <p:nvPr/>
        </p:nvSpPr>
        <p:spPr>
          <a:xfrm>
            <a:off x="6205860" y="3010457"/>
            <a:ext cx="2321199" cy="328286"/>
          </a:xfrm>
          <a:prstGeom prst="snip2Diag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6.2  - 4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9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9" grpId="0"/>
      <p:bldP spid="70" grpId="0"/>
      <p:bldP spid="71" grpId="0"/>
      <p:bldP spid="85" grpId="0"/>
      <p:bldP spid="86" grpId="0"/>
      <p:bldP spid="87" grpId="0"/>
      <p:bldP spid="3" grpId="0"/>
      <p:bldP spid="68" grpId="0"/>
      <p:bldP spid="91" grpId="0"/>
      <p:bldP spid="92" grpId="0"/>
      <p:bldP spid="93" grpId="0"/>
      <p:bldP spid="4" grpId="0"/>
      <p:bldP spid="49" grpId="0"/>
      <p:bldP spid="44" grpId="0"/>
      <p:bldP spid="45" grpId="0"/>
      <p:bldP spid="46" grpId="0"/>
      <p:bldP spid="47" grpId="0"/>
      <p:bldP spid="48" grpId="0"/>
      <p:bldP spid="51" grpId="0"/>
      <p:bldP spid="53" grpId="0"/>
      <p:bldP spid="73" grpId="0"/>
      <p:bldP spid="74" grpId="0"/>
      <p:bldP spid="75" grpId="0"/>
      <p:bldP spid="77" grpId="0" animBg="1"/>
      <p:bldP spid="77" grpId="1" animBg="1"/>
      <p:bldP spid="78" grpId="0" animBg="1"/>
      <p:bldP spid="7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7561577" y="3060248"/>
            <a:ext cx="123181" cy="12306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Arc 250"/>
          <p:cNvSpPr/>
          <p:nvPr/>
        </p:nvSpPr>
        <p:spPr>
          <a:xfrm rot="19701360">
            <a:off x="7494779" y="2953709"/>
            <a:ext cx="192663" cy="187010"/>
          </a:xfrm>
          <a:custGeom>
            <a:avLst/>
            <a:gdLst>
              <a:gd name="connsiteX0" fmla="*/ 746777 w 914400"/>
              <a:gd name="connsiteY0" fmla="*/ 103396 h 914400"/>
              <a:gd name="connsiteX1" fmla="*/ 854936 w 914400"/>
              <a:gd name="connsiteY1" fmla="*/ 231727 h 914400"/>
              <a:gd name="connsiteX2" fmla="*/ 457200 w 914400"/>
              <a:gd name="connsiteY2" fmla="*/ 457200 h 914400"/>
              <a:gd name="connsiteX3" fmla="*/ 746777 w 914400"/>
              <a:gd name="connsiteY3" fmla="*/ 103396 h 914400"/>
              <a:gd name="connsiteX0" fmla="*/ 746777 w 914400"/>
              <a:gd name="connsiteY0" fmla="*/ 103396 h 914400"/>
              <a:gd name="connsiteX1" fmla="*/ 854936 w 914400"/>
              <a:gd name="connsiteY1" fmla="*/ 231727 h 914400"/>
              <a:gd name="connsiteX0" fmla="*/ 143384 w 251543"/>
              <a:gd name="connsiteY0" fmla="*/ 0 h 216682"/>
              <a:gd name="connsiteX1" fmla="*/ 251543 w 251543"/>
              <a:gd name="connsiteY1" fmla="*/ 128331 h 216682"/>
              <a:gd name="connsiteX2" fmla="*/ 0 w 251543"/>
              <a:gd name="connsiteY2" fmla="*/ 216682 h 216682"/>
              <a:gd name="connsiteX3" fmla="*/ 143384 w 251543"/>
              <a:gd name="connsiteY3" fmla="*/ 0 h 216682"/>
              <a:gd name="connsiteX0" fmla="*/ 143384 w 251543"/>
              <a:gd name="connsiteY0" fmla="*/ 0 h 216682"/>
              <a:gd name="connsiteX1" fmla="*/ 251543 w 251543"/>
              <a:gd name="connsiteY1" fmla="*/ 128331 h 216682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2" fmla="*/ 0 w 228391"/>
              <a:gd name="connsiteY2" fmla="*/ 194927 h 194927"/>
              <a:gd name="connsiteX3" fmla="*/ 120232 w 228391"/>
              <a:gd name="connsiteY3" fmla="*/ 0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2" fmla="*/ 0 w 228391"/>
              <a:gd name="connsiteY2" fmla="*/ 194927 h 194927"/>
              <a:gd name="connsiteX3" fmla="*/ 120232 w 228391"/>
              <a:gd name="connsiteY3" fmla="*/ 0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2" fmla="*/ 0 w 223094"/>
              <a:gd name="connsiteY2" fmla="*/ 187010 h 187010"/>
              <a:gd name="connsiteX3" fmla="*/ 114935 w 223094"/>
              <a:gd name="connsiteY3" fmla="*/ 0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2" fmla="*/ 0 w 223094"/>
              <a:gd name="connsiteY2" fmla="*/ 187010 h 187010"/>
              <a:gd name="connsiteX3" fmla="*/ 114935 w 223094"/>
              <a:gd name="connsiteY3" fmla="*/ 0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2" fmla="*/ 0 w 223094"/>
              <a:gd name="connsiteY2" fmla="*/ 187010 h 187010"/>
              <a:gd name="connsiteX3" fmla="*/ 114935 w 223094"/>
              <a:gd name="connsiteY3" fmla="*/ 0 h 187010"/>
              <a:gd name="connsiteX0" fmla="*/ 114935 w 223094"/>
              <a:gd name="connsiteY0" fmla="*/ 0 h 187010"/>
              <a:gd name="connsiteX1" fmla="*/ 212322 w 223094"/>
              <a:gd name="connsiteY1" fmla="*/ 141271 h 187010"/>
              <a:gd name="connsiteX0" fmla="*/ 114935 w 212322"/>
              <a:gd name="connsiteY0" fmla="*/ 0 h 187010"/>
              <a:gd name="connsiteX1" fmla="*/ 212321 w 212322"/>
              <a:gd name="connsiteY1" fmla="*/ 141272 h 187010"/>
              <a:gd name="connsiteX2" fmla="*/ 0 w 212322"/>
              <a:gd name="connsiteY2" fmla="*/ 187010 h 187010"/>
              <a:gd name="connsiteX3" fmla="*/ 114935 w 212322"/>
              <a:gd name="connsiteY3" fmla="*/ 0 h 187010"/>
              <a:gd name="connsiteX0" fmla="*/ 114935 w 212322"/>
              <a:gd name="connsiteY0" fmla="*/ 0 h 187010"/>
              <a:gd name="connsiteX1" fmla="*/ 212322 w 212322"/>
              <a:gd name="connsiteY1" fmla="*/ 141271 h 187010"/>
              <a:gd name="connsiteX0" fmla="*/ 114935 w 212322"/>
              <a:gd name="connsiteY0" fmla="*/ 7637 h 194647"/>
              <a:gd name="connsiteX1" fmla="*/ 212321 w 212322"/>
              <a:gd name="connsiteY1" fmla="*/ 148909 h 194647"/>
              <a:gd name="connsiteX2" fmla="*/ 0 w 212322"/>
              <a:gd name="connsiteY2" fmla="*/ 194647 h 194647"/>
              <a:gd name="connsiteX3" fmla="*/ 114935 w 212322"/>
              <a:gd name="connsiteY3" fmla="*/ 7637 h 194647"/>
              <a:gd name="connsiteX0" fmla="*/ 125236 w 212322"/>
              <a:gd name="connsiteY0" fmla="*/ 0 h 194647"/>
              <a:gd name="connsiteX1" fmla="*/ 212322 w 212322"/>
              <a:gd name="connsiteY1" fmla="*/ 148908 h 194647"/>
              <a:gd name="connsiteX0" fmla="*/ 114935 w 212322"/>
              <a:gd name="connsiteY0" fmla="*/ 0 h 187010"/>
              <a:gd name="connsiteX1" fmla="*/ 212321 w 212322"/>
              <a:gd name="connsiteY1" fmla="*/ 141272 h 187010"/>
              <a:gd name="connsiteX2" fmla="*/ 0 w 212322"/>
              <a:gd name="connsiteY2" fmla="*/ 187010 h 187010"/>
              <a:gd name="connsiteX3" fmla="*/ 114935 w 212322"/>
              <a:gd name="connsiteY3" fmla="*/ 0 h 187010"/>
              <a:gd name="connsiteX0" fmla="*/ 120239 w 212322"/>
              <a:gd name="connsiteY0" fmla="*/ 472 h 187010"/>
              <a:gd name="connsiteX1" fmla="*/ 212322 w 212322"/>
              <a:gd name="connsiteY1" fmla="*/ 141271 h 187010"/>
              <a:gd name="connsiteX0" fmla="*/ 114935 w 212322"/>
              <a:gd name="connsiteY0" fmla="*/ 0 h 187010"/>
              <a:gd name="connsiteX1" fmla="*/ 212321 w 212322"/>
              <a:gd name="connsiteY1" fmla="*/ 141272 h 187010"/>
              <a:gd name="connsiteX2" fmla="*/ 0 w 212322"/>
              <a:gd name="connsiteY2" fmla="*/ 187010 h 187010"/>
              <a:gd name="connsiteX3" fmla="*/ 114935 w 212322"/>
              <a:gd name="connsiteY3" fmla="*/ 0 h 187010"/>
              <a:gd name="connsiteX0" fmla="*/ 120239 w 212322"/>
              <a:gd name="connsiteY0" fmla="*/ 472 h 187010"/>
              <a:gd name="connsiteX1" fmla="*/ 212322 w 212322"/>
              <a:gd name="connsiteY1" fmla="*/ 141271 h 187010"/>
              <a:gd name="connsiteX0" fmla="*/ 114935 w 212321"/>
              <a:gd name="connsiteY0" fmla="*/ 0 h 187010"/>
              <a:gd name="connsiteX1" fmla="*/ 212321 w 212321"/>
              <a:gd name="connsiteY1" fmla="*/ 141272 h 187010"/>
              <a:gd name="connsiteX2" fmla="*/ 0 w 212321"/>
              <a:gd name="connsiteY2" fmla="*/ 187010 h 187010"/>
              <a:gd name="connsiteX3" fmla="*/ 114935 w 212321"/>
              <a:gd name="connsiteY3" fmla="*/ 0 h 187010"/>
              <a:gd name="connsiteX0" fmla="*/ 120239 w 212321"/>
              <a:gd name="connsiteY0" fmla="*/ 472 h 187010"/>
              <a:gd name="connsiteX1" fmla="*/ 192663 w 212321"/>
              <a:gd name="connsiteY1" fmla="*/ 145939 h 187010"/>
              <a:gd name="connsiteX0" fmla="*/ 114935 w 192663"/>
              <a:gd name="connsiteY0" fmla="*/ 0 h 187010"/>
              <a:gd name="connsiteX1" fmla="*/ 189856 w 192663"/>
              <a:gd name="connsiteY1" fmla="*/ 141415 h 187010"/>
              <a:gd name="connsiteX2" fmla="*/ 0 w 192663"/>
              <a:gd name="connsiteY2" fmla="*/ 187010 h 187010"/>
              <a:gd name="connsiteX3" fmla="*/ 114935 w 192663"/>
              <a:gd name="connsiteY3" fmla="*/ 0 h 187010"/>
              <a:gd name="connsiteX0" fmla="*/ 120239 w 192663"/>
              <a:gd name="connsiteY0" fmla="*/ 472 h 187010"/>
              <a:gd name="connsiteX1" fmla="*/ 192663 w 192663"/>
              <a:gd name="connsiteY1" fmla="*/ 145939 h 187010"/>
              <a:gd name="connsiteX0" fmla="*/ 114935 w 192663"/>
              <a:gd name="connsiteY0" fmla="*/ 0 h 187010"/>
              <a:gd name="connsiteX1" fmla="*/ 189856 w 192663"/>
              <a:gd name="connsiteY1" fmla="*/ 141415 h 187010"/>
              <a:gd name="connsiteX2" fmla="*/ 0 w 192663"/>
              <a:gd name="connsiteY2" fmla="*/ 187010 h 187010"/>
              <a:gd name="connsiteX3" fmla="*/ 114935 w 192663"/>
              <a:gd name="connsiteY3" fmla="*/ 0 h 187010"/>
              <a:gd name="connsiteX0" fmla="*/ 120239 w 192663"/>
              <a:gd name="connsiteY0" fmla="*/ 472 h 187010"/>
              <a:gd name="connsiteX1" fmla="*/ 192663 w 192663"/>
              <a:gd name="connsiteY1" fmla="*/ 145939 h 187010"/>
              <a:gd name="connsiteX0" fmla="*/ 114935 w 192663"/>
              <a:gd name="connsiteY0" fmla="*/ 0 h 187010"/>
              <a:gd name="connsiteX1" fmla="*/ 189856 w 192663"/>
              <a:gd name="connsiteY1" fmla="*/ 141415 h 187010"/>
              <a:gd name="connsiteX2" fmla="*/ 0 w 192663"/>
              <a:gd name="connsiteY2" fmla="*/ 187010 h 187010"/>
              <a:gd name="connsiteX3" fmla="*/ 114935 w 192663"/>
              <a:gd name="connsiteY3" fmla="*/ 0 h 187010"/>
              <a:gd name="connsiteX0" fmla="*/ 120239 w 192663"/>
              <a:gd name="connsiteY0" fmla="*/ 472 h 187010"/>
              <a:gd name="connsiteX1" fmla="*/ 192663 w 192663"/>
              <a:gd name="connsiteY1" fmla="*/ 145939 h 187010"/>
              <a:gd name="connsiteX0" fmla="*/ 114935 w 192663"/>
              <a:gd name="connsiteY0" fmla="*/ 0 h 187010"/>
              <a:gd name="connsiteX1" fmla="*/ 189856 w 192663"/>
              <a:gd name="connsiteY1" fmla="*/ 141415 h 187010"/>
              <a:gd name="connsiteX2" fmla="*/ 0 w 192663"/>
              <a:gd name="connsiteY2" fmla="*/ 187010 h 187010"/>
              <a:gd name="connsiteX3" fmla="*/ 114935 w 192663"/>
              <a:gd name="connsiteY3" fmla="*/ 0 h 187010"/>
              <a:gd name="connsiteX0" fmla="*/ 120239 w 192663"/>
              <a:gd name="connsiteY0" fmla="*/ 472 h 187010"/>
              <a:gd name="connsiteX1" fmla="*/ 192663 w 192663"/>
              <a:gd name="connsiteY1" fmla="*/ 145939 h 18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663" h="187010" stroke="0" extrusionOk="0">
                <a:moveTo>
                  <a:pt x="114935" y="0"/>
                </a:moveTo>
                <a:cubicBezTo>
                  <a:pt x="158598" y="35736"/>
                  <a:pt x="162030" y="92330"/>
                  <a:pt x="189856" y="141415"/>
                </a:cubicBezTo>
                <a:lnTo>
                  <a:pt x="0" y="187010"/>
                </a:lnTo>
                <a:cubicBezTo>
                  <a:pt x="87300" y="57172"/>
                  <a:pt x="32278" y="118619"/>
                  <a:pt x="114935" y="0"/>
                </a:cubicBezTo>
                <a:close/>
              </a:path>
              <a:path w="192663" h="187010" fill="none">
                <a:moveTo>
                  <a:pt x="120239" y="472"/>
                </a:moveTo>
                <a:cubicBezTo>
                  <a:pt x="172788" y="44481"/>
                  <a:pt x="162032" y="92328"/>
                  <a:pt x="192663" y="145939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6" name="Arc 251"/>
          <p:cNvSpPr/>
          <p:nvPr/>
        </p:nvSpPr>
        <p:spPr>
          <a:xfrm rot="17148321">
            <a:off x="7399635" y="2964544"/>
            <a:ext cx="196139" cy="175571"/>
          </a:xfrm>
          <a:custGeom>
            <a:avLst/>
            <a:gdLst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2" fmla="*/ 457200 w 914400"/>
              <a:gd name="connsiteY2" fmla="*/ 457200 h 914400"/>
              <a:gd name="connsiteX3" fmla="*/ 740136 w 914400"/>
              <a:gd name="connsiteY3" fmla="*/ 98063 h 914400"/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8213 h 186032"/>
              <a:gd name="connsiteX1" fmla="*/ 212825 w 212825"/>
              <a:gd name="connsiteY1" fmla="*/ 135764 h 186032"/>
              <a:gd name="connsiteX2" fmla="*/ 0 w 212825"/>
              <a:gd name="connsiteY2" fmla="*/ 186032 h 186032"/>
              <a:gd name="connsiteX3" fmla="*/ 101553 w 212825"/>
              <a:gd name="connsiteY3" fmla="*/ 8213 h 186032"/>
              <a:gd name="connsiteX0" fmla="*/ 86854 w 212825"/>
              <a:gd name="connsiteY0" fmla="*/ 0 h 186032"/>
              <a:gd name="connsiteX1" fmla="*/ 212825 w 212825"/>
              <a:gd name="connsiteY1" fmla="*/ 135764 h 186032"/>
              <a:gd name="connsiteX0" fmla="*/ 96666 w 212825"/>
              <a:gd name="connsiteY0" fmla="*/ 0 h 186335"/>
              <a:gd name="connsiteX1" fmla="*/ 212825 w 212825"/>
              <a:gd name="connsiteY1" fmla="*/ 136067 h 186335"/>
              <a:gd name="connsiteX2" fmla="*/ 0 w 212825"/>
              <a:gd name="connsiteY2" fmla="*/ 186335 h 186335"/>
              <a:gd name="connsiteX3" fmla="*/ 96666 w 212825"/>
              <a:gd name="connsiteY3" fmla="*/ 0 h 186335"/>
              <a:gd name="connsiteX0" fmla="*/ 86854 w 212825"/>
              <a:gd name="connsiteY0" fmla="*/ 303 h 186335"/>
              <a:gd name="connsiteX1" fmla="*/ 212825 w 212825"/>
              <a:gd name="connsiteY1" fmla="*/ 136067 h 186335"/>
              <a:gd name="connsiteX0" fmla="*/ 96666 w 212825"/>
              <a:gd name="connsiteY0" fmla="*/ 0 h 186335"/>
              <a:gd name="connsiteX1" fmla="*/ 212825 w 212825"/>
              <a:gd name="connsiteY1" fmla="*/ 136067 h 186335"/>
              <a:gd name="connsiteX2" fmla="*/ 0 w 212825"/>
              <a:gd name="connsiteY2" fmla="*/ 186335 h 186335"/>
              <a:gd name="connsiteX3" fmla="*/ 96666 w 212825"/>
              <a:gd name="connsiteY3" fmla="*/ 0 h 186335"/>
              <a:gd name="connsiteX0" fmla="*/ 86854 w 212825"/>
              <a:gd name="connsiteY0" fmla="*/ 303 h 186335"/>
              <a:gd name="connsiteX1" fmla="*/ 212825 w 212825"/>
              <a:gd name="connsiteY1" fmla="*/ 136067 h 186335"/>
              <a:gd name="connsiteX0" fmla="*/ 99303 w 215462"/>
              <a:gd name="connsiteY0" fmla="*/ 0 h 194506"/>
              <a:gd name="connsiteX1" fmla="*/ 215462 w 215462"/>
              <a:gd name="connsiteY1" fmla="*/ 136067 h 194506"/>
              <a:gd name="connsiteX2" fmla="*/ 0 w 215462"/>
              <a:gd name="connsiteY2" fmla="*/ 194506 h 194506"/>
              <a:gd name="connsiteX3" fmla="*/ 99303 w 215462"/>
              <a:gd name="connsiteY3" fmla="*/ 0 h 194506"/>
              <a:gd name="connsiteX0" fmla="*/ 89491 w 215462"/>
              <a:gd name="connsiteY0" fmla="*/ 303 h 194506"/>
              <a:gd name="connsiteX1" fmla="*/ 215462 w 215462"/>
              <a:gd name="connsiteY1" fmla="*/ 136067 h 194506"/>
              <a:gd name="connsiteX0" fmla="*/ 99303 w 215462"/>
              <a:gd name="connsiteY0" fmla="*/ 0 h 194506"/>
              <a:gd name="connsiteX1" fmla="*/ 215462 w 215462"/>
              <a:gd name="connsiteY1" fmla="*/ 136067 h 194506"/>
              <a:gd name="connsiteX2" fmla="*/ 0 w 215462"/>
              <a:gd name="connsiteY2" fmla="*/ 194506 h 194506"/>
              <a:gd name="connsiteX3" fmla="*/ 99303 w 215462"/>
              <a:gd name="connsiteY3" fmla="*/ 0 h 194506"/>
              <a:gd name="connsiteX0" fmla="*/ 75053 w 215462"/>
              <a:gd name="connsiteY0" fmla="*/ 19240 h 194506"/>
              <a:gd name="connsiteX1" fmla="*/ 215462 w 215462"/>
              <a:gd name="connsiteY1" fmla="*/ 136067 h 194506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215462 w 215462"/>
              <a:gd name="connsiteY1" fmla="*/ 117132 h 175571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215462 w 215462"/>
              <a:gd name="connsiteY1" fmla="*/ 117132 h 175571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193847 w 215462"/>
              <a:gd name="connsiteY1" fmla="*/ 128201 h 175571"/>
              <a:gd name="connsiteX0" fmla="*/ 84865 w 196139"/>
              <a:gd name="connsiteY0" fmla="*/ 0 h 175571"/>
              <a:gd name="connsiteX1" fmla="*/ 196139 w 196139"/>
              <a:gd name="connsiteY1" fmla="*/ 127551 h 175571"/>
              <a:gd name="connsiteX2" fmla="*/ 0 w 196139"/>
              <a:gd name="connsiteY2" fmla="*/ 175571 h 175571"/>
              <a:gd name="connsiteX3" fmla="*/ 84865 w 196139"/>
              <a:gd name="connsiteY3" fmla="*/ 0 h 175571"/>
              <a:gd name="connsiteX0" fmla="*/ 75053 w 196139"/>
              <a:gd name="connsiteY0" fmla="*/ 305 h 175571"/>
              <a:gd name="connsiteX1" fmla="*/ 193847 w 196139"/>
              <a:gd name="connsiteY1" fmla="*/ 128201 h 17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139" h="175571" stroke="0" extrusionOk="0">
                <a:moveTo>
                  <a:pt x="84865" y="0"/>
                </a:moveTo>
                <a:cubicBezTo>
                  <a:pt x="129571" y="35221"/>
                  <a:pt x="167311" y="78479"/>
                  <a:pt x="196139" y="127551"/>
                </a:cubicBezTo>
                <a:lnTo>
                  <a:pt x="0" y="175571"/>
                </a:lnTo>
                <a:cubicBezTo>
                  <a:pt x="39084" y="110942"/>
                  <a:pt x="13726" y="140376"/>
                  <a:pt x="84865" y="0"/>
                </a:cubicBezTo>
                <a:close/>
              </a:path>
              <a:path w="196139" h="175571" fill="none">
                <a:moveTo>
                  <a:pt x="75053" y="305"/>
                </a:moveTo>
                <a:cubicBezTo>
                  <a:pt x="119759" y="35526"/>
                  <a:pt x="165019" y="79129"/>
                  <a:pt x="193847" y="128201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311418" y="2023188"/>
            <a:ext cx="123181" cy="1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Arc 250"/>
          <p:cNvSpPr/>
          <p:nvPr/>
        </p:nvSpPr>
        <p:spPr>
          <a:xfrm rot="8772712">
            <a:off x="6151994" y="2053606"/>
            <a:ext cx="223094" cy="187010"/>
          </a:xfrm>
          <a:custGeom>
            <a:avLst/>
            <a:gdLst>
              <a:gd name="connsiteX0" fmla="*/ 746777 w 914400"/>
              <a:gd name="connsiteY0" fmla="*/ 103396 h 914400"/>
              <a:gd name="connsiteX1" fmla="*/ 854936 w 914400"/>
              <a:gd name="connsiteY1" fmla="*/ 231727 h 914400"/>
              <a:gd name="connsiteX2" fmla="*/ 457200 w 914400"/>
              <a:gd name="connsiteY2" fmla="*/ 457200 h 914400"/>
              <a:gd name="connsiteX3" fmla="*/ 746777 w 914400"/>
              <a:gd name="connsiteY3" fmla="*/ 103396 h 914400"/>
              <a:gd name="connsiteX0" fmla="*/ 746777 w 914400"/>
              <a:gd name="connsiteY0" fmla="*/ 103396 h 914400"/>
              <a:gd name="connsiteX1" fmla="*/ 854936 w 914400"/>
              <a:gd name="connsiteY1" fmla="*/ 231727 h 914400"/>
              <a:gd name="connsiteX0" fmla="*/ 143384 w 251543"/>
              <a:gd name="connsiteY0" fmla="*/ 0 h 216682"/>
              <a:gd name="connsiteX1" fmla="*/ 251543 w 251543"/>
              <a:gd name="connsiteY1" fmla="*/ 128331 h 216682"/>
              <a:gd name="connsiteX2" fmla="*/ 0 w 251543"/>
              <a:gd name="connsiteY2" fmla="*/ 216682 h 216682"/>
              <a:gd name="connsiteX3" fmla="*/ 143384 w 251543"/>
              <a:gd name="connsiteY3" fmla="*/ 0 h 216682"/>
              <a:gd name="connsiteX0" fmla="*/ 143384 w 251543"/>
              <a:gd name="connsiteY0" fmla="*/ 0 h 216682"/>
              <a:gd name="connsiteX1" fmla="*/ 251543 w 251543"/>
              <a:gd name="connsiteY1" fmla="*/ 128331 h 216682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2" fmla="*/ 0 w 228391"/>
              <a:gd name="connsiteY2" fmla="*/ 194927 h 194927"/>
              <a:gd name="connsiteX3" fmla="*/ 120232 w 228391"/>
              <a:gd name="connsiteY3" fmla="*/ 0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2" fmla="*/ 0 w 228391"/>
              <a:gd name="connsiteY2" fmla="*/ 194927 h 194927"/>
              <a:gd name="connsiteX3" fmla="*/ 120232 w 228391"/>
              <a:gd name="connsiteY3" fmla="*/ 0 h 194927"/>
              <a:gd name="connsiteX0" fmla="*/ 120232 w 228391"/>
              <a:gd name="connsiteY0" fmla="*/ 0 h 194927"/>
              <a:gd name="connsiteX1" fmla="*/ 228391 w 228391"/>
              <a:gd name="connsiteY1" fmla="*/ 128331 h 194927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2" fmla="*/ 0 w 223094"/>
              <a:gd name="connsiteY2" fmla="*/ 187010 h 187010"/>
              <a:gd name="connsiteX3" fmla="*/ 114935 w 223094"/>
              <a:gd name="connsiteY3" fmla="*/ 0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  <a:gd name="connsiteX2" fmla="*/ 0 w 223094"/>
              <a:gd name="connsiteY2" fmla="*/ 187010 h 187010"/>
              <a:gd name="connsiteX3" fmla="*/ 114935 w 223094"/>
              <a:gd name="connsiteY3" fmla="*/ 0 h 187010"/>
              <a:gd name="connsiteX0" fmla="*/ 114935 w 223094"/>
              <a:gd name="connsiteY0" fmla="*/ 0 h 187010"/>
              <a:gd name="connsiteX1" fmla="*/ 223094 w 223094"/>
              <a:gd name="connsiteY1" fmla="*/ 128331 h 18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094" h="187010" stroke="0" extrusionOk="0">
                <a:moveTo>
                  <a:pt x="114935" y="0"/>
                </a:moveTo>
                <a:cubicBezTo>
                  <a:pt x="158598" y="35736"/>
                  <a:pt x="195268" y="79246"/>
                  <a:pt x="223094" y="128331"/>
                </a:cubicBezTo>
                <a:lnTo>
                  <a:pt x="0" y="187010"/>
                </a:lnTo>
                <a:cubicBezTo>
                  <a:pt x="87300" y="57172"/>
                  <a:pt x="32278" y="118619"/>
                  <a:pt x="114935" y="0"/>
                </a:cubicBezTo>
                <a:close/>
              </a:path>
              <a:path w="223094" h="187010" fill="none">
                <a:moveTo>
                  <a:pt x="114935" y="0"/>
                </a:moveTo>
                <a:cubicBezTo>
                  <a:pt x="158598" y="35736"/>
                  <a:pt x="195268" y="79246"/>
                  <a:pt x="223094" y="128331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2" name="Arc 251"/>
          <p:cNvSpPr/>
          <p:nvPr/>
        </p:nvSpPr>
        <p:spPr>
          <a:xfrm rot="6219673">
            <a:off x="6267731" y="2048568"/>
            <a:ext cx="212825" cy="177819"/>
          </a:xfrm>
          <a:custGeom>
            <a:avLst/>
            <a:gdLst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2" fmla="*/ 457200 w 914400"/>
              <a:gd name="connsiteY2" fmla="*/ 457200 h 914400"/>
              <a:gd name="connsiteX3" fmla="*/ 740136 w 914400"/>
              <a:gd name="connsiteY3" fmla="*/ 98063 h 914400"/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825" h="177819" stroke="0" extrusionOk="0">
                <a:moveTo>
                  <a:pt x="101553" y="0"/>
                </a:moveTo>
                <a:cubicBezTo>
                  <a:pt x="146259" y="35221"/>
                  <a:pt x="183997" y="78479"/>
                  <a:pt x="212825" y="127551"/>
                </a:cubicBezTo>
                <a:lnTo>
                  <a:pt x="0" y="177819"/>
                </a:lnTo>
                <a:cubicBezTo>
                  <a:pt x="39084" y="113190"/>
                  <a:pt x="7241" y="119712"/>
                  <a:pt x="101553" y="0"/>
                </a:cubicBezTo>
                <a:close/>
              </a:path>
              <a:path w="212825" h="177819" fill="none">
                <a:moveTo>
                  <a:pt x="101553" y="0"/>
                </a:moveTo>
                <a:cubicBezTo>
                  <a:pt x="146259" y="35221"/>
                  <a:pt x="183997" y="78479"/>
                  <a:pt x="212825" y="127551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8" name="Arc 237"/>
          <p:cNvSpPr/>
          <p:nvPr/>
        </p:nvSpPr>
        <p:spPr>
          <a:xfrm rot="20789593">
            <a:off x="6914357" y="2906450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3" name="Arc 212"/>
          <p:cNvSpPr/>
          <p:nvPr/>
        </p:nvSpPr>
        <p:spPr>
          <a:xfrm rot="17132162">
            <a:off x="7224850" y="2957060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8772712">
            <a:off x="5900117" y="1310169"/>
            <a:ext cx="914400" cy="914400"/>
          </a:xfrm>
          <a:prstGeom prst="arc">
            <a:avLst>
              <a:gd name="adj1" fmla="val 18557953"/>
              <a:gd name="adj2" fmla="val 198270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4" name="Arc 193"/>
          <p:cNvSpPr/>
          <p:nvPr/>
        </p:nvSpPr>
        <p:spPr>
          <a:xfrm rot="6219673">
            <a:off x="5723015" y="1332551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1847043" y="631193"/>
            <a:ext cx="3250437" cy="312624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47700" y="900400"/>
            <a:ext cx="3585886" cy="312624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656630" y="2009126"/>
            <a:ext cx="1842698" cy="296415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2510538" y="1998396"/>
            <a:ext cx="2219147" cy="317875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647700" y="2264635"/>
            <a:ext cx="1766486" cy="301752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986908">
            <a:off x="5116380" y="2263109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Incident ray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 rot="2550366">
            <a:off x="6232489" y="2566898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Reflected ray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2200984" y="1430819"/>
            <a:ext cx="2475993" cy="328266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55996" y="1457333"/>
            <a:ext cx="1100293" cy="301752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59049" y="1732156"/>
            <a:ext cx="4108419" cy="301350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33586" y="891924"/>
            <a:ext cx="443391" cy="312624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56631" y="1200880"/>
            <a:ext cx="4215287" cy="277778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194" y="5905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PQ and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RS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are two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mirrors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183447" y="2022941"/>
            <a:ext cx="3383280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196698" y="3181435"/>
            <a:ext cx="3383280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311475" y="2019734"/>
            <a:ext cx="1241261" cy="115218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562797" y="2621609"/>
            <a:ext cx="578202" cy="55031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613829" y="2024483"/>
            <a:ext cx="699971" cy="6726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46474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623700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61713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38940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76954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654180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92194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69420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074335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846606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989394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76166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141794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91406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7294194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06646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7446594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8218860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598994" y="18243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23813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653875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810352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9404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928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2452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3976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5500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702414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846570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976632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133109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2631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155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5679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7203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8727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025171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204076" y="31845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5511894" y="1995326"/>
            <a:ext cx="54770" cy="57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378818" y="154427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202291" y="1986533"/>
            <a:ext cx="54770" cy="57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44774" y="1507513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511894" y="3152447"/>
            <a:ext cx="54770" cy="57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366801" y="3350245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8180652" y="3152447"/>
            <a:ext cx="54770" cy="57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55088" y="33515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461897" y="267512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175039" y="153952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438287" y="335024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953830" y="2331741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6309425" y="2034053"/>
            <a:ext cx="0" cy="86073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559812" y="2342848"/>
            <a:ext cx="0" cy="83511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48194" y="863570"/>
            <a:ext cx="416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placed parallel to each other.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An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48194" y="1155103"/>
            <a:ext cx="429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incident ray AB strikes the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mirror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48197" y="1426418"/>
            <a:ext cx="4069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PQ at B, the reflected ray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moves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48194" y="1698165"/>
            <a:ext cx="4229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along the path BC and strikes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the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8194" y="1972667"/>
            <a:ext cx="416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mirror RS at C and again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reflects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8194" y="2230845"/>
            <a:ext cx="435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back long CD. Prove  that AB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CD.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462" y="262764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57468" y="2936012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Draw normal MB and NC at B and C respectively.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757581" y="372408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BCN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NCD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613072" y="2024844"/>
            <a:ext cx="699971" cy="672641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313278" y="2020091"/>
            <a:ext cx="1250035" cy="116032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8136264">
            <a:off x="5788790" y="2226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rot="13501193">
            <a:off x="6774388" y="2439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 rot="2623070">
            <a:off x="6312123" y="2587266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Incident ray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7560925" y="2621985"/>
            <a:ext cx="578202" cy="55031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8100000">
            <a:off x="7762600" y="26820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 rot="18931897">
            <a:off x="7609289" y="2571397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Reflected ray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155995" y="2851990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99681" y="2112819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5613068" y="2017712"/>
            <a:ext cx="707390" cy="679772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308387" y="2020083"/>
            <a:ext cx="1252538" cy="1162652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310770" y="2017763"/>
            <a:ext cx="1252538" cy="1162652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5185158" y="2022941"/>
            <a:ext cx="33832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5194322" y="3181435"/>
            <a:ext cx="33832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757581" y="3414260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ABM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MBC 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197013" y="404291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ABC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77225" y="40429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066186" y="4042910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ABM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763856" y="40429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952817" y="404291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MBC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90550" y="404291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Now: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678950" y="40429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67911" y="40429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114800" y="40429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303761" y="40429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543430" y="40429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732391" y="40429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330073" y="404291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(iii)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197013" y="436908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BCD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877225" y="436908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066186" y="4369082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BCN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763856" y="436908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952817" y="436908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NCD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90550" y="436908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678950" y="436908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867911" y="436908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114800" y="436908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303761" y="436908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588944" y="436908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777905" y="43690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330073" y="4369082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(iv)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309425" y="2034053"/>
            <a:ext cx="0" cy="860734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041279" y="2142296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279801" y="2138283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7559812" y="2342848"/>
            <a:ext cx="0" cy="835114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7564069" y="2618810"/>
            <a:ext cx="578202" cy="55031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7294651" y="275172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544335" y="273630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417418" y="34142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417418" y="372408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(ii)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6.2  - 6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2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55" grpId="0" animBg="1"/>
      <p:bldP spid="256" grpId="0" animBg="1"/>
      <p:bldP spid="98" grpId="0" animBg="1"/>
      <p:bldP spid="251" grpId="0" animBg="1"/>
      <p:bldP spid="252" grpId="0" animBg="1"/>
      <p:bldP spid="238" grpId="0" animBg="1"/>
      <p:bldP spid="213" grpId="0" animBg="1"/>
      <p:bldP spid="2" grpId="0" animBg="1"/>
      <p:bldP spid="194" grpId="0" animBg="1"/>
      <p:bldP spid="247" grpId="0" animBg="1"/>
      <p:bldP spid="247" grpId="1" animBg="1"/>
      <p:bldP spid="248" grpId="0" animBg="1"/>
      <p:bldP spid="248" grpId="1" animBg="1"/>
      <p:bldP spid="216" grpId="0" animBg="1"/>
      <p:bldP spid="216" grpId="1" animBg="1"/>
      <p:bldP spid="219" grpId="0" animBg="1"/>
      <p:bldP spid="219" grpId="1" animBg="1"/>
      <p:bldP spid="220" grpId="0" animBg="1"/>
      <p:bldP spid="220" grpId="1" animBg="1"/>
      <p:bldP spid="28" grpId="0"/>
      <p:bldP spid="28" grpId="1"/>
      <p:bldP spid="208" grpId="0"/>
      <p:bldP spid="208" grpId="1"/>
      <p:bldP spid="176" grpId="0" animBg="1"/>
      <p:bldP spid="176" grpId="1" animBg="1"/>
      <p:bldP spid="113" grpId="0" animBg="1"/>
      <p:bldP spid="113" grpId="1" animBg="1"/>
      <p:bldP spid="183" grpId="0" animBg="1"/>
      <p:bldP spid="183" grpId="1" animBg="1"/>
      <p:bldP spid="21" grpId="0" animBg="1"/>
      <p:bldP spid="21" grpId="1" animBg="1"/>
      <p:bldP spid="114" grpId="0" animBg="1"/>
      <p:bldP spid="114" grpId="1" animBg="1"/>
      <p:bldP spid="5" grpId="0"/>
      <p:bldP spid="163" grpId="0" animBg="1"/>
      <p:bldP spid="164" grpId="0"/>
      <p:bldP spid="165" grpId="0" animBg="1"/>
      <p:bldP spid="166" grpId="0"/>
      <p:bldP spid="167" grpId="0" animBg="1"/>
      <p:bldP spid="168" grpId="0"/>
      <p:bldP spid="169" grpId="0" animBg="1"/>
      <p:bldP spid="170" grpId="0"/>
      <p:bldP spid="171" grpId="0"/>
      <p:bldP spid="172" grpId="0"/>
      <p:bldP spid="173" grpId="0"/>
      <p:bldP spid="174" grpId="0"/>
      <p:bldP spid="182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2" grpId="0"/>
      <p:bldP spid="123" grpId="0"/>
      <p:bldP spid="124" grpId="0"/>
      <p:bldP spid="218" grpId="0"/>
      <p:bldP spid="218" grpId="1"/>
      <p:bldP spid="102" grpId="0"/>
      <p:bldP spid="223" grpId="0"/>
      <p:bldP spid="223" grpId="1"/>
      <p:bldP spid="227" grpId="0"/>
      <p:bldP spid="228" grpId="0"/>
      <p:bldP spid="198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9" grpId="0"/>
      <p:bldP spid="210" grpId="0"/>
      <p:bldP spid="211" grpId="0"/>
      <p:bldP spid="215" grpId="0"/>
      <p:bldP spid="217" grpId="0"/>
      <p:bldP spid="224" grpId="0"/>
      <p:bldP spid="225" grpId="0"/>
      <p:bldP spid="226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41" grpId="0"/>
      <p:bldP spid="243" grpId="0"/>
      <p:bldP spid="244" grpId="0"/>
      <p:bldP spid="246" grpId="0"/>
      <p:bldP spid="195" grpId="0"/>
      <p:bldP spid="196" grpId="0"/>
      <p:bldP spid="237" grpId="0"/>
      <p:bldP spid="250" grpId="0"/>
      <p:bldP spid="263" grpId="0"/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 178"/>
          <p:cNvSpPr/>
          <p:nvPr/>
        </p:nvSpPr>
        <p:spPr>
          <a:xfrm>
            <a:off x="6326284" y="3981976"/>
            <a:ext cx="2226553" cy="9743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847043" y="478793"/>
            <a:ext cx="3250437" cy="312624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47700" y="748000"/>
            <a:ext cx="3585886" cy="312624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6309425" y="1871705"/>
            <a:ext cx="123181" cy="1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5" name="Arc 251"/>
          <p:cNvSpPr/>
          <p:nvPr/>
        </p:nvSpPr>
        <p:spPr>
          <a:xfrm rot="6219673">
            <a:off x="6267731" y="1896168"/>
            <a:ext cx="212825" cy="177819"/>
          </a:xfrm>
          <a:custGeom>
            <a:avLst/>
            <a:gdLst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2" fmla="*/ 457200 w 914400"/>
              <a:gd name="connsiteY2" fmla="*/ 457200 h 914400"/>
              <a:gd name="connsiteX3" fmla="*/ 740136 w 914400"/>
              <a:gd name="connsiteY3" fmla="*/ 98063 h 914400"/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825" h="177819" stroke="0" extrusionOk="0">
                <a:moveTo>
                  <a:pt x="101553" y="0"/>
                </a:moveTo>
                <a:cubicBezTo>
                  <a:pt x="146259" y="35221"/>
                  <a:pt x="183997" y="78479"/>
                  <a:pt x="212825" y="127551"/>
                </a:cubicBezTo>
                <a:lnTo>
                  <a:pt x="0" y="177819"/>
                </a:lnTo>
                <a:cubicBezTo>
                  <a:pt x="39084" y="113190"/>
                  <a:pt x="7241" y="119712"/>
                  <a:pt x="101553" y="0"/>
                </a:cubicBezTo>
                <a:close/>
              </a:path>
              <a:path w="212825" h="177819" fill="none">
                <a:moveTo>
                  <a:pt x="101553" y="0"/>
                </a:moveTo>
                <a:cubicBezTo>
                  <a:pt x="146259" y="35221"/>
                  <a:pt x="183997" y="78479"/>
                  <a:pt x="212825" y="127551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4880" y="3132213"/>
            <a:ext cx="2933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[Alternate interior angles]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7559730" y="2907848"/>
            <a:ext cx="123181" cy="1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5181600" y="1870541"/>
            <a:ext cx="3383280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194851" y="3032343"/>
            <a:ext cx="3383280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6309628" y="1867334"/>
            <a:ext cx="1241261" cy="115218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7560950" y="2469209"/>
            <a:ext cx="578202" cy="55031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5611982" y="1872083"/>
            <a:ext cx="699971" cy="6726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546289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623515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H="1">
            <a:off x="561528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638755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576769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H="1">
            <a:off x="653995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592009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669235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6072488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6844759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6987547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775981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7139947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791221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7292347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806461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7444747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8217013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7597147" y="1671944"/>
            <a:ext cx="149089" cy="19384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5521966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5652028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808505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59385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0909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433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3957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5481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700567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844723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974785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7131262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72613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74137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75661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77185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78709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8023324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8202229" y="3032136"/>
            <a:ext cx="137160" cy="19184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/>
          <p:cNvSpPr/>
          <p:nvPr/>
        </p:nvSpPr>
        <p:spPr>
          <a:xfrm>
            <a:off x="5443992" y="1835990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5443155" y="13871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8200444" y="1829370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8189668" y="1387120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5" name="Oval 324"/>
          <p:cNvSpPr/>
          <p:nvPr/>
        </p:nvSpPr>
        <p:spPr>
          <a:xfrm>
            <a:off x="5510047" y="3002555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470272" y="3197845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8178805" y="2997539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8187715" y="31978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460050" y="252272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173192" y="138712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7436440" y="319784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7951983" y="2179341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6307578" y="1881653"/>
            <a:ext cx="0" cy="86073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7557965" y="2190448"/>
            <a:ext cx="0" cy="83511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 rot="8136264">
            <a:off x="5786943" y="20742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 rot="13501193">
            <a:off x="6772541" y="2287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 rot="8100000">
            <a:off x="7760753" y="25296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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6154148" y="2699590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7397834" y="1960419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0" name="Straight Connector 349" hidden="1"/>
          <p:cNvCxnSpPr/>
          <p:nvPr/>
        </p:nvCxnSpPr>
        <p:spPr>
          <a:xfrm>
            <a:off x="6686548" y="1681981"/>
            <a:ext cx="1252538" cy="1162652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 hidden="1"/>
          <p:cNvCxnSpPr/>
          <p:nvPr/>
        </p:nvCxnSpPr>
        <p:spPr>
          <a:xfrm>
            <a:off x="6686867" y="1697610"/>
            <a:ext cx="0" cy="860734"/>
          </a:xfrm>
          <a:prstGeom prst="line">
            <a:avLst/>
          </a:prstGeom>
          <a:ln w="28575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 hidden="1"/>
          <p:cNvCxnSpPr/>
          <p:nvPr/>
        </p:nvCxnSpPr>
        <p:spPr>
          <a:xfrm>
            <a:off x="5562600" y="1686819"/>
            <a:ext cx="33832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 hidden="1"/>
          <p:cNvCxnSpPr/>
          <p:nvPr/>
        </p:nvCxnSpPr>
        <p:spPr>
          <a:xfrm>
            <a:off x="7938289" y="2005541"/>
            <a:ext cx="0" cy="835114"/>
          </a:xfrm>
          <a:prstGeom prst="line">
            <a:avLst/>
          </a:prstGeom>
          <a:ln w="28575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 hidden="1"/>
          <p:cNvCxnSpPr/>
          <p:nvPr/>
        </p:nvCxnSpPr>
        <p:spPr>
          <a:xfrm>
            <a:off x="5576886" y="2847757"/>
            <a:ext cx="3383280" cy="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583731" y="313221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MBC = BCN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90" name="Group 389"/>
          <p:cNvGrpSpPr/>
          <p:nvPr/>
        </p:nvGrpSpPr>
        <p:grpSpPr>
          <a:xfrm>
            <a:off x="1088239" y="3449077"/>
            <a:ext cx="886406" cy="338555"/>
            <a:chOff x="1292188" y="1528981"/>
            <a:chExt cx="886406" cy="338868"/>
          </a:xfrm>
        </p:grpSpPr>
        <p:sp>
          <p:nvSpPr>
            <p:cNvPr id="391" name="TextBox 390"/>
            <p:cNvSpPr txBox="1"/>
            <p:nvPr/>
          </p:nvSpPr>
          <p:spPr>
            <a:xfrm>
              <a:off x="1292188" y="1528982"/>
              <a:ext cx="30809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x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1867291" y="1528981"/>
              <a:ext cx="31130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y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98989" y="1528981"/>
              <a:ext cx="30809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616967" y="378434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697608" y="3784347"/>
            <a:ext cx="80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BCD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7423" y="2810792"/>
            <a:ext cx="3405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sym typeface="Symbol"/>
              </a:rPr>
              <a:t>Taking BC as the transversal,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062707" y="3449079"/>
            <a:ext cx="439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544880" y="3449079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and (ii)]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403688" y="3784347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544880" y="3784347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[From (iii), (iv) and (v)]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0754" y="4072274"/>
            <a:ext cx="458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But, these are a pair of alternate interior angles on transversal BC.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00588" y="466173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1313844" y="4646349"/>
            <a:ext cx="1182824" cy="338554"/>
            <a:chOff x="816894" y="414099"/>
            <a:chExt cx="1182824" cy="338867"/>
          </a:xfrm>
        </p:grpSpPr>
        <p:sp>
          <p:nvSpPr>
            <p:cNvPr id="166" name="Rectangle 165"/>
            <p:cNvSpPr/>
            <p:nvPr/>
          </p:nvSpPr>
          <p:spPr>
            <a:xfrm>
              <a:off x="816894" y="414099"/>
              <a:ext cx="47961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97668" y="414099"/>
              <a:ext cx="445353" cy="338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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02466" y="414099"/>
              <a:ext cx="49725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CD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6297082" y="1862571"/>
            <a:ext cx="1241261" cy="1152184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48194" y="4381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PQ and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RS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are two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mirrors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48194" y="7111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placed parallel to each other.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An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48194" y="1002703"/>
            <a:ext cx="429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incident ray AB strikes the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mirror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8197" y="1274018"/>
            <a:ext cx="4069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PQ at B, the reflected ray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moves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8194" y="1545765"/>
            <a:ext cx="4229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along the path BC and strikes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the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48194" y="1820267"/>
            <a:ext cx="416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mirror RS at C and again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reflects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8194" y="20784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back long CD. Prove  that AB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CD.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462" y="247524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297082" y="1852103"/>
            <a:ext cx="1252538" cy="1162652"/>
          </a:xfrm>
          <a:prstGeom prst="line">
            <a:avLst/>
          </a:prstGeom>
          <a:ln w="28575">
            <a:solidFill>
              <a:srgbClr val="FF33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310932" y="1879327"/>
            <a:ext cx="0" cy="860734"/>
          </a:xfrm>
          <a:prstGeom prst="line">
            <a:avLst/>
          </a:prstGeom>
          <a:ln w="28575">
            <a:solidFill>
              <a:srgbClr val="FF33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297082" y="1852103"/>
            <a:ext cx="1252538" cy="1162652"/>
          </a:xfrm>
          <a:prstGeom prst="line">
            <a:avLst/>
          </a:prstGeom>
          <a:ln w="28575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563308" y="2176159"/>
            <a:ext cx="0" cy="860734"/>
          </a:xfrm>
          <a:prstGeom prst="line">
            <a:avLst/>
          </a:prstGeom>
          <a:ln w="28575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c 251"/>
          <p:cNvSpPr/>
          <p:nvPr/>
        </p:nvSpPr>
        <p:spPr>
          <a:xfrm rot="17148321">
            <a:off x="7399635" y="2812144"/>
            <a:ext cx="196139" cy="175571"/>
          </a:xfrm>
          <a:custGeom>
            <a:avLst/>
            <a:gdLst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2" fmla="*/ 457200 w 914400"/>
              <a:gd name="connsiteY2" fmla="*/ 457200 h 914400"/>
              <a:gd name="connsiteX3" fmla="*/ 740136 w 914400"/>
              <a:gd name="connsiteY3" fmla="*/ 98063 h 914400"/>
              <a:gd name="connsiteX0" fmla="*/ 740136 w 914400"/>
              <a:gd name="connsiteY0" fmla="*/ 98063 h 914400"/>
              <a:gd name="connsiteX1" fmla="*/ 851408 w 914400"/>
              <a:gd name="connsiteY1" fmla="*/ 225614 h 914400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2" fmla="*/ 0 w 212825"/>
              <a:gd name="connsiteY2" fmla="*/ 177819 h 177819"/>
              <a:gd name="connsiteX3" fmla="*/ 101553 w 212825"/>
              <a:gd name="connsiteY3" fmla="*/ 0 h 177819"/>
              <a:gd name="connsiteX0" fmla="*/ 101553 w 212825"/>
              <a:gd name="connsiteY0" fmla="*/ 0 h 177819"/>
              <a:gd name="connsiteX1" fmla="*/ 212825 w 212825"/>
              <a:gd name="connsiteY1" fmla="*/ 127551 h 177819"/>
              <a:gd name="connsiteX0" fmla="*/ 101553 w 212825"/>
              <a:gd name="connsiteY0" fmla="*/ 8213 h 186032"/>
              <a:gd name="connsiteX1" fmla="*/ 212825 w 212825"/>
              <a:gd name="connsiteY1" fmla="*/ 135764 h 186032"/>
              <a:gd name="connsiteX2" fmla="*/ 0 w 212825"/>
              <a:gd name="connsiteY2" fmla="*/ 186032 h 186032"/>
              <a:gd name="connsiteX3" fmla="*/ 101553 w 212825"/>
              <a:gd name="connsiteY3" fmla="*/ 8213 h 186032"/>
              <a:gd name="connsiteX0" fmla="*/ 86854 w 212825"/>
              <a:gd name="connsiteY0" fmla="*/ 0 h 186032"/>
              <a:gd name="connsiteX1" fmla="*/ 212825 w 212825"/>
              <a:gd name="connsiteY1" fmla="*/ 135764 h 186032"/>
              <a:gd name="connsiteX0" fmla="*/ 96666 w 212825"/>
              <a:gd name="connsiteY0" fmla="*/ 0 h 186335"/>
              <a:gd name="connsiteX1" fmla="*/ 212825 w 212825"/>
              <a:gd name="connsiteY1" fmla="*/ 136067 h 186335"/>
              <a:gd name="connsiteX2" fmla="*/ 0 w 212825"/>
              <a:gd name="connsiteY2" fmla="*/ 186335 h 186335"/>
              <a:gd name="connsiteX3" fmla="*/ 96666 w 212825"/>
              <a:gd name="connsiteY3" fmla="*/ 0 h 186335"/>
              <a:gd name="connsiteX0" fmla="*/ 86854 w 212825"/>
              <a:gd name="connsiteY0" fmla="*/ 303 h 186335"/>
              <a:gd name="connsiteX1" fmla="*/ 212825 w 212825"/>
              <a:gd name="connsiteY1" fmla="*/ 136067 h 186335"/>
              <a:gd name="connsiteX0" fmla="*/ 96666 w 212825"/>
              <a:gd name="connsiteY0" fmla="*/ 0 h 186335"/>
              <a:gd name="connsiteX1" fmla="*/ 212825 w 212825"/>
              <a:gd name="connsiteY1" fmla="*/ 136067 h 186335"/>
              <a:gd name="connsiteX2" fmla="*/ 0 w 212825"/>
              <a:gd name="connsiteY2" fmla="*/ 186335 h 186335"/>
              <a:gd name="connsiteX3" fmla="*/ 96666 w 212825"/>
              <a:gd name="connsiteY3" fmla="*/ 0 h 186335"/>
              <a:gd name="connsiteX0" fmla="*/ 86854 w 212825"/>
              <a:gd name="connsiteY0" fmla="*/ 303 h 186335"/>
              <a:gd name="connsiteX1" fmla="*/ 212825 w 212825"/>
              <a:gd name="connsiteY1" fmla="*/ 136067 h 186335"/>
              <a:gd name="connsiteX0" fmla="*/ 99303 w 215462"/>
              <a:gd name="connsiteY0" fmla="*/ 0 h 194506"/>
              <a:gd name="connsiteX1" fmla="*/ 215462 w 215462"/>
              <a:gd name="connsiteY1" fmla="*/ 136067 h 194506"/>
              <a:gd name="connsiteX2" fmla="*/ 0 w 215462"/>
              <a:gd name="connsiteY2" fmla="*/ 194506 h 194506"/>
              <a:gd name="connsiteX3" fmla="*/ 99303 w 215462"/>
              <a:gd name="connsiteY3" fmla="*/ 0 h 194506"/>
              <a:gd name="connsiteX0" fmla="*/ 89491 w 215462"/>
              <a:gd name="connsiteY0" fmla="*/ 303 h 194506"/>
              <a:gd name="connsiteX1" fmla="*/ 215462 w 215462"/>
              <a:gd name="connsiteY1" fmla="*/ 136067 h 194506"/>
              <a:gd name="connsiteX0" fmla="*/ 99303 w 215462"/>
              <a:gd name="connsiteY0" fmla="*/ 0 h 194506"/>
              <a:gd name="connsiteX1" fmla="*/ 215462 w 215462"/>
              <a:gd name="connsiteY1" fmla="*/ 136067 h 194506"/>
              <a:gd name="connsiteX2" fmla="*/ 0 w 215462"/>
              <a:gd name="connsiteY2" fmla="*/ 194506 h 194506"/>
              <a:gd name="connsiteX3" fmla="*/ 99303 w 215462"/>
              <a:gd name="connsiteY3" fmla="*/ 0 h 194506"/>
              <a:gd name="connsiteX0" fmla="*/ 75053 w 215462"/>
              <a:gd name="connsiteY0" fmla="*/ 19240 h 194506"/>
              <a:gd name="connsiteX1" fmla="*/ 215462 w 215462"/>
              <a:gd name="connsiteY1" fmla="*/ 136067 h 194506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215462 w 215462"/>
              <a:gd name="connsiteY1" fmla="*/ 117132 h 175571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215462 w 215462"/>
              <a:gd name="connsiteY1" fmla="*/ 117132 h 175571"/>
              <a:gd name="connsiteX0" fmla="*/ 84865 w 215462"/>
              <a:gd name="connsiteY0" fmla="*/ 0 h 175571"/>
              <a:gd name="connsiteX1" fmla="*/ 215462 w 215462"/>
              <a:gd name="connsiteY1" fmla="*/ 117132 h 175571"/>
              <a:gd name="connsiteX2" fmla="*/ 0 w 215462"/>
              <a:gd name="connsiteY2" fmla="*/ 175571 h 175571"/>
              <a:gd name="connsiteX3" fmla="*/ 84865 w 215462"/>
              <a:gd name="connsiteY3" fmla="*/ 0 h 175571"/>
              <a:gd name="connsiteX0" fmla="*/ 75053 w 215462"/>
              <a:gd name="connsiteY0" fmla="*/ 305 h 175571"/>
              <a:gd name="connsiteX1" fmla="*/ 193847 w 215462"/>
              <a:gd name="connsiteY1" fmla="*/ 128201 h 175571"/>
              <a:gd name="connsiteX0" fmla="*/ 84865 w 196139"/>
              <a:gd name="connsiteY0" fmla="*/ 0 h 175571"/>
              <a:gd name="connsiteX1" fmla="*/ 196139 w 196139"/>
              <a:gd name="connsiteY1" fmla="*/ 127551 h 175571"/>
              <a:gd name="connsiteX2" fmla="*/ 0 w 196139"/>
              <a:gd name="connsiteY2" fmla="*/ 175571 h 175571"/>
              <a:gd name="connsiteX3" fmla="*/ 84865 w 196139"/>
              <a:gd name="connsiteY3" fmla="*/ 0 h 175571"/>
              <a:gd name="connsiteX0" fmla="*/ 75053 w 196139"/>
              <a:gd name="connsiteY0" fmla="*/ 305 h 175571"/>
              <a:gd name="connsiteX1" fmla="*/ 193847 w 196139"/>
              <a:gd name="connsiteY1" fmla="*/ 128201 h 17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139" h="175571" stroke="0" extrusionOk="0">
                <a:moveTo>
                  <a:pt x="84865" y="0"/>
                </a:moveTo>
                <a:cubicBezTo>
                  <a:pt x="129571" y="35221"/>
                  <a:pt x="167311" y="78479"/>
                  <a:pt x="196139" y="127551"/>
                </a:cubicBezTo>
                <a:lnTo>
                  <a:pt x="0" y="175571"/>
                </a:lnTo>
                <a:cubicBezTo>
                  <a:pt x="39084" y="110942"/>
                  <a:pt x="13726" y="140376"/>
                  <a:pt x="84865" y="0"/>
                </a:cubicBezTo>
                <a:close/>
              </a:path>
              <a:path w="196139" h="175571" fill="none">
                <a:moveTo>
                  <a:pt x="75053" y="305"/>
                </a:moveTo>
                <a:cubicBezTo>
                  <a:pt x="119759" y="35526"/>
                  <a:pt x="165019" y="79129"/>
                  <a:pt x="193847" y="128201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Arc 130"/>
          <p:cNvSpPr/>
          <p:nvPr/>
        </p:nvSpPr>
        <p:spPr>
          <a:xfrm rot="20789593">
            <a:off x="6914357" y="2754050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 rot="17132162">
            <a:off x="7224850" y="2804660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Arc 132"/>
          <p:cNvSpPr/>
          <p:nvPr/>
        </p:nvSpPr>
        <p:spPr>
          <a:xfrm rot="8772712">
            <a:off x="5900117" y="1157769"/>
            <a:ext cx="914400" cy="914400"/>
          </a:xfrm>
          <a:prstGeom prst="arc">
            <a:avLst>
              <a:gd name="adj1" fmla="val 18557953"/>
              <a:gd name="adj2" fmla="val 198270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Arc 133"/>
          <p:cNvSpPr/>
          <p:nvPr/>
        </p:nvSpPr>
        <p:spPr>
          <a:xfrm rot="6219673">
            <a:off x="5723015" y="1180151"/>
            <a:ext cx="914400" cy="914400"/>
          </a:xfrm>
          <a:prstGeom prst="arc">
            <a:avLst>
              <a:gd name="adj1" fmla="val 18493908"/>
              <a:gd name="adj2" fmla="val 197740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41279" y="1989896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79801" y="1985883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4651" y="259932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544335" y="258390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118754" y="2528852"/>
            <a:ext cx="1178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RS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173728" y="1870541"/>
            <a:ext cx="33832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200398" y="3037276"/>
            <a:ext cx="33832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336589" y="3966949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ABC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016801" y="39669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254211" y="3966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336589" y="429312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BCD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016801" y="42931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254211" y="42931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34420" y="396694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… (iii)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34420" y="4293121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… (iv)</a:t>
            </a:r>
            <a:endParaRPr lang="en-US" sz="1600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6801644" y="4574222"/>
            <a:ext cx="768931" cy="338555"/>
            <a:chOff x="1377913" y="1528981"/>
            <a:chExt cx="768931" cy="338868"/>
          </a:xfrm>
        </p:grpSpPr>
        <p:sp>
          <p:nvSpPr>
            <p:cNvPr id="173" name="TextBox 172"/>
            <p:cNvSpPr txBox="1"/>
            <p:nvPr/>
          </p:nvSpPr>
          <p:spPr>
            <a:xfrm>
              <a:off x="1377913" y="1528982"/>
              <a:ext cx="30809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x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835541" y="1528981"/>
              <a:ext cx="31130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y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598989" y="1528981"/>
              <a:ext cx="30809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429190" y="4574222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Snip Diagonal Corner Rectangle 179"/>
          <p:cNvSpPr/>
          <p:nvPr/>
        </p:nvSpPr>
        <p:spPr>
          <a:xfrm>
            <a:off x="6423804" y="4023176"/>
            <a:ext cx="2031512" cy="891953"/>
          </a:xfrm>
          <a:prstGeom prst="snip2Diag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6.2  - 6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4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45" grpId="0" animBg="1"/>
      <p:bldP spid="145" grpId="1" animBg="1"/>
      <p:bldP spid="150" grpId="0" animBg="1"/>
      <p:bldP spid="150" grpId="1" animBg="1"/>
      <p:bldP spid="135" grpId="0" animBg="1"/>
      <p:bldP spid="12" grpId="0"/>
      <p:bldP spid="375" grpId="0"/>
      <p:bldP spid="388" grpId="0"/>
      <p:bldP spid="389" grpId="0"/>
      <p:bldP spid="152" grpId="0"/>
      <p:bldP spid="156" grpId="0"/>
      <p:bldP spid="157" grpId="0"/>
      <p:bldP spid="158" grpId="0"/>
      <p:bldP spid="159" grpId="0"/>
      <p:bldP spid="160" grpId="0"/>
      <p:bldP spid="161" grpId="0"/>
      <p:bldP spid="129" grpId="0" animBg="1"/>
      <p:bldP spid="140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8" grpId="0"/>
      <p:bldP spid="180" grpId="0" animBg="1"/>
      <p:bldP spid="18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82d57453c2f8532a5e5c8b129517f017709e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1413</Words>
  <Application>Microsoft Office PowerPoint</Application>
  <PresentationFormat>On-screen Show (16:9)</PresentationFormat>
  <Paragraphs>488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 Rounded MT Bold</vt:lpstr>
      <vt:lpstr>Book Antiqua</vt:lpstr>
      <vt:lpstr>Bookman Old Style</vt:lpstr>
      <vt:lpstr>Calibri</vt:lpstr>
      <vt:lpstr>Comic Sans MS</vt:lpstr>
      <vt:lpstr>Symbol</vt:lpstr>
      <vt:lpstr>Office Theme</vt:lpstr>
      <vt:lpstr>3_Office Theme</vt:lpstr>
      <vt:lpstr>5_Office Theme</vt:lpstr>
      <vt:lpstr>4_Office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584</cp:revision>
  <dcterms:created xsi:type="dcterms:W3CDTF">2014-04-01T17:52:15Z</dcterms:created>
  <dcterms:modified xsi:type="dcterms:W3CDTF">2022-04-23T03:52:39Z</dcterms:modified>
</cp:coreProperties>
</file>