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3"/>
  </p:notesMasterIdLst>
  <p:sldIdLst>
    <p:sldId id="272" r:id="rId3"/>
    <p:sldId id="273" r:id="rId4"/>
    <p:sldId id="256" r:id="rId5"/>
    <p:sldId id="275" r:id="rId6"/>
    <p:sldId id="257" r:id="rId7"/>
    <p:sldId id="276" r:id="rId8"/>
    <p:sldId id="258" r:id="rId9"/>
    <p:sldId id="274" r:id="rId10"/>
    <p:sldId id="259" r:id="rId11"/>
    <p:sldId id="27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69611C-3B96-441F-877E-8C804D12FBB9}">
          <p14:sldIdLst>
            <p14:sldId id="272"/>
            <p14:sldId id="273"/>
            <p14:sldId id="256"/>
            <p14:sldId id="275"/>
            <p14:sldId id="257"/>
            <p14:sldId id="276"/>
            <p14:sldId id="258"/>
            <p14:sldId id="274"/>
            <p14:sldId id="259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473" autoAdjust="0"/>
    <p:restoredTop sz="99389" autoAdjust="0"/>
  </p:normalViewPr>
  <p:slideViewPr>
    <p:cSldViewPr>
      <p:cViewPr varScale="1">
        <p:scale>
          <a:sx n="148" d="100"/>
          <a:sy n="148" d="100"/>
        </p:scale>
        <p:origin x="156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3EB17-CE56-475D-A7B0-22400A64215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E95D4-B52A-4ACE-9B69-BB7478BCB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4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08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919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"/>
          <p:cNvGrpSpPr>
            <a:grpSpLocks/>
          </p:cNvGrpSpPr>
          <p:nvPr userDrawn="1"/>
        </p:nvGrpSpPr>
        <p:grpSpPr bwMode="auto">
          <a:xfrm>
            <a:off x="0" y="252413"/>
            <a:ext cx="9144000" cy="4891087"/>
            <a:chOff x="0" y="252132"/>
            <a:chExt cx="9144000" cy="4891368"/>
          </a:xfrm>
        </p:grpSpPr>
        <p:sp>
          <p:nvSpPr>
            <p:cNvPr id="14" name="Rectangle 13"/>
            <p:cNvSpPr>
              <a:spLocks noChangeArrowheads="1"/>
            </p:cNvSpPr>
            <p:nvPr userDrawn="1"/>
          </p:nvSpPr>
          <p:spPr bwMode="white">
            <a:xfrm>
              <a:off x="0" y="5029193"/>
              <a:ext cx="9144000" cy="114307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95300" y="252132"/>
              <a:ext cx="8135938" cy="4605602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47700" y="971310"/>
              <a:ext cx="7820025" cy="3676861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02125" y="818902"/>
              <a:ext cx="457200" cy="450876"/>
            </a:xfrm>
            <a:prstGeom prst="ellipse">
              <a:avLst/>
            </a:prstGeom>
            <a:solidFill>
              <a:srgbClr val="FFFFFF"/>
            </a:solidFill>
            <a:ln w="50800" cap="rnd" cmpd="dbl" algn="ctr">
              <a:solidFill>
                <a:srgbClr val="00206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white">
            <a:xfrm>
              <a:off x="660400" y="266420"/>
              <a:ext cx="7797800" cy="70489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44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99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8.png"/><Relationship Id="rId7" Type="http://schemas.openxmlformats.org/officeDocument/2006/relationships/image" Target="../media/image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7"/>
          <p:cNvSpPr txBox="1">
            <a:spLocks/>
          </p:cNvSpPr>
          <p:nvPr/>
        </p:nvSpPr>
        <p:spPr>
          <a:xfrm>
            <a:off x="682170" y="318408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4000" b="1" dirty="0" smtClean="0">
                <a:solidFill>
                  <a:srgbClr val="002060"/>
                </a:solidFill>
                <a:latin typeface="Bookman Old Style" pitchFamily="18" charset="0"/>
              </a:rPr>
              <a:t>Constructions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95985" y="1123993"/>
            <a:ext cx="3486034" cy="3332123"/>
            <a:chOff x="895985" y="1123993"/>
            <a:chExt cx="3486034" cy="3332123"/>
          </a:xfrm>
        </p:grpSpPr>
        <p:pic>
          <p:nvPicPr>
            <p:cNvPr id="1029" name="Picture 5" descr="C:\Users\ADMIN\Desktop\KCA006Compass1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12"/>
            <a:stretch/>
          </p:blipFill>
          <p:spPr bwMode="auto">
            <a:xfrm>
              <a:off x="921386" y="2823736"/>
              <a:ext cx="1879598" cy="1632380"/>
            </a:xfrm>
            <a:prstGeom prst="hexagon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ADMIN\Desktop\geometry-5486324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94"/>
            <a:stretch/>
          </p:blipFill>
          <p:spPr bwMode="auto">
            <a:xfrm>
              <a:off x="2477020" y="1967220"/>
              <a:ext cx="1904999" cy="1629106"/>
            </a:xfrm>
            <a:prstGeom prst="hexagon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ADMIN\Desktop\constrct2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6" t="2307" r="4562" b="4512"/>
            <a:stretch/>
          </p:blipFill>
          <p:spPr bwMode="auto">
            <a:xfrm>
              <a:off x="1094245" y="1347186"/>
              <a:ext cx="1547828" cy="1243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Hexagon 59"/>
            <p:cNvSpPr/>
            <p:nvPr/>
          </p:nvSpPr>
          <p:spPr>
            <a:xfrm>
              <a:off x="2477020" y="1965583"/>
              <a:ext cx="1904999" cy="163238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>
              <a:off x="895985" y="1123993"/>
              <a:ext cx="1904999" cy="163238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>
              <a:off x="921385" y="2823736"/>
              <a:ext cx="1904999" cy="163238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02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7276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5936" y="2355726"/>
            <a:ext cx="1042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 smtClean="0">
                <a:latin typeface="Bookman Old Style" pitchFamily="18" charset="0"/>
              </a:rPr>
              <a:t>Module 1</a:t>
            </a:r>
            <a:endParaRPr lang="en-IN" sz="1400" b="1" u="sng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00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reeform 226"/>
          <p:cNvSpPr/>
          <p:nvPr/>
        </p:nvSpPr>
        <p:spPr>
          <a:xfrm>
            <a:off x="1114425" y="3419475"/>
            <a:ext cx="860425" cy="781050"/>
          </a:xfrm>
          <a:custGeom>
            <a:avLst/>
            <a:gdLst>
              <a:gd name="connsiteX0" fmla="*/ 860425 w 860425"/>
              <a:gd name="connsiteY0" fmla="*/ 0 h 781050"/>
              <a:gd name="connsiteX1" fmla="*/ 0 w 860425"/>
              <a:gd name="connsiteY1" fmla="*/ 3175 h 781050"/>
              <a:gd name="connsiteX2" fmla="*/ 463550 w 860425"/>
              <a:gd name="connsiteY2" fmla="*/ 781050 h 781050"/>
              <a:gd name="connsiteX3" fmla="*/ 860425 w 860425"/>
              <a:gd name="connsiteY3" fmla="*/ 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425" h="781050">
                <a:moveTo>
                  <a:pt x="860425" y="0"/>
                </a:moveTo>
                <a:lnTo>
                  <a:pt x="0" y="3175"/>
                </a:lnTo>
                <a:lnTo>
                  <a:pt x="463550" y="781050"/>
                </a:lnTo>
                <a:lnTo>
                  <a:pt x="860425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5"/>
          <p:cNvSpPr/>
          <p:nvPr/>
        </p:nvSpPr>
        <p:spPr>
          <a:xfrm>
            <a:off x="1619250" y="3422209"/>
            <a:ext cx="795723" cy="746566"/>
          </a:xfrm>
          <a:custGeom>
            <a:avLst/>
            <a:gdLst>
              <a:gd name="connsiteX0" fmla="*/ 377825 w 822325"/>
              <a:gd name="connsiteY0" fmla="*/ 0 h 771525"/>
              <a:gd name="connsiteX1" fmla="*/ 0 w 822325"/>
              <a:gd name="connsiteY1" fmla="*/ 768350 h 771525"/>
              <a:gd name="connsiteX2" fmla="*/ 822325 w 822325"/>
              <a:gd name="connsiteY2" fmla="*/ 771525 h 771525"/>
              <a:gd name="connsiteX3" fmla="*/ 377825 w 822325"/>
              <a:gd name="connsiteY3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325" h="771525">
                <a:moveTo>
                  <a:pt x="377825" y="0"/>
                </a:moveTo>
                <a:lnTo>
                  <a:pt x="0" y="768350"/>
                </a:lnTo>
                <a:lnTo>
                  <a:pt x="822325" y="771525"/>
                </a:lnTo>
                <a:lnTo>
                  <a:pt x="377825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1583599" y="3955737"/>
            <a:ext cx="238851" cy="2227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6" name="Rectangle 285"/>
          <p:cNvSpPr/>
          <p:nvPr/>
        </p:nvSpPr>
        <p:spPr>
          <a:xfrm>
            <a:off x="6144968" y="3829794"/>
            <a:ext cx="1217593" cy="23636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0" name="Straight Connector 219"/>
          <p:cNvCxnSpPr/>
          <p:nvPr/>
        </p:nvCxnSpPr>
        <p:spPr>
          <a:xfrm>
            <a:off x="1586329" y="1041400"/>
            <a:ext cx="0" cy="3134544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Pie 267"/>
          <p:cNvSpPr/>
          <p:nvPr/>
        </p:nvSpPr>
        <p:spPr>
          <a:xfrm rot="2201400">
            <a:off x="1448282" y="4052350"/>
            <a:ext cx="253088" cy="253088"/>
          </a:xfrm>
          <a:prstGeom prst="pie">
            <a:avLst>
              <a:gd name="adj1" fmla="val 11949811"/>
              <a:gd name="adj2" fmla="val 16000495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9" name="Pie 258"/>
          <p:cNvSpPr/>
          <p:nvPr/>
        </p:nvSpPr>
        <p:spPr>
          <a:xfrm rot="5695402">
            <a:off x="1464949" y="4057113"/>
            <a:ext cx="253088" cy="253088"/>
          </a:xfrm>
          <a:prstGeom prst="pie">
            <a:avLst>
              <a:gd name="adj1" fmla="val 11949811"/>
              <a:gd name="adj2" fmla="val 16000495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5423328" y="2415034"/>
            <a:ext cx="3033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>
                <a:latin typeface="Bookman Old Style" pitchFamily="18" charset="0"/>
                <a:sym typeface="Symbol"/>
              </a:rPr>
              <a:t></a:t>
            </a:r>
            <a:r>
              <a:rPr lang="en-IN" sz="1400" dirty="0" smtClean="0">
                <a:latin typeface="Bookman Old Style" pitchFamily="18" charset="0"/>
              </a:rPr>
              <a:t>DOC is an equilateral triangle. </a:t>
            </a:r>
            <a:endParaRPr lang="en-IN" sz="1400" dirty="0">
              <a:latin typeface="Bookman Old Style" pitchFamily="18" charset="0"/>
            </a:endParaRPr>
          </a:p>
        </p:txBody>
      </p:sp>
      <p:sp>
        <p:nvSpPr>
          <p:cNvPr id="211" name="Arc 639"/>
          <p:cNvSpPr/>
          <p:nvPr/>
        </p:nvSpPr>
        <p:spPr>
          <a:xfrm rot="16200000">
            <a:off x="1503682" y="2932282"/>
            <a:ext cx="235910" cy="226873"/>
          </a:xfrm>
          <a:custGeom>
            <a:avLst/>
            <a:gdLst>
              <a:gd name="connsiteX0" fmla="*/ 199946 w 399892"/>
              <a:gd name="connsiteY0" fmla="*/ 0 h 399892"/>
              <a:gd name="connsiteX1" fmla="*/ 399892 w 399892"/>
              <a:gd name="connsiteY1" fmla="*/ 199946 h 399892"/>
              <a:gd name="connsiteX2" fmla="*/ 199946 w 399892"/>
              <a:gd name="connsiteY2" fmla="*/ 199946 h 399892"/>
              <a:gd name="connsiteX3" fmla="*/ 199946 w 399892"/>
              <a:gd name="connsiteY3" fmla="*/ 0 h 399892"/>
              <a:gd name="connsiteX0" fmla="*/ 199946 w 399892"/>
              <a:gd name="connsiteY0" fmla="*/ 0 h 399892"/>
              <a:gd name="connsiteX1" fmla="*/ 399892 w 399892"/>
              <a:gd name="connsiteY1" fmla="*/ 199946 h 399892"/>
              <a:gd name="connsiteX0" fmla="*/ 0 w 199946"/>
              <a:gd name="connsiteY0" fmla="*/ 0 h 199946"/>
              <a:gd name="connsiteX1" fmla="*/ 199946 w 199946"/>
              <a:gd name="connsiteY1" fmla="*/ 199946 h 199946"/>
              <a:gd name="connsiteX2" fmla="*/ 0 w 199946"/>
              <a:gd name="connsiteY2" fmla="*/ 199946 h 199946"/>
              <a:gd name="connsiteX3" fmla="*/ 0 w 199946"/>
              <a:gd name="connsiteY3" fmla="*/ 0 h 199946"/>
              <a:gd name="connsiteX0" fmla="*/ 0 w 199946"/>
              <a:gd name="connsiteY0" fmla="*/ 0 h 199946"/>
              <a:gd name="connsiteX1" fmla="*/ 199946 w 199946"/>
              <a:gd name="connsiteY1" fmla="*/ 199946 h 199946"/>
              <a:gd name="connsiteX0" fmla="*/ 0 w 209299"/>
              <a:gd name="connsiteY0" fmla="*/ 0 h 199946"/>
              <a:gd name="connsiteX1" fmla="*/ 199946 w 209299"/>
              <a:gd name="connsiteY1" fmla="*/ 199946 h 199946"/>
              <a:gd name="connsiteX2" fmla="*/ 0 w 209299"/>
              <a:gd name="connsiteY2" fmla="*/ 199946 h 199946"/>
              <a:gd name="connsiteX3" fmla="*/ 0 w 209299"/>
              <a:gd name="connsiteY3" fmla="*/ 0 h 199946"/>
              <a:gd name="connsiteX0" fmla="*/ 0 w 209299"/>
              <a:gd name="connsiteY0" fmla="*/ 0 h 199946"/>
              <a:gd name="connsiteX1" fmla="*/ 209299 w 209299"/>
              <a:gd name="connsiteY1" fmla="*/ 189684 h 199946"/>
              <a:gd name="connsiteX0" fmla="*/ 0 w 209299"/>
              <a:gd name="connsiteY0" fmla="*/ 0 h 199946"/>
              <a:gd name="connsiteX1" fmla="*/ 199946 w 209299"/>
              <a:gd name="connsiteY1" fmla="*/ 199946 h 199946"/>
              <a:gd name="connsiteX2" fmla="*/ 0 w 209299"/>
              <a:gd name="connsiteY2" fmla="*/ 199946 h 199946"/>
              <a:gd name="connsiteX3" fmla="*/ 0 w 209299"/>
              <a:gd name="connsiteY3" fmla="*/ 0 h 199946"/>
              <a:gd name="connsiteX0" fmla="*/ 0 w 209299"/>
              <a:gd name="connsiteY0" fmla="*/ 0 h 199946"/>
              <a:gd name="connsiteX1" fmla="*/ 209299 w 209299"/>
              <a:gd name="connsiteY1" fmla="*/ 189684 h 199946"/>
              <a:gd name="connsiteX0" fmla="*/ 0 w 209299"/>
              <a:gd name="connsiteY0" fmla="*/ 0 h 199946"/>
              <a:gd name="connsiteX1" fmla="*/ 199946 w 209299"/>
              <a:gd name="connsiteY1" fmla="*/ 199946 h 199946"/>
              <a:gd name="connsiteX2" fmla="*/ 0 w 209299"/>
              <a:gd name="connsiteY2" fmla="*/ 199946 h 199946"/>
              <a:gd name="connsiteX3" fmla="*/ 0 w 209299"/>
              <a:gd name="connsiteY3" fmla="*/ 0 h 199946"/>
              <a:gd name="connsiteX0" fmla="*/ 0 w 209299"/>
              <a:gd name="connsiteY0" fmla="*/ 0 h 199946"/>
              <a:gd name="connsiteX1" fmla="*/ 209299 w 209299"/>
              <a:gd name="connsiteY1" fmla="*/ 189684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6618 w 227093"/>
              <a:gd name="connsiteY0" fmla="*/ 0 h 199946"/>
              <a:gd name="connsiteX1" fmla="*/ 206564 w 227093"/>
              <a:gd name="connsiteY1" fmla="*/ 199946 h 199946"/>
              <a:gd name="connsiteX2" fmla="*/ 6618 w 227093"/>
              <a:gd name="connsiteY2" fmla="*/ 199946 h 199946"/>
              <a:gd name="connsiteX3" fmla="*/ 6618 w 227093"/>
              <a:gd name="connsiteY3" fmla="*/ 0 h 199946"/>
              <a:gd name="connsiteX0" fmla="*/ 0 w 227093"/>
              <a:gd name="connsiteY0" fmla="*/ 19385 h 199946"/>
              <a:gd name="connsiteX1" fmla="*/ 227093 w 227093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3419 w 220475"/>
              <a:gd name="connsiteY0" fmla="*/ 11405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3419 w 220475"/>
              <a:gd name="connsiteY0" fmla="*/ 11405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3419 w 220475"/>
              <a:gd name="connsiteY0" fmla="*/ 11405 h 199946"/>
              <a:gd name="connsiteX1" fmla="*/ 220475 w 220475"/>
              <a:gd name="connsiteY1" fmla="*/ 193792 h 199946"/>
              <a:gd name="connsiteX0" fmla="*/ 13456 w 233931"/>
              <a:gd name="connsiteY0" fmla="*/ 3424 h 203370"/>
              <a:gd name="connsiteX1" fmla="*/ 213402 w 233931"/>
              <a:gd name="connsiteY1" fmla="*/ 203370 h 203370"/>
              <a:gd name="connsiteX2" fmla="*/ 13456 w 233931"/>
              <a:gd name="connsiteY2" fmla="*/ 203370 h 203370"/>
              <a:gd name="connsiteX3" fmla="*/ 13456 w 233931"/>
              <a:gd name="connsiteY3" fmla="*/ 3424 h 203370"/>
              <a:gd name="connsiteX0" fmla="*/ 0 w 233931"/>
              <a:gd name="connsiteY0" fmla="*/ 0 h 203370"/>
              <a:gd name="connsiteX1" fmla="*/ 233931 w 233931"/>
              <a:gd name="connsiteY1" fmla="*/ 197216 h 203370"/>
              <a:gd name="connsiteX0" fmla="*/ 13456 w 233931"/>
              <a:gd name="connsiteY0" fmla="*/ 3424 h 203370"/>
              <a:gd name="connsiteX1" fmla="*/ 213402 w 233931"/>
              <a:gd name="connsiteY1" fmla="*/ 203370 h 203370"/>
              <a:gd name="connsiteX2" fmla="*/ 13456 w 233931"/>
              <a:gd name="connsiteY2" fmla="*/ 203370 h 203370"/>
              <a:gd name="connsiteX3" fmla="*/ 13456 w 233931"/>
              <a:gd name="connsiteY3" fmla="*/ 3424 h 203370"/>
              <a:gd name="connsiteX0" fmla="*/ 0 w 233931"/>
              <a:gd name="connsiteY0" fmla="*/ 0 h 203370"/>
              <a:gd name="connsiteX1" fmla="*/ 233931 w 233931"/>
              <a:gd name="connsiteY1" fmla="*/ 197216 h 203370"/>
              <a:gd name="connsiteX0" fmla="*/ 7546 w 233931"/>
              <a:gd name="connsiteY0" fmla="*/ 21058 h 203370"/>
              <a:gd name="connsiteX1" fmla="*/ 213402 w 233931"/>
              <a:gd name="connsiteY1" fmla="*/ 203370 h 203370"/>
              <a:gd name="connsiteX2" fmla="*/ 13456 w 233931"/>
              <a:gd name="connsiteY2" fmla="*/ 203370 h 203370"/>
              <a:gd name="connsiteX3" fmla="*/ 7546 w 233931"/>
              <a:gd name="connsiteY3" fmla="*/ 21058 h 203370"/>
              <a:gd name="connsiteX0" fmla="*/ 0 w 233931"/>
              <a:gd name="connsiteY0" fmla="*/ 0 h 203370"/>
              <a:gd name="connsiteX1" fmla="*/ 233931 w 233931"/>
              <a:gd name="connsiteY1" fmla="*/ 197216 h 203370"/>
              <a:gd name="connsiteX0" fmla="*/ 9018 w 235403"/>
              <a:gd name="connsiteY0" fmla="*/ 5152 h 187464"/>
              <a:gd name="connsiteX1" fmla="*/ 214874 w 235403"/>
              <a:gd name="connsiteY1" fmla="*/ 187464 h 187464"/>
              <a:gd name="connsiteX2" fmla="*/ 14928 w 235403"/>
              <a:gd name="connsiteY2" fmla="*/ 187464 h 187464"/>
              <a:gd name="connsiteX3" fmla="*/ 9018 w 235403"/>
              <a:gd name="connsiteY3" fmla="*/ 5152 h 187464"/>
              <a:gd name="connsiteX0" fmla="*/ 0 w 235403"/>
              <a:gd name="connsiteY0" fmla="*/ 0 h 187464"/>
              <a:gd name="connsiteX1" fmla="*/ 235403 w 235403"/>
              <a:gd name="connsiteY1" fmla="*/ 181310 h 187464"/>
              <a:gd name="connsiteX0" fmla="*/ 9018 w 235403"/>
              <a:gd name="connsiteY0" fmla="*/ 5152 h 187464"/>
              <a:gd name="connsiteX1" fmla="*/ 214874 w 235403"/>
              <a:gd name="connsiteY1" fmla="*/ 187464 h 187464"/>
              <a:gd name="connsiteX2" fmla="*/ 14928 w 235403"/>
              <a:gd name="connsiteY2" fmla="*/ 187464 h 187464"/>
              <a:gd name="connsiteX3" fmla="*/ 9018 w 235403"/>
              <a:gd name="connsiteY3" fmla="*/ 5152 h 187464"/>
              <a:gd name="connsiteX0" fmla="*/ 0 w 235403"/>
              <a:gd name="connsiteY0" fmla="*/ 0 h 187464"/>
              <a:gd name="connsiteX1" fmla="*/ 235403 w 235403"/>
              <a:gd name="connsiteY1" fmla="*/ 181310 h 187464"/>
              <a:gd name="connsiteX0" fmla="*/ 0 w 226385"/>
              <a:gd name="connsiteY0" fmla="*/ 44561 h 226873"/>
              <a:gd name="connsiteX1" fmla="*/ 205856 w 226385"/>
              <a:gd name="connsiteY1" fmla="*/ 226873 h 226873"/>
              <a:gd name="connsiteX2" fmla="*/ 5910 w 226385"/>
              <a:gd name="connsiteY2" fmla="*/ 226873 h 226873"/>
              <a:gd name="connsiteX3" fmla="*/ 0 w 226385"/>
              <a:gd name="connsiteY3" fmla="*/ 44561 h 226873"/>
              <a:gd name="connsiteX0" fmla="*/ 9899 w 226385"/>
              <a:gd name="connsiteY0" fmla="*/ 0 h 226873"/>
              <a:gd name="connsiteX1" fmla="*/ 226385 w 226385"/>
              <a:gd name="connsiteY1" fmla="*/ 220719 h 226873"/>
              <a:gd name="connsiteX0" fmla="*/ 0 w 226385"/>
              <a:gd name="connsiteY0" fmla="*/ 44561 h 226873"/>
              <a:gd name="connsiteX1" fmla="*/ 205856 w 226385"/>
              <a:gd name="connsiteY1" fmla="*/ 226873 h 226873"/>
              <a:gd name="connsiteX2" fmla="*/ 5910 w 226385"/>
              <a:gd name="connsiteY2" fmla="*/ 226873 h 226873"/>
              <a:gd name="connsiteX3" fmla="*/ 0 w 226385"/>
              <a:gd name="connsiteY3" fmla="*/ 44561 h 226873"/>
              <a:gd name="connsiteX0" fmla="*/ 9899 w 226385"/>
              <a:gd name="connsiteY0" fmla="*/ 0 h 226873"/>
              <a:gd name="connsiteX1" fmla="*/ 226385 w 226385"/>
              <a:gd name="connsiteY1" fmla="*/ 220719 h 226873"/>
              <a:gd name="connsiteX0" fmla="*/ 0 w 226385"/>
              <a:gd name="connsiteY0" fmla="*/ 44561 h 226873"/>
              <a:gd name="connsiteX1" fmla="*/ 205856 w 226385"/>
              <a:gd name="connsiteY1" fmla="*/ 226873 h 226873"/>
              <a:gd name="connsiteX2" fmla="*/ 5910 w 226385"/>
              <a:gd name="connsiteY2" fmla="*/ 226873 h 226873"/>
              <a:gd name="connsiteX3" fmla="*/ 0 w 226385"/>
              <a:gd name="connsiteY3" fmla="*/ 44561 h 226873"/>
              <a:gd name="connsiteX0" fmla="*/ 9899 w 226385"/>
              <a:gd name="connsiteY0" fmla="*/ 0 h 226873"/>
              <a:gd name="connsiteX1" fmla="*/ 226385 w 226385"/>
              <a:gd name="connsiteY1" fmla="*/ 220719 h 226873"/>
              <a:gd name="connsiteX0" fmla="*/ 0 w 235910"/>
              <a:gd name="connsiteY0" fmla="*/ 44561 h 226873"/>
              <a:gd name="connsiteX1" fmla="*/ 205856 w 235910"/>
              <a:gd name="connsiteY1" fmla="*/ 226873 h 226873"/>
              <a:gd name="connsiteX2" fmla="*/ 5910 w 235910"/>
              <a:gd name="connsiteY2" fmla="*/ 226873 h 226873"/>
              <a:gd name="connsiteX3" fmla="*/ 0 w 235910"/>
              <a:gd name="connsiteY3" fmla="*/ 44561 h 226873"/>
              <a:gd name="connsiteX0" fmla="*/ 9899 w 235910"/>
              <a:gd name="connsiteY0" fmla="*/ 0 h 226873"/>
              <a:gd name="connsiteX1" fmla="*/ 235910 w 235910"/>
              <a:gd name="connsiteY1" fmla="*/ 208019 h 226873"/>
              <a:gd name="connsiteX0" fmla="*/ 0 w 235910"/>
              <a:gd name="connsiteY0" fmla="*/ 44561 h 226873"/>
              <a:gd name="connsiteX1" fmla="*/ 205856 w 235910"/>
              <a:gd name="connsiteY1" fmla="*/ 226873 h 226873"/>
              <a:gd name="connsiteX2" fmla="*/ 5910 w 235910"/>
              <a:gd name="connsiteY2" fmla="*/ 226873 h 226873"/>
              <a:gd name="connsiteX3" fmla="*/ 0 w 235910"/>
              <a:gd name="connsiteY3" fmla="*/ 44561 h 226873"/>
              <a:gd name="connsiteX0" fmla="*/ 9899 w 235910"/>
              <a:gd name="connsiteY0" fmla="*/ 0 h 226873"/>
              <a:gd name="connsiteX1" fmla="*/ 235910 w 235910"/>
              <a:gd name="connsiteY1" fmla="*/ 208019 h 226873"/>
              <a:gd name="connsiteX0" fmla="*/ 0 w 235910"/>
              <a:gd name="connsiteY0" fmla="*/ 44561 h 226873"/>
              <a:gd name="connsiteX1" fmla="*/ 205856 w 235910"/>
              <a:gd name="connsiteY1" fmla="*/ 226873 h 226873"/>
              <a:gd name="connsiteX2" fmla="*/ 5910 w 235910"/>
              <a:gd name="connsiteY2" fmla="*/ 226873 h 226873"/>
              <a:gd name="connsiteX3" fmla="*/ 0 w 235910"/>
              <a:gd name="connsiteY3" fmla="*/ 44561 h 226873"/>
              <a:gd name="connsiteX0" fmla="*/ 9899 w 235910"/>
              <a:gd name="connsiteY0" fmla="*/ 0 h 226873"/>
              <a:gd name="connsiteX1" fmla="*/ 235910 w 235910"/>
              <a:gd name="connsiteY1" fmla="*/ 208019 h 226873"/>
              <a:gd name="connsiteX0" fmla="*/ 0 w 235910"/>
              <a:gd name="connsiteY0" fmla="*/ 44561 h 226873"/>
              <a:gd name="connsiteX1" fmla="*/ 205856 w 235910"/>
              <a:gd name="connsiteY1" fmla="*/ 226873 h 226873"/>
              <a:gd name="connsiteX2" fmla="*/ 5910 w 235910"/>
              <a:gd name="connsiteY2" fmla="*/ 226873 h 226873"/>
              <a:gd name="connsiteX3" fmla="*/ 0 w 235910"/>
              <a:gd name="connsiteY3" fmla="*/ 44561 h 226873"/>
              <a:gd name="connsiteX0" fmla="*/ 9899 w 235910"/>
              <a:gd name="connsiteY0" fmla="*/ 0 h 226873"/>
              <a:gd name="connsiteX1" fmla="*/ 235910 w 235910"/>
              <a:gd name="connsiteY1" fmla="*/ 208019 h 22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5910" h="226873" stroke="0" extrusionOk="0">
                <a:moveTo>
                  <a:pt x="0" y="44561"/>
                </a:moveTo>
                <a:cubicBezTo>
                  <a:pt x="75830" y="67364"/>
                  <a:pt x="205856" y="116446"/>
                  <a:pt x="205856" y="226873"/>
                </a:cubicBezTo>
                <a:lnTo>
                  <a:pt x="5910" y="226873"/>
                </a:lnTo>
                <a:lnTo>
                  <a:pt x="0" y="44561"/>
                </a:lnTo>
                <a:close/>
              </a:path>
              <a:path w="235910" h="226873" fill="none">
                <a:moveTo>
                  <a:pt x="9899" y="0"/>
                </a:moveTo>
                <a:cubicBezTo>
                  <a:pt x="114712" y="48700"/>
                  <a:pt x="182517" y="81357"/>
                  <a:pt x="235910" y="208019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Arc 639"/>
          <p:cNvSpPr/>
          <p:nvPr/>
        </p:nvSpPr>
        <p:spPr>
          <a:xfrm rot="21328803">
            <a:off x="1435736" y="2907324"/>
            <a:ext cx="230842" cy="249420"/>
          </a:xfrm>
          <a:custGeom>
            <a:avLst/>
            <a:gdLst>
              <a:gd name="connsiteX0" fmla="*/ 199946 w 399892"/>
              <a:gd name="connsiteY0" fmla="*/ 0 h 399892"/>
              <a:gd name="connsiteX1" fmla="*/ 399892 w 399892"/>
              <a:gd name="connsiteY1" fmla="*/ 199946 h 399892"/>
              <a:gd name="connsiteX2" fmla="*/ 199946 w 399892"/>
              <a:gd name="connsiteY2" fmla="*/ 199946 h 399892"/>
              <a:gd name="connsiteX3" fmla="*/ 199946 w 399892"/>
              <a:gd name="connsiteY3" fmla="*/ 0 h 399892"/>
              <a:gd name="connsiteX0" fmla="*/ 199946 w 399892"/>
              <a:gd name="connsiteY0" fmla="*/ 0 h 399892"/>
              <a:gd name="connsiteX1" fmla="*/ 399892 w 399892"/>
              <a:gd name="connsiteY1" fmla="*/ 199946 h 399892"/>
              <a:gd name="connsiteX0" fmla="*/ 0 w 199946"/>
              <a:gd name="connsiteY0" fmla="*/ 0 h 199946"/>
              <a:gd name="connsiteX1" fmla="*/ 199946 w 199946"/>
              <a:gd name="connsiteY1" fmla="*/ 199946 h 199946"/>
              <a:gd name="connsiteX2" fmla="*/ 0 w 199946"/>
              <a:gd name="connsiteY2" fmla="*/ 199946 h 199946"/>
              <a:gd name="connsiteX3" fmla="*/ 0 w 199946"/>
              <a:gd name="connsiteY3" fmla="*/ 0 h 199946"/>
              <a:gd name="connsiteX0" fmla="*/ 0 w 199946"/>
              <a:gd name="connsiteY0" fmla="*/ 0 h 199946"/>
              <a:gd name="connsiteX1" fmla="*/ 199946 w 199946"/>
              <a:gd name="connsiteY1" fmla="*/ 199946 h 199946"/>
              <a:gd name="connsiteX0" fmla="*/ 0 w 209299"/>
              <a:gd name="connsiteY0" fmla="*/ 0 h 199946"/>
              <a:gd name="connsiteX1" fmla="*/ 199946 w 209299"/>
              <a:gd name="connsiteY1" fmla="*/ 199946 h 199946"/>
              <a:gd name="connsiteX2" fmla="*/ 0 w 209299"/>
              <a:gd name="connsiteY2" fmla="*/ 199946 h 199946"/>
              <a:gd name="connsiteX3" fmla="*/ 0 w 209299"/>
              <a:gd name="connsiteY3" fmla="*/ 0 h 199946"/>
              <a:gd name="connsiteX0" fmla="*/ 0 w 209299"/>
              <a:gd name="connsiteY0" fmla="*/ 0 h 199946"/>
              <a:gd name="connsiteX1" fmla="*/ 209299 w 209299"/>
              <a:gd name="connsiteY1" fmla="*/ 189684 h 199946"/>
              <a:gd name="connsiteX0" fmla="*/ 0 w 209299"/>
              <a:gd name="connsiteY0" fmla="*/ 0 h 199946"/>
              <a:gd name="connsiteX1" fmla="*/ 199946 w 209299"/>
              <a:gd name="connsiteY1" fmla="*/ 199946 h 199946"/>
              <a:gd name="connsiteX2" fmla="*/ 0 w 209299"/>
              <a:gd name="connsiteY2" fmla="*/ 199946 h 199946"/>
              <a:gd name="connsiteX3" fmla="*/ 0 w 209299"/>
              <a:gd name="connsiteY3" fmla="*/ 0 h 199946"/>
              <a:gd name="connsiteX0" fmla="*/ 0 w 209299"/>
              <a:gd name="connsiteY0" fmla="*/ 0 h 199946"/>
              <a:gd name="connsiteX1" fmla="*/ 209299 w 209299"/>
              <a:gd name="connsiteY1" fmla="*/ 189684 h 199946"/>
              <a:gd name="connsiteX0" fmla="*/ 0 w 209299"/>
              <a:gd name="connsiteY0" fmla="*/ 0 h 199946"/>
              <a:gd name="connsiteX1" fmla="*/ 199946 w 209299"/>
              <a:gd name="connsiteY1" fmla="*/ 199946 h 199946"/>
              <a:gd name="connsiteX2" fmla="*/ 0 w 209299"/>
              <a:gd name="connsiteY2" fmla="*/ 199946 h 199946"/>
              <a:gd name="connsiteX3" fmla="*/ 0 w 209299"/>
              <a:gd name="connsiteY3" fmla="*/ 0 h 199946"/>
              <a:gd name="connsiteX0" fmla="*/ 0 w 209299"/>
              <a:gd name="connsiteY0" fmla="*/ 0 h 199946"/>
              <a:gd name="connsiteX1" fmla="*/ 209299 w 209299"/>
              <a:gd name="connsiteY1" fmla="*/ 189684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6618 w 227093"/>
              <a:gd name="connsiteY0" fmla="*/ 0 h 199946"/>
              <a:gd name="connsiteX1" fmla="*/ 206564 w 227093"/>
              <a:gd name="connsiteY1" fmla="*/ 199946 h 199946"/>
              <a:gd name="connsiteX2" fmla="*/ 6618 w 227093"/>
              <a:gd name="connsiteY2" fmla="*/ 199946 h 199946"/>
              <a:gd name="connsiteX3" fmla="*/ 6618 w 227093"/>
              <a:gd name="connsiteY3" fmla="*/ 0 h 199946"/>
              <a:gd name="connsiteX0" fmla="*/ 0 w 227093"/>
              <a:gd name="connsiteY0" fmla="*/ 19385 h 199946"/>
              <a:gd name="connsiteX1" fmla="*/ 227093 w 227093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3419 w 220475"/>
              <a:gd name="connsiteY0" fmla="*/ 11405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3419 w 220475"/>
              <a:gd name="connsiteY0" fmla="*/ 11405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3419 w 220475"/>
              <a:gd name="connsiteY0" fmla="*/ 11405 h 199946"/>
              <a:gd name="connsiteX1" fmla="*/ 220475 w 220475"/>
              <a:gd name="connsiteY1" fmla="*/ 193792 h 199946"/>
              <a:gd name="connsiteX0" fmla="*/ 13456 w 233931"/>
              <a:gd name="connsiteY0" fmla="*/ 3424 h 203370"/>
              <a:gd name="connsiteX1" fmla="*/ 213402 w 233931"/>
              <a:gd name="connsiteY1" fmla="*/ 203370 h 203370"/>
              <a:gd name="connsiteX2" fmla="*/ 13456 w 233931"/>
              <a:gd name="connsiteY2" fmla="*/ 203370 h 203370"/>
              <a:gd name="connsiteX3" fmla="*/ 13456 w 233931"/>
              <a:gd name="connsiteY3" fmla="*/ 3424 h 203370"/>
              <a:gd name="connsiteX0" fmla="*/ 0 w 233931"/>
              <a:gd name="connsiteY0" fmla="*/ 0 h 203370"/>
              <a:gd name="connsiteX1" fmla="*/ 233931 w 233931"/>
              <a:gd name="connsiteY1" fmla="*/ 197216 h 203370"/>
              <a:gd name="connsiteX0" fmla="*/ 13456 w 233931"/>
              <a:gd name="connsiteY0" fmla="*/ 3424 h 203370"/>
              <a:gd name="connsiteX1" fmla="*/ 213402 w 233931"/>
              <a:gd name="connsiteY1" fmla="*/ 203370 h 203370"/>
              <a:gd name="connsiteX2" fmla="*/ 13456 w 233931"/>
              <a:gd name="connsiteY2" fmla="*/ 203370 h 203370"/>
              <a:gd name="connsiteX3" fmla="*/ 13456 w 233931"/>
              <a:gd name="connsiteY3" fmla="*/ 3424 h 203370"/>
              <a:gd name="connsiteX0" fmla="*/ 0 w 233931"/>
              <a:gd name="connsiteY0" fmla="*/ 0 h 203370"/>
              <a:gd name="connsiteX1" fmla="*/ 233931 w 233931"/>
              <a:gd name="connsiteY1" fmla="*/ 197216 h 203370"/>
              <a:gd name="connsiteX0" fmla="*/ 7546 w 233931"/>
              <a:gd name="connsiteY0" fmla="*/ 21058 h 203370"/>
              <a:gd name="connsiteX1" fmla="*/ 213402 w 233931"/>
              <a:gd name="connsiteY1" fmla="*/ 203370 h 203370"/>
              <a:gd name="connsiteX2" fmla="*/ 13456 w 233931"/>
              <a:gd name="connsiteY2" fmla="*/ 203370 h 203370"/>
              <a:gd name="connsiteX3" fmla="*/ 7546 w 233931"/>
              <a:gd name="connsiteY3" fmla="*/ 21058 h 203370"/>
              <a:gd name="connsiteX0" fmla="*/ 0 w 233931"/>
              <a:gd name="connsiteY0" fmla="*/ 0 h 203370"/>
              <a:gd name="connsiteX1" fmla="*/ 233931 w 233931"/>
              <a:gd name="connsiteY1" fmla="*/ 197216 h 203370"/>
              <a:gd name="connsiteX0" fmla="*/ 9018 w 235403"/>
              <a:gd name="connsiteY0" fmla="*/ 5152 h 187464"/>
              <a:gd name="connsiteX1" fmla="*/ 214874 w 235403"/>
              <a:gd name="connsiteY1" fmla="*/ 187464 h 187464"/>
              <a:gd name="connsiteX2" fmla="*/ 14928 w 235403"/>
              <a:gd name="connsiteY2" fmla="*/ 187464 h 187464"/>
              <a:gd name="connsiteX3" fmla="*/ 9018 w 235403"/>
              <a:gd name="connsiteY3" fmla="*/ 5152 h 187464"/>
              <a:gd name="connsiteX0" fmla="*/ 0 w 235403"/>
              <a:gd name="connsiteY0" fmla="*/ 0 h 187464"/>
              <a:gd name="connsiteX1" fmla="*/ 235403 w 235403"/>
              <a:gd name="connsiteY1" fmla="*/ 181310 h 187464"/>
              <a:gd name="connsiteX0" fmla="*/ 9018 w 235403"/>
              <a:gd name="connsiteY0" fmla="*/ 5152 h 187464"/>
              <a:gd name="connsiteX1" fmla="*/ 214874 w 235403"/>
              <a:gd name="connsiteY1" fmla="*/ 187464 h 187464"/>
              <a:gd name="connsiteX2" fmla="*/ 14928 w 235403"/>
              <a:gd name="connsiteY2" fmla="*/ 187464 h 187464"/>
              <a:gd name="connsiteX3" fmla="*/ 9018 w 235403"/>
              <a:gd name="connsiteY3" fmla="*/ 5152 h 187464"/>
              <a:gd name="connsiteX0" fmla="*/ 0 w 235403"/>
              <a:gd name="connsiteY0" fmla="*/ 0 h 187464"/>
              <a:gd name="connsiteX1" fmla="*/ 235403 w 235403"/>
              <a:gd name="connsiteY1" fmla="*/ 181310 h 187464"/>
              <a:gd name="connsiteX0" fmla="*/ 0 w 226385"/>
              <a:gd name="connsiteY0" fmla="*/ 44561 h 226873"/>
              <a:gd name="connsiteX1" fmla="*/ 205856 w 226385"/>
              <a:gd name="connsiteY1" fmla="*/ 226873 h 226873"/>
              <a:gd name="connsiteX2" fmla="*/ 5910 w 226385"/>
              <a:gd name="connsiteY2" fmla="*/ 226873 h 226873"/>
              <a:gd name="connsiteX3" fmla="*/ 0 w 226385"/>
              <a:gd name="connsiteY3" fmla="*/ 44561 h 226873"/>
              <a:gd name="connsiteX0" fmla="*/ 9899 w 226385"/>
              <a:gd name="connsiteY0" fmla="*/ 0 h 226873"/>
              <a:gd name="connsiteX1" fmla="*/ 226385 w 226385"/>
              <a:gd name="connsiteY1" fmla="*/ 220719 h 226873"/>
              <a:gd name="connsiteX0" fmla="*/ 0 w 226385"/>
              <a:gd name="connsiteY0" fmla="*/ 44561 h 226873"/>
              <a:gd name="connsiteX1" fmla="*/ 205856 w 226385"/>
              <a:gd name="connsiteY1" fmla="*/ 226873 h 226873"/>
              <a:gd name="connsiteX2" fmla="*/ 5910 w 226385"/>
              <a:gd name="connsiteY2" fmla="*/ 226873 h 226873"/>
              <a:gd name="connsiteX3" fmla="*/ 0 w 226385"/>
              <a:gd name="connsiteY3" fmla="*/ 44561 h 226873"/>
              <a:gd name="connsiteX0" fmla="*/ 9899 w 226385"/>
              <a:gd name="connsiteY0" fmla="*/ 0 h 226873"/>
              <a:gd name="connsiteX1" fmla="*/ 226385 w 226385"/>
              <a:gd name="connsiteY1" fmla="*/ 220719 h 226873"/>
              <a:gd name="connsiteX0" fmla="*/ 0 w 226385"/>
              <a:gd name="connsiteY0" fmla="*/ 44561 h 226873"/>
              <a:gd name="connsiteX1" fmla="*/ 205856 w 226385"/>
              <a:gd name="connsiteY1" fmla="*/ 226873 h 226873"/>
              <a:gd name="connsiteX2" fmla="*/ 5910 w 226385"/>
              <a:gd name="connsiteY2" fmla="*/ 226873 h 226873"/>
              <a:gd name="connsiteX3" fmla="*/ 0 w 226385"/>
              <a:gd name="connsiteY3" fmla="*/ 44561 h 226873"/>
              <a:gd name="connsiteX0" fmla="*/ 9899 w 226385"/>
              <a:gd name="connsiteY0" fmla="*/ 0 h 226873"/>
              <a:gd name="connsiteX1" fmla="*/ 226385 w 226385"/>
              <a:gd name="connsiteY1" fmla="*/ 220719 h 226873"/>
              <a:gd name="connsiteX0" fmla="*/ 0 w 226385"/>
              <a:gd name="connsiteY0" fmla="*/ 67108 h 249420"/>
              <a:gd name="connsiteX1" fmla="*/ 205856 w 226385"/>
              <a:gd name="connsiteY1" fmla="*/ 249420 h 249420"/>
              <a:gd name="connsiteX2" fmla="*/ 5910 w 226385"/>
              <a:gd name="connsiteY2" fmla="*/ 249420 h 249420"/>
              <a:gd name="connsiteX3" fmla="*/ 0 w 226385"/>
              <a:gd name="connsiteY3" fmla="*/ 67108 h 249420"/>
              <a:gd name="connsiteX0" fmla="*/ 57066 w 226385"/>
              <a:gd name="connsiteY0" fmla="*/ 0 h 249420"/>
              <a:gd name="connsiteX1" fmla="*/ 226385 w 226385"/>
              <a:gd name="connsiteY1" fmla="*/ 243266 h 249420"/>
              <a:gd name="connsiteX0" fmla="*/ 0 w 226385"/>
              <a:gd name="connsiteY0" fmla="*/ 67108 h 249420"/>
              <a:gd name="connsiteX1" fmla="*/ 205856 w 226385"/>
              <a:gd name="connsiteY1" fmla="*/ 249420 h 249420"/>
              <a:gd name="connsiteX2" fmla="*/ 5910 w 226385"/>
              <a:gd name="connsiteY2" fmla="*/ 249420 h 249420"/>
              <a:gd name="connsiteX3" fmla="*/ 0 w 226385"/>
              <a:gd name="connsiteY3" fmla="*/ 67108 h 249420"/>
              <a:gd name="connsiteX0" fmla="*/ 57066 w 226385"/>
              <a:gd name="connsiteY0" fmla="*/ 0 h 249420"/>
              <a:gd name="connsiteX1" fmla="*/ 226385 w 226385"/>
              <a:gd name="connsiteY1" fmla="*/ 243266 h 249420"/>
              <a:gd name="connsiteX0" fmla="*/ 0 w 226385"/>
              <a:gd name="connsiteY0" fmla="*/ 67108 h 249420"/>
              <a:gd name="connsiteX1" fmla="*/ 205856 w 226385"/>
              <a:gd name="connsiteY1" fmla="*/ 249420 h 249420"/>
              <a:gd name="connsiteX2" fmla="*/ 5910 w 226385"/>
              <a:gd name="connsiteY2" fmla="*/ 249420 h 249420"/>
              <a:gd name="connsiteX3" fmla="*/ 0 w 226385"/>
              <a:gd name="connsiteY3" fmla="*/ 67108 h 249420"/>
              <a:gd name="connsiteX0" fmla="*/ 57066 w 226385"/>
              <a:gd name="connsiteY0" fmla="*/ 0 h 249420"/>
              <a:gd name="connsiteX1" fmla="*/ 226385 w 226385"/>
              <a:gd name="connsiteY1" fmla="*/ 243266 h 249420"/>
              <a:gd name="connsiteX0" fmla="*/ 0 w 205856"/>
              <a:gd name="connsiteY0" fmla="*/ 67108 h 249420"/>
              <a:gd name="connsiteX1" fmla="*/ 205856 w 205856"/>
              <a:gd name="connsiteY1" fmla="*/ 249420 h 249420"/>
              <a:gd name="connsiteX2" fmla="*/ 5910 w 205856"/>
              <a:gd name="connsiteY2" fmla="*/ 249420 h 249420"/>
              <a:gd name="connsiteX3" fmla="*/ 0 w 205856"/>
              <a:gd name="connsiteY3" fmla="*/ 67108 h 249420"/>
              <a:gd name="connsiteX0" fmla="*/ 57066 w 205856"/>
              <a:gd name="connsiteY0" fmla="*/ 0 h 249420"/>
              <a:gd name="connsiteX1" fmla="*/ 205021 w 205856"/>
              <a:gd name="connsiteY1" fmla="*/ 241577 h 249420"/>
              <a:gd name="connsiteX0" fmla="*/ 0 w 205856"/>
              <a:gd name="connsiteY0" fmla="*/ 67108 h 249420"/>
              <a:gd name="connsiteX1" fmla="*/ 205856 w 205856"/>
              <a:gd name="connsiteY1" fmla="*/ 249420 h 249420"/>
              <a:gd name="connsiteX2" fmla="*/ 5910 w 205856"/>
              <a:gd name="connsiteY2" fmla="*/ 249420 h 249420"/>
              <a:gd name="connsiteX3" fmla="*/ 0 w 205856"/>
              <a:gd name="connsiteY3" fmla="*/ 67108 h 249420"/>
              <a:gd name="connsiteX0" fmla="*/ 57066 w 205856"/>
              <a:gd name="connsiteY0" fmla="*/ 0 h 249420"/>
              <a:gd name="connsiteX1" fmla="*/ 205021 w 205856"/>
              <a:gd name="connsiteY1" fmla="*/ 241577 h 249420"/>
              <a:gd name="connsiteX0" fmla="*/ 0 w 252247"/>
              <a:gd name="connsiteY0" fmla="*/ 67108 h 249420"/>
              <a:gd name="connsiteX1" fmla="*/ 205856 w 252247"/>
              <a:gd name="connsiteY1" fmla="*/ 249420 h 249420"/>
              <a:gd name="connsiteX2" fmla="*/ 5910 w 252247"/>
              <a:gd name="connsiteY2" fmla="*/ 249420 h 249420"/>
              <a:gd name="connsiteX3" fmla="*/ 0 w 252247"/>
              <a:gd name="connsiteY3" fmla="*/ 67108 h 249420"/>
              <a:gd name="connsiteX0" fmla="*/ 57066 w 252247"/>
              <a:gd name="connsiteY0" fmla="*/ 0 h 249420"/>
              <a:gd name="connsiteX1" fmla="*/ 252247 w 252247"/>
              <a:gd name="connsiteY1" fmla="*/ 248496 h 249420"/>
              <a:gd name="connsiteX0" fmla="*/ 0 w 230842"/>
              <a:gd name="connsiteY0" fmla="*/ 67108 h 249420"/>
              <a:gd name="connsiteX1" fmla="*/ 205856 w 230842"/>
              <a:gd name="connsiteY1" fmla="*/ 249420 h 249420"/>
              <a:gd name="connsiteX2" fmla="*/ 5910 w 230842"/>
              <a:gd name="connsiteY2" fmla="*/ 249420 h 249420"/>
              <a:gd name="connsiteX3" fmla="*/ 0 w 230842"/>
              <a:gd name="connsiteY3" fmla="*/ 67108 h 249420"/>
              <a:gd name="connsiteX0" fmla="*/ 57066 w 230842"/>
              <a:gd name="connsiteY0" fmla="*/ 0 h 249420"/>
              <a:gd name="connsiteX1" fmla="*/ 230842 w 230842"/>
              <a:gd name="connsiteY1" fmla="*/ 237249 h 249420"/>
              <a:gd name="connsiteX0" fmla="*/ 0 w 230842"/>
              <a:gd name="connsiteY0" fmla="*/ 67108 h 249420"/>
              <a:gd name="connsiteX1" fmla="*/ 205856 w 230842"/>
              <a:gd name="connsiteY1" fmla="*/ 249420 h 249420"/>
              <a:gd name="connsiteX2" fmla="*/ 5910 w 230842"/>
              <a:gd name="connsiteY2" fmla="*/ 249420 h 249420"/>
              <a:gd name="connsiteX3" fmla="*/ 0 w 230842"/>
              <a:gd name="connsiteY3" fmla="*/ 67108 h 249420"/>
              <a:gd name="connsiteX0" fmla="*/ 57066 w 230842"/>
              <a:gd name="connsiteY0" fmla="*/ 0 h 249420"/>
              <a:gd name="connsiteX1" fmla="*/ 230842 w 230842"/>
              <a:gd name="connsiteY1" fmla="*/ 237249 h 24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0842" h="249420" stroke="0" extrusionOk="0">
                <a:moveTo>
                  <a:pt x="0" y="67108"/>
                </a:moveTo>
                <a:cubicBezTo>
                  <a:pt x="75830" y="89911"/>
                  <a:pt x="205856" y="138993"/>
                  <a:pt x="205856" y="249420"/>
                </a:cubicBezTo>
                <a:lnTo>
                  <a:pt x="5910" y="249420"/>
                </a:lnTo>
                <a:lnTo>
                  <a:pt x="0" y="67108"/>
                </a:lnTo>
                <a:close/>
              </a:path>
              <a:path w="230842" h="249420" fill="none">
                <a:moveTo>
                  <a:pt x="57066" y="0"/>
                </a:moveTo>
                <a:cubicBezTo>
                  <a:pt x="134441" y="64604"/>
                  <a:pt x="195167" y="149353"/>
                  <a:pt x="230842" y="237249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/>
          <p:cNvCxnSpPr/>
          <p:nvPr/>
        </p:nvCxnSpPr>
        <p:spPr>
          <a:xfrm flipV="1">
            <a:off x="1136840" y="3416796"/>
            <a:ext cx="830629" cy="23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1855683" y="3166029"/>
            <a:ext cx="285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Bookman Old Style" pitchFamily="18" charset="0"/>
              </a:rPr>
              <a:t>D</a:t>
            </a:r>
            <a:endParaRPr lang="en-US" sz="1100" b="1" dirty="0">
              <a:latin typeface="Bookman Old Style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054812" y="3176474"/>
            <a:ext cx="285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Bookman Old Style" pitchFamily="18" charset="0"/>
              </a:rPr>
              <a:t>E</a:t>
            </a:r>
            <a:endParaRPr lang="en-US" sz="1100" b="1" dirty="0"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121" y="18893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Q.  Construct an angle of 90º at the initial point of a </a:t>
            </a:r>
          </a:p>
          <a:p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     given ray and justify the construction.</a:t>
            </a:r>
            <a:endParaRPr lang="en-IN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340550" y="922536"/>
            <a:ext cx="0" cy="100114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330159" y="1917062"/>
            <a:ext cx="972069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43527" y="1786208"/>
            <a:ext cx="140371" cy="130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203790" y="1906641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O</a:t>
            </a:r>
            <a:endParaRPr lang="en-IN" sz="1400" b="1" dirty="0"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29898" y="190664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A</a:t>
            </a:r>
            <a:endParaRPr lang="en-IN" sz="1400" b="1" dirty="0"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20272" y="103983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P</a:t>
            </a:r>
            <a:endParaRPr lang="en-IN" sz="1400" b="1" dirty="0">
              <a:latin typeface="Bookman Old Style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299291" y="1148404"/>
            <a:ext cx="84395" cy="84395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loud 14"/>
          <p:cNvSpPr/>
          <p:nvPr/>
        </p:nvSpPr>
        <p:spPr>
          <a:xfrm>
            <a:off x="2911548" y="1306921"/>
            <a:ext cx="2208281" cy="83739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14791" y="1490457"/>
            <a:ext cx="203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Draw a ray OA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549095" y="4184414"/>
            <a:ext cx="3467405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315130" y="4140173"/>
            <a:ext cx="95328" cy="95328"/>
          </a:xfrm>
          <a:prstGeom prst="ellipse">
            <a:avLst/>
          </a:prstGeom>
          <a:solidFill>
            <a:srgbClr val="0000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413024" y="4171115"/>
            <a:ext cx="28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O</a:t>
            </a:r>
            <a:endParaRPr lang="en-US" sz="1200" b="1" dirty="0"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14740" y="4171115"/>
            <a:ext cx="28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A</a:t>
            </a:r>
            <a:endParaRPr lang="en-US" sz="1200" b="1" dirty="0">
              <a:latin typeface="Bookman Old Style" pitchFamily="18" charset="0"/>
            </a:endParaRPr>
          </a:p>
        </p:txBody>
      </p:sp>
      <p:pic>
        <p:nvPicPr>
          <p:cNvPr id="22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0" y="3022440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1564969" y="4194217"/>
            <a:ext cx="5527311" cy="494414"/>
            <a:chOff x="1515075" y="1268751"/>
            <a:chExt cx="6558727" cy="570595"/>
          </a:xfrm>
        </p:grpSpPr>
        <p:sp>
          <p:nvSpPr>
            <p:cNvPr id="24" name="Rectangle 23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9403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1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2373823" y="13255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2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2783100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3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3200794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4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3623768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5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041915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6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44744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7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4896097" y="1331935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8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5314245" y="1329091"/>
              <a:ext cx="98035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9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/>
            <p:cNvSpPr/>
            <p:nvPr/>
          </p:nvSpPr>
          <p:spPr>
            <a:xfrm>
              <a:off x="5622117" y="1337617"/>
              <a:ext cx="381312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10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>
              <a:off x="603472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11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6449849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12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56" name="Straight Connector 155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6865685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13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/>
            <p:nvPr/>
          </p:nvSpPr>
          <p:spPr>
            <a:xfrm>
              <a:off x="7282852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14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78" name="Straight Connector 177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 187"/>
            <p:cNvSpPr/>
            <p:nvPr/>
          </p:nvSpPr>
          <p:spPr>
            <a:xfrm>
              <a:off x="769249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15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89" name="Straight Connector 188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Cloud 191"/>
          <p:cNvSpPr/>
          <p:nvPr/>
        </p:nvSpPr>
        <p:spPr>
          <a:xfrm>
            <a:off x="2054810" y="929255"/>
            <a:ext cx="3851135" cy="1631843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2466393" y="1125454"/>
            <a:ext cx="3257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With its initial point O as centre and any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radius, draw an arc intersecting OA at C.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4" name="Arc 193"/>
          <p:cNvSpPr/>
          <p:nvPr/>
        </p:nvSpPr>
        <p:spPr>
          <a:xfrm>
            <a:off x="678029" y="3288632"/>
            <a:ext cx="1754022" cy="1754018"/>
          </a:xfrm>
          <a:prstGeom prst="arc">
            <a:avLst>
              <a:gd name="adj1" fmla="val 10782001"/>
              <a:gd name="adj2" fmla="val 0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c 639"/>
          <p:cNvSpPr/>
          <p:nvPr/>
        </p:nvSpPr>
        <p:spPr>
          <a:xfrm rot="17403860">
            <a:off x="1900799" y="3343558"/>
            <a:ext cx="232165" cy="221434"/>
          </a:xfrm>
          <a:custGeom>
            <a:avLst/>
            <a:gdLst>
              <a:gd name="connsiteX0" fmla="*/ 199946 w 399892"/>
              <a:gd name="connsiteY0" fmla="*/ 0 h 399892"/>
              <a:gd name="connsiteX1" fmla="*/ 399892 w 399892"/>
              <a:gd name="connsiteY1" fmla="*/ 199946 h 399892"/>
              <a:gd name="connsiteX2" fmla="*/ 199946 w 399892"/>
              <a:gd name="connsiteY2" fmla="*/ 199946 h 399892"/>
              <a:gd name="connsiteX3" fmla="*/ 199946 w 399892"/>
              <a:gd name="connsiteY3" fmla="*/ 0 h 399892"/>
              <a:gd name="connsiteX0" fmla="*/ 199946 w 399892"/>
              <a:gd name="connsiteY0" fmla="*/ 0 h 399892"/>
              <a:gd name="connsiteX1" fmla="*/ 399892 w 399892"/>
              <a:gd name="connsiteY1" fmla="*/ 199946 h 399892"/>
              <a:gd name="connsiteX0" fmla="*/ 0 w 199946"/>
              <a:gd name="connsiteY0" fmla="*/ 0 h 199946"/>
              <a:gd name="connsiteX1" fmla="*/ 199946 w 199946"/>
              <a:gd name="connsiteY1" fmla="*/ 199946 h 199946"/>
              <a:gd name="connsiteX2" fmla="*/ 0 w 199946"/>
              <a:gd name="connsiteY2" fmla="*/ 199946 h 199946"/>
              <a:gd name="connsiteX3" fmla="*/ 0 w 199946"/>
              <a:gd name="connsiteY3" fmla="*/ 0 h 199946"/>
              <a:gd name="connsiteX0" fmla="*/ 0 w 199946"/>
              <a:gd name="connsiteY0" fmla="*/ 0 h 199946"/>
              <a:gd name="connsiteX1" fmla="*/ 199946 w 199946"/>
              <a:gd name="connsiteY1" fmla="*/ 199946 h 199946"/>
              <a:gd name="connsiteX0" fmla="*/ 0 w 209299"/>
              <a:gd name="connsiteY0" fmla="*/ 0 h 199946"/>
              <a:gd name="connsiteX1" fmla="*/ 199946 w 209299"/>
              <a:gd name="connsiteY1" fmla="*/ 199946 h 199946"/>
              <a:gd name="connsiteX2" fmla="*/ 0 w 209299"/>
              <a:gd name="connsiteY2" fmla="*/ 199946 h 199946"/>
              <a:gd name="connsiteX3" fmla="*/ 0 w 209299"/>
              <a:gd name="connsiteY3" fmla="*/ 0 h 199946"/>
              <a:gd name="connsiteX0" fmla="*/ 0 w 209299"/>
              <a:gd name="connsiteY0" fmla="*/ 0 h 199946"/>
              <a:gd name="connsiteX1" fmla="*/ 209299 w 209299"/>
              <a:gd name="connsiteY1" fmla="*/ 189684 h 199946"/>
              <a:gd name="connsiteX0" fmla="*/ 0 w 209299"/>
              <a:gd name="connsiteY0" fmla="*/ 0 h 199946"/>
              <a:gd name="connsiteX1" fmla="*/ 199946 w 209299"/>
              <a:gd name="connsiteY1" fmla="*/ 199946 h 199946"/>
              <a:gd name="connsiteX2" fmla="*/ 0 w 209299"/>
              <a:gd name="connsiteY2" fmla="*/ 199946 h 199946"/>
              <a:gd name="connsiteX3" fmla="*/ 0 w 209299"/>
              <a:gd name="connsiteY3" fmla="*/ 0 h 199946"/>
              <a:gd name="connsiteX0" fmla="*/ 0 w 209299"/>
              <a:gd name="connsiteY0" fmla="*/ 0 h 199946"/>
              <a:gd name="connsiteX1" fmla="*/ 209299 w 209299"/>
              <a:gd name="connsiteY1" fmla="*/ 189684 h 199946"/>
              <a:gd name="connsiteX0" fmla="*/ 0 w 209299"/>
              <a:gd name="connsiteY0" fmla="*/ 0 h 199946"/>
              <a:gd name="connsiteX1" fmla="*/ 199946 w 209299"/>
              <a:gd name="connsiteY1" fmla="*/ 199946 h 199946"/>
              <a:gd name="connsiteX2" fmla="*/ 0 w 209299"/>
              <a:gd name="connsiteY2" fmla="*/ 199946 h 199946"/>
              <a:gd name="connsiteX3" fmla="*/ 0 w 209299"/>
              <a:gd name="connsiteY3" fmla="*/ 0 h 199946"/>
              <a:gd name="connsiteX0" fmla="*/ 0 w 209299"/>
              <a:gd name="connsiteY0" fmla="*/ 0 h 199946"/>
              <a:gd name="connsiteX1" fmla="*/ 209299 w 209299"/>
              <a:gd name="connsiteY1" fmla="*/ 189684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6618 w 227093"/>
              <a:gd name="connsiteY0" fmla="*/ 0 h 199946"/>
              <a:gd name="connsiteX1" fmla="*/ 206564 w 227093"/>
              <a:gd name="connsiteY1" fmla="*/ 199946 h 199946"/>
              <a:gd name="connsiteX2" fmla="*/ 6618 w 227093"/>
              <a:gd name="connsiteY2" fmla="*/ 199946 h 199946"/>
              <a:gd name="connsiteX3" fmla="*/ 6618 w 227093"/>
              <a:gd name="connsiteY3" fmla="*/ 0 h 199946"/>
              <a:gd name="connsiteX0" fmla="*/ 0 w 227093"/>
              <a:gd name="connsiteY0" fmla="*/ 19385 h 199946"/>
              <a:gd name="connsiteX1" fmla="*/ 227093 w 227093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3419 w 220475"/>
              <a:gd name="connsiteY0" fmla="*/ 11405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3419 w 220475"/>
              <a:gd name="connsiteY0" fmla="*/ 11405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3419 w 220475"/>
              <a:gd name="connsiteY0" fmla="*/ 11405 h 199946"/>
              <a:gd name="connsiteX1" fmla="*/ 220475 w 220475"/>
              <a:gd name="connsiteY1" fmla="*/ 193792 h 199946"/>
              <a:gd name="connsiteX0" fmla="*/ 13456 w 233931"/>
              <a:gd name="connsiteY0" fmla="*/ 3424 h 203370"/>
              <a:gd name="connsiteX1" fmla="*/ 213402 w 233931"/>
              <a:gd name="connsiteY1" fmla="*/ 203370 h 203370"/>
              <a:gd name="connsiteX2" fmla="*/ 13456 w 233931"/>
              <a:gd name="connsiteY2" fmla="*/ 203370 h 203370"/>
              <a:gd name="connsiteX3" fmla="*/ 13456 w 233931"/>
              <a:gd name="connsiteY3" fmla="*/ 3424 h 203370"/>
              <a:gd name="connsiteX0" fmla="*/ 0 w 233931"/>
              <a:gd name="connsiteY0" fmla="*/ 0 h 203370"/>
              <a:gd name="connsiteX1" fmla="*/ 233931 w 233931"/>
              <a:gd name="connsiteY1" fmla="*/ 197216 h 203370"/>
              <a:gd name="connsiteX0" fmla="*/ 13456 w 233931"/>
              <a:gd name="connsiteY0" fmla="*/ 3424 h 203370"/>
              <a:gd name="connsiteX1" fmla="*/ 213402 w 233931"/>
              <a:gd name="connsiteY1" fmla="*/ 203370 h 203370"/>
              <a:gd name="connsiteX2" fmla="*/ 13456 w 233931"/>
              <a:gd name="connsiteY2" fmla="*/ 203370 h 203370"/>
              <a:gd name="connsiteX3" fmla="*/ 13456 w 233931"/>
              <a:gd name="connsiteY3" fmla="*/ 3424 h 203370"/>
              <a:gd name="connsiteX0" fmla="*/ 0 w 233931"/>
              <a:gd name="connsiteY0" fmla="*/ 0 h 203370"/>
              <a:gd name="connsiteX1" fmla="*/ 233931 w 233931"/>
              <a:gd name="connsiteY1" fmla="*/ 197216 h 203370"/>
              <a:gd name="connsiteX0" fmla="*/ 7546 w 233931"/>
              <a:gd name="connsiteY0" fmla="*/ 21058 h 203370"/>
              <a:gd name="connsiteX1" fmla="*/ 213402 w 233931"/>
              <a:gd name="connsiteY1" fmla="*/ 203370 h 203370"/>
              <a:gd name="connsiteX2" fmla="*/ 13456 w 233931"/>
              <a:gd name="connsiteY2" fmla="*/ 203370 h 203370"/>
              <a:gd name="connsiteX3" fmla="*/ 7546 w 233931"/>
              <a:gd name="connsiteY3" fmla="*/ 21058 h 203370"/>
              <a:gd name="connsiteX0" fmla="*/ 0 w 233931"/>
              <a:gd name="connsiteY0" fmla="*/ 0 h 203370"/>
              <a:gd name="connsiteX1" fmla="*/ 233931 w 233931"/>
              <a:gd name="connsiteY1" fmla="*/ 197216 h 203370"/>
              <a:gd name="connsiteX0" fmla="*/ 9018 w 235403"/>
              <a:gd name="connsiteY0" fmla="*/ 5152 h 187464"/>
              <a:gd name="connsiteX1" fmla="*/ 214874 w 235403"/>
              <a:gd name="connsiteY1" fmla="*/ 187464 h 187464"/>
              <a:gd name="connsiteX2" fmla="*/ 14928 w 235403"/>
              <a:gd name="connsiteY2" fmla="*/ 187464 h 187464"/>
              <a:gd name="connsiteX3" fmla="*/ 9018 w 235403"/>
              <a:gd name="connsiteY3" fmla="*/ 5152 h 187464"/>
              <a:gd name="connsiteX0" fmla="*/ 0 w 235403"/>
              <a:gd name="connsiteY0" fmla="*/ 0 h 187464"/>
              <a:gd name="connsiteX1" fmla="*/ 235403 w 235403"/>
              <a:gd name="connsiteY1" fmla="*/ 181310 h 187464"/>
              <a:gd name="connsiteX0" fmla="*/ 9018 w 235403"/>
              <a:gd name="connsiteY0" fmla="*/ 5152 h 187464"/>
              <a:gd name="connsiteX1" fmla="*/ 214874 w 235403"/>
              <a:gd name="connsiteY1" fmla="*/ 187464 h 187464"/>
              <a:gd name="connsiteX2" fmla="*/ 14928 w 235403"/>
              <a:gd name="connsiteY2" fmla="*/ 187464 h 187464"/>
              <a:gd name="connsiteX3" fmla="*/ 9018 w 235403"/>
              <a:gd name="connsiteY3" fmla="*/ 5152 h 187464"/>
              <a:gd name="connsiteX0" fmla="*/ 0 w 235403"/>
              <a:gd name="connsiteY0" fmla="*/ 0 h 187464"/>
              <a:gd name="connsiteX1" fmla="*/ 235403 w 235403"/>
              <a:gd name="connsiteY1" fmla="*/ 181310 h 187464"/>
              <a:gd name="connsiteX0" fmla="*/ 0 w 226385"/>
              <a:gd name="connsiteY0" fmla="*/ 44561 h 226873"/>
              <a:gd name="connsiteX1" fmla="*/ 205856 w 226385"/>
              <a:gd name="connsiteY1" fmla="*/ 226873 h 226873"/>
              <a:gd name="connsiteX2" fmla="*/ 5910 w 226385"/>
              <a:gd name="connsiteY2" fmla="*/ 226873 h 226873"/>
              <a:gd name="connsiteX3" fmla="*/ 0 w 226385"/>
              <a:gd name="connsiteY3" fmla="*/ 44561 h 226873"/>
              <a:gd name="connsiteX0" fmla="*/ 9899 w 226385"/>
              <a:gd name="connsiteY0" fmla="*/ 0 h 226873"/>
              <a:gd name="connsiteX1" fmla="*/ 226385 w 226385"/>
              <a:gd name="connsiteY1" fmla="*/ 220719 h 226873"/>
              <a:gd name="connsiteX0" fmla="*/ 0 w 226385"/>
              <a:gd name="connsiteY0" fmla="*/ 44561 h 226873"/>
              <a:gd name="connsiteX1" fmla="*/ 205856 w 226385"/>
              <a:gd name="connsiteY1" fmla="*/ 226873 h 226873"/>
              <a:gd name="connsiteX2" fmla="*/ 5910 w 226385"/>
              <a:gd name="connsiteY2" fmla="*/ 226873 h 226873"/>
              <a:gd name="connsiteX3" fmla="*/ 0 w 226385"/>
              <a:gd name="connsiteY3" fmla="*/ 44561 h 226873"/>
              <a:gd name="connsiteX0" fmla="*/ 9899 w 226385"/>
              <a:gd name="connsiteY0" fmla="*/ 0 h 226873"/>
              <a:gd name="connsiteX1" fmla="*/ 226385 w 226385"/>
              <a:gd name="connsiteY1" fmla="*/ 220719 h 226873"/>
              <a:gd name="connsiteX0" fmla="*/ 0 w 226385"/>
              <a:gd name="connsiteY0" fmla="*/ 44561 h 226873"/>
              <a:gd name="connsiteX1" fmla="*/ 205856 w 226385"/>
              <a:gd name="connsiteY1" fmla="*/ 226873 h 226873"/>
              <a:gd name="connsiteX2" fmla="*/ 5910 w 226385"/>
              <a:gd name="connsiteY2" fmla="*/ 226873 h 226873"/>
              <a:gd name="connsiteX3" fmla="*/ 0 w 226385"/>
              <a:gd name="connsiteY3" fmla="*/ 44561 h 226873"/>
              <a:gd name="connsiteX0" fmla="*/ 9899 w 226385"/>
              <a:gd name="connsiteY0" fmla="*/ 0 h 226873"/>
              <a:gd name="connsiteX1" fmla="*/ 226385 w 226385"/>
              <a:gd name="connsiteY1" fmla="*/ 220719 h 226873"/>
              <a:gd name="connsiteX0" fmla="*/ 28996 w 255381"/>
              <a:gd name="connsiteY0" fmla="*/ 18992 h 201304"/>
              <a:gd name="connsiteX1" fmla="*/ 234852 w 255381"/>
              <a:gd name="connsiteY1" fmla="*/ 201304 h 201304"/>
              <a:gd name="connsiteX2" fmla="*/ 34906 w 255381"/>
              <a:gd name="connsiteY2" fmla="*/ 201304 h 201304"/>
              <a:gd name="connsiteX3" fmla="*/ 28996 w 255381"/>
              <a:gd name="connsiteY3" fmla="*/ 18992 h 201304"/>
              <a:gd name="connsiteX0" fmla="*/ 0 w 255381"/>
              <a:gd name="connsiteY0" fmla="*/ 0 h 201304"/>
              <a:gd name="connsiteX1" fmla="*/ 255381 w 255381"/>
              <a:gd name="connsiteY1" fmla="*/ 195150 h 201304"/>
              <a:gd name="connsiteX0" fmla="*/ 28996 w 255381"/>
              <a:gd name="connsiteY0" fmla="*/ 18992 h 201304"/>
              <a:gd name="connsiteX1" fmla="*/ 234852 w 255381"/>
              <a:gd name="connsiteY1" fmla="*/ 201304 h 201304"/>
              <a:gd name="connsiteX2" fmla="*/ 34906 w 255381"/>
              <a:gd name="connsiteY2" fmla="*/ 201304 h 201304"/>
              <a:gd name="connsiteX3" fmla="*/ 28996 w 255381"/>
              <a:gd name="connsiteY3" fmla="*/ 18992 h 201304"/>
              <a:gd name="connsiteX0" fmla="*/ 0 w 255381"/>
              <a:gd name="connsiteY0" fmla="*/ 0 h 201304"/>
              <a:gd name="connsiteX1" fmla="*/ 255381 w 255381"/>
              <a:gd name="connsiteY1" fmla="*/ 195150 h 201304"/>
              <a:gd name="connsiteX0" fmla="*/ 28996 w 255381"/>
              <a:gd name="connsiteY0" fmla="*/ 18992 h 201304"/>
              <a:gd name="connsiteX1" fmla="*/ 234852 w 255381"/>
              <a:gd name="connsiteY1" fmla="*/ 201304 h 201304"/>
              <a:gd name="connsiteX2" fmla="*/ 34906 w 255381"/>
              <a:gd name="connsiteY2" fmla="*/ 201304 h 201304"/>
              <a:gd name="connsiteX3" fmla="*/ 28996 w 255381"/>
              <a:gd name="connsiteY3" fmla="*/ 18992 h 201304"/>
              <a:gd name="connsiteX0" fmla="*/ 0 w 255381"/>
              <a:gd name="connsiteY0" fmla="*/ 0 h 201304"/>
              <a:gd name="connsiteX1" fmla="*/ 255381 w 255381"/>
              <a:gd name="connsiteY1" fmla="*/ 195150 h 20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381" h="201304" stroke="0" extrusionOk="0">
                <a:moveTo>
                  <a:pt x="28996" y="18992"/>
                </a:moveTo>
                <a:cubicBezTo>
                  <a:pt x="104826" y="41795"/>
                  <a:pt x="234852" y="90877"/>
                  <a:pt x="234852" y="201304"/>
                </a:cubicBezTo>
                <a:lnTo>
                  <a:pt x="34906" y="201304"/>
                </a:lnTo>
                <a:lnTo>
                  <a:pt x="28996" y="18992"/>
                </a:lnTo>
                <a:close/>
              </a:path>
              <a:path w="255381" h="201304" fill="none">
                <a:moveTo>
                  <a:pt x="0" y="0"/>
                </a:moveTo>
                <a:cubicBezTo>
                  <a:pt x="140430" y="50744"/>
                  <a:pt x="202431" y="106785"/>
                  <a:pt x="255381" y="195150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Arc 639"/>
          <p:cNvSpPr/>
          <p:nvPr/>
        </p:nvSpPr>
        <p:spPr>
          <a:xfrm rot="13791038">
            <a:off x="1019782" y="3314203"/>
            <a:ext cx="226385" cy="226873"/>
          </a:xfrm>
          <a:custGeom>
            <a:avLst/>
            <a:gdLst>
              <a:gd name="connsiteX0" fmla="*/ 199946 w 399892"/>
              <a:gd name="connsiteY0" fmla="*/ 0 h 399892"/>
              <a:gd name="connsiteX1" fmla="*/ 399892 w 399892"/>
              <a:gd name="connsiteY1" fmla="*/ 199946 h 399892"/>
              <a:gd name="connsiteX2" fmla="*/ 199946 w 399892"/>
              <a:gd name="connsiteY2" fmla="*/ 199946 h 399892"/>
              <a:gd name="connsiteX3" fmla="*/ 199946 w 399892"/>
              <a:gd name="connsiteY3" fmla="*/ 0 h 399892"/>
              <a:gd name="connsiteX0" fmla="*/ 199946 w 399892"/>
              <a:gd name="connsiteY0" fmla="*/ 0 h 399892"/>
              <a:gd name="connsiteX1" fmla="*/ 399892 w 399892"/>
              <a:gd name="connsiteY1" fmla="*/ 199946 h 399892"/>
              <a:gd name="connsiteX0" fmla="*/ 0 w 199946"/>
              <a:gd name="connsiteY0" fmla="*/ 0 h 199946"/>
              <a:gd name="connsiteX1" fmla="*/ 199946 w 199946"/>
              <a:gd name="connsiteY1" fmla="*/ 199946 h 199946"/>
              <a:gd name="connsiteX2" fmla="*/ 0 w 199946"/>
              <a:gd name="connsiteY2" fmla="*/ 199946 h 199946"/>
              <a:gd name="connsiteX3" fmla="*/ 0 w 199946"/>
              <a:gd name="connsiteY3" fmla="*/ 0 h 199946"/>
              <a:gd name="connsiteX0" fmla="*/ 0 w 199946"/>
              <a:gd name="connsiteY0" fmla="*/ 0 h 199946"/>
              <a:gd name="connsiteX1" fmla="*/ 199946 w 199946"/>
              <a:gd name="connsiteY1" fmla="*/ 199946 h 199946"/>
              <a:gd name="connsiteX0" fmla="*/ 0 w 209299"/>
              <a:gd name="connsiteY0" fmla="*/ 0 h 199946"/>
              <a:gd name="connsiteX1" fmla="*/ 199946 w 209299"/>
              <a:gd name="connsiteY1" fmla="*/ 199946 h 199946"/>
              <a:gd name="connsiteX2" fmla="*/ 0 w 209299"/>
              <a:gd name="connsiteY2" fmla="*/ 199946 h 199946"/>
              <a:gd name="connsiteX3" fmla="*/ 0 w 209299"/>
              <a:gd name="connsiteY3" fmla="*/ 0 h 199946"/>
              <a:gd name="connsiteX0" fmla="*/ 0 w 209299"/>
              <a:gd name="connsiteY0" fmla="*/ 0 h 199946"/>
              <a:gd name="connsiteX1" fmla="*/ 209299 w 209299"/>
              <a:gd name="connsiteY1" fmla="*/ 189684 h 199946"/>
              <a:gd name="connsiteX0" fmla="*/ 0 w 209299"/>
              <a:gd name="connsiteY0" fmla="*/ 0 h 199946"/>
              <a:gd name="connsiteX1" fmla="*/ 199946 w 209299"/>
              <a:gd name="connsiteY1" fmla="*/ 199946 h 199946"/>
              <a:gd name="connsiteX2" fmla="*/ 0 w 209299"/>
              <a:gd name="connsiteY2" fmla="*/ 199946 h 199946"/>
              <a:gd name="connsiteX3" fmla="*/ 0 w 209299"/>
              <a:gd name="connsiteY3" fmla="*/ 0 h 199946"/>
              <a:gd name="connsiteX0" fmla="*/ 0 w 209299"/>
              <a:gd name="connsiteY0" fmla="*/ 0 h 199946"/>
              <a:gd name="connsiteX1" fmla="*/ 209299 w 209299"/>
              <a:gd name="connsiteY1" fmla="*/ 189684 h 199946"/>
              <a:gd name="connsiteX0" fmla="*/ 0 w 209299"/>
              <a:gd name="connsiteY0" fmla="*/ 0 h 199946"/>
              <a:gd name="connsiteX1" fmla="*/ 199946 w 209299"/>
              <a:gd name="connsiteY1" fmla="*/ 199946 h 199946"/>
              <a:gd name="connsiteX2" fmla="*/ 0 w 209299"/>
              <a:gd name="connsiteY2" fmla="*/ 199946 h 199946"/>
              <a:gd name="connsiteX3" fmla="*/ 0 w 209299"/>
              <a:gd name="connsiteY3" fmla="*/ 0 h 199946"/>
              <a:gd name="connsiteX0" fmla="*/ 0 w 209299"/>
              <a:gd name="connsiteY0" fmla="*/ 0 h 199946"/>
              <a:gd name="connsiteX1" fmla="*/ 209299 w 209299"/>
              <a:gd name="connsiteY1" fmla="*/ 189684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6618 w 227093"/>
              <a:gd name="connsiteY0" fmla="*/ 0 h 199946"/>
              <a:gd name="connsiteX1" fmla="*/ 206564 w 227093"/>
              <a:gd name="connsiteY1" fmla="*/ 199946 h 199946"/>
              <a:gd name="connsiteX2" fmla="*/ 6618 w 227093"/>
              <a:gd name="connsiteY2" fmla="*/ 199946 h 199946"/>
              <a:gd name="connsiteX3" fmla="*/ 6618 w 227093"/>
              <a:gd name="connsiteY3" fmla="*/ 0 h 199946"/>
              <a:gd name="connsiteX0" fmla="*/ 0 w 227093"/>
              <a:gd name="connsiteY0" fmla="*/ 19385 h 199946"/>
              <a:gd name="connsiteX1" fmla="*/ 227093 w 227093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3419 w 220475"/>
              <a:gd name="connsiteY0" fmla="*/ 11405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3419 w 220475"/>
              <a:gd name="connsiteY0" fmla="*/ 11405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3419 w 220475"/>
              <a:gd name="connsiteY0" fmla="*/ 11405 h 199946"/>
              <a:gd name="connsiteX1" fmla="*/ 220475 w 220475"/>
              <a:gd name="connsiteY1" fmla="*/ 193792 h 199946"/>
              <a:gd name="connsiteX0" fmla="*/ 13456 w 233931"/>
              <a:gd name="connsiteY0" fmla="*/ 3424 h 203370"/>
              <a:gd name="connsiteX1" fmla="*/ 213402 w 233931"/>
              <a:gd name="connsiteY1" fmla="*/ 203370 h 203370"/>
              <a:gd name="connsiteX2" fmla="*/ 13456 w 233931"/>
              <a:gd name="connsiteY2" fmla="*/ 203370 h 203370"/>
              <a:gd name="connsiteX3" fmla="*/ 13456 w 233931"/>
              <a:gd name="connsiteY3" fmla="*/ 3424 h 203370"/>
              <a:gd name="connsiteX0" fmla="*/ 0 w 233931"/>
              <a:gd name="connsiteY0" fmla="*/ 0 h 203370"/>
              <a:gd name="connsiteX1" fmla="*/ 233931 w 233931"/>
              <a:gd name="connsiteY1" fmla="*/ 197216 h 203370"/>
              <a:gd name="connsiteX0" fmla="*/ 13456 w 233931"/>
              <a:gd name="connsiteY0" fmla="*/ 3424 h 203370"/>
              <a:gd name="connsiteX1" fmla="*/ 213402 w 233931"/>
              <a:gd name="connsiteY1" fmla="*/ 203370 h 203370"/>
              <a:gd name="connsiteX2" fmla="*/ 13456 w 233931"/>
              <a:gd name="connsiteY2" fmla="*/ 203370 h 203370"/>
              <a:gd name="connsiteX3" fmla="*/ 13456 w 233931"/>
              <a:gd name="connsiteY3" fmla="*/ 3424 h 203370"/>
              <a:gd name="connsiteX0" fmla="*/ 0 w 233931"/>
              <a:gd name="connsiteY0" fmla="*/ 0 h 203370"/>
              <a:gd name="connsiteX1" fmla="*/ 233931 w 233931"/>
              <a:gd name="connsiteY1" fmla="*/ 197216 h 203370"/>
              <a:gd name="connsiteX0" fmla="*/ 7546 w 233931"/>
              <a:gd name="connsiteY0" fmla="*/ 21058 h 203370"/>
              <a:gd name="connsiteX1" fmla="*/ 213402 w 233931"/>
              <a:gd name="connsiteY1" fmla="*/ 203370 h 203370"/>
              <a:gd name="connsiteX2" fmla="*/ 13456 w 233931"/>
              <a:gd name="connsiteY2" fmla="*/ 203370 h 203370"/>
              <a:gd name="connsiteX3" fmla="*/ 7546 w 233931"/>
              <a:gd name="connsiteY3" fmla="*/ 21058 h 203370"/>
              <a:gd name="connsiteX0" fmla="*/ 0 w 233931"/>
              <a:gd name="connsiteY0" fmla="*/ 0 h 203370"/>
              <a:gd name="connsiteX1" fmla="*/ 233931 w 233931"/>
              <a:gd name="connsiteY1" fmla="*/ 197216 h 203370"/>
              <a:gd name="connsiteX0" fmla="*/ 9018 w 235403"/>
              <a:gd name="connsiteY0" fmla="*/ 5152 h 187464"/>
              <a:gd name="connsiteX1" fmla="*/ 214874 w 235403"/>
              <a:gd name="connsiteY1" fmla="*/ 187464 h 187464"/>
              <a:gd name="connsiteX2" fmla="*/ 14928 w 235403"/>
              <a:gd name="connsiteY2" fmla="*/ 187464 h 187464"/>
              <a:gd name="connsiteX3" fmla="*/ 9018 w 235403"/>
              <a:gd name="connsiteY3" fmla="*/ 5152 h 187464"/>
              <a:gd name="connsiteX0" fmla="*/ 0 w 235403"/>
              <a:gd name="connsiteY0" fmla="*/ 0 h 187464"/>
              <a:gd name="connsiteX1" fmla="*/ 235403 w 235403"/>
              <a:gd name="connsiteY1" fmla="*/ 181310 h 187464"/>
              <a:gd name="connsiteX0" fmla="*/ 9018 w 235403"/>
              <a:gd name="connsiteY0" fmla="*/ 5152 h 187464"/>
              <a:gd name="connsiteX1" fmla="*/ 214874 w 235403"/>
              <a:gd name="connsiteY1" fmla="*/ 187464 h 187464"/>
              <a:gd name="connsiteX2" fmla="*/ 14928 w 235403"/>
              <a:gd name="connsiteY2" fmla="*/ 187464 h 187464"/>
              <a:gd name="connsiteX3" fmla="*/ 9018 w 235403"/>
              <a:gd name="connsiteY3" fmla="*/ 5152 h 187464"/>
              <a:gd name="connsiteX0" fmla="*/ 0 w 235403"/>
              <a:gd name="connsiteY0" fmla="*/ 0 h 187464"/>
              <a:gd name="connsiteX1" fmla="*/ 235403 w 235403"/>
              <a:gd name="connsiteY1" fmla="*/ 181310 h 187464"/>
              <a:gd name="connsiteX0" fmla="*/ 0 w 226385"/>
              <a:gd name="connsiteY0" fmla="*/ 44561 h 226873"/>
              <a:gd name="connsiteX1" fmla="*/ 205856 w 226385"/>
              <a:gd name="connsiteY1" fmla="*/ 226873 h 226873"/>
              <a:gd name="connsiteX2" fmla="*/ 5910 w 226385"/>
              <a:gd name="connsiteY2" fmla="*/ 226873 h 226873"/>
              <a:gd name="connsiteX3" fmla="*/ 0 w 226385"/>
              <a:gd name="connsiteY3" fmla="*/ 44561 h 226873"/>
              <a:gd name="connsiteX0" fmla="*/ 9899 w 226385"/>
              <a:gd name="connsiteY0" fmla="*/ 0 h 226873"/>
              <a:gd name="connsiteX1" fmla="*/ 226385 w 226385"/>
              <a:gd name="connsiteY1" fmla="*/ 220719 h 226873"/>
              <a:gd name="connsiteX0" fmla="*/ 0 w 226385"/>
              <a:gd name="connsiteY0" fmla="*/ 44561 h 226873"/>
              <a:gd name="connsiteX1" fmla="*/ 205856 w 226385"/>
              <a:gd name="connsiteY1" fmla="*/ 226873 h 226873"/>
              <a:gd name="connsiteX2" fmla="*/ 5910 w 226385"/>
              <a:gd name="connsiteY2" fmla="*/ 226873 h 226873"/>
              <a:gd name="connsiteX3" fmla="*/ 0 w 226385"/>
              <a:gd name="connsiteY3" fmla="*/ 44561 h 226873"/>
              <a:gd name="connsiteX0" fmla="*/ 9899 w 226385"/>
              <a:gd name="connsiteY0" fmla="*/ 0 h 226873"/>
              <a:gd name="connsiteX1" fmla="*/ 226385 w 226385"/>
              <a:gd name="connsiteY1" fmla="*/ 220719 h 226873"/>
              <a:gd name="connsiteX0" fmla="*/ 0 w 226385"/>
              <a:gd name="connsiteY0" fmla="*/ 44561 h 226873"/>
              <a:gd name="connsiteX1" fmla="*/ 205856 w 226385"/>
              <a:gd name="connsiteY1" fmla="*/ 226873 h 226873"/>
              <a:gd name="connsiteX2" fmla="*/ 5910 w 226385"/>
              <a:gd name="connsiteY2" fmla="*/ 226873 h 226873"/>
              <a:gd name="connsiteX3" fmla="*/ 0 w 226385"/>
              <a:gd name="connsiteY3" fmla="*/ 44561 h 226873"/>
              <a:gd name="connsiteX0" fmla="*/ 9899 w 226385"/>
              <a:gd name="connsiteY0" fmla="*/ 0 h 226873"/>
              <a:gd name="connsiteX1" fmla="*/ 226385 w 226385"/>
              <a:gd name="connsiteY1" fmla="*/ 220719 h 22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6385" h="226873" stroke="0" extrusionOk="0">
                <a:moveTo>
                  <a:pt x="0" y="44561"/>
                </a:moveTo>
                <a:cubicBezTo>
                  <a:pt x="75830" y="67364"/>
                  <a:pt x="205856" y="116446"/>
                  <a:pt x="205856" y="226873"/>
                </a:cubicBezTo>
                <a:lnTo>
                  <a:pt x="5910" y="226873"/>
                </a:lnTo>
                <a:lnTo>
                  <a:pt x="0" y="44561"/>
                </a:lnTo>
                <a:close/>
              </a:path>
              <a:path w="226385" h="226873" fill="none">
                <a:moveTo>
                  <a:pt x="9899" y="0"/>
                </a:moveTo>
                <a:cubicBezTo>
                  <a:pt x="136937" y="70919"/>
                  <a:pt x="211092" y="167079"/>
                  <a:pt x="226385" y="220719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5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1120">
            <a:off x="52708" y="2845654"/>
            <a:ext cx="3000358" cy="269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3280">
            <a:off x="1003726" y="2879635"/>
            <a:ext cx="2856648" cy="256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59993">
            <a:off x="530147" y="2093685"/>
            <a:ext cx="2904314" cy="26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TextBox 200"/>
          <p:cNvSpPr txBox="1"/>
          <p:nvPr/>
        </p:nvSpPr>
        <p:spPr>
          <a:xfrm>
            <a:off x="2319164" y="4171770"/>
            <a:ext cx="285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Bookman Old Style" pitchFamily="18" charset="0"/>
              </a:rPr>
              <a:t>C</a:t>
            </a:r>
          </a:p>
        </p:txBody>
      </p:sp>
      <p:sp>
        <p:nvSpPr>
          <p:cNvPr id="204" name="Cloud 203"/>
          <p:cNvSpPr/>
          <p:nvPr/>
        </p:nvSpPr>
        <p:spPr>
          <a:xfrm>
            <a:off x="2156132" y="968686"/>
            <a:ext cx="3556458" cy="1631843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2420377" y="1164885"/>
            <a:ext cx="3257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With centre C and same radius</a:t>
            </a:r>
            <a:r>
              <a: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draw an arc, intersecting the previous arc at D.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06" name="Cloud 205"/>
          <p:cNvSpPr/>
          <p:nvPr/>
        </p:nvSpPr>
        <p:spPr>
          <a:xfrm>
            <a:off x="2153767" y="937079"/>
            <a:ext cx="3556458" cy="1631843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2418012" y="1133278"/>
            <a:ext cx="3257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With D as centre and the same radius, draw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an arc intersecting the arc CD at E.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08" name="Cloud 207"/>
          <p:cNvSpPr/>
          <p:nvPr/>
        </p:nvSpPr>
        <p:spPr>
          <a:xfrm>
            <a:off x="2155743" y="968686"/>
            <a:ext cx="3736378" cy="133513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2307840" y="1169159"/>
            <a:ext cx="3257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With D as centre and radius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more than half of DE, draw an arc</a:t>
            </a:r>
            <a:endParaRPr lang="en-IN" b="1" dirty="0" smtClean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pic>
        <p:nvPicPr>
          <p:cNvPr id="210" name="Picture 7" descr="D:\ankur\ppt\compass\round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94358">
            <a:off x="1059909" y="2564828"/>
            <a:ext cx="1910198" cy="171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TextBox 215"/>
          <p:cNvSpPr txBox="1"/>
          <p:nvPr/>
        </p:nvSpPr>
        <p:spPr>
          <a:xfrm>
            <a:off x="1572042" y="2881211"/>
            <a:ext cx="28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P</a:t>
            </a:r>
            <a:endParaRPr lang="en-US" sz="1200" b="1" dirty="0">
              <a:latin typeface="Bookman Old Style" pitchFamily="18" charset="0"/>
            </a:endParaRPr>
          </a:p>
        </p:txBody>
      </p:sp>
      <p:sp>
        <p:nvSpPr>
          <p:cNvPr id="217" name="Cloud 216"/>
          <p:cNvSpPr/>
          <p:nvPr/>
        </p:nvSpPr>
        <p:spPr>
          <a:xfrm>
            <a:off x="1952734" y="1129631"/>
            <a:ext cx="3746332" cy="101324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2117336" y="1376444"/>
            <a:ext cx="35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Join OP. 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6876256" y="411510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 smtClean="0">
                <a:latin typeface="Bookman Old Style" pitchFamily="18" charset="0"/>
              </a:rPr>
              <a:t>Rough fig.</a:t>
            </a:r>
            <a:endParaRPr lang="en-IN" u="sng" dirty="0">
              <a:latin typeface="Bookman Old Style" pitchFamily="18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5852401" y="2139702"/>
            <a:ext cx="1502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 smtClean="0">
                <a:latin typeface="Bookman Old Style" pitchFamily="18" charset="0"/>
              </a:rPr>
              <a:t>Justification :</a:t>
            </a:r>
            <a:endParaRPr lang="en-IN" sz="1400" b="1" u="sng" dirty="0">
              <a:latin typeface="Bookman Old Style" pitchFamily="18" charset="0"/>
            </a:endParaRPr>
          </a:p>
        </p:txBody>
      </p:sp>
      <p:cxnSp>
        <p:nvCxnSpPr>
          <p:cNvPr id="239" name="Straight Connector 238"/>
          <p:cNvCxnSpPr/>
          <p:nvPr/>
        </p:nvCxnSpPr>
        <p:spPr>
          <a:xfrm flipH="1" flipV="1">
            <a:off x="1981200" y="3416300"/>
            <a:ext cx="437468" cy="749328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H="1" flipV="1">
            <a:off x="1111250" y="3429000"/>
            <a:ext cx="444923" cy="733026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flipV="1">
            <a:off x="1130627" y="3415113"/>
            <a:ext cx="830629" cy="238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V="1">
            <a:off x="1589858" y="3424238"/>
            <a:ext cx="396105" cy="746555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loud Callout 253"/>
          <p:cNvSpPr/>
          <p:nvPr/>
        </p:nvSpPr>
        <p:spPr>
          <a:xfrm>
            <a:off x="2383925" y="1223182"/>
            <a:ext cx="3096142" cy="921133"/>
          </a:xfrm>
          <a:prstGeom prst="cloudCallout">
            <a:avLst>
              <a:gd name="adj1" fmla="val -47676"/>
              <a:gd name="adj2" fmla="val 182448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2421564" y="1324141"/>
            <a:ext cx="2846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Symbol" pitchFamily="18" charset="2"/>
                <a:sym typeface="Symbol"/>
              </a:rPr>
              <a:t>D</a:t>
            </a:r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DOC is an equilateral triangle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5411532" y="3075806"/>
            <a:ext cx="3440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>
                <a:latin typeface="Bookman Old Style" pitchFamily="18" charset="0"/>
                <a:sym typeface="Symbol"/>
              </a:rPr>
              <a:t></a:t>
            </a:r>
            <a:r>
              <a:rPr lang="en-IN" sz="1400" dirty="0" smtClean="0">
                <a:latin typeface="Bookman Old Style" pitchFamily="18" charset="0"/>
              </a:rPr>
              <a:t>ODE is also an equilateral triangle. </a:t>
            </a:r>
            <a:endParaRPr lang="en-IN" sz="1400" dirty="0">
              <a:latin typeface="Bookman Old Style" pitchFamily="18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5839797" y="3282102"/>
            <a:ext cx="1653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>
                <a:latin typeface="Bookman Old Style" pitchFamily="18" charset="0"/>
              </a:rPr>
              <a:t>So, </a:t>
            </a:r>
            <a:r>
              <a:rPr lang="en-IN" sz="1400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400" dirty="0" smtClean="0">
                <a:latin typeface="Bookman Old Style" pitchFamily="18" charset="0"/>
              </a:rPr>
              <a:t>DOE = 60º.</a:t>
            </a:r>
            <a:endParaRPr lang="en-IN" sz="1400" dirty="0">
              <a:latin typeface="Bookman Old Style" pitchFamily="18" charset="0"/>
            </a:endParaRPr>
          </a:p>
        </p:txBody>
      </p:sp>
      <p:sp>
        <p:nvSpPr>
          <p:cNvPr id="274" name="Cloud 273"/>
          <p:cNvSpPr/>
          <p:nvPr/>
        </p:nvSpPr>
        <p:spPr>
          <a:xfrm flipH="1" flipV="1">
            <a:off x="3136121" y="958710"/>
            <a:ext cx="2720465" cy="10801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3402184" y="1205339"/>
            <a:ext cx="2846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OP bisects DOE, </a:t>
            </a:r>
          </a:p>
          <a:p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so POD = 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4669497" y="1490671"/>
            <a:ext cx="64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30</a:t>
            </a:r>
            <a:r>
              <a:rPr lang="en-IN" b="1" baseline="30000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0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5759640" y="3579862"/>
            <a:ext cx="2367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>
                <a:latin typeface="Bookman Old Style" pitchFamily="18" charset="0"/>
              </a:rPr>
              <a:t>Since OP bisects </a:t>
            </a:r>
            <a:r>
              <a:rPr lang="en-IN" sz="1400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400" dirty="0" smtClean="0">
                <a:latin typeface="Bookman Old Style" pitchFamily="18" charset="0"/>
              </a:rPr>
              <a:t>DOE, </a:t>
            </a:r>
          </a:p>
          <a:p>
            <a:r>
              <a:rPr lang="en-IN" sz="1400" dirty="0" smtClean="0">
                <a:latin typeface="Bookman Old Style" pitchFamily="18" charset="0"/>
              </a:rPr>
              <a:t>So, </a:t>
            </a:r>
            <a:r>
              <a:rPr lang="en-IN" sz="1400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400" dirty="0" smtClean="0">
                <a:latin typeface="Bookman Old Style" pitchFamily="18" charset="0"/>
              </a:rPr>
              <a:t>POD   = 30º.</a:t>
            </a:r>
            <a:endParaRPr lang="en-IN" sz="1400" dirty="0">
              <a:latin typeface="Bookman Old Style" pitchFamily="18" charset="0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5083456" y="4179528"/>
            <a:ext cx="67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>
                <a:latin typeface="Bookman Old Style" pitchFamily="18" charset="0"/>
              </a:rPr>
              <a:t>Now, </a:t>
            </a:r>
            <a:endParaRPr lang="en-IN" sz="1400" dirty="0">
              <a:latin typeface="Bookman Old Style" pitchFamily="18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5540562" y="4177134"/>
            <a:ext cx="1323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400" dirty="0" smtClean="0">
                <a:latin typeface="Bookman Old Style" pitchFamily="18" charset="0"/>
              </a:rPr>
              <a:t>AOP =</a:t>
            </a:r>
            <a:endParaRPr lang="en-IN" sz="1400" dirty="0">
              <a:latin typeface="Bookman Old Style" pitchFamily="18" charset="0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6355162" y="4177134"/>
            <a:ext cx="1619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>
                <a:latin typeface="Bookman Old Style" pitchFamily="18" charset="0"/>
                <a:sym typeface="Symbol"/>
              </a:rPr>
              <a:t> </a:t>
            </a:r>
            <a:r>
              <a:rPr lang="en-IN" sz="1400" dirty="0" smtClean="0">
                <a:latin typeface="Bookman Old Style" pitchFamily="18" charset="0"/>
              </a:rPr>
              <a:t>COD + </a:t>
            </a:r>
            <a:r>
              <a:rPr lang="en-IN" sz="1400" dirty="0" smtClean="0">
                <a:latin typeface="Bookman Old Style" pitchFamily="18" charset="0"/>
                <a:sym typeface="Symbol"/>
              </a:rPr>
              <a:t> </a:t>
            </a:r>
            <a:r>
              <a:rPr lang="en-IN" sz="1400" dirty="0" smtClean="0">
                <a:latin typeface="Bookman Old Style" pitchFamily="18" charset="0"/>
              </a:rPr>
              <a:t>POD</a:t>
            </a:r>
            <a:endParaRPr lang="en-IN" sz="1400" dirty="0">
              <a:latin typeface="Bookman Old Style" pitchFamily="18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6102308" y="4439273"/>
            <a:ext cx="646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>
                <a:latin typeface="Bookman Old Style" pitchFamily="18" charset="0"/>
              </a:rPr>
              <a:t>= 60º</a:t>
            </a:r>
            <a:endParaRPr lang="en-IN" sz="1400" dirty="0">
              <a:latin typeface="Bookman Old Style" pitchFamily="18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6622132" y="4439273"/>
            <a:ext cx="646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>
                <a:latin typeface="Bookman Old Style" pitchFamily="18" charset="0"/>
              </a:rPr>
              <a:t>+ 30º</a:t>
            </a:r>
            <a:endParaRPr lang="en-IN" sz="1400" dirty="0">
              <a:latin typeface="Bookman Old Style" pitchFamily="18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6096868" y="4665637"/>
            <a:ext cx="646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>
                <a:latin typeface="Bookman Old Style" pitchFamily="18" charset="0"/>
              </a:rPr>
              <a:t>= 90º</a:t>
            </a:r>
            <a:endParaRPr lang="en-IN" sz="1400" dirty="0">
              <a:latin typeface="Bookman Old Style" pitchFamily="18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6232302" y="2736455"/>
            <a:ext cx="1217593" cy="23636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58" name="Rectangle 257"/>
          <p:cNvSpPr/>
          <p:nvPr/>
        </p:nvSpPr>
        <p:spPr>
          <a:xfrm>
            <a:off x="5866789" y="2689426"/>
            <a:ext cx="1656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>
                <a:latin typeface="Bookman Old Style" pitchFamily="18" charset="0"/>
              </a:rPr>
              <a:t>So, </a:t>
            </a:r>
            <a:r>
              <a:rPr lang="en-IN" sz="1400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400" dirty="0" smtClean="0">
                <a:latin typeface="Bookman Old Style" pitchFamily="18" charset="0"/>
              </a:rPr>
              <a:t>COD = 60º.</a:t>
            </a:r>
            <a:endParaRPr lang="en-IN" sz="1400" dirty="0">
              <a:latin typeface="Bookman Old Style" pitchFamily="18" charset="0"/>
            </a:endParaRPr>
          </a:p>
        </p:txBody>
      </p:sp>
      <p:sp>
        <p:nvSpPr>
          <p:cNvPr id="287" name="Pie 286"/>
          <p:cNvSpPr/>
          <p:nvPr/>
        </p:nvSpPr>
        <p:spPr>
          <a:xfrm rot="5695402">
            <a:off x="1341226" y="3935770"/>
            <a:ext cx="481486" cy="481486"/>
          </a:xfrm>
          <a:prstGeom prst="pie">
            <a:avLst>
              <a:gd name="adj1" fmla="val 10654729"/>
              <a:gd name="adj2" fmla="val 16000495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22271" y="4135411"/>
            <a:ext cx="95328" cy="95328"/>
          </a:xfrm>
          <a:prstGeom prst="ellipse">
            <a:avLst/>
          </a:prstGeom>
          <a:solidFill>
            <a:srgbClr val="0000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4" name="Picture 7" descr="D:\ankur\ppt\compass\roun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19823">
            <a:off x="44034" y="2461522"/>
            <a:ext cx="2147130" cy="193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4992143" y="4184504"/>
            <a:ext cx="137402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2726195" y="1238554"/>
            <a:ext cx="2038174" cy="1013246"/>
            <a:chOff x="4841766" y="-1100658"/>
            <a:chExt cx="2038174" cy="1013246"/>
          </a:xfrm>
        </p:grpSpPr>
        <p:sp>
          <p:nvSpPr>
            <p:cNvPr id="270" name="Cloud 269"/>
            <p:cNvSpPr/>
            <p:nvPr/>
          </p:nvSpPr>
          <p:spPr>
            <a:xfrm>
              <a:off x="4841766" y="-1100658"/>
              <a:ext cx="2038174" cy="1013246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5058813" y="-786661"/>
              <a:ext cx="1547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DE</a:t>
              </a:r>
            </a:p>
          </p:txBody>
        </p:sp>
      </p:grpSp>
      <p:sp>
        <p:nvSpPr>
          <p:cNvPr id="289" name="Cloud 288"/>
          <p:cNvSpPr/>
          <p:nvPr/>
        </p:nvSpPr>
        <p:spPr>
          <a:xfrm>
            <a:off x="2136248" y="1010558"/>
            <a:ext cx="3456813" cy="137559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2393003" y="1154960"/>
            <a:ext cx="298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With E as centre and same radius,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draw intersecting arcs </a:t>
            </a:r>
            <a:endParaRPr lang="en-IN" b="1" dirty="0" smtClean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91" name="Cloud Callout 290"/>
          <p:cNvSpPr/>
          <p:nvPr/>
        </p:nvSpPr>
        <p:spPr>
          <a:xfrm>
            <a:off x="2178623" y="1286929"/>
            <a:ext cx="3096142" cy="921133"/>
          </a:xfrm>
          <a:prstGeom prst="cloudCallout">
            <a:avLst>
              <a:gd name="adj1" fmla="val -54305"/>
              <a:gd name="adj2" fmla="val 144228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/>
          <p:cNvSpPr txBox="1"/>
          <p:nvPr/>
        </p:nvSpPr>
        <p:spPr>
          <a:xfrm>
            <a:off x="2394341" y="1375188"/>
            <a:ext cx="254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Symbol" pitchFamily="18" charset="2"/>
                <a:sym typeface="Symbol"/>
              </a:rPr>
              <a:t>D</a:t>
            </a:r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ODE is an equilateral triangle</a:t>
            </a:r>
          </a:p>
        </p:txBody>
      </p:sp>
      <p:sp>
        <p:nvSpPr>
          <p:cNvPr id="250" name="Oval 249"/>
          <p:cNvSpPr/>
          <p:nvPr/>
        </p:nvSpPr>
        <p:spPr>
          <a:xfrm>
            <a:off x="8043377" y="1879685"/>
            <a:ext cx="84395" cy="84395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2" name="Pie 251"/>
          <p:cNvSpPr/>
          <p:nvPr/>
        </p:nvSpPr>
        <p:spPr>
          <a:xfrm rot="5695402">
            <a:off x="1328333" y="3936808"/>
            <a:ext cx="481486" cy="481486"/>
          </a:xfrm>
          <a:prstGeom prst="pie">
            <a:avLst>
              <a:gd name="adj1" fmla="val 10654729"/>
              <a:gd name="adj2" fmla="val 12469185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82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23457E-6 L 0.3757 1.23457E-6 " pathEditMode="relative" rAng="0" ptsTypes="AA">
                                      <p:cBhvr>
                                        <p:cTn id="8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85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41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7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5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176" dur="7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7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250"/>
                            </p:stCondLst>
                            <p:childTnLst>
                              <p:par>
                                <p:cTn id="1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211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7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250"/>
                            </p:stCondLst>
                            <p:childTnLst>
                              <p:par>
                                <p:cTn id="2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900000">
                                      <p:cBhvr>
                                        <p:cTn id="261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680000">
                                      <p:cBhvr>
                                        <p:cTn id="291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0"/>
                            </p:stCondLst>
                            <p:childTnLst>
                              <p:par>
                                <p:cTn id="3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500"/>
                            </p:stCondLst>
                            <p:childTnLst>
                              <p:par>
                                <p:cTn id="4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500"/>
                            </p:stCondLst>
                            <p:childTnLst>
                              <p:par>
                                <p:cTn id="4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000"/>
                            </p:stCondLst>
                            <p:childTnLst>
                              <p:par>
                                <p:cTn id="4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500"/>
                            </p:stCondLst>
                            <p:childTnLst>
                              <p:par>
                                <p:cTn id="4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500"/>
                            </p:stCondLst>
                            <p:childTnLst>
                              <p:par>
                                <p:cTn id="4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500"/>
                            </p:stCondLst>
                            <p:childTnLst>
                              <p:par>
                                <p:cTn id="5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500"/>
                            </p:stCondLst>
                            <p:childTnLst>
                              <p:par>
                                <p:cTn id="5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500"/>
                            </p:stCondLst>
                            <p:childTnLst>
                              <p:par>
                                <p:cTn id="5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000"/>
                            </p:stCondLst>
                            <p:childTnLst>
                              <p:par>
                                <p:cTn id="5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227" grpId="1" animBg="1"/>
      <p:bldP spid="226" grpId="0" animBg="1"/>
      <p:bldP spid="226" grpId="1" animBg="1"/>
      <p:bldP spid="229" grpId="0" animBg="1"/>
      <p:bldP spid="286" grpId="0" animBg="1"/>
      <p:bldP spid="286" grpId="1" animBg="1"/>
      <p:bldP spid="268" grpId="0" animBg="1"/>
      <p:bldP spid="268" grpId="1" animBg="1"/>
      <p:bldP spid="259" grpId="0" animBg="1"/>
      <p:bldP spid="259" grpId="1" animBg="1"/>
      <p:bldP spid="257" grpId="0"/>
      <p:bldP spid="211" grpId="0" animBg="1"/>
      <p:bldP spid="215" grpId="0" animBg="1"/>
      <p:bldP spid="202" grpId="0"/>
      <p:bldP spid="203" grpId="0"/>
      <p:bldP spid="4" grpId="0" build="p"/>
      <p:bldP spid="10" grpId="0" animBg="1"/>
      <p:bldP spid="11" grpId="0"/>
      <p:bldP spid="12" grpId="0"/>
      <p:bldP spid="13" grpId="0"/>
      <p:bldP spid="14" grpId="0" animBg="1"/>
      <p:bldP spid="15" grpId="0" animBg="1"/>
      <p:bldP spid="15" grpId="1" animBg="1"/>
      <p:bldP spid="16" grpId="0"/>
      <p:bldP spid="16" grpId="1"/>
      <p:bldP spid="19" grpId="0" animBg="1"/>
      <p:bldP spid="20" grpId="0"/>
      <p:bldP spid="21" grpId="0"/>
      <p:bldP spid="192" grpId="0" animBg="1"/>
      <p:bldP spid="192" grpId="1" animBg="1"/>
      <p:bldP spid="193" grpId="0"/>
      <p:bldP spid="193" grpId="1"/>
      <p:bldP spid="194" grpId="0" animBg="1"/>
      <p:bldP spid="197" grpId="0" animBg="1"/>
      <p:bldP spid="199" grpId="0" animBg="1"/>
      <p:bldP spid="201" grpId="0"/>
      <p:bldP spid="204" grpId="0" animBg="1"/>
      <p:bldP spid="204" grpId="1" animBg="1"/>
      <p:bldP spid="205" grpId="0"/>
      <p:bldP spid="205" grpId="1"/>
      <p:bldP spid="206" grpId="0" animBg="1"/>
      <p:bldP spid="206" grpId="1" animBg="1"/>
      <p:bldP spid="207" grpId="0"/>
      <p:bldP spid="207" grpId="1"/>
      <p:bldP spid="208" grpId="0" animBg="1"/>
      <p:bldP spid="208" grpId="1" animBg="1"/>
      <p:bldP spid="209" grpId="0"/>
      <p:bldP spid="209" grpId="1"/>
      <p:bldP spid="216" grpId="0"/>
      <p:bldP spid="217" grpId="0" animBg="1"/>
      <p:bldP spid="217" grpId="1" animBg="1"/>
      <p:bldP spid="218" grpId="0"/>
      <p:bldP spid="218" grpId="1"/>
      <p:bldP spid="233" grpId="0"/>
      <p:bldP spid="238" grpId="0"/>
      <p:bldP spid="254" grpId="0" animBg="1"/>
      <p:bldP spid="254" grpId="1" animBg="1"/>
      <p:bldP spid="255" grpId="0"/>
      <p:bldP spid="255" grpId="1"/>
      <p:bldP spid="266" grpId="0"/>
      <p:bldP spid="267" grpId="0"/>
      <p:bldP spid="274" grpId="0" animBg="1"/>
      <p:bldP spid="274" grpId="1" animBg="1"/>
      <p:bldP spid="275" grpId="0" uiExpand="1" build="p"/>
      <p:bldP spid="275" grpId="1" build="p"/>
      <p:bldP spid="277" grpId="0"/>
      <p:bldP spid="277" grpId="1"/>
      <p:bldP spid="279" grpId="0"/>
      <p:bldP spid="280" grpId="0"/>
      <p:bldP spid="281" grpId="0"/>
      <p:bldP spid="282" grpId="0"/>
      <p:bldP spid="283" grpId="0"/>
      <p:bldP spid="284" grpId="0"/>
      <p:bldP spid="285" grpId="0" animBg="1"/>
      <p:bldP spid="285" grpId="1" animBg="1"/>
      <p:bldP spid="258" grpId="0"/>
      <p:bldP spid="287" grpId="0" animBg="1"/>
      <p:bldP spid="287" grpId="1" animBg="1"/>
      <p:bldP spid="18" grpId="0" animBg="1"/>
      <p:bldP spid="289" grpId="0" animBg="1"/>
      <p:bldP spid="289" grpId="1" animBg="1"/>
      <p:bldP spid="290" grpId="0"/>
      <p:bldP spid="290" grpId="1"/>
      <p:bldP spid="291" grpId="0" animBg="1"/>
      <p:bldP spid="291" grpId="1" animBg="1"/>
      <p:bldP spid="292" grpId="0"/>
      <p:bldP spid="292" grpId="1"/>
      <p:bldP spid="250" grpId="0" animBg="1"/>
      <p:bldP spid="252" grpId="0" animBg="1"/>
      <p:bldP spid="25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5936" y="2355726"/>
            <a:ext cx="1042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 smtClean="0">
                <a:latin typeface="Bookman Old Style" pitchFamily="18" charset="0"/>
              </a:rPr>
              <a:t>Module 2</a:t>
            </a:r>
            <a:endParaRPr lang="en-IN" sz="1400" b="1" u="sng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0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 440"/>
          <p:cNvSpPr/>
          <p:nvPr/>
        </p:nvSpPr>
        <p:spPr>
          <a:xfrm>
            <a:off x="2558035" y="1429966"/>
            <a:ext cx="1440034" cy="301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8" name="Rectangle 427"/>
          <p:cNvSpPr/>
          <p:nvPr/>
        </p:nvSpPr>
        <p:spPr>
          <a:xfrm>
            <a:off x="4575434" y="3915733"/>
            <a:ext cx="164049" cy="14913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e 1"/>
          <p:cNvSpPr/>
          <p:nvPr/>
        </p:nvSpPr>
        <p:spPr>
          <a:xfrm>
            <a:off x="4228750" y="3708400"/>
            <a:ext cx="696524" cy="696524"/>
          </a:xfrm>
          <a:prstGeom prst="pie">
            <a:avLst>
              <a:gd name="adj1" fmla="val 18918383"/>
              <a:gd name="adj2" fmla="val 2158221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23" name="Group 222"/>
          <p:cNvGrpSpPr/>
          <p:nvPr/>
        </p:nvGrpSpPr>
        <p:grpSpPr>
          <a:xfrm rot="5400000" flipH="1">
            <a:off x="1483301" y="997859"/>
            <a:ext cx="5688383" cy="494414"/>
            <a:chOff x="1515075" y="1268751"/>
            <a:chExt cx="6558727" cy="570595"/>
          </a:xfrm>
        </p:grpSpPr>
        <p:sp>
          <p:nvSpPr>
            <p:cNvPr id="224" name="Rectangle 223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5" name="Straight Connector 224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ectangle 232"/>
            <p:cNvSpPr/>
            <p:nvPr/>
          </p:nvSpPr>
          <p:spPr>
            <a:xfrm>
              <a:off x="19403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1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234" name="Straight Connector 233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Rectangle 243"/>
            <p:cNvSpPr/>
            <p:nvPr/>
          </p:nvSpPr>
          <p:spPr>
            <a:xfrm>
              <a:off x="2373823" y="13255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2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245" name="Straight Connector 244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/>
            <p:cNvSpPr/>
            <p:nvPr/>
          </p:nvSpPr>
          <p:spPr>
            <a:xfrm>
              <a:off x="2783100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3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 265"/>
            <p:cNvSpPr/>
            <p:nvPr/>
          </p:nvSpPr>
          <p:spPr>
            <a:xfrm>
              <a:off x="3200794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4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267" name="Straight Connector 266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Rectangle 276"/>
            <p:cNvSpPr/>
            <p:nvPr/>
          </p:nvSpPr>
          <p:spPr>
            <a:xfrm>
              <a:off x="3623768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5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278" name="Straight Connector 277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Rectangle 287"/>
            <p:cNvSpPr/>
            <p:nvPr/>
          </p:nvSpPr>
          <p:spPr>
            <a:xfrm>
              <a:off x="4041915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6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289" name="Straight Connector 288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Rectangle 298"/>
            <p:cNvSpPr/>
            <p:nvPr/>
          </p:nvSpPr>
          <p:spPr>
            <a:xfrm>
              <a:off x="44744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7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300" name="Straight Connector 299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Rectangle 309"/>
            <p:cNvSpPr/>
            <p:nvPr/>
          </p:nvSpPr>
          <p:spPr>
            <a:xfrm>
              <a:off x="4896097" y="1331935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8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311" name="Straight Connector 310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 320"/>
            <p:cNvSpPr/>
            <p:nvPr/>
          </p:nvSpPr>
          <p:spPr>
            <a:xfrm>
              <a:off x="5314245" y="1329091"/>
              <a:ext cx="98035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9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322" name="Straight Connector 321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Rectangle 331"/>
            <p:cNvSpPr/>
            <p:nvPr/>
          </p:nvSpPr>
          <p:spPr>
            <a:xfrm>
              <a:off x="5622117" y="1337617"/>
              <a:ext cx="381312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10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333" name="Straight Connector 332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Rectangle 343"/>
            <p:cNvSpPr/>
            <p:nvPr/>
          </p:nvSpPr>
          <p:spPr>
            <a:xfrm>
              <a:off x="603472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11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345" name="Straight Connector 344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Rectangle 354"/>
            <p:cNvSpPr/>
            <p:nvPr/>
          </p:nvSpPr>
          <p:spPr>
            <a:xfrm>
              <a:off x="6449849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12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356" name="Straight Connector 355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Rectangle 365"/>
            <p:cNvSpPr/>
            <p:nvPr/>
          </p:nvSpPr>
          <p:spPr>
            <a:xfrm>
              <a:off x="6865685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13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367" name="Straight Connector 366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Rectangle 376"/>
            <p:cNvSpPr/>
            <p:nvPr/>
          </p:nvSpPr>
          <p:spPr>
            <a:xfrm>
              <a:off x="7282852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14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378" name="Straight Connector 377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Rectangle 387"/>
            <p:cNvSpPr/>
            <p:nvPr/>
          </p:nvSpPr>
          <p:spPr>
            <a:xfrm>
              <a:off x="769249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15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389" name="Straight Connector 388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251520" y="136252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Construct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an angle of 45º at the initial point of a given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ray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and justify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the construction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97" y="804646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Book Antiqua" pitchFamily="18" charset="0"/>
              </a:rPr>
              <a:t>Soln. </a:t>
            </a:r>
          </a:p>
        </p:txBody>
      </p:sp>
      <p:sp>
        <p:nvSpPr>
          <p:cNvPr id="15" name="Cloud 14"/>
          <p:cNvSpPr/>
          <p:nvPr/>
        </p:nvSpPr>
        <p:spPr>
          <a:xfrm>
            <a:off x="6084168" y="987574"/>
            <a:ext cx="2326177" cy="83739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09698" y="1146461"/>
            <a:ext cx="199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Draw a ray OA.</a:t>
            </a:r>
            <a:endParaRPr lang="en-IN" b="1" dirty="0" smtClean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574630" y="2340121"/>
            <a:ext cx="1759781" cy="171016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4629" y="2094110"/>
            <a:ext cx="0" cy="197279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>
            <a:off x="3890492" y="3373236"/>
            <a:ext cx="1363514" cy="1363514"/>
          </a:xfrm>
          <a:prstGeom prst="arc">
            <a:avLst>
              <a:gd name="adj1" fmla="val 10810348"/>
              <a:gd name="adj2" fmla="val 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Arc 19"/>
          <p:cNvSpPr/>
          <p:nvPr/>
        </p:nvSpPr>
        <p:spPr>
          <a:xfrm rot="1664863">
            <a:off x="4729732" y="3325282"/>
            <a:ext cx="714380" cy="927836"/>
          </a:xfrm>
          <a:prstGeom prst="arc">
            <a:avLst>
              <a:gd name="adj1" fmla="val 11329547"/>
              <a:gd name="adj2" fmla="val 14255012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21" name="Arc 20"/>
          <p:cNvSpPr/>
          <p:nvPr/>
        </p:nvSpPr>
        <p:spPr>
          <a:xfrm rot="19976834">
            <a:off x="4242966" y="3068417"/>
            <a:ext cx="714380" cy="927836"/>
          </a:xfrm>
          <a:prstGeom prst="arc">
            <a:avLst>
              <a:gd name="adj1" fmla="val 11329547"/>
              <a:gd name="adj2" fmla="val 14255012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568193" y="4056867"/>
            <a:ext cx="21945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572249" y="4054992"/>
            <a:ext cx="5688383" cy="494414"/>
            <a:chOff x="1515075" y="1268751"/>
            <a:chExt cx="6558727" cy="570595"/>
          </a:xfrm>
        </p:grpSpPr>
        <p:sp>
          <p:nvSpPr>
            <p:cNvPr id="24" name="Rectangle 23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9403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2373823" y="13255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2783100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3200794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3623768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041915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44744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4896097" y="1331935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5314245" y="1329091"/>
              <a:ext cx="98035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/>
            <p:cNvSpPr/>
            <p:nvPr/>
          </p:nvSpPr>
          <p:spPr>
            <a:xfrm>
              <a:off x="5622117" y="1337617"/>
              <a:ext cx="381312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>
              <a:off x="603472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6449849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56" name="Straight Connector 155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6865685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/>
            <p:nvPr/>
          </p:nvSpPr>
          <p:spPr>
            <a:xfrm>
              <a:off x="7282852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78" name="Straight Connector 177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 187"/>
            <p:cNvSpPr/>
            <p:nvPr/>
          </p:nvSpPr>
          <p:spPr>
            <a:xfrm>
              <a:off x="769249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89" name="Straight Connector 188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3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439" y="2893341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TextBox 193"/>
          <p:cNvSpPr txBox="1"/>
          <p:nvPr/>
        </p:nvSpPr>
        <p:spPr>
          <a:xfrm>
            <a:off x="4384800" y="4033060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448970" y="403306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197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26717">
            <a:off x="3410447" y="3008063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74418">
            <a:off x="3739580" y="2407231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Arc 198"/>
          <p:cNvSpPr/>
          <p:nvPr/>
        </p:nvSpPr>
        <p:spPr>
          <a:xfrm rot="2897181">
            <a:off x="4402832" y="2891128"/>
            <a:ext cx="714380" cy="927836"/>
          </a:xfrm>
          <a:prstGeom prst="arc">
            <a:avLst>
              <a:gd name="adj1" fmla="val 10110956"/>
              <a:gd name="adj2" fmla="val 1309490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201" name="Arc 200"/>
          <p:cNvSpPr/>
          <p:nvPr/>
        </p:nvSpPr>
        <p:spPr>
          <a:xfrm rot="7001054">
            <a:off x="4003861" y="2859783"/>
            <a:ext cx="714380" cy="927836"/>
          </a:xfrm>
          <a:prstGeom prst="arc">
            <a:avLst>
              <a:gd name="adj1" fmla="val 9986206"/>
              <a:gd name="adj2" fmla="val 1350890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202" name="Picture 7" descr="D:\ankur\ppt\compass\round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79486">
            <a:off x="3304442" y="2638507"/>
            <a:ext cx="1879104" cy="169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Oval 202"/>
          <p:cNvSpPr/>
          <p:nvPr/>
        </p:nvSpPr>
        <p:spPr>
          <a:xfrm>
            <a:off x="5218512" y="4016897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4538337" y="333967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" name="Arc 204"/>
          <p:cNvSpPr/>
          <p:nvPr/>
        </p:nvSpPr>
        <p:spPr>
          <a:xfrm rot="5400000">
            <a:off x="4942631" y="3252937"/>
            <a:ext cx="714380" cy="927836"/>
          </a:xfrm>
          <a:prstGeom prst="arc">
            <a:avLst>
              <a:gd name="adj1" fmla="val 7950965"/>
              <a:gd name="adj2" fmla="val 13351933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206" name="Arc 205"/>
          <p:cNvSpPr/>
          <p:nvPr/>
        </p:nvSpPr>
        <p:spPr>
          <a:xfrm rot="8809809">
            <a:off x="4540043" y="2860421"/>
            <a:ext cx="714380" cy="927836"/>
          </a:xfrm>
          <a:prstGeom prst="arc">
            <a:avLst>
              <a:gd name="adj1" fmla="val 10453689"/>
              <a:gd name="adj2" fmla="val 14209944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207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89774">
            <a:off x="3418972" y="2340094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1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058" y="2923885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2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8327">
            <a:off x="4109376" y="3017091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3" name="Cloud 392"/>
          <p:cNvSpPr/>
          <p:nvPr/>
        </p:nvSpPr>
        <p:spPr>
          <a:xfrm>
            <a:off x="5110352" y="452118"/>
            <a:ext cx="3837692" cy="176429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TextBox 393"/>
          <p:cNvSpPr txBox="1"/>
          <p:nvPr/>
        </p:nvSpPr>
        <p:spPr>
          <a:xfrm>
            <a:off x="5220072" y="789657"/>
            <a:ext cx="3563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With O as </a:t>
            </a:r>
            <a:r>
              <a:rPr lang="en-US" b="1" dirty="0" err="1">
                <a:solidFill>
                  <a:schemeClr val="bg1"/>
                </a:solidFill>
                <a:latin typeface="Bookman Old Style" pitchFamily="18" charset="0"/>
                <a:sym typeface="Symbol"/>
              </a:rPr>
              <a:t>centre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and any suitable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radius, draw</a:t>
            </a:r>
            <a:endParaRPr lang="en-US" b="1" dirty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an arc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intersecting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OA at B.</a:t>
            </a:r>
            <a:endParaRPr lang="en-IN" b="1" dirty="0" smtClean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5119780" y="403306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396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65619">
            <a:off x="4105340" y="3016831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Cloud 396"/>
          <p:cNvSpPr/>
          <p:nvPr/>
        </p:nvSpPr>
        <p:spPr>
          <a:xfrm>
            <a:off x="5508104" y="699542"/>
            <a:ext cx="3405757" cy="134863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TextBox 397"/>
          <p:cNvSpPr txBox="1"/>
          <p:nvPr/>
        </p:nvSpPr>
        <p:spPr>
          <a:xfrm>
            <a:off x="5785470" y="818232"/>
            <a:ext cx="2914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With B as </a:t>
            </a:r>
            <a:r>
              <a:rPr lang="en-US" b="1" dirty="0" err="1">
                <a:solidFill>
                  <a:schemeClr val="bg1"/>
                </a:solidFill>
                <a:latin typeface="Bookman Old Style" pitchFamily="18" charset="0"/>
                <a:sym typeface="Symbol"/>
              </a:rPr>
              <a:t>centre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and same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radius, draw an arc intersecting at C</a:t>
            </a:r>
            <a:endParaRPr lang="en-IN" b="1" dirty="0" smtClean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4739831" y="3209603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C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400" name="Cloud 399"/>
          <p:cNvSpPr/>
          <p:nvPr/>
        </p:nvSpPr>
        <p:spPr>
          <a:xfrm>
            <a:off x="5508104" y="771550"/>
            <a:ext cx="3405757" cy="134863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/>
          <p:cNvSpPr txBox="1"/>
          <p:nvPr/>
        </p:nvSpPr>
        <p:spPr>
          <a:xfrm>
            <a:off x="5618212" y="890240"/>
            <a:ext cx="3131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Now,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with C as</a:t>
            </a:r>
          </a:p>
          <a:p>
            <a:pPr algn="ctr"/>
            <a:r>
              <a:rPr lang="en-US" sz="1600" b="1" dirty="0" err="1">
                <a:solidFill>
                  <a:schemeClr val="bg1"/>
                </a:solidFill>
                <a:latin typeface="Bookman Old Style" pitchFamily="18" charset="0"/>
                <a:sym typeface="Symbol"/>
              </a:rPr>
              <a:t>centre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and same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radius, draw an arc  intersecting arc BC at D</a:t>
            </a:r>
            <a:endParaRPr lang="en-IN" sz="1600" b="1" dirty="0" smtClean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02" name="Cloud 401"/>
          <p:cNvSpPr/>
          <p:nvPr/>
        </p:nvSpPr>
        <p:spPr>
          <a:xfrm>
            <a:off x="5580112" y="771550"/>
            <a:ext cx="3405757" cy="134863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TextBox 402"/>
          <p:cNvSpPr txBox="1"/>
          <p:nvPr/>
        </p:nvSpPr>
        <p:spPr>
          <a:xfrm>
            <a:off x="5690220" y="1000348"/>
            <a:ext cx="313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With C as </a:t>
            </a:r>
            <a:r>
              <a:rPr lang="en-US" b="1" dirty="0" err="1">
                <a:solidFill>
                  <a:schemeClr val="bg1"/>
                </a:solidFill>
                <a:latin typeface="Bookman Old Style" pitchFamily="18" charset="0"/>
                <a:sym typeface="Symbol"/>
              </a:rPr>
              <a:t>centre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and radius more than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half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of CD,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draw an arc.</a:t>
            </a:r>
            <a:endParaRPr lang="en-IN" b="1" dirty="0" smtClean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04" name="Cloud 403"/>
          <p:cNvSpPr/>
          <p:nvPr/>
        </p:nvSpPr>
        <p:spPr>
          <a:xfrm>
            <a:off x="5292080" y="771550"/>
            <a:ext cx="3746333" cy="148349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TextBox 404"/>
          <p:cNvSpPr txBox="1"/>
          <p:nvPr/>
        </p:nvSpPr>
        <p:spPr>
          <a:xfrm>
            <a:off x="5436096" y="1072356"/>
            <a:ext cx="3275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With D as </a:t>
            </a:r>
            <a:r>
              <a:rPr lang="en-US" b="1" dirty="0" err="1">
                <a:solidFill>
                  <a:schemeClr val="bg1"/>
                </a:solidFill>
                <a:latin typeface="Bookman Old Style" pitchFamily="18" charset="0"/>
                <a:sym typeface="Symbol"/>
              </a:rPr>
              <a:t>centre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and same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radius, draw intersecting arcs</a:t>
            </a:r>
            <a:endParaRPr lang="en-IN" b="1" dirty="0" smtClean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4491775" y="3124894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O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407" name="Cloud 406"/>
          <p:cNvSpPr/>
          <p:nvPr/>
        </p:nvSpPr>
        <p:spPr>
          <a:xfrm>
            <a:off x="6405513" y="1019690"/>
            <a:ext cx="1588810" cy="62914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TextBox 407"/>
          <p:cNvSpPr txBox="1"/>
          <p:nvPr/>
        </p:nvSpPr>
        <p:spPr>
          <a:xfrm>
            <a:off x="6449669" y="1108348"/>
            <a:ext cx="142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Join OE. </a:t>
            </a:r>
            <a:endParaRPr lang="en-IN" b="1" dirty="0" smtClean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09" name="Cloud 408"/>
          <p:cNvSpPr/>
          <p:nvPr/>
        </p:nvSpPr>
        <p:spPr>
          <a:xfrm>
            <a:off x="5940152" y="915566"/>
            <a:ext cx="2558795" cy="101324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TextBox 409"/>
          <p:cNvSpPr txBox="1"/>
          <p:nvPr/>
        </p:nvSpPr>
        <p:spPr>
          <a:xfrm>
            <a:off x="6107991" y="111002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Draw the bisector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of AOE.</a:t>
            </a:r>
            <a:endParaRPr lang="en-IN" b="1" dirty="0" smtClean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3955077" y="3282304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D</a:t>
            </a:r>
            <a:endParaRPr lang="en-US" sz="1400" b="1" dirty="0">
              <a:latin typeface="Bookman Old Style" pitchFamily="18" charset="0"/>
            </a:endParaRPr>
          </a:p>
        </p:txBody>
      </p:sp>
      <p:cxnSp>
        <p:nvCxnSpPr>
          <p:cNvPr id="413" name="Straight Connector 412"/>
          <p:cNvCxnSpPr/>
          <p:nvPr/>
        </p:nvCxnSpPr>
        <p:spPr>
          <a:xfrm flipV="1">
            <a:off x="4227956" y="3463925"/>
            <a:ext cx="659429" cy="59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/>
          <p:cNvSpPr txBox="1"/>
          <p:nvPr/>
        </p:nvSpPr>
        <p:spPr>
          <a:xfrm>
            <a:off x="5181757" y="304951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F</a:t>
            </a:r>
            <a:endParaRPr lang="en-US" sz="1400" b="1" dirty="0">
              <a:latin typeface="Bookman Old Style" pitchFamily="18" charset="0"/>
            </a:endParaRPr>
          </a:p>
        </p:txBody>
      </p:sp>
      <p:pic>
        <p:nvPicPr>
          <p:cNvPr id="200" name="Picture 7" descr="D:\ankur\ppt\compass\roun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23252">
            <a:off x="4028961" y="2665371"/>
            <a:ext cx="1754130" cy="15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6" name="Straight Connector 415"/>
          <p:cNvCxnSpPr/>
          <p:nvPr/>
        </p:nvCxnSpPr>
        <p:spPr>
          <a:xfrm flipH="1">
            <a:off x="7665244" y="2964180"/>
            <a:ext cx="693896" cy="69818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 flipH="1">
            <a:off x="7657953" y="3662291"/>
            <a:ext cx="972069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Pie 417"/>
          <p:cNvSpPr/>
          <p:nvPr/>
        </p:nvSpPr>
        <p:spPr>
          <a:xfrm rot="16377861">
            <a:off x="7523971" y="3529815"/>
            <a:ext cx="282718" cy="263688"/>
          </a:xfrm>
          <a:prstGeom prst="pie">
            <a:avLst>
              <a:gd name="adj1" fmla="val 2501884"/>
              <a:gd name="adj2" fmla="val 531375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9" name="TextBox 418"/>
          <p:cNvSpPr txBox="1"/>
          <p:nvPr/>
        </p:nvSpPr>
        <p:spPr>
          <a:xfrm>
            <a:off x="7531584" y="3617962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O</a:t>
            </a:r>
            <a:endParaRPr lang="en-IN" sz="1400" b="1" dirty="0">
              <a:latin typeface="Bookman Old Style" pitchFamily="18" charset="0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8286763" y="361796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A</a:t>
            </a:r>
            <a:endParaRPr lang="en-IN" sz="1400" b="1" dirty="0">
              <a:latin typeface="Bookman Old Style" pitchFamily="18" charset="0"/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7956376" y="2859782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F</a:t>
            </a:r>
            <a:endParaRPr lang="en-IN" sz="1400" b="1" dirty="0">
              <a:latin typeface="Bookman Old Style" pitchFamily="18" charset="0"/>
            </a:endParaRPr>
          </a:p>
        </p:txBody>
      </p:sp>
      <p:sp>
        <p:nvSpPr>
          <p:cNvPr id="422" name="Oval 421"/>
          <p:cNvSpPr/>
          <p:nvPr/>
        </p:nvSpPr>
        <p:spPr>
          <a:xfrm>
            <a:off x="8168105" y="3061273"/>
            <a:ext cx="84395" cy="84395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3" name="Rectangle 422"/>
          <p:cNvSpPr/>
          <p:nvPr/>
        </p:nvSpPr>
        <p:spPr>
          <a:xfrm>
            <a:off x="7524328" y="2300755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 smtClean="0">
                <a:latin typeface="Bookman Old Style" pitchFamily="18" charset="0"/>
              </a:rPr>
              <a:t>Rough fig.</a:t>
            </a:r>
            <a:endParaRPr lang="en-IN" u="sng" dirty="0">
              <a:latin typeface="Bookman Old Style" pitchFamily="18" charset="0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7740352" y="3421557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45</a:t>
            </a:r>
            <a:r>
              <a:rPr lang="en-US" sz="1200" b="1" baseline="30000" dirty="0" smtClean="0">
                <a:latin typeface="Bookman Old Style" pitchFamily="18" charset="0"/>
              </a:rPr>
              <a:t>0</a:t>
            </a:r>
            <a:endParaRPr lang="en-IN" sz="1200" b="1" baseline="30000" dirty="0">
              <a:latin typeface="Bookman Old Style" pitchFamily="18" charset="0"/>
            </a:endParaRPr>
          </a:p>
        </p:txBody>
      </p:sp>
      <p:sp>
        <p:nvSpPr>
          <p:cNvPr id="429" name="Cloud 428"/>
          <p:cNvSpPr/>
          <p:nvPr/>
        </p:nvSpPr>
        <p:spPr>
          <a:xfrm>
            <a:off x="5976131" y="1167267"/>
            <a:ext cx="2558795" cy="69206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/>
        </p:nvSpPr>
        <p:spPr>
          <a:xfrm>
            <a:off x="6068863" y="1347614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Now,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AOE = 90º.</a:t>
            </a:r>
            <a:endParaRPr lang="en-IN" b="1" dirty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6027" y="1156206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Bookman Old Style" pitchFamily="18" charset="0"/>
              </a:rPr>
              <a:t>Justification :</a:t>
            </a:r>
          </a:p>
        </p:txBody>
      </p:sp>
      <p:sp>
        <p:nvSpPr>
          <p:cNvPr id="412" name="Rectangle 411"/>
          <p:cNvSpPr/>
          <p:nvPr/>
        </p:nvSpPr>
        <p:spPr>
          <a:xfrm>
            <a:off x="573409" y="1387872"/>
            <a:ext cx="3536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Bookman Old Style" pitchFamily="18" charset="0"/>
              </a:rPr>
              <a:t>By construction, </a:t>
            </a:r>
            <a:r>
              <a:rPr lang="en-IN" dirty="0" smtClean="0">
                <a:latin typeface="Symbol" pitchFamily="18" charset="2"/>
              </a:rPr>
              <a:t></a:t>
            </a:r>
            <a:r>
              <a:rPr lang="en-IN" dirty="0" smtClean="0">
                <a:latin typeface="Bookman Old Style" pitchFamily="18" charset="0"/>
              </a:rPr>
              <a:t>AOE </a:t>
            </a:r>
            <a:r>
              <a:rPr lang="en-IN" dirty="0">
                <a:latin typeface="Bookman Old Style" pitchFamily="18" charset="0"/>
              </a:rPr>
              <a:t>= </a:t>
            </a:r>
            <a:r>
              <a:rPr lang="en-IN" dirty="0" smtClean="0">
                <a:latin typeface="Bookman Old Style" pitchFamily="18" charset="0"/>
              </a:rPr>
              <a:t>90</a:t>
            </a:r>
            <a:r>
              <a:rPr lang="en-IN" baseline="30000" dirty="0" smtClean="0">
                <a:latin typeface="Bookman Old Style" pitchFamily="18" charset="0"/>
              </a:rPr>
              <a:t>0</a:t>
            </a:r>
            <a:endParaRPr lang="en-IN" baseline="30000" dirty="0">
              <a:latin typeface="Bookman Old Style" pitchFamily="18" charset="0"/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4574055" y="3910792"/>
            <a:ext cx="164049" cy="14913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4" name="Straight Connector 413"/>
          <p:cNvCxnSpPr/>
          <p:nvPr/>
        </p:nvCxnSpPr>
        <p:spPr>
          <a:xfrm>
            <a:off x="4575397" y="2096269"/>
            <a:ext cx="0" cy="1972791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4568961" y="4059026"/>
            <a:ext cx="2331345" cy="0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Rectangle 429"/>
          <p:cNvSpPr/>
          <p:nvPr/>
        </p:nvSpPr>
        <p:spPr>
          <a:xfrm>
            <a:off x="577369" y="1661934"/>
            <a:ext cx="3721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Bookman Old Style" pitchFamily="18" charset="0"/>
              </a:rPr>
              <a:t>and OF is the bisector </a:t>
            </a:r>
            <a:r>
              <a:rPr lang="en-IN" dirty="0" smtClean="0">
                <a:latin typeface="Bookman Old Style" pitchFamily="18" charset="0"/>
              </a:rPr>
              <a:t>of </a:t>
            </a:r>
            <a:r>
              <a:rPr lang="en-IN" dirty="0" smtClean="0">
                <a:latin typeface="Symbol" pitchFamily="18" charset="2"/>
              </a:rPr>
              <a:t></a:t>
            </a:r>
            <a:r>
              <a:rPr lang="en-IN" dirty="0" smtClean="0">
                <a:latin typeface="Bookman Old Style" pitchFamily="18" charset="0"/>
              </a:rPr>
              <a:t>AOE</a:t>
            </a:r>
            <a:endParaRPr lang="en-IN" dirty="0">
              <a:latin typeface="Bookman Old Style" pitchFamily="18" charset="0"/>
            </a:endParaRPr>
          </a:p>
        </p:txBody>
      </p:sp>
      <p:cxnSp>
        <p:nvCxnSpPr>
          <p:cNvPr id="431" name="Straight Connector 430"/>
          <p:cNvCxnSpPr/>
          <p:nvPr/>
        </p:nvCxnSpPr>
        <p:spPr>
          <a:xfrm>
            <a:off x="4575397" y="2088649"/>
            <a:ext cx="0" cy="1972791"/>
          </a:xfrm>
          <a:prstGeom prst="line">
            <a:avLst/>
          </a:prstGeom>
          <a:ln w="38100">
            <a:solidFill>
              <a:srgbClr val="008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 flipH="1">
            <a:off x="4574630" y="2340121"/>
            <a:ext cx="1759781" cy="1710163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Cloud 433"/>
          <p:cNvSpPr/>
          <p:nvPr/>
        </p:nvSpPr>
        <p:spPr>
          <a:xfrm>
            <a:off x="4913450" y="1113756"/>
            <a:ext cx="2814675" cy="101324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/>
          <p:cNvSpPr/>
          <p:nvPr/>
        </p:nvSpPr>
        <p:spPr>
          <a:xfrm>
            <a:off x="4966022" y="1283697"/>
            <a:ext cx="2659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So what can we say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about AOF &amp;  AOE ?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52609" y="1291317"/>
            <a:ext cx="1901011" cy="615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Rectangle 435"/>
              <p:cNvSpPr/>
              <p:nvPr/>
            </p:nvSpPr>
            <p:spPr>
              <a:xfrm>
                <a:off x="5318608" y="1290846"/>
                <a:ext cx="1996060" cy="62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Bookman Old Style" pitchFamily="18" charset="0"/>
                    <a:sym typeface="Symbol"/>
                  </a:rPr>
                  <a:t>AOF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/>
                            <a:sym typeface="Symbol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/>
                            <a:sym typeface="Symbol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b="1" dirty="0" smtClean="0">
                    <a:solidFill>
                      <a:schemeClr val="bg1"/>
                    </a:solidFill>
                    <a:latin typeface="Bookman Old Style" pitchFamily="18" charset="0"/>
                    <a:sym typeface="Symbol"/>
                  </a:rPr>
                  <a:t>AOE</a:t>
                </a:r>
                <a:endParaRPr lang="en-IN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436" name="Rectangle 4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608" y="1290846"/>
                <a:ext cx="1996060" cy="624082"/>
              </a:xfrm>
              <a:prstGeom prst="rect">
                <a:avLst/>
              </a:prstGeom>
              <a:blipFill rotWithShape="1">
                <a:blip r:embed="rId6"/>
                <a:stretch>
                  <a:fillRect l="-2134" r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Rectangle 436"/>
              <p:cNvSpPr/>
              <p:nvPr/>
            </p:nvSpPr>
            <p:spPr>
              <a:xfrm>
                <a:off x="5307320" y="1298466"/>
                <a:ext cx="1996060" cy="62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Bookman Old Style" pitchFamily="18" charset="0"/>
                    <a:sym typeface="Symbol"/>
                  </a:rPr>
                  <a:t>AOF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Bookman Old Style" pitchFamily="18" charset="0"/>
                    <a:sym typeface="Symbol"/>
                  </a:rPr>
                  <a:t>AOE</a:t>
                </a:r>
                <a:endParaRPr lang="en-IN" dirty="0">
                  <a:solidFill>
                    <a:schemeClr val="tx1"/>
                  </a:solidFill>
                  <a:latin typeface="Bookman Old Style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437" name="Rectangle 4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20" y="1298466"/>
                <a:ext cx="1996060" cy="624082"/>
              </a:xfrm>
              <a:prstGeom prst="rect">
                <a:avLst/>
              </a:prstGeom>
              <a:blipFill rotWithShape="1">
                <a:blip r:embed="rId7"/>
                <a:stretch>
                  <a:fillRect l="-1223" r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Rectangle 438"/>
              <p:cNvSpPr/>
              <p:nvPr/>
            </p:nvSpPr>
            <p:spPr>
              <a:xfrm>
                <a:off x="1253100" y="2644848"/>
                <a:ext cx="885179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Bookman Old Style" pitchFamily="18" charset="0"/>
                    <a:sym typeface="Symbo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Bookman Old Style" pitchFamily="18" charset="0"/>
                    <a:sym typeface="Symbol"/>
                  </a:rPr>
                  <a:t>  × </a:t>
                </a:r>
                <a:endParaRPr lang="en-IN" dirty="0">
                  <a:solidFill>
                    <a:schemeClr val="tx1"/>
                  </a:solidFill>
                  <a:latin typeface="Bookman Old Style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439" name="Rectangle 4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100" y="2644848"/>
                <a:ext cx="885179" cy="613886"/>
              </a:xfrm>
              <a:prstGeom prst="rect">
                <a:avLst/>
              </a:prstGeom>
              <a:blipFill rotWithShape="1">
                <a:blip r:embed="rId8"/>
                <a:stretch>
                  <a:fillRect l="-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" name="Rectangle 439"/>
          <p:cNvSpPr/>
          <p:nvPr/>
        </p:nvSpPr>
        <p:spPr>
          <a:xfrm>
            <a:off x="1970139" y="2787977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man Old Style" pitchFamily="18" charset="0"/>
                <a:sym typeface="Symbol"/>
              </a:rPr>
              <a:t>90</a:t>
            </a:r>
            <a:r>
              <a:rPr lang="en-US" baseline="30000" dirty="0" smtClean="0">
                <a:solidFill>
                  <a:schemeClr val="tx1"/>
                </a:solidFill>
                <a:latin typeface="Bookman Old Style" pitchFamily="18" charset="0"/>
                <a:sym typeface="Symbol"/>
              </a:rPr>
              <a:t>0</a:t>
            </a:r>
            <a:endParaRPr lang="en-IN" baseline="30000" dirty="0">
              <a:solidFill>
                <a:schemeClr val="tx1"/>
              </a:solidFill>
              <a:latin typeface="Bookman Old Style" pitchFamily="18" charset="0"/>
              <a:sym typeface="Symbo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469879" y="3067343"/>
            <a:ext cx="274450" cy="16151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 flipV="1">
            <a:off x="2070450" y="2889115"/>
            <a:ext cx="371193" cy="14836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Rectangle 442"/>
          <p:cNvSpPr/>
          <p:nvPr/>
        </p:nvSpPr>
        <p:spPr>
          <a:xfrm>
            <a:off x="2238523" y="2624013"/>
            <a:ext cx="479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45</a:t>
            </a:r>
            <a:r>
              <a:rPr lang="en-US" sz="1400" baseline="30000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0</a:t>
            </a:r>
            <a:endParaRPr lang="en-IN" sz="1400" baseline="30000" dirty="0">
              <a:solidFill>
                <a:srgbClr val="FF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1264215" y="3358944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man Old Style" pitchFamily="18" charset="0"/>
                <a:sym typeface="Symbol"/>
              </a:rPr>
              <a:t>= 45</a:t>
            </a:r>
            <a:r>
              <a:rPr lang="en-US" baseline="30000" dirty="0" smtClean="0">
                <a:solidFill>
                  <a:schemeClr val="tx1"/>
                </a:solidFill>
                <a:latin typeface="Bookman Old Style" pitchFamily="18" charset="0"/>
                <a:sym typeface="Symbol"/>
              </a:rPr>
              <a:t>0</a:t>
            </a:r>
            <a:endParaRPr lang="en-IN" baseline="30000" dirty="0">
              <a:solidFill>
                <a:schemeClr val="tx1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4534153" y="4020863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4845743" y="378496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45</a:t>
            </a:r>
            <a:r>
              <a:rPr lang="en-US" sz="11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1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16446" y="3660720"/>
            <a:ext cx="2058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man Old Style" pitchFamily="18" charset="0"/>
                <a:sym typeface="Symbol"/>
              </a:rPr>
              <a:t>    AOF = 45</a:t>
            </a:r>
            <a:r>
              <a:rPr lang="en-US" baseline="30000" dirty="0" smtClean="0">
                <a:solidFill>
                  <a:schemeClr val="tx1"/>
                </a:solidFill>
                <a:latin typeface="Bookman Old Style" pitchFamily="18" charset="0"/>
                <a:sym typeface="Symbol"/>
              </a:rPr>
              <a:t>0</a:t>
            </a:r>
            <a:endParaRPr lang="en-IN" baseline="30000" dirty="0">
              <a:solidFill>
                <a:schemeClr val="tx1"/>
              </a:solidFill>
              <a:latin typeface="Bookman Old Style" pitchFamily="18" charset="0"/>
              <a:sym typeface="Symbo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51352" y="4056076"/>
            <a:ext cx="1290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Cloud 437"/>
          <p:cNvSpPr/>
          <p:nvPr/>
        </p:nvSpPr>
        <p:spPr>
          <a:xfrm>
            <a:off x="6120599" y="1106313"/>
            <a:ext cx="1844038" cy="81863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TextBox 443"/>
          <p:cNvSpPr txBox="1"/>
          <p:nvPr/>
        </p:nvSpPr>
        <p:spPr>
          <a:xfrm>
            <a:off x="6390757" y="1335111"/>
            <a:ext cx="131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Draw CD</a:t>
            </a:r>
            <a:endParaRPr lang="en-IN" b="1" dirty="0" smtClean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48" name="Oval 447"/>
          <p:cNvSpPr/>
          <p:nvPr/>
        </p:nvSpPr>
        <p:spPr>
          <a:xfrm>
            <a:off x="8382384" y="3616362"/>
            <a:ext cx="84395" cy="84395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9" name="Oval 448"/>
          <p:cNvSpPr/>
          <p:nvPr/>
        </p:nvSpPr>
        <p:spPr>
          <a:xfrm>
            <a:off x="6554501" y="4007457"/>
            <a:ext cx="84395" cy="84395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6172368" y="1189932"/>
            <a:ext cx="1844038" cy="818631"/>
            <a:chOff x="4853971" y="5884118"/>
            <a:chExt cx="1844038" cy="818631"/>
          </a:xfrm>
        </p:grpSpPr>
        <p:sp>
          <p:nvSpPr>
            <p:cNvPr id="452" name="Cloud 451"/>
            <p:cNvSpPr/>
            <p:nvPr/>
          </p:nvSpPr>
          <p:spPr>
            <a:xfrm>
              <a:off x="4853971" y="5884118"/>
              <a:ext cx="1844038" cy="818631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5124129" y="6112916"/>
              <a:ext cx="131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BO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cxnSp>
        <p:nvCxnSpPr>
          <p:cNvPr id="454" name="Straight Connector 453"/>
          <p:cNvCxnSpPr/>
          <p:nvPr/>
        </p:nvCxnSpPr>
        <p:spPr>
          <a:xfrm>
            <a:off x="4570662" y="3366002"/>
            <a:ext cx="692204" cy="6891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5" name="Group 454"/>
          <p:cNvGrpSpPr/>
          <p:nvPr/>
        </p:nvGrpSpPr>
        <p:grpSpPr>
          <a:xfrm>
            <a:off x="4857431" y="551238"/>
            <a:ext cx="4128438" cy="1440160"/>
            <a:chOff x="4155741" y="-553098"/>
            <a:chExt cx="4128438" cy="1440160"/>
          </a:xfrm>
        </p:grpSpPr>
        <p:sp>
          <p:nvSpPr>
            <p:cNvPr id="456" name="Cloud 455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B as the centre and radius more than half of BO,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458" name="Group 457"/>
          <p:cNvGrpSpPr/>
          <p:nvPr/>
        </p:nvGrpSpPr>
        <p:grpSpPr>
          <a:xfrm>
            <a:off x="4785423" y="488652"/>
            <a:ext cx="4128438" cy="1440160"/>
            <a:chOff x="4155741" y="-553098"/>
            <a:chExt cx="4128438" cy="1440160"/>
          </a:xfrm>
        </p:grpSpPr>
        <p:sp>
          <p:nvSpPr>
            <p:cNvPr id="459" name="Cloud 458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O as the centre and same radius, draw intersecting arcs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432" name="Straight Connector 431"/>
          <p:cNvCxnSpPr/>
          <p:nvPr/>
        </p:nvCxnSpPr>
        <p:spPr>
          <a:xfrm>
            <a:off x="4564272" y="4051406"/>
            <a:ext cx="2331337" cy="0"/>
          </a:xfrm>
          <a:prstGeom prst="line">
            <a:avLst/>
          </a:prstGeom>
          <a:ln w="38100">
            <a:solidFill>
              <a:srgbClr val="008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TextBox 462"/>
          <p:cNvSpPr txBox="1"/>
          <p:nvPr/>
        </p:nvSpPr>
        <p:spPr>
          <a:xfrm>
            <a:off x="4499992" y="271576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E</a:t>
            </a:r>
            <a:endParaRPr lang="en-US" sz="14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34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5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24097 7.40741E-7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4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84" dur="75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25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1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9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200000">
                                      <p:cBhvr>
                                        <p:cTn id="272" dur="7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3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3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400000">
                                      <p:cBhvr>
                                        <p:cTn id="30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7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250"/>
                            </p:stCondLst>
                            <p:childTnLst>
                              <p:par>
                                <p:cTn id="3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45679E-6 L 0.00105 -0.36666 " pathEditMode="relative" rAng="0" ptsTypes="AA">
                                      <p:cBhvr>
                                        <p:cTn id="341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8333"/>
                                    </p:animMotion>
                                  </p:childTnLst>
                                </p:cTn>
                              </p:par>
                              <p:par>
                                <p:cTn id="3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000"/>
                            </p:stCondLst>
                            <p:childTnLst>
                              <p:par>
                                <p:cTn id="3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500"/>
                            </p:stCondLst>
                            <p:childTnLst>
                              <p:par>
                                <p:cTn id="3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5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500"/>
                            </p:stCondLst>
                            <p:childTnLst>
                              <p:par>
                                <p:cTn id="42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520000">
                                      <p:cBhvr>
                                        <p:cTn id="428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500"/>
                            </p:stCondLst>
                            <p:childTnLst>
                              <p:par>
                                <p:cTn id="45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520000">
                                      <p:cBhvr>
                                        <p:cTn id="45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8" presetID="22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050"/>
                            </p:stCondLst>
                            <p:childTnLst>
                              <p:par>
                                <p:cTn id="4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500"/>
                            </p:stCondLst>
                            <p:childTnLst>
                              <p:par>
                                <p:cTn id="4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9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500"/>
                            </p:stCondLst>
                            <p:childTnLst>
                              <p:par>
                                <p:cTn id="5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3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1000"/>
                            </p:stCondLst>
                            <p:childTnLst>
                              <p:par>
                                <p:cTn id="5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500"/>
                            </p:stCondLst>
                            <p:childTnLst>
                              <p:par>
                                <p:cTn id="5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4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500"/>
                            </p:stCondLst>
                            <p:childTnLst>
                              <p:par>
                                <p:cTn id="5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8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000"/>
                            </p:stCondLst>
                            <p:childTnLst>
                              <p:par>
                                <p:cTn id="5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500"/>
                            </p:stCondLst>
                            <p:childTnLst>
                              <p:par>
                                <p:cTn id="5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33333E-6 1.04874E-7 L -0.52326 0.14436 " pathEditMode="relative" rAng="0" ptsTypes="AA">
                                      <p:cBhvr>
                                        <p:cTn id="568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63" y="7218"/>
                                    </p:animMotion>
                                  </p:childTnLst>
                                </p:cTn>
                              </p:par>
                              <p:par>
                                <p:cTn id="56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0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3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4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35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3" dur="25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8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500"/>
                            </p:stCondLst>
                            <p:childTnLst>
                              <p:par>
                                <p:cTn id="61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1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8" fill="hold">
                            <p:stCondLst>
                              <p:cond delay="500"/>
                            </p:stCondLst>
                            <p:childTnLst>
                              <p:par>
                                <p:cTn id="6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1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1000"/>
                            </p:stCondLst>
                            <p:childTnLst>
                              <p:par>
                                <p:cTn id="6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 animBg="1"/>
      <p:bldP spid="441" grpId="1" animBg="1"/>
      <p:bldP spid="441" grpId="2" animBg="1"/>
      <p:bldP spid="428" grpId="0" animBg="1"/>
      <p:bldP spid="428" grpId="1" animBg="1"/>
      <p:bldP spid="2" grpId="0" animBg="1"/>
      <p:bldP spid="5" grpId="0"/>
      <p:bldP spid="15" grpId="0" animBg="1"/>
      <p:bldP spid="15" grpId="1" animBg="1"/>
      <p:bldP spid="16" grpId="0"/>
      <p:bldP spid="16" grpId="1"/>
      <p:bldP spid="19" grpId="0" animBg="1"/>
      <p:bldP spid="20" grpId="0" animBg="1"/>
      <p:bldP spid="21" grpId="0" animBg="1"/>
      <p:bldP spid="194" grpId="0"/>
      <p:bldP spid="195" grpId="0"/>
      <p:bldP spid="199" grpId="0" animBg="1"/>
      <p:bldP spid="201" grpId="0" animBg="1"/>
      <p:bldP spid="203" grpId="0" animBg="1"/>
      <p:bldP spid="204" grpId="0" animBg="1"/>
      <p:bldP spid="205" grpId="0" animBg="1"/>
      <p:bldP spid="206" grpId="0" animBg="1"/>
      <p:bldP spid="393" grpId="0" animBg="1"/>
      <p:bldP spid="393" grpId="1" animBg="1"/>
      <p:bldP spid="394" grpId="0"/>
      <p:bldP spid="394" grpId="1"/>
      <p:bldP spid="395" grpId="0"/>
      <p:bldP spid="397" grpId="0" animBg="1"/>
      <p:bldP spid="397" grpId="1" animBg="1"/>
      <p:bldP spid="398" grpId="0"/>
      <p:bldP spid="398" grpId="1"/>
      <p:bldP spid="399" grpId="0"/>
      <p:bldP spid="400" grpId="0" animBg="1"/>
      <p:bldP spid="400" grpId="1" animBg="1"/>
      <p:bldP spid="401" grpId="0"/>
      <p:bldP spid="401" grpId="1"/>
      <p:bldP spid="402" grpId="0" animBg="1"/>
      <p:bldP spid="402" grpId="1" animBg="1"/>
      <p:bldP spid="403" grpId="0"/>
      <p:bldP spid="403" grpId="1"/>
      <p:bldP spid="404" grpId="0" animBg="1"/>
      <p:bldP spid="404" grpId="1" animBg="1"/>
      <p:bldP spid="405" grpId="0"/>
      <p:bldP spid="405" grpId="1"/>
      <p:bldP spid="406" grpId="0"/>
      <p:bldP spid="407" grpId="0" animBg="1"/>
      <p:bldP spid="407" grpId="1" animBg="1"/>
      <p:bldP spid="408" grpId="0"/>
      <p:bldP spid="408" grpId="1"/>
      <p:bldP spid="409" grpId="0" animBg="1"/>
      <p:bldP spid="409" grpId="1" animBg="1"/>
      <p:bldP spid="410" grpId="0"/>
      <p:bldP spid="410" grpId="1"/>
      <p:bldP spid="411" grpId="0"/>
      <p:bldP spid="415" grpId="0"/>
      <p:bldP spid="418" grpId="0" animBg="1"/>
      <p:bldP spid="419" grpId="0"/>
      <p:bldP spid="420" grpId="0"/>
      <p:bldP spid="421" grpId="0"/>
      <p:bldP spid="422" grpId="0" animBg="1"/>
      <p:bldP spid="423" grpId="0"/>
      <p:bldP spid="426" grpId="0"/>
      <p:bldP spid="429" grpId="0" animBg="1"/>
      <p:bldP spid="429" grpId="1" animBg="1"/>
      <p:bldP spid="427" grpId="0"/>
      <p:bldP spid="427" grpId="1"/>
      <p:bldP spid="3" grpId="0"/>
      <p:bldP spid="412" grpId="0"/>
      <p:bldP spid="425" grpId="0" animBg="1"/>
      <p:bldP spid="425" grpId="1" animBg="1"/>
      <p:bldP spid="430" grpId="0"/>
      <p:bldP spid="434" grpId="0" animBg="1"/>
      <p:bldP spid="434" grpId="1" animBg="1"/>
      <p:bldP spid="435" grpId="0"/>
      <p:bldP spid="435" grpId="1"/>
      <p:bldP spid="6" grpId="0" animBg="1"/>
      <p:bldP spid="6" grpId="1" animBg="1"/>
      <p:bldP spid="6" grpId="2" animBg="1"/>
      <p:bldP spid="436" grpId="0"/>
      <p:bldP spid="436" grpId="1"/>
      <p:bldP spid="437" grpId="0"/>
      <p:bldP spid="437" grpId="1"/>
      <p:bldP spid="439" grpId="0"/>
      <p:bldP spid="440" grpId="0"/>
      <p:bldP spid="443" grpId="0"/>
      <p:bldP spid="445" grpId="0"/>
      <p:bldP spid="191" grpId="0" animBg="1"/>
      <p:bldP spid="446" grpId="0"/>
      <p:bldP spid="447" grpId="0"/>
      <p:bldP spid="438" grpId="0" animBg="1"/>
      <p:bldP spid="438" grpId="1" animBg="1"/>
      <p:bldP spid="444" grpId="0"/>
      <p:bldP spid="444" grpId="1"/>
      <p:bldP spid="448" grpId="0" animBg="1"/>
      <p:bldP spid="449" grpId="0" animBg="1"/>
      <p:bldP spid="4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5936" y="2355726"/>
            <a:ext cx="1042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 smtClean="0">
                <a:latin typeface="Bookman Old Style" pitchFamily="18" charset="0"/>
              </a:rPr>
              <a:t>Module 3</a:t>
            </a:r>
            <a:endParaRPr lang="en-IN" sz="1400" b="1" u="sng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70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 271"/>
          <p:cNvSpPr/>
          <p:nvPr/>
        </p:nvSpPr>
        <p:spPr>
          <a:xfrm>
            <a:off x="634546" y="1429966"/>
            <a:ext cx="1440034" cy="301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1" name="Pie 270"/>
          <p:cNvSpPr/>
          <p:nvPr/>
        </p:nvSpPr>
        <p:spPr>
          <a:xfrm rot="5400000">
            <a:off x="2913381" y="3637829"/>
            <a:ext cx="652907" cy="656050"/>
          </a:xfrm>
          <a:prstGeom prst="pie">
            <a:avLst>
              <a:gd name="adj1" fmla="val 14299035"/>
              <a:gd name="adj2" fmla="val 163085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95486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 Construct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the angles of the following measurements :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718717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(i)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30</a:t>
            </a:r>
            <a:r>
              <a:rPr lang="en-US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0</a:t>
            </a:r>
            <a:endParaRPr lang="en-US" b="1" baseline="3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665244" y="2791929"/>
            <a:ext cx="1011212" cy="87043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7657954" y="3662291"/>
            <a:ext cx="1197188" cy="7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e 9"/>
          <p:cNvSpPr/>
          <p:nvPr/>
        </p:nvSpPr>
        <p:spPr>
          <a:xfrm rot="16377861">
            <a:off x="7496412" y="3468983"/>
            <a:ext cx="352122" cy="380590"/>
          </a:xfrm>
          <a:prstGeom prst="pie">
            <a:avLst>
              <a:gd name="adj1" fmla="val 2715464"/>
              <a:gd name="adj2" fmla="val 531375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480562" y="363599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A</a:t>
            </a:r>
            <a:endParaRPr lang="en-IN" sz="1400" b="1" dirty="0">
              <a:latin typeface="Bookman Old Style" pitchFamily="18" charset="0"/>
            </a:endParaRPr>
          </a:p>
        </p:txBody>
      </p:sp>
      <p:sp>
        <p:nvSpPr>
          <p:cNvPr id="218" name="Pie 217"/>
          <p:cNvSpPr/>
          <p:nvPr/>
        </p:nvSpPr>
        <p:spPr>
          <a:xfrm rot="5400000">
            <a:off x="2895621" y="3695861"/>
            <a:ext cx="565196" cy="565196"/>
          </a:xfrm>
          <a:prstGeom prst="pie">
            <a:avLst>
              <a:gd name="adj1" fmla="val 14471098"/>
              <a:gd name="adj2" fmla="val 1620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17930" y="273941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B</a:t>
            </a:r>
            <a:endParaRPr lang="en-IN" sz="1400" b="1" dirty="0">
              <a:latin typeface="Bookman Old Style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27580" y="2930569"/>
            <a:ext cx="84395" cy="84395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524328" y="2300755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 smtClean="0">
                <a:latin typeface="Bookman Old Style" pitchFamily="18" charset="0"/>
              </a:rPr>
              <a:t>Rough fig.</a:t>
            </a:r>
            <a:endParaRPr lang="en-IN" u="sng" dirty="0"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84368" y="343584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Bookman Old Style" pitchFamily="18" charset="0"/>
              </a:rPr>
              <a:t>30</a:t>
            </a:r>
            <a:r>
              <a:rPr lang="en-US" sz="1100" b="1" baseline="30000" dirty="0" smtClean="0">
                <a:latin typeface="Bookman Old Style" pitchFamily="18" charset="0"/>
              </a:rPr>
              <a:t>0</a:t>
            </a:r>
            <a:endParaRPr lang="en-IN" sz="1100" b="1" baseline="30000" dirty="0">
              <a:latin typeface="Bookman Old Style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203625" y="3973796"/>
            <a:ext cx="219623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03625" y="3971921"/>
            <a:ext cx="5688383" cy="494414"/>
            <a:chOff x="1515075" y="1268751"/>
            <a:chExt cx="6558727" cy="570595"/>
          </a:xfrm>
        </p:grpSpPr>
        <p:sp>
          <p:nvSpPr>
            <p:cNvPr id="19" name="Rectangle 18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19403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2373823" y="13255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2783100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200794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3623768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4041915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44744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4896097" y="1331935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5314245" y="1329091"/>
              <a:ext cx="98035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5622117" y="1337617"/>
              <a:ext cx="381312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603472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0" name="Straight Connector 139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6449849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6865685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62" name="Straight Connector 161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/>
            <p:nvPr/>
          </p:nvSpPr>
          <p:spPr>
            <a:xfrm>
              <a:off x="7282852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 182"/>
            <p:cNvSpPr/>
            <p:nvPr/>
          </p:nvSpPr>
          <p:spPr>
            <a:xfrm>
              <a:off x="769249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86"/>
          <p:cNvSpPr txBox="1"/>
          <p:nvPr/>
        </p:nvSpPr>
        <p:spPr>
          <a:xfrm>
            <a:off x="3016176" y="3949989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218939" y="394998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2" name="Cloud 191"/>
          <p:cNvSpPr/>
          <p:nvPr/>
        </p:nvSpPr>
        <p:spPr>
          <a:xfrm>
            <a:off x="4736808" y="2356427"/>
            <a:ext cx="2558795" cy="69206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5026277" y="2527482"/>
            <a:ext cx="1893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Draw a ray OA</a:t>
            </a:r>
            <a:endParaRPr lang="en-IN" b="1" dirty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pic>
        <p:nvPicPr>
          <p:cNvPr id="194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34" y="2799571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Arc 197"/>
          <p:cNvSpPr/>
          <p:nvPr/>
        </p:nvSpPr>
        <p:spPr>
          <a:xfrm>
            <a:off x="2511035" y="3290165"/>
            <a:ext cx="1363514" cy="1363514"/>
          </a:xfrm>
          <a:prstGeom prst="arc">
            <a:avLst>
              <a:gd name="adj1" fmla="val 10810348"/>
              <a:gd name="adj2" fmla="val 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99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26717">
            <a:off x="2030990" y="2924992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Oval 199"/>
          <p:cNvSpPr/>
          <p:nvPr/>
        </p:nvSpPr>
        <p:spPr>
          <a:xfrm>
            <a:off x="3849888" y="393382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751156" y="3949989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2" name="Cloud 201"/>
          <p:cNvSpPr/>
          <p:nvPr/>
        </p:nvSpPr>
        <p:spPr>
          <a:xfrm>
            <a:off x="4716016" y="688047"/>
            <a:ext cx="3538726" cy="140774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4870366" y="832063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With O as </a:t>
            </a:r>
            <a:r>
              <a:rPr lang="en-US" b="1" dirty="0" err="1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centre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and any suitable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radius, draw</a:t>
            </a:r>
            <a:endParaRPr lang="en-US" b="1" dirty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an arc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intersecting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OA at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C.</a:t>
            </a:r>
            <a:endParaRPr lang="en-IN" b="1" dirty="0" smtClean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95" name="Cloud 194"/>
          <p:cNvSpPr/>
          <p:nvPr/>
        </p:nvSpPr>
        <p:spPr>
          <a:xfrm>
            <a:off x="4786891" y="513953"/>
            <a:ext cx="3817544" cy="176976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5061012" y="798670"/>
            <a:ext cx="3270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itchFamily="18" charset="0"/>
              </a:rPr>
              <a:t>With </a:t>
            </a:r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</a:rPr>
              <a:t>C as the centre and same radius, draw an arc intersecting the previous arc at D</a:t>
            </a:r>
            <a:endParaRPr lang="en-IN" b="1" dirty="0" smtClean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04" name="Arc 203"/>
          <p:cNvSpPr/>
          <p:nvPr/>
        </p:nvSpPr>
        <p:spPr>
          <a:xfrm rot="3045526">
            <a:off x="3327665" y="3256088"/>
            <a:ext cx="714380" cy="927836"/>
          </a:xfrm>
          <a:prstGeom prst="arc">
            <a:avLst>
              <a:gd name="adj1" fmla="val 10110956"/>
              <a:gd name="adj2" fmla="val 1309490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197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86300">
            <a:off x="2716790" y="2931341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Cloud 204"/>
          <p:cNvSpPr/>
          <p:nvPr/>
        </p:nvSpPr>
        <p:spPr>
          <a:xfrm>
            <a:off x="4870891" y="592770"/>
            <a:ext cx="3892599" cy="1503023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>
            <a:off x="5075039" y="916845"/>
            <a:ext cx="3559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</a:rPr>
              <a:t>With C as the centre and radius more than half of CD, draw an arc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37811" y="3380854"/>
            <a:ext cx="339725" cy="58737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3354242" y="3101454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1" name="Arc 210"/>
          <p:cNvSpPr/>
          <p:nvPr/>
        </p:nvSpPr>
        <p:spPr>
          <a:xfrm rot="5587552">
            <a:off x="3780592" y="3570331"/>
            <a:ext cx="357191" cy="312400"/>
          </a:xfrm>
          <a:custGeom>
            <a:avLst/>
            <a:gdLst>
              <a:gd name="connsiteX0" fmla="*/ 4291 w 714380"/>
              <a:gd name="connsiteY0" fmla="*/ 535614 h 927836"/>
              <a:gd name="connsiteX1" fmla="*/ 51840 w 714380"/>
              <a:gd name="connsiteY1" fmla="*/ 223214 h 927836"/>
              <a:gd name="connsiteX2" fmla="*/ 357190 w 714380"/>
              <a:gd name="connsiteY2" fmla="*/ 463918 h 927836"/>
              <a:gd name="connsiteX3" fmla="*/ 4291 w 714380"/>
              <a:gd name="connsiteY3" fmla="*/ 535614 h 927836"/>
              <a:gd name="connsiteX0" fmla="*/ 4291 w 714380"/>
              <a:gd name="connsiteY0" fmla="*/ 535614 h 927836"/>
              <a:gd name="connsiteX1" fmla="*/ 51840 w 714380"/>
              <a:gd name="connsiteY1" fmla="*/ 223214 h 927836"/>
              <a:gd name="connsiteX0" fmla="*/ 4292 w 357191"/>
              <a:gd name="connsiteY0" fmla="*/ 312400 h 312400"/>
              <a:gd name="connsiteX1" fmla="*/ 55201 w 357191"/>
              <a:gd name="connsiteY1" fmla="*/ 10943 h 312400"/>
              <a:gd name="connsiteX2" fmla="*/ 357191 w 357191"/>
              <a:gd name="connsiteY2" fmla="*/ 240704 h 312400"/>
              <a:gd name="connsiteX3" fmla="*/ 4292 w 357191"/>
              <a:gd name="connsiteY3" fmla="*/ 312400 h 312400"/>
              <a:gd name="connsiteX0" fmla="*/ 4292 w 357191"/>
              <a:gd name="connsiteY0" fmla="*/ 312400 h 312400"/>
              <a:gd name="connsiteX1" fmla="*/ 51841 w 357191"/>
              <a:gd name="connsiteY1" fmla="*/ 0 h 3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7191" h="312400" stroke="0" extrusionOk="0">
                <a:moveTo>
                  <a:pt x="4292" y="312400"/>
                </a:moveTo>
                <a:cubicBezTo>
                  <a:pt x="-8734" y="204242"/>
                  <a:pt x="11468" y="104528"/>
                  <a:pt x="55201" y="10943"/>
                </a:cubicBezTo>
                <a:lnTo>
                  <a:pt x="357191" y="240704"/>
                </a:lnTo>
                <a:lnTo>
                  <a:pt x="4292" y="312400"/>
                </a:lnTo>
                <a:close/>
              </a:path>
              <a:path w="357191" h="312400" fill="none">
                <a:moveTo>
                  <a:pt x="4292" y="312400"/>
                </a:moveTo>
                <a:cubicBezTo>
                  <a:pt x="-8734" y="204242"/>
                  <a:pt x="8108" y="93585"/>
                  <a:pt x="51841" y="0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213" name="Arc 210"/>
          <p:cNvSpPr/>
          <p:nvPr/>
        </p:nvSpPr>
        <p:spPr>
          <a:xfrm rot="11661594">
            <a:off x="3599073" y="3353478"/>
            <a:ext cx="357191" cy="312400"/>
          </a:xfrm>
          <a:custGeom>
            <a:avLst/>
            <a:gdLst>
              <a:gd name="connsiteX0" fmla="*/ 4291 w 714380"/>
              <a:gd name="connsiteY0" fmla="*/ 535614 h 927836"/>
              <a:gd name="connsiteX1" fmla="*/ 51840 w 714380"/>
              <a:gd name="connsiteY1" fmla="*/ 223214 h 927836"/>
              <a:gd name="connsiteX2" fmla="*/ 357190 w 714380"/>
              <a:gd name="connsiteY2" fmla="*/ 463918 h 927836"/>
              <a:gd name="connsiteX3" fmla="*/ 4291 w 714380"/>
              <a:gd name="connsiteY3" fmla="*/ 535614 h 927836"/>
              <a:gd name="connsiteX0" fmla="*/ 4291 w 714380"/>
              <a:gd name="connsiteY0" fmla="*/ 535614 h 927836"/>
              <a:gd name="connsiteX1" fmla="*/ 51840 w 714380"/>
              <a:gd name="connsiteY1" fmla="*/ 223214 h 927836"/>
              <a:gd name="connsiteX0" fmla="*/ 4292 w 357191"/>
              <a:gd name="connsiteY0" fmla="*/ 312400 h 312400"/>
              <a:gd name="connsiteX1" fmla="*/ 55201 w 357191"/>
              <a:gd name="connsiteY1" fmla="*/ 10943 h 312400"/>
              <a:gd name="connsiteX2" fmla="*/ 357191 w 357191"/>
              <a:gd name="connsiteY2" fmla="*/ 240704 h 312400"/>
              <a:gd name="connsiteX3" fmla="*/ 4292 w 357191"/>
              <a:gd name="connsiteY3" fmla="*/ 312400 h 312400"/>
              <a:gd name="connsiteX0" fmla="*/ 4292 w 357191"/>
              <a:gd name="connsiteY0" fmla="*/ 312400 h 312400"/>
              <a:gd name="connsiteX1" fmla="*/ 51841 w 357191"/>
              <a:gd name="connsiteY1" fmla="*/ 0 h 3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7191" h="312400" stroke="0" extrusionOk="0">
                <a:moveTo>
                  <a:pt x="4292" y="312400"/>
                </a:moveTo>
                <a:cubicBezTo>
                  <a:pt x="-8734" y="204242"/>
                  <a:pt x="11468" y="104528"/>
                  <a:pt x="55201" y="10943"/>
                </a:cubicBezTo>
                <a:lnTo>
                  <a:pt x="357191" y="240704"/>
                </a:lnTo>
                <a:lnTo>
                  <a:pt x="4292" y="312400"/>
                </a:lnTo>
                <a:close/>
              </a:path>
              <a:path w="357191" h="312400" fill="none">
                <a:moveTo>
                  <a:pt x="4292" y="312400"/>
                </a:moveTo>
                <a:cubicBezTo>
                  <a:pt x="-8734" y="204242"/>
                  <a:pt x="8108" y="93585"/>
                  <a:pt x="51841" y="0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212" name="Picture 7" descr="D:\ankur\ppt\compass\round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91797">
            <a:off x="2787059" y="2719482"/>
            <a:ext cx="1491488" cy="134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7" descr="D:\ankur\ppt\compass\round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67659">
            <a:off x="3131191" y="3308424"/>
            <a:ext cx="1491488" cy="134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" name="Cloud 214"/>
          <p:cNvSpPr/>
          <p:nvPr/>
        </p:nvSpPr>
        <p:spPr>
          <a:xfrm>
            <a:off x="5146274" y="2278902"/>
            <a:ext cx="1650841" cy="656723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5232480" y="2422597"/>
            <a:ext cx="150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itchFamily="18" charset="0"/>
              </a:rPr>
              <a:t>Join OB.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707904" y="329945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09" name="Straight Connector 208"/>
          <p:cNvCxnSpPr/>
          <p:nvPr/>
        </p:nvCxnSpPr>
        <p:spPr>
          <a:xfrm flipH="1">
            <a:off x="3203975" y="3088754"/>
            <a:ext cx="1584786" cy="87520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Cloud 213"/>
          <p:cNvSpPr/>
          <p:nvPr/>
        </p:nvSpPr>
        <p:spPr>
          <a:xfrm>
            <a:off x="4666958" y="2393702"/>
            <a:ext cx="2558795" cy="69206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4773435" y="2548649"/>
            <a:ext cx="2419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Then,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AOB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30º</a:t>
            </a:r>
            <a:endParaRPr lang="en-IN" b="1" dirty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409871" y="374687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Bookman Old Style" pitchFamily="18" charset="0"/>
              </a:rPr>
              <a:t>30</a:t>
            </a:r>
            <a:r>
              <a:rPr lang="en-US" sz="1100" b="1" baseline="30000" dirty="0" smtClean="0">
                <a:latin typeface="Bookman Old Style" pitchFamily="18" charset="0"/>
              </a:rPr>
              <a:t>0</a:t>
            </a:r>
            <a:endParaRPr lang="en-IN" sz="1100" b="1" baseline="30000" dirty="0">
              <a:latin typeface="Bookman Old Style" pitchFamily="18" charset="0"/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 flipH="1">
            <a:off x="3200800" y="2587625"/>
            <a:ext cx="809225" cy="1379512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3165529" y="393779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3368636" y="373758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Bookman Old Style" pitchFamily="18" charset="0"/>
              </a:rPr>
              <a:t>6</a:t>
            </a:r>
            <a:r>
              <a:rPr lang="en-US" sz="1100" b="1" dirty="0" smtClean="0">
                <a:latin typeface="Bookman Old Style" pitchFamily="18" charset="0"/>
              </a:rPr>
              <a:t>0</a:t>
            </a:r>
            <a:r>
              <a:rPr lang="en-US" sz="1100" b="1" baseline="30000" dirty="0" smtClean="0">
                <a:latin typeface="Bookman Old Style" pitchFamily="18" charset="0"/>
              </a:rPr>
              <a:t>0</a:t>
            </a:r>
            <a:endParaRPr lang="en-IN" sz="1100" b="1" baseline="30000" dirty="0">
              <a:latin typeface="Bookman Old Style" pitchFamily="18" charset="0"/>
            </a:endParaRPr>
          </a:p>
        </p:txBody>
      </p:sp>
      <p:cxnSp>
        <p:nvCxnSpPr>
          <p:cNvPr id="224" name="Straight Arrow Connector 223"/>
          <p:cNvCxnSpPr/>
          <p:nvPr/>
        </p:nvCxnSpPr>
        <p:spPr>
          <a:xfrm>
            <a:off x="5364289" y="3975272"/>
            <a:ext cx="1290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loud 224"/>
          <p:cNvSpPr/>
          <p:nvPr/>
        </p:nvSpPr>
        <p:spPr>
          <a:xfrm>
            <a:off x="3130875" y="1414416"/>
            <a:ext cx="1936587" cy="69206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3482061" y="1569363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Draw OD</a:t>
            </a:r>
            <a:endParaRPr lang="en-IN" b="1" dirty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27" name="Cloud 226"/>
          <p:cNvSpPr/>
          <p:nvPr/>
        </p:nvSpPr>
        <p:spPr>
          <a:xfrm>
            <a:off x="3023220" y="877302"/>
            <a:ext cx="1936587" cy="69206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3374406" y="1032249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Draw CD</a:t>
            </a:r>
            <a:endParaRPr lang="en-IN" b="1" dirty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29" name="Cloud 228"/>
          <p:cNvSpPr/>
          <p:nvPr/>
        </p:nvSpPr>
        <p:spPr>
          <a:xfrm>
            <a:off x="4741754" y="620866"/>
            <a:ext cx="3892599" cy="1503023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/>
          <p:cNvSpPr txBox="1"/>
          <p:nvPr/>
        </p:nvSpPr>
        <p:spPr>
          <a:xfrm>
            <a:off x="4945902" y="944941"/>
            <a:ext cx="3559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</a:rPr>
              <a:t>With D as the centre and same radius, draw intersecting arc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8591065" y="3617080"/>
            <a:ext cx="84395" cy="84395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2" name="Oval 231"/>
          <p:cNvSpPr/>
          <p:nvPr/>
        </p:nvSpPr>
        <p:spPr>
          <a:xfrm>
            <a:off x="5246947" y="393183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7630275" y="3620897"/>
            <a:ext cx="84395" cy="84395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4" name="Rectangle 233"/>
          <p:cNvSpPr/>
          <p:nvPr/>
        </p:nvSpPr>
        <p:spPr>
          <a:xfrm>
            <a:off x="276027" y="1067202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Bookman Old Style" pitchFamily="18" charset="0"/>
              </a:rPr>
              <a:t>Justification :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573409" y="1387872"/>
            <a:ext cx="3536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Symbol" pitchFamily="18" charset="2"/>
              </a:rPr>
              <a:t></a:t>
            </a:r>
            <a:r>
              <a:rPr lang="en-IN" dirty="0" smtClean="0">
                <a:latin typeface="Bookman Old Style" pitchFamily="18" charset="0"/>
              </a:rPr>
              <a:t>AOD </a:t>
            </a:r>
            <a:r>
              <a:rPr lang="en-IN" dirty="0">
                <a:latin typeface="Bookman Old Style" pitchFamily="18" charset="0"/>
              </a:rPr>
              <a:t>= </a:t>
            </a:r>
            <a:r>
              <a:rPr lang="en-IN" dirty="0" smtClean="0">
                <a:latin typeface="Bookman Old Style" pitchFamily="18" charset="0"/>
              </a:rPr>
              <a:t>60</a:t>
            </a:r>
            <a:r>
              <a:rPr lang="en-IN" baseline="30000" dirty="0" smtClean="0">
                <a:latin typeface="Bookman Old Style" pitchFamily="18" charset="0"/>
              </a:rPr>
              <a:t>0</a:t>
            </a:r>
            <a:endParaRPr lang="en-IN" baseline="30000" dirty="0">
              <a:latin typeface="Bookman Old Style" pitchFamily="18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997028" y="1368822"/>
            <a:ext cx="191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Bookman Old Style" pitchFamily="18" charset="0"/>
              </a:rPr>
              <a:t>[Construction]</a:t>
            </a:r>
            <a:endParaRPr lang="en-IN" dirty="0">
              <a:latin typeface="Bookman Old Style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349607" y="2095793"/>
            <a:ext cx="2558795" cy="692061"/>
            <a:chOff x="3066884" y="5076308"/>
            <a:chExt cx="2558795" cy="692061"/>
          </a:xfrm>
        </p:grpSpPr>
        <p:sp>
          <p:nvSpPr>
            <p:cNvPr id="240" name="Cloud 239"/>
            <p:cNvSpPr/>
            <p:nvPr/>
          </p:nvSpPr>
          <p:spPr>
            <a:xfrm>
              <a:off x="3066884" y="5076308"/>
              <a:ext cx="2558795" cy="692061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590141" y="5231255"/>
              <a:ext cx="15856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AOD </a:t>
              </a:r>
              <a:r>
                <a:rPr lang="en-US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= 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60º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sp>
        <p:nvSpPr>
          <p:cNvPr id="222" name="Pie 221"/>
          <p:cNvSpPr/>
          <p:nvPr/>
        </p:nvSpPr>
        <p:spPr>
          <a:xfrm rot="5400000">
            <a:off x="2975762" y="3746211"/>
            <a:ext cx="460744" cy="460744"/>
          </a:xfrm>
          <a:prstGeom prst="pie">
            <a:avLst>
              <a:gd name="adj1" fmla="val 12722360"/>
              <a:gd name="adj2" fmla="val 16200000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4068872" y="1280577"/>
            <a:ext cx="2584383" cy="1030386"/>
            <a:chOff x="2568966" y="5001598"/>
            <a:chExt cx="2584383" cy="1030386"/>
          </a:xfrm>
        </p:grpSpPr>
        <p:sp>
          <p:nvSpPr>
            <p:cNvPr id="245" name="Cloud 244"/>
            <p:cNvSpPr/>
            <p:nvPr/>
          </p:nvSpPr>
          <p:spPr>
            <a:xfrm>
              <a:off x="2568966" y="5001598"/>
              <a:ext cx="2584383" cy="1030386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619527" y="5231255"/>
              <a:ext cx="23833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OB is the bisector of AOD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3738995" y="1128570"/>
            <a:ext cx="3588907" cy="1257267"/>
            <a:chOff x="2542376" y="4997043"/>
            <a:chExt cx="3588907" cy="1257267"/>
          </a:xfrm>
        </p:grpSpPr>
        <p:sp>
          <p:nvSpPr>
            <p:cNvPr id="248" name="Cloud 247"/>
            <p:cNvSpPr/>
            <p:nvPr/>
          </p:nvSpPr>
          <p:spPr>
            <a:xfrm>
              <a:off x="2542376" y="4997043"/>
              <a:ext cx="3588907" cy="125726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619526" y="5231255"/>
              <a:ext cx="32410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So, what can we say about AOB and AOD ?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883068" y="1401581"/>
            <a:ext cx="3241053" cy="831025"/>
            <a:chOff x="5730980" y="6277229"/>
            <a:chExt cx="3241053" cy="831025"/>
          </a:xfrm>
        </p:grpSpPr>
        <p:grpSp>
          <p:nvGrpSpPr>
            <p:cNvPr id="252" name="Group 251"/>
            <p:cNvGrpSpPr/>
            <p:nvPr/>
          </p:nvGrpSpPr>
          <p:grpSpPr>
            <a:xfrm>
              <a:off x="5730980" y="6277229"/>
              <a:ext cx="3241053" cy="831025"/>
              <a:chOff x="2619526" y="4997043"/>
              <a:chExt cx="3241053" cy="831025"/>
            </a:xfrm>
          </p:grpSpPr>
          <p:sp>
            <p:nvSpPr>
              <p:cNvPr id="253" name="Cloud 252"/>
              <p:cNvSpPr/>
              <p:nvPr/>
            </p:nvSpPr>
            <p:spPr>
              <a:xfrm>
                <a:off x="2727378" y="4997043"/>
                <a:ext cx="3133201" cy="831025"/>
              </a:xfrm>
              <a:prstGeom prst="cloud">
                <a:avLst/>
              </a:prstGeom>
              <a:solidFill>
                <a:srgbClr val="482D7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2619526" y="5231255"/>
                <a:ext cx="32410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Bookman Old Style" pitchFamily="18" charset="0"/>
                    <a:sym typeface="Symbol"/>
                  </a:rPr>
                  <a:t>AOB =    AOD </a:t>
                </a:r>
                <a:endParaRPr lang="en-IN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/>
                <p:cNvSpPr/>
                <p:nvPr/>
              </p:nvSpPr>
              <p:spPr>
                <a:xfrm>
                  <a:off x="7196211" y="6369124"/>
                  <a:ext cx="476412" cy="624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chemeClr val="bg1"/>
                      </a:solidFill>
                      <a:latin typeface="Bookman Old Style" pitchFamily="18" charset="0"/>
                      <a:sym typeface="Symbol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IN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/>
                              <a:sym typeface="Symbol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/>
                              <a:sym typeface="Symbol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IN" b="1" dirty="0" smtClean="0">
                      <a:solidFill>
                        <a:schemeClr val="bg1"/>
                      </a:solidFill>
                      <a:latin typeface="Bookman Old Style" pitchFamily="18" charset="0"/>
                      <a:sym typeface="Symbol"/>
                    </a:rPr>
                    <a:t> </a:t>
                  </a:r>
                  <a:endParaRPr lang="en-IN" b="1" dirty="0">
                    <a:solidFill>
                      <a:schemeClr val="bg1"/>
                    </a:solidFill>
                    <a:latin typeface="Bookman Old Style" pitchFamily="18" charset="0"/>
                    <a:sym typeface="Symbol"/>
                  </a:endParaRPr>
                </a:p>
              </p:txBody>
            </p:sp>
          </mc:Choice>
          <mc:Fallback xmlns=""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6211" y="6369124"/>
                  <a:ext cx="476412" cy="6240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6" name="Group 255"/>
          <p:cNvGrpSpPr/>
          <p:nvPr/>
        </p:nvGrpSpPr>
        <p:grpSpPr>
          <a:xfrm>
            <a:off x="502935" y="1635646"/>
            <a:ext cx="2529809" cy="639584"/>
            <a:chOff x="4404852" y="6074742"/>
            <a:chExt cx="2052841" cy="639584"/>
          </a:xfrm>
        </p:grpSpPr>
        <p:grpSp>
          <p:nvGrpSpPr>
            <p:cNvPr id="257" name="Group 256"/>
            <p:cNvGrpSpPr/>
            <p:nvPr/>
          </p:nvGrpSpPr>
          <p:grpSpPr>
            <a:xfrm>
              <a:off x="4404852" y="6074742"/>
              <a:ext cx="2052841" cy="639584"/>
              <a:chOff x="4214660" y="2500238"/>
              <a:chExt cx="2052841" cy="639584"/>
            </a:xfrm>
          </p:grpSpPr>
          <p:sp>
            <p:nvSpPr>
              <p:cNvPr id="259" name="Rectangle 258"/>
              <p:cNvSpPr/>
              <p:nvPr/>
            </p:nvSpPr>
            <p:spPr>
              <a:xfrm>
                <a:off x="4214660" y="2660362"/>
                <a:ext cx="11032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  <a:sym typeface="Symbol"/>
                  </a:rPr>
                  <a:t>AOB =</a:t>
                </a:r>
                <a:endParaRPr lang="en-IN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5168374" y="2770490"/>
                <a:ext cx="3816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  <a:sym typeface="Symbol"/>
                  </a:rPr>
                  <a:t>2</a:t>
                </a:r>
                <a:endParaRPr lang="en-IN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5178089" y="2500238"/>
                <a:ext cx="3634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  <a:sym typeface="Symbol"/>
                  </a:rPr>
                  <a:t>1</a:t>
                </a:r>
                <a:endParaRPr lang="en-IN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5493549" y="2660362"/>
                <a:ext cx="7739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  <a:sym typeface="Symbol"/>
                  </a:rPr>
                  <a:t>AOD</a:t>
                </a:r>
                <a:endParaRPr lang="en-IN" dirty="0"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258" name="Straight Connector 257"/>
            <p:cNvCxnSpPr/>
            <p:nvPr/>
          </p:nvCxnSpPr>
          <p:spPr>
            <a:xfrm>
              <a:off x="5398077" y="6388174"/>
              <a:ext cx="3468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3" name="Rectangle 262"/>
          <p:cNvSpPr/>
          <p:nvPr/>
        </p:nvSpPr>
        <p:spPr>
          <a:xfrm>
            <a:off x="1391680" y="231645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IN" dirty="0">
              <a:latin typeface="Bookman Old Style" pitchFamily="18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1645056" y="2187327"/>
            <a:ext cx="1088644" cy="631964"/>
            <a:chOff x="5373806" y="6112842"/>
            <a:chExt cx="1088644" cy="631964"/>
          </a:xfrm>
        </p:grpSpPr>
        <p:grpSp>
          <p:nvGrpSpPr>
            <p:cNvPr id="265" name="Group 264"/>
            <p:cNvGrpSpPr/>
            <p:nvPr/>
          </p:nvGrpSpPr>
          <p:grpSpPr>
            <a:xfrm>
              <a:off x="5373806" y="6112842"/>
              <a:ext cx="1088644" cy="631964"/>
              <a:chOff x="5183614" y="2538338"/>
              <a:chExt cx="1088644" cy="631964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5183614" y="2800970"/>
                <a:ext cx="4858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  <a:sym typeface="Symbol"/>
                  </a:rPr>
                  <a:t>2</a:t>
                </a:r>
                <a:endParaRPr lang="en-IN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5245720" y="2538338"/>
                <a:ext cx="3628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  <a:sym typeface="Symbol"/>
                  </a:rPr>
                  <a:t>1</a:t>
                </a:r>
                <a:endParaRPr lang="en-IN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5547257" y="2660362"/>
                <a:ext cx="72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  <a:sym typeface="Symbol"/>
                  </a:rPr>
                  <a:t>× 60</a:t>
                </a:r>
                <a:endParaRPr lang="en-IN" dirty="0"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266" name="Straight Connector 265"/>
            <p:cNvCxnSpPr/>
            <p:nvPr/>
          </p:nvCxnSpPr>
          <p:spPr>
            <a:xfrm>
              <a:off x="5440312" y="6405954"/>
              <a:ext cx="3537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Rectangle 269"/>
          <p:cNvSpPr/>
          <p:nvPr/>
        </p:nvSpPr>
        <p:spPr>
          <a:xfrm>
            <a:off x="358467" y="2787774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ymbol" panose="05050102010706020507" pitchFamily="18" charset="2"/>
                <a:sym typeface="Symbol"/>
              </a:rPr>
              <a:t>\  </a:t>
            </a:r>
            <a:r>
              <a:rPr lang="en-US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dirty="0" smtClean="0">
                <a:latin typeface="Bookman Old Style" pitchFamily="18" charset="0"/>
              </a:rPr>
              <a:t>AOB = 30º</a:t>
            </a:r>
            <a:endParaRPr lang="en-IN" dirty="0">
              <a:latin typeface="Bookman Old Style" pitchFamily="18" charset="0"/>
            </a:endParaRPr>
          </a:p>
        </p:txBody>
      </p:sp>
      <p:cxnSp>
        <p:nvCxnSpPr>
          <p:cNvPr id="237" name="Straight Connector 236"/>
          <p:cNvCxnSpPr/>
          <p:nvPr/>
        </p:nvCxnSpPr>
        <p:spPr>
          <a:xfrm flipH="1">
            <a:off x="3195923" y="2548649"/>
            <a:ext cx="837521" cy="1432528"/>
          </a:xfrm>
          <a:prstGeom prst="line">
            <a:avLst/>
          </a:prstGeom>
          <a:ln w="38100">
            <a:solidFill>
              <a:srgbClr val="008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3180614" y="3971143"/>
            <a:ext cx="2331337" cy="0"/>
          </a:xfrm>
          <a:prstGeom prst="line">
            <a:avLst/>
          </a:prstGeom>
          <a:ln w="38100">
            <a:solidFill>
              <a:srgbClr val="008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flipH="1">
            <a:off x="3204460" y="3085763"/>
            <a:ext cx="1584301" cy="880092"/>
          </a:xfrm>
          <a:prstGeom prst="line">
            <a:avLst/>
          </a:prstGeom>
          <a:ln w="38100">
            <a:solidFill>
              <a:srgbClr val="008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flipV="1">
            <a:off x="1736348" y="2578213"/>
            <a:ext cx="274450" cy="16151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2310164" y="2430029"/>
            <a:ext cx="371193" cy="14836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2504190" y="2134883"/>
            <a:ext cx="4812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30º</a:t>
            </a:r>
            <a:endParaRPr lang="en-IN" sz="1400" baseline="30000" dirty="0">
              <a:solidFill>
                <a:srgbClr val="FF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325080" y="3510659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O</a:t>
            </a:r>
            <a:endParaRPr lang="en-IN" sz="14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8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3" presetClass="path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3.88889E-6 -2.96296E-6 L 0.23385 0.00124 " pathEditMode="relative" rAng="0" ptsTypes="AA">
                                      <p:cBhvr>
                                        <p:cTn id="90" dur="3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3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4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680000">
                                      <p:cBhvr>
                                        <p:cTn id="17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5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4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2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280000">
                                      <p:cBhvr>
                                        <p:cTn id="28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000"/>
                            </p:stCondLst>
                            <p:childTnLst>
                              <p:par>
                                <p:cTn id="3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00"/>
                            </p:stCondLst>
                            <p:childTnLst>
                              <p:par>
                                <p:cTn id="3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500"/>
                            </p:stCondLst>
                            <p:childTnLst>
                              <p:par>
                                <p:cTn id="4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  <p:bldP spid="272" grpId="2" animBg="1"/>
      <p:bldP spid="271" grpId="0" animBg="1"/>
      <p:bldP spid="10" grpId="0" animBg="1"/>
      <p:bldP spid="11" grpId="0"/>
      <p:bldP spid="218" grpId="0" animBg="1"/>
      <p:bldP spid="218" grpId="1" animBg="1"/>
      <p:bldP spid="12" grpId="0"/>
      <p:bldP spid="13" grpId="0" animBg="1"/>
      <p:bldP spid="14" grpId="0"/>
      <p:bldP spid="15" grpId="0"/>
      <p:bldP spid="187" grpId="0"/>
      <p:bldP spid="188" grpId="0"/>
      <p:bldP spid="192" grpId="0" animBg="1"/>
      <p:bldP spid="192" grpId="1" animBg="1"/>
      <p:bldP spid="193" grpId="0"/>
      <p:bldP spid="193" grpId="1"/>
      <p:bldP spid="198" grpId="0" animBg="1"/>
      <p:bldP spid="200" grpId="0" animBg="1"/>
      <p:bldP spid="201" grpId="0"/>
      <p:bldP spid="202" grpId="0" animBg="1"/>
      <p:bldP spid="202" grpId="1" animBg="1"/>
      <p:bldP spid="203" grpId="0"/>
      <p:bldP spid="203" grpId="1"/>
      <p:bldP spid="195" grpId="0" animBg="1"/>
      <p:bldP spid="195" grpId="1" animBg="1"/>
      <p:bldP spid="196" grpId="0"/>
      <p:bldP spid="196" grpId="1"/>
      <p:bldP spid="204" grpId="0" animBg="1"/>
      <p:bldP spid="205" grpId="0" animBg="1"/>
      <p:bldP spid="205" grpId="1" animBg="1"/>
      <p:bldP spid="206" grpId="0"/>
      <p:bldP spid="206" grpId="1"/>
      <p:bldP spid="208" grpId="0"/>
      <p:bldP spid="211" grpId="0" animBg="1"/>
      <p:bldP spid="213" grpId="0" animBg="1"/>
      <p:bldP spid="215" grpId="0" animBg="1"/>
      <p:bldP spid="215" grpId="1" animBg="1"/>
      <p:bldP spid="216" grpId="0"/>
      <p:bldP spid="216" grpId="1"/>
      <p:bldP spid="217" grpId="0"/>
      <p:bldP spid="214" grpId="0" animBg="1"/>
      <p:bldP spid="214" grpId="1" animBg="1"/>
      <p:bldP spid="219" grpId="0"/>
      <p:bldP spid="219" grpId="1"/>
      <p:bldP spid="220" grpId="0"/>
      <p:bldP spid="220" grpId="1"/>
      <p:bldP spid="186" grpId="0" animBg="1"/>
      <p:bldP spid="223" grpId="0"/>
      <p:bldP spid="223" grpId="1"/>
      <p:bldP spid="225" grpId="0" animBg="1"/>
      <p:bldP spid="225" grpId="1" animBg="1"/>
      <p:bldP spid="226" grpId="0"/>
      <p:bldP spid="226" grpId="1"/>
      <p:bldP spid="227" grpId="0" animBg="1"/>
      <p:bldP spid="227" grpId="1" animBg="1"/>
      <p:bldP spid="228" grpId="0"/>
      <p:bldP spid="228" grpId="1"/>
      <p:bldP spid="229" grpId="0" animBg="1"/>
      <p:bldP spid="229" grpId="1" animBg="1"/>
      <p:bldP spid="230" grpId="0"/>
      <p:bldP spid="230" grpId="1"/>
      <p:bldP spid="231" grpId="0" animBg="1"/>
      <p:bldP spid="232" grpId="0" animBg="1"/>
      <p:bldP spid="233" grpId="0" animBg="1"/>
      <p:bldP spid="234" grpId="0"/>
      <p:bldP spid="235" grpId="0"/>
      <p:bldP spid="236" grpId="0"/>
      <p:bldP spid="222" grpId="0" animBg="1"/>
      <p:bldP spid="222" grpId="1" animBg="1"/>
      <p:bldP spid="263" grpId="0"/>
      <p:bldP spid="270" grpId="0"/>
      <p:bldP spid="275" grpId="0"/>
      <p:bldP spid="2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5936" y="2355726"/>
            <a:ext cx="1042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 smtClean="0">
                <a:latin typeface="Bookman Old Style" pitchFamily="18" charset="0"/>
              </a:rPr>
              <a:t>Module 4</a:t>
            </a:r>
            <a:endParaRPr lang="en-IN" sz="1400" b="1" u="sng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7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Rectangle 525"/>
          <p:cNvSpPr/>
          <p:nvPr/>
        </p:nvSpPr>
        <p:spPr>
          <a:xfrm>
            <a:off x="323528" y="195486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 Construct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the angles of the following measurements :</a:t>
            </a:r>
          </a:p>
        </p:txBody>
      </p:sp>
      <p:sp>
        <p:nvSpPr>
          <p:cNvPr id="524" name="Rectangle 523"/>
          <p:cNvSpPr/>
          <p:nvPr/>
        </p:nvSpPr>
        <p:spPr>
          <a:xfrm>
            <a:off x="3859645" y="3549811"/>
            <a:ext cx="1156918" cy="2673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3" name="Rectangle 522"/>
          <p:cNvSpPr/>
          <p:nvPr/>
        </p:nvSpPr>
        <p:spPr>
          <a:xfrm>
            <a:off x="3766011" y="2018796"/>
            <a:ext cx="1156918" cy="2673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6" name="Straight Connector 385"/>
          <p:cNvCxnSpPr/>
          <p:nvPr/>
        </p:nvCxnSpPr>
        <p:spPr>
          <a:xfrm>
            <a:off x="1414016" y="3299990"/>
            <a:ext cx="663792" cy="6808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Pie 371"/>
          <p:cNvSpPr/>
          <p:nvPr/>
        </p:nvSpPr>
        <p:spPr>
          <a:xfrm rot="5124561">
            <a:off x="1123010" y="3748079"/>
            <a:ext cx="531230" cy="482934"/>
          </a:xfrm>
          <a:prstGeom prst="pie">
            <a:avLst>
              <a:gd name="adj1" fmla="val 13840082"/>
              <a:gd name="adj2" fmla="val 16361065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9512" y="699542"/>
                <a:ext cx="1493912" cy="624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(ii) 22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400" b="1" i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699542"/>
                <a:ext cx="1493912" cy="62408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407082" y="3845315"/>
            <a:ext cx="164049" cy="14913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5400000" flipH="1">
            <a:off x="-1685051" y="921091"/>
            <a:ext cx="5688383" cy="494414"/>
            <a:chOff x="1515075" y="1268751"/>
            <a:chExt cx="6558727" cy="570595"/>
          </a:xfrm>
        </p:grpSpPr>
        <p:sp>
          <p:nvSpPr>
            <p:cNvPr id="6" name="Rectangle 5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9403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1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373823" y="13255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2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2783100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3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200794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4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3623768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5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4041915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6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4744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7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896097" y="1331935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8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5314245" y="1329091"/>
              <a:ext cx="98035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9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5622117" y="1337617"/>
              <a:ext cx="381312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10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603472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11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6449849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12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6865685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13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49" name="Straight Connector 148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/>
            <p:cNvSpPr/>
            <p:nvPr/>
          </p:nvSpPr>
          <p:spPr>
            <a:xfrm>
              <a:off x="7282852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14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/>
            <p:cNvSpPr/>
            <p:nvPr/>
          </p:nvSpPr>
          <p:spPr>
            <a:xfrm>
              <a:off x="769249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15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Straight Connector 172"/>
          <p:cNvCxnSpPr/>
          <p:nvPr/>
        </p:nvCxnSpPr>
        <p:spPr>
          <a:xfrm flipH="1">
            <a:off x="1406278" y="2263353"/>
            <a:ext cx="1759781" cy="171016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1406277" y="2017342"/>
            <a:ext cx="0" cy="197279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Arc 174"/>
          <p:cNvSpPr/>
          <p:nvPr/>
        </p:nvSpPr>
        <p:spPr>
          <a:xfrm>
            <a:off x="722140" y="3296468"/>
            <a:ext cx="1363514" cy="1363514"/>
          </a:xfrm>
          <a:prstGeom prst="arc">
            <a:avLst>
              <a:gd name="adj1" fmla="val 10810348"/>
              <a:gd name="adj2" fmla="val 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6" name="Arc 175"/>
          <p:cNvSpPr/>
          <p:nvPr/>
        </p:nvSpPr>
        <p:spPr>
          <a:xfrm rot="1664863">
            <a:off x="1561380" y="3248514"/>
            <a:ext cx="714380" cy="927836"/>
          </a:xfrm>
          <a:prstGeom prst="arc">
            <a:avLst>
              <a:gd name="adj1" fmla="val 11329547"/>
              <a:gd name="adj2" fmla="val 14255012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177" name="Arc 176"/>
          <p:cNvSpPr/>
          <p:nvPr/>
        </p:nvSpPr>
        <p:spPr>
          <a:xfrm rot="19976834">
            <a:off x="1074614" y="2991649"/>
            <a:ext cx="714380" cy="927836"/>
          </a:xfrm>
          <a:prstGeom prst="arc">
            <a:avLst>
              <a:gd name="adj1" fmla="val 11329547"/>
              <a:gd name="adj2" fmla="val 14255012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1403897" y="3980099"/>
            <a:ext cx="219623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1403897" y="3978224"/>
            <a:ext cx="5688383" cy="494414"/>
            <a:chOff x="1515075" y="1268751"/>
            <a:chExt cx="6558727" cy="570595"/>
          </a:xfrm>
        </p:grpSpPr>
        <p:sp>
          <p:nvSpPr>
            <p:cNvPr id="180" name="Rectangle 179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81" name="Straight Connector 180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Rectangle 188"/>
            <p:cNvSpPr/>
            <p:nvPr/>
          </p:nvSpPr>
          <p:spPr>
            <a:xfrm>
              <a:off x="19403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90" name="Straight Connector 189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2373823" y="13255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01" name="Straight Connector 200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 210"/>
            <p:cNvSpPr/>
            <p:nvPr/>
          </p:nvSpPr>
          <p:spPr>
            <a:xfrm>
              <a:off x="2783100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 221"/>
            <p:cNvSpPr/>
            <p:nvPr/>
          </p:nvSpPr>
          <p:spPr>
            <a:xfrm>
              <a:off x="3200794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23" name="Straight Connector 222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ectangle 232"/>
            <p:cNvSpPr/>
            <p:nvPr/>
          </p:nvSpPr>
          <p:spPr>
            <a:xfrm>
              <a:off x="3623768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34" name="Straight Connector 233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Rectangle 243"/>
            <p:cNvSpPr/>
            <p:nvPr/>
          </p:nvSpPr>
          <p:spPr>
            <a:xfrm>
              <a:off x="4041915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45" name="Straight Connector 244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/>
            <p:cNvSpPr/>
            <p:nvPr/>
          </p:nvSpPr>
          <p:spPr>
            <a:xfrm>
              <a:off x="44744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 265"/>
            <p:cNvSpPr/>
            <p:nvPr/>
          </p:nvSpPr>
          <p:spPr>
            <a:xfrm>
              <a:off x="4896097" y="1331935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67" name="Straight Connector 266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Rectangle 276"/>
            <p:cNvSpPr/>
            <p:nvPr/>
          </p:nvSpPr>
          <p:spPr>
            <a:xfrm>
              <a:off x="5314245" y="1329091"/>
              <a:ext cx="98035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78" name="Straight Connector 277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Rectangle 287"/>
            <p:cNvSpPr/>
            <p:nvPr/>
          </p:nvSpPr>
          <p:spPr>
            <a:xfrm>
              <a:off x="5622117" y="1337617"/>
              <a:ext cx="381312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89" name="Straight Connector 288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603472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01" name="Straight Connector 300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Rectangle 310"/>
            <p:cNvSpPr/>
            <p:nvPr/>
          </p:nvSpPr>
          <p:spPr>
            <a:xfrm>
              <a:off x="6449849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12" name="Straight Connector 311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Rectangle 321"/>
            <p:cNvSpPr/>
            <p:nvPr/>
          </p:nvSpPr>
          <p:spPr>
            <a:xfrm>
              <a:off x="6865685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23" name="Straight Connector 322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ectangle 332"/>
            <p:cNvSpPr/>
            <p:nvPr/>
          </p:nvSpPr>
          <p:spPr>
            <a:xfrm>
              <a:off x="7282852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34" name="Straight Connector 333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Rectangle 343"/>
            <p:cNvSpPr/>
            <p:nvPr/>
          </p:nvSpPr>
          <p:spPr>
            <a:xfrm>
              <a:off x="769249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45" name="Straight Connector 344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7" name="Oval 346"/>
          <p:cNvSpPr/>
          <p:nvPr/>
        </p:nvSpPr>
        <p:spPr>
          <a:xfrm>
            <a:off x="1365801" y="394409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48" name="Picture 4" descr="D:\ankur\ppt\compass\penc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0" y="2812159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9" name="TextBox 348"/>
          <p:cNvSpPr txBox="1"/>
          <p:nvPr/>
        </p:nvSpPr>
        <p:spPr>
          <a:xfrm>
            <a:off x="1216448" y="3956292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3419211" y="395629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351" name="Picture 7" descr="D:\ankur\ppt\compass\round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26717">
            <a:off x="249218" y="2926881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" name="Picture 7" descr="D:\ankur\ppt\compass\round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74418">
            <a:off x="578351" y="2326049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" name="Arc 352"/>
          <p:cNvSpPr/>
          <p:nvPr/>
        </p:nvSpPr>
        <p:spPr>
          <a:xfrm rot="2897181">
            <a:off x="1234480" y="2814360"/>
            <a:ext cx="714380" cy="927836"/>
          </a:xfrm>
          <a:prstGeom prst="arc">
            <a:avLst>
              <a:gd name="adj1" fmla="val 10110956"/>
              <a:gd name="adj2" fmla="val 1309490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354" name="Arc 353"/>
          <p:cNvSpPr/>
          <p:nvPr/>
        </p:nvSpPr>
        <p:spPr>
          <a:xfrm rot="7001054">
            <a:off x="835509" y="2783015"/>
            <a:ext cx="714380" cy="927836"/>
          </a:xfrm>
          <a:prstGeom prst="arc">
            <a:avLst>
              <a:gd name="adj1" fmla="val 9986206"/>
              <a:gd name="adj2" fmla="val 1350890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355" name="Picture 7" descr="D:\ankur\ppt\compass\roun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79486">
            <a:off x="143213" y="2557325"/>
            <a:ext cx="1879104" cy="169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6" name="Oval 355"/>
          <p:cNvSpPr/>
          <p:nvPr/>
        </p:nvSpPr>
        <p:spPr>
          <a:xfrm>
            <a:off x="2050160" y="3940129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1369985" y="3262907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8" name="Arc 357"/>
          <p:cNvSpPr/>
          <p:nvPr/>
        </p:nvSpPr>
        <p:spPr>
          <a:xfrm rot="5400000">
            <a:off x="1774279" y="3176169"/>
            <a:ext cx="714380" cy="927836"/>
          </a:xfrm>
          <a:prstGeom prst="arc">
            <a:avLst>
              <a:gd name="adj1" fmla="val 7950965"/>
              <a:gd name="adj2" fmla="val 13351933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359" name="Arc 358"/>
          <p:cNvSpPr/>
          <p:nvPr/>
        </p:nvSpPr>
        <p:spPr>
          <a:xfrm rot="8809809">
            <a:off x="1371691" y="2783653"/>
            <a:ext cx="714380" cy="927836"/>
          </a:xfrm>
          <a:prstGeom prst="arc">
            <a:avLst>
              <a:gd name="adj1" fmla="val 10453689"/>
              <a:gd name="adj2" fmla="val 14209944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360" name="Picture 7" descr="D:\ankur\ppt\compass\round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89774">
            <a:off x="257743" y="2258912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" name="Picture 4" descr="D:\ankur\ppt\compass\penc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" y="2842703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" name="Picture 7" descr="D:\ankur\ppt\compass\round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37857">
            <a:off x="948147" y="2935909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" name="Picture 7" descr="D:\ankur\ppt\compass\round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65619">
            <a:off x="944111" y="2935649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6" name="TextBox 365"/>
          <p:cNvSpPr txBox="1"/>
          <p:nvPr/>
        </p:nvSpPr>
        <p:spPr>
          <a:xfrm>
            <a:off x="1332948" y="262470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P</a:t>
            </a:r>
            <a:endParaRPr lang="en-US" sz="1400" b="1" dirty="0">
              <a:latin typeface="Bookman Old Style" pitchFamily="18" charset="0"/>
            </a:endParaRPr>
          </a:p>
        </p:txBody>
      </p:sp>
      <p:cxnSp>
        <p:nvCxnSpPr>
          <p:cNvPr id="368" name="Straight Connector 367"/>
          <p:cNvCxnSpPr/>
          <p:nvPr/>
        </p:nvCxnSpPr>
        <p:spPr>
          <a:xfrm flipV="1">
            <a:off x="1059604" y="3387157"/>
            <a:ext cx="659429" cy="59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2004466" y="2931790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Q</a:t>
            </a:r>
            <a:endParaRPr lang="en-US" sz="1400" b="1" dirty="0">
              <a:latin typeface="Bookman Old Style" pitchFamily="18" charset="0"/>
            </a:endParaRPr>
          </a:p>
        </p:txBody>
      </p:sp>
      <p:pic>
        <p:nvPicPr>
          <p:cNvPr id="370" name="Picture 7" descr="D:\ankur\ppt\compass\round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23252">
            <a:off x="867732" y="2584189"/>
            <a:ext cx="1754130" cy="15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3" name="Straight Connector 372"/>
          <p:cNvCxnSpPr/>
          <p:nvPr/>
        </p:nvCxnSpPr>
        <p:spPr>
          <a:xfrm>
            <a:off x="1882546" y="3509395"/>
            <a:ext cx="200025" cy="47148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Arc 374"/>
          <p:cNvSpPr/>
          <p:nvPr/>
        </p:nvSpPr>
        <p:spPr>
          <a:xfrm rot="6325990">
            <a:off x="1699083" y="3539993"/>
            <a:ext cx="714380" cy="927836"/>
          </a:xfrm>
          <a:prstGeom prst="arc">
            <a:avLst>
              <a:gd name="adj1" fmla="val 10110956"/>
              <a:gd name="adj2" fmla="val 1309490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376" name="Arc 375"/>
          <p:cNvSpPr/>
          <p:nvPr/>
        </p:nvSpPr>
        <p:spPr>
          <a:xfrm rot="11507856">
            <a:off x="1855231" y="3481447"/>
            <a:ext cx="357190" cy="336988"/>
          </a:xfrm>
          <a:custGeom>
            <a:avLst/>
            <a:gdLst>
              <a:gd name="connsiteX0" fmla="*/ 6007 w 714380"/>
              <a:gd name="connsiteY0" fmla="*/ 548640 h 927836"/>
              <a:gd name="connsiteX1" fmla="*/ 56320 w 714380"/>
              <a:gd name="connsiteY1" fmla="*/ 213880 h 927836"/>
              <a:gd name="connsiteX2" fmla="*/ 357190 w 714380"/>
              <a:gd name="connsiteY2" fmla="*/ 463918 h 927836"/>
              <a:gd name="connsiteX3" fmla="*/ 6007 w 714380"/>
              <a:gd name="connsiteY3" fmla="*/ 548640 h 927836"/>
              <a:gd name="connsiteX0" fmla="*/ 6007 w 714380"/>
              <a:gd name="connsiteY0" fmla="*/ 548640 h 927836"/>
              <a:gd name="connsiteX1" fmla="*/ 56320 w 714380"/>
              <a:gd name="connsiteY1" fmla="*/ 213880 h 927836"/>
              <a:gd name="connsiteX0" fmla="*/ 6007 w 357190"/>
              <a:gd name="connsiteY0" fmla="*/ 334760 h 334760"/>
              <a:gd name="connsiteX1" fmla="*/ 56320 w 357190"/>
              <a:gd name="connsiteY1" fmla="*/ 0 h 334760"/>
              <a:gd name="connsiteX2" fmla="*/ 357190 w 357190"/>
              <a:gd name="connsiteY2" fmla="*/ 250038 h 334760"/>
              <a:gd name="connsiteX3" fmla="*/ 6007 w 357190"/>
              <a:gd name="connsiteY3" fmla="*/ 334760 h 334760"/>
              <a:gd name="connsiteX0" fmla="*/ 6007 w 357190"/>
              <a:gd name="connsiteY0" fmla="*/ 334760 h 334760"/>
              <a:gd name="connsiteX1" fmla="*/ 96950 w 357190"/>
              <a:gd name="connsiteY1" fmla="*/ 54763 h 334760"/>
              <a:gd name="connsiteX0" fmla="*/ 6007 w 357190"/>
              <a:gd name="connsiteY0" fmla="*/ 334760 h 334760"/>
              <a:gd name="connsiteX1" fmla="*/ 56320 w 357190"/>
              <a:gd name="connsiteY1" fmla="*/ 0 h 334760"/>
              <a:gd name="connsiteX2" fmla="*/ 357190 w 357190"/>
              <a:gd name="connsiteY2" fmla="*/ 250038 h 334760"/>
              <a:gd name="connsiteX3" fmla="*/ 6007 w 357190"/>
              <a:gd name="connsiteY3" fmla="*/ 334760 h 334760"/>
              <a:gd name="connsiteX0" fmla="*/ 6007 w 357190"/>
              <a:gd name="connsiteY0" fmla="*/ 334760 h 334760"/>
              <a:gd name="connsiteX1" fmla="*/ 96950 w 357190"/>
              <a:gd name="connsiteY1" fmla="*/ 54763 h 334760"/>
              <a:gd name="connsiteX0" fmla="*/ 6007 w 357190"/>
              <a:gd name="connsiteY0" fmla="*/ 334760 h 336988"/>
              <a:gd name="connsiteX1" fmla="*/ 56320 w 357190"/>
              <a:gd name="connsiteY1" fmla="*/ 0 h 336988"/>
              <a:gd name="connsiteX2" fmla="*/ 357190 w 357190"/>
              <a:gd name="connsiteY2" fmla="*/ 250038 h 336988"/>
              <a:gd name="connsiteX3" fmla="*/ 6007 w 357190"/>
              <a:gd name="connsiteY3" fmla="*/ 334760 h 336988"/>
              <a:gd name="connsiteX0" fmla="*/ 18637 w 357190"/>
              <a:gd name="connsiteY0" fmla="*/ 336988 h 336988"/>
              <a:gd name="connsiteX1" fmla="*/ 96950 w 357190"/>
              <a:gd name="connsiteY1" fmla="*/ 54763 h 33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7190" h="336988" stroke="0" extrusionOk="0">
                <a:moveTo>
                  <a:pt x="6007" y="334760"/>
                </a:moveTo>
                <a:cubicBezTo>
                  <a:pt x="-10559" y="218924"/>
                  <a:pt x="7429" y="99240"/>
                  <a:pt x="56320" y="0"/>
                </a:cubicBezTo>
                <a:lnTo>
                  <a:pt x="357190" y="250038"/>
                </a:lnTo>
                <a:lnTo>
                  <a:pt x="6007" y="334760"/>
                </a:lnTo>
                <a:close/>
              </a:path>
              <a:path w="357190" h="336988" fill="none">
                <a:moveTo>
                  <a:pt x="18637" y="336988"/>
                </a:moveTo>
                <a:cubicBezTo>
                  <a:pt x="2071" y="221152"/>
                  <a:pt x="16577" y="131387"/>
                  <a:pt x="96950" y="54763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374" name="Picture 7" descr="D:\ankur\ppt\compass\round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80033">
            <a:off x="1540488" y="3479293"/>
            <a:ext cx="1112042" cy="100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0" name="Picture 7" descr="D:\ankur\ppt\compass\round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319">
            <a:off x="1345224" y="3012568"/>
            <a:ext cx="1112042" cy="100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2" name="Straight Connector 381"/>
          <p:cNvCxnSpPr/>
          <p:nvPr/>
        </p:nvCxnSpPr>
        <p:spPr>
          <a:xfrm flipH="1">
            <a:off x="1401517" y="3161732"/>
            <a:ext cx="2105041" cy="81654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65331" y="3355506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5" name="Pie 384"/>
          <p:cNvSpPr/>
          <p:nvPr/>
        </p:nvSpPr>
        <p:spPr>
          <a:xfrm rot="5124561">
            <a:off x="1125574" y="3749780"/>
            <a:ext cx="527488" cy="479532"/>
          </a:xfrm>
          <a:prstGeom prst="pie">
            <a:avLst>
              <a:gd name="adj1" fmla="val 15122063"/>
              <a:gd name="adj2" fmla="val 16361065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3" name="Group 362"/>
          <p:cNvGrpSpPr/>
          <p:nvPr/>
        </p:nvGrpSpPr>
        <p:grpSpPr>
          <a:xfrm>
            <a:off x="2005446" y="1050877"/>
            <a:ext cx="3089392" cy="890396"/>
            <a:chOff x="6654224" y="-1047805"/>
            <a:chExt cx="3089392" cy="890396"/>
          </a:xfrm>
        </p:grpSpPr>
        <p:sp>
          <p:nvSpPr>
            <p:cNvPr id="390" name="Cloud 389"/>
            <p:cNvSpPr/>
            <p:nvPr/>
          </p:nvSpPr>
          <p:spPr>
            <a:xfrm>
              <a:off x="6654224" y="-1047805"/>
              <a:ext cx="3089392" cy="890396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TextBox 390"/>
            <p:cNvSpPr txBox="1"/>
            <p:nvPr/>
          </p:nvSpPr>
          <p:spPr>
            <a:xfrm>
              <a:off x="6827894" y="-939698"/>
              <a:ext cx="2464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Bookman Old Style" pitchFamily="18" charset="0"/>
                </a:rPr>
                <a:t>Draw the bisector 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of </a:t>
              </a:r>
              <a:r>
                <a:rPr lang="en-IN" b="1" dirty="0">
                  <a:solidFill>
                    <a:schemeClr val="bg1"/>
                  </a:solidFill>
                  <a:latin typeface="Symbol" pitchFamily="18" charset="2"/>
                </a:rPr>
                <a:t>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AOP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65" name="Group 364"/>
          <p:cNvGrpSpPr/>
          <p:nvPr/>
        </p:nvGrpSpPr>
        <p:grpSpPr>
          <a:xfrm>
            <a:off x="2177907" y="953000"/>
            <a:ext cx="3143932" cy="828720"/>
            <a:chOff x="5080656" y="-2176225"/>
            <a:chExt cx="3143932" cy="828720"/>
          </a:xfrm>
        </p:grpSpPr>
        <p:sp>
          <p:nvSpPr>
            <p:cNvPr id="392" name="Cloud 391"/>
            <p:cNvSpPr/>
            <p:nvPr/>
          </p:nvSpPr>
          <p:spPr>
            <a:xfrm>
              <a:off x="5080656" y="-2176225"/>
              <a:ext cx="3143932" cy="82872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5403395" y="-2080494"/>
              <a:ext cx="2455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the bisector of </a:t>
              </a:r>
              <a:r>
                <a:rPr lang="en-IN" b="1" dirty="0" smtClean="0">
                  <a:solidFill>
                    <a:schemeClr val="bg1"/>
                  </a:solidFill>
                  <a:latin typeface="Symbol" pitchFamily="18" charset="2"/>
                </a:rPr>
                <a:t>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AOQ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383" name="Straight Connector 382"/>
          <p:cNvCxnSpPr/>
          <p:nvPr/>
        </p:nvCxnSpPr>
        <p:spPr>
          <a:xfrm flipH="1">
            <a:off x="6406438" y="898284"/>
            <a:ext cx="921917" cy="65610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 flipH="1">
            <a:off x="6399147" y="1554314"/>
            <a:ext cx="972069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Pie 393"/>
          <p:cNvSpPr/>
          <p:nvPr/>
        </p:nvSpPr>
        <p:spPr>
          <a:xfrm rot="16377861">
            <a:off x="6237606" y="1361006"/>
            <a:ext cx="352122" cy="380590"/>
          </a:xfrm>
          <a:prstGeom prst="pie">
            <a:avLst>
              <a:gd name="adj1" fmla="val 3076966"/>
              <a:gd name="adj2" fmla="val 531375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5" name="TextBox 394"/>
          <p:cNvSpPr txBox="1"/>
          <p:nvPr/>
        </p:nvSpPr>
        <p:spPr>
          <a:xfrm>
            <a:off x="7010746" y="152960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A</a:t>
            </a:r>
            <a:endParaRPr lang="en-IN" sz="1400" b="1" dirty="0">
              <a:latin typeface="Bookman Old Style" pitchFamily="18" charset="0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6852231" y="823813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R</a:t>
            </a:r>
            <a:endParaRPr lang="en-IN" sz="1400" b="1" dirty="0">
              <a:latin typeface="Bookman Old Style" pitchFamily="18" charset="0"/>
            </a:endParaRPr>
          </a:p>
        </p:txBody>
      </p:sp>
      <p:sp>
        <p:nvSpPr>
          <p:cNvPr id="397" name="Oval 396"/>
          <p:cNvSpPr/>
          <p:nvPr/>
        </p:nvSpPr>
        <p:spPr>
          <a:xfrm>
            <a:off x="7111107" y="975416"/>
            <a:ext cx="84395" cy="84395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8" name="Rectangle 397"/>
          <p:cNvSpPr/>
          <p:nvPr/>
        </p:nvSpPr>
        <p:spPr>
          <a:xfrm>
            <a:off x="6265522" y="494181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 smtClean="0">
                <a:latin typeface="Bookman Old Style" pitchFamily="18" charset="0"/>
              </a:rPr>
              <a:t>Rough fig.</a:t>
            </a:r>
            <a:endParaRPr lang="en-IN" u="sng" dirty="0">
              <a:latin typeface="Bookman Old Style" pitchFamily="18" charset="0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6530505" y="1337395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Bookman Old Style" pitchFamily="18" charset="0"/>
              </a:rPr>
              <a:t>22.5</a:t>
            </a:r>
            <a:r>
              <a:rPr lang="en-US" sz="1100" b="1" baseline="30000" dirty="0" smtClean="0">
                <a:latin typeface="Bookman Old Style" pitchFamily="18" charset="0"/>
              </a:rPr>
              <a:t>0</a:t>
            </a:r>
            <a:endParaRPr lang="en-IN" sz="1100" b="1" baseline="30000" dirty="0"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89879" y="904244"/>
            <a:ext cx="2972031" cy="1048910"/>
            <a:chOff x="3967932" y="2347932"/>
            <a:chExt cx="2972031" cy="1048910"/>
          </a:xfrm>
        </p:grpSpPr>
        <p:sp>
          <p:nvSpPr>
            <p:cNvPr id="400" name="Cloud 399"/>
            <p:cNvSpPr/>
            <p:nvPr/>
          </p:nvSpPr>
          <p:spPr>
            <a:xfrm>
              <a:off x="3976061" y="2347932"/>
              <a:ext cx="2963902" cy="104891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3967932" y="2548649"/>
              <a:ext cx="29366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Let us first draw an angle of 90º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grpSp>
        <p:nvGrpSpPr>
          <p:cNvPr id="402" name="Group 401"/>
          <p:cNvGrpSpPr/>
          <p:nvPr/>
        </p:nvGrpSpPr>
        <p:grpSpPr>
          <a:xfrm>
            <a:off x="2381750" y="951437"/>
            <a:ext cx="2972031" cy="830283"/>
            <a:chOff x="3967932" y="2347932"/>
            <a:chExt cx="2972031" cy="830283"/>
          </a:xfrm>
        </p:grpSpPr>
        <p:sp>
          <p:nvSpPr>
            <p:cNvPr id="403" name="Cloud 402"/>
            <p:cNvSpPr/>
            <p:nvPr/>
          </p:nvSpPr>
          <p:spPr>
            <a:xfrm>
              <a:off x="3976061" y="2347932"/>
              <a:ext cx="2963902" cy="83028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3967932" y="2548649"/>
              <a:ext cx="29366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a ray OA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cxnSp>
        <p:nvCxnSpPr>
          <p:cNvPr id="405" name="Straight Arrow Connector 404"/>
          <p:cNvCxnSpPr/>
          <p:nvPr/>
        </p:nvCxnSpPr>
        <p:spPr>
          <a:xfrm>
            <a:off x="3532588" y="3981750"/>
            <a:ext cx="1290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6" name="Group 405"/>
          <p:cNvGrpSpPr/>
          <p:nvPr/>
        </p:nvGrpSpPr>
        <p:grpSpPr>
          <a:xfrm>
            <a:off x="1680642" y="614443"/>
            <a:ext cx="4227000" cy="1491774"/>
            <a:chOff x="3668428" y="2269033"/>
            <a:chExt cx="4227000" cy="1491774"/>
          </a:xfrm>
        </p:grpSpPr>
        <p:sp>
          <p:nvSpPr>
            <p:cNvPr id="407" name="Cloud 406"/>
            <p:cNvSpPr/>
            <p:nvPr/>
          </p:nvSpPr>
          <p:spPr>
            <a:xfrm>
              <a:off x="3668428" y="2269033"/>
              <a:ext cx="4227000" cy="149177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3967931" y="2548649"/>
              <a:ext cx="372508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O as the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and any suitable radius, draw an arc intersecting OA at B.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sp>
        <p:nvSpPr>
          <p:cNvPr id="409" name="TextBox 408"/>
          <p:cNvSpPr txBox="1"/>
          <p:nvPr/>
        </p:nvSpPr>
        <p:spPr>
          <a:xfrm>
            <a:off x="1944642" y="396895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10" name="Group 409"/>
          <p:cNvGrpSpPr/>
          <p:nvPr/>
        </p:nvGrpSpPr>
        <p:grpSpPr>
          <a:xfrm>
            <a:off x="1454622" y="551566"/>
            <a:ext cx="4227000" cy="1491774"/>
            <a:chOff x="3668428" y="2269033"/>
            <a:chExt cx="4227000" cy="1491774"/>
          </a:xfrm>
        </p:grpSpPr>
        <p:sp>
          <p:nvSpPr>
            <p:cNvPr id="411" name="Cloud 410"/>
            <p:cNvSpPr/>
            <p:nvPr/>
          </p:nvSpPr>
          <p:spPr>
            <a:xfrm>
              <a:off x="3668428" y="2269033"/>
              <a:ext cx="4227000" cy="149177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4139762" y="2458411"/>
              <a:ext cx="324277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B as the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and same radius, draw an arc intersecting the previous arc at C.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sp>
        <p:nvSpPr>
          <p:cNvPr id="413" name="TextBox 412"/>
          <p:cNvSpPr txBox="1"/>
          <p:nvPr/>
        </p:nvSpPr>
        <p:spPr>
          <a:xfrm>
            <a:off x="1555412" y="311703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14" name="Group 413"/>
          <p:cNvGrpSpPr/>
          <p:nvPr/>
        </p:nvGrpSpPr>
        <p:grpSpPr>
          <a:xfrm>
            <a:off x="1556065" y="537181"/>
            <a:ext cx="4227000" cy="1491774"/>
            <a:chOff x="3668428" y="2269033"/>
            <a:chExt cx="4227000" cy="1491774"/>
          </a:xfrm>
        </p:grpSpPr>
        <p:sp>
          <p:nvSpPr>
            <p:cNvPr id="415" name="Cloud 414"/>
            <p:cNvSpPr/>
            <p:nvPr/>
          </p:nvSpPr>
          <p:spPr>
            <a:xfrm>
              <a:off x="3668428" y="2269033"/>
              <a:ext cx="4227000" cy="149177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139762" y="2537149"/>
              <a:ext cx="324277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C as the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and same radius, draw an arc intersecting arc BC at D.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sp>
        <p:nvSpPr>
          <p:cNvPr id="417" name="TextBox 416"/>
          <p:cNvSpPr txBox="1"/>
          <p:nvPr/>
        </p:nvSpPr>
        <p:spPr>
          <a:xfrm>
            <a:off x="782212" y="3195317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18" name="Group 417"/>
          <p:cNvGrpSpPr/>
          <p:nvPr/>
        </p:nvGrpSpPr>
        <p:grpSpPr>
          <a:xfrm>
            <a:off x="2741994" y="657403"/>
            <a:ext cx="1973952" cy="864096"/>
            <a:chOff x="4014936" y="2328341"/>
            <a:chExt cx="1973952" cy="864096"/>
          </a:xfrm>
        </p:grpSpPr>
        <p:sp>
          <p:nvSpPr>
            <p:cNvPr id="419" name="Cloud 418"/>
            <p:cNvSpPr/>
            <p:nvPr/>
          </p:nvSpPr>
          <p:spPr>
            <a:xfrm>
              <a:off x="4014936" y="2328341"/>
              <a:ext cx="1973952" cy="864096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139762" y="2537149"/>
              <a:ext cx="15633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CD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1667956" y="570302"/>
            <a:ext cx="4227000" cy="1491774"/>
            <a:chOff x="3668428" y="2269033"/>
            <a:chExt cx="4227000" cy="1491774"/>
          </a:xfrm>
        </p:grpSpPr>
        <p:sp>
          <p:nvSpPr>
            <p:cNvPr id="422" name="Cloud 421"/>
            <p:cNvSpPr/>
            <p:nvPr/>
          </p:nvSpPr>
          <p:spPr>
            <a:xfrm>
              <a:off x="3668428" y="2269033"/>
              <a:ext cx="4227000" cy="149177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4139762" y="2537149"/>
              <a:ext cx="324277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C as the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and radius more than half of CD, draw an arc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grpSp>
        <p:nvGrpSpPr>
          <p:cNvPr id="424" name="Group 423"/>
          <p:cNvGrpSpPr/>
          <p:nvPr/>
        </p:nvGrpSpPr>
        <p:grpSpPr>
          <a:xfrm>
            <a:off x="1724041" y="548831"/>
            <a:ext cx="4227000" cy="1491774"/>
            <a:chOff x="3668428" y="2269033"/>
            <a:chExt cx="4227000" cy="1491774"/>
          </a:xfrm>
        </p:grpSpPr>
        <p:sp>
          <p:nvSpPr>
            <p:cNvPr id="425" name="Cloud 424"/>
            <p:cNvSpPr/>
            <p:nvPr/>
          </p:nvSpPr>
          <p:spPr>
            <a:xfrm>
              <a:off x="3668428" y="2269033"/>
              <a:ext cx="4227000" cy="149177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139762" y="2537149"/>
              <a:ext cx="324277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D as the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and the same radius, draw an intersecting arc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grpSp>
        <p:nvGrpSpPr>
          <p:cNvPr id="427" name="Group 426"/>
          <p:cNvGrpSpPr/>
          <p:nvPr/>
        </p:nvGrpSpPr>
        <p:grpSpPr>
          <a:xfrm>
            <a:off x="2863008" y="926848"/>
            <a:ext cx="1973952" cy="864096"/>
            <a:chOff x="4014936" y="2328341"/>
            <a:chExt cx="1973952" cy="864096"/>
          </a:xfrm>
        </p:grpSpPr>
        <p:sp>
          <p:nvSpPr>
            <p:cNvPr id="428" name="Cloud 427"/>
            <p:cNvSpPr/>
            <p:nvPr/>
          </p:nvSpPr>
          <p:spPr>
            <a:xfrm>
              <a:off x="4014936" y="2328341"/>
              <a:ext cx="1973952" cy="864096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139762" y="2537149"/>
              <a:ext cx="15633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OP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grpSp>
        <p:nvGrpSpPr>
          <p:cNvPr id="436" name="Group 435"/>
          <p:cNvGrpSpPr/>
          <p:nvPr/>
        </p:nvGrpSpPr>
        <p:grpSpPr>
          <a:xfrm>
            <a:off x="2884854" y="983382"/>
            <a:ext cx="1973952" cy="864096"/>
            <a:chOff x="4014936" y="2328341"/>
            <a:chExt cx="1973952" cy="864096"/>
          </a:xfrm>
        </p:grpSpPr>
        <p:sp>
          <p:nvSpPr>
            <p:cNvPr id="437" name="Cloud 436"/>
            <p:cNvSpPr/>
            <p:nvPr/>
          </p:nvSpPr>
          <p:spPr>
            <a:xfrm>
              <a:off x="4014936" y="2328341"/>
              <a:ext cx="1973952" cy="864096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4139762" y="2537149"/>
              <a:ext cx="15633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BX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grpSp>
        <p:nvGrpSpPr>
          <p:cNvPr id="439" name="Group 438"/>
          <p:cNvGrpSpPr/>
          <p:nvPr/>
        </p:nvGrpSpPr>
        <p:grpSpPr>
          <a:xfrm>
            <a:off x="1578172" y="719936"/>
            <a:ext cx="4227000" cy="1491774"/>
            <a:chOff x="3668428" y="2269033"/>
            <a:chExt cx="4227000" cy="1491774"/>
          </a:xfrm>
        </p:grpSpPr>
        <p:sp>
          <p:nvSpPr>
            <p:cNvPr id="440" name="Cloud 439"/>
            <p:cNvSpPr/>
            <p:nvPr/>
          </p:nvSpPr>
          <p:spPr>
            <a:xfrm>
              <a:off x="3668428" y="2269033"/>
              <a:ext cx="4227000" cy="149177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139762" y="2537149"/>
              <a:ext cx="324277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B as the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and radius more than half of BX, draw an arc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grpSp>
        <p:nvGrpSpPr>
          <p:cNvPr id="442" name="Group 441"/>
          <p:cNvGrpSpPr/>
          <p:nvPr/>
        </p:nvGrpSpPr>
        <p:grpSpPr>
          <a:xfrm>
            <a:off x="1559572" y="699617"/>
            <a:ext cx="4227000" cy="1491774"/>
            <a:chOff x="3668428" y="2269033"/>
            <a:chExt cx="4227000" cy="1491774"/>
          </a:xfrm>
        </p:grpSpPr>
        <p:sp>
          <p:nvSpPr>
            <p:cNvPr id="443" name="Cloud 442"/>
            <p:cNvSpPr/>
            <p:nvPr/>
          </p:nvSpPr>
          <p:spPr>
            <a:xfrm>
              <a:off x="3668428" y="2269033"/>
              <a:ext cx="4227000" cy="149177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4139762" y="2537149"/>
              <a:ext cx="324277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X as the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and same radius, draw an intersecting arc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grpSp>
        <p:nvGrpSpPr>
          <p:cNvPr id="445" name="Group 444"/>
          <p:cNvGrpSpPr/>
          <p:nvPr/>
        </p:nvGrpSpPr>
        <p:grpSpPr>
          <a:xfrm>
            <a:off x="2680758" y="1156879"/>
            <a:ext cx="1912692" cy="791099"/>
            <a:chOff x="4011602" y="2348694"/>
            <a:chExt cx="1912692" cy="791099"/>
          </a:xfrm>
        </p:grpSpPr>
        <p:sp>
          <p:nvSpPr>
            <p:cNvPr id="446" name="Cloud 445"/>
            <p:cNvSpPr/>
            <p:nvPr/>
          </p:nvSpPr>
          <p:spPr>
            <a:xfrm>
              <a:off x="4011602" y="2348694"/>
              <a:ext cx="1912692" cy="79109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4139762" y="2537149"/>
              <a:ext cx="17173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OQ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2824625" y="1121733"/>
            <a:ext cx="1912692" cy="791099"/>
            <a:chOff x="4011602" y="2348694"/>
            <a:chExt cx="1912692" cy="791099"/>
          </a:xfrm>
        </p:grpSpPr>
        <p:sp>
          <p:nvSpPr>
            <p:cNvPr id="449" name="Cloud 448"/>
            <p:cNvSpPr/>
            <p:nvPr/>
          </p:nvSpPr>
          <p:spPr>
            <a:xfrm>
              <a:off x="4011602" y="2348694"/>
              <a:ext cx="1912692" cy="79109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4139762" y="2537149"/>
              <a:ext cx="17173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BY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grpSp>
        <p:nvGrpSpPr>
          <p:cNvPr id="451" name="Group 450"/>
          <p:cNvGrpSpPr/>
          <p:nvPr/>
        </p:nvGrpSpPr>
        <p:grpSpPr>
          <a:xfrm>
            <a:off x="1792432" y="609837"/>
            <a:ext cx="4227000" cy="1491774"/>
            <a:chOff x="3668428" y="2269033"/>
            <a:chExt cx="4227000" cy="1491774"/>
          </a:xfrm>
        </p:grpSpPr>
        <p:sp>
          <p:nvSpPr>
            <p:cNvPr id="452" name="Cloud 451"/>
            <p:cNvSpPr/>
            <p:nvPr/>
          </p:nvSpPr>
          <p:spPr>
            <a:xfrm>
              <a:off x="3668428" y="2269033"/>
              <a:ext cx="4227000" cy="149177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139762" y="2537149"/>
              <a:ext cx="324277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B as the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and radius more than half of BY, draw an arc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grpSp>
        <p:nvGrpSpPr>
          <p:cNvPr id="454" name="Group 453"/>
          <p:cNvGrpSpPr/>
          <p:nvPr/>
        </p:nvGrpSpPr>
        <p:grpSpPr>
          <a:xfrm>
            <a:off x="1625643" y="663542"/>
            <a:ext cx="4227000" cy="1491774"/>
            <a:chOff x="3668428" y="2269033"/>
            <a:chExt cx="4227000" cy="1491774"/>
          </a:xfrm>
        </p:grpSpPr>
        <p:sp>
          <p:nvSpPr>
            <p:cNvPr id="455" name="Cloud 454"/>
            <p:cNvSpPr/>
            <p:nvPr/>
          </p:nvSpPr>
          <p:spPr>
            <a:xfrm>
              <a:off x="3668428" y="2269033"/>
              <a:ext cx="4227000" cy="149177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139762" y="2537149"/>
              <a:ext cx="324277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Y as the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and same radius, draw intersecting arc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grpSp>
        <p:nvGrpSpPr>
          <p:cNvPr id="457" name="Group 456"/>
          <p:cNvGrpSpPr/>
          <p:nvPr/>
        </p:nvGrpSpPr>
        <p:grpSpPr>
          <a:xfrm>
            <a:off x="2794631" y="936285"/>
            <a:ext cx="1912692" cy="791099"/>
            <a:chOff x="4011602" y="2348694"/>
            <a:chExt cx="1912692" cy="791099"/>
          </a:xfrm>
        </p:grpSpPr>
        <p:sp>
          <p:nvSpPr>
            <p:cNvPr id="458" name="Cloud 457"/>
            <p:cNvSpPr/>
            <p:nvPr/>
          </p:nvSpPr>
          <p:spPr>
            <a:xfrm>
              <a:off x="4011602" y="2348694"/>
              <a:ext cx="1912692" cy="79109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4139762" y="2537149"/>
              <a:ext cx="17173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OR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grpSp>
        <p:nvGrpSpPr>
          <p:cNvPr id="460" name="Group 459"/>
          <p:cNvGrpSpPr/>
          <p:nvPr/>
        </p:nvGrpSpPr>
        <p:grpSpPr>
          <a:xfrm>
            <a:off x="2692126" y="909844"/>
            <a:ext cx="1912692" cy="791099"/>
            <a:chOff x="4011602" y="2348694"/>
            <a:chExt cx="1912692" cy="791099"/>
          </a:xfrm>
        </p:grpSpPr>
        <p:sp>
          <p:nvSpPr>
            <p:cNvPr id="461" name="Cloud 460"/>
            <p:cNvSpPr/>
            <p:nvPr/>
          </p:nvSpPr>
          <p:spPr>
            <a:xfrm>
              <a:off x="4011602" y="2348694"/>
              <a:ext cx="1912692" cy="79109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4139762" y="2537149"/>
              <a:ext cx="17173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AOP = 90º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sp>
        <p:nvSpPr>
          <p:cNvPr id="463" name="Rectangle 462"/>
          <p:cNvSpPr/>
          <p:nvPr/>
        </p:nvSpPr>
        <p:spPr>
          <a:xfrm>
            <a:off x="3677604" y="1711916"/>
            <a:ext cx="13580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u="sng" dirty="0" smtClean="0">
                <a:latin typeface="Bookman Old Style" pitchFamily="18" charset="0"/>
              </a:rPr>
              <a:t>Justification</a:t>
            </a:r>
            <a:endParaRPr lang="en-IN" sz="1500" u="sng" dirty="0">
              <a:latin typeface="Bookman Old Style" pitchFamily="18" charset="0"/>
            </a:endParaRPr>
          </a:p>
        </p:txBody>
      </p:sp>
      <p:sp>
        <p:nvSpPr>
          <p:cNvPr id="464" name="Rectangle 463"/>
          <p:cNvSpPr/>
          <p:nvPr/>
        </p:nvSpPr>
        <p:spPr>
          <a:xfrm>
            <a:off x="3691672" y="1995172"/>
            <a:ext cx="12907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AOP = 90º</a:t>
            </a:r>
            <a:endParaRPr lang="en-IN" sz="1500" dirty="0">
              <a:latin typeface="Bookman Old Style" pitchFamily="18" charset="0"/>
            </a:endParaRPr>
          </a:p>
        </p:txBody>
      </p:sp>
      <p:grpSp>
        <p:nvGrpSpPr>
          <p:cNvPr id="465" name="Group 464"/>
          <p:cNvGrpSpPr/>
          <p:nvPr/>
        </p:nvGrpSpPr>
        <p:grpSpPr>
          <a:xfrm>
            <a:off x="2299543" y="816131"/>
            <a:ext cx="2943849" cy="1135733"/>
            <a:chOff x="3929431" y="2309614"/>
            <a:chExt cx="2943849" cy="1135733"/>
          </a:xfrm>
        </p:grpSpPr>
        <p:sp>
          <p:nvSpPr>
            <p:cNvPr id="466" name="Cloud 465"/>
            <p:cNvSpPr/>
            <p:nvPr/>
          </p:nvSpPr>
          <p:spPr>
            <a:xfrm>
              <a:off x="3929431" y="2309614"/>
              <a:ext cx="2943849" cy="113573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4139762" y="2537149"/>
              <a:ext cx="24513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OQ is the bisector </a:t>
              </a:r>
              <a:r>
                <a:rPr lang="en-US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of 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AOP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sp>
        <p:nvSpPr>
          <p:cNvPr id="468" name="Rectangle 467"/>
          <p:cNvSpPr/>
          <p:nvPr/>
        </p:nvSpPr>
        <p:spPr>
          <a:xfrm>
            <a:off x="3428503" y="2231036"/>
            <a:ext cx="27382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 smtClean="0">
                <a:latin typeface="Bookman Old Style" pitchFamily="18" charset="0"/>
              </a:rPr>
              <a:t>OQ is the bisector of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AOP</a:t>
            </a:r>
            <a:endParaRPr lang="en-IN" sz="1500" dirty="0">
              <a:latin typeface="Bookman Old Style" pitchFamily="18" charset="0"/>
            </a:endParaRPr>
          </a:p>
        </p:txBody>
      </p:sp>
      <p:grpSp>
        <p:nvGrpSpPr>
          <p:cNvPr id="377" name="Group 376"/>
          <p:cNvGrpSpPr/>
          <p:nvPr/>
        </p:nvGrpSpPr>
        <p:grpSpPr>
          <a:xfrm>
            <a:off x="2030906" y="1019583"/>
            <a:ext cx="2943849" cy="1135733"/>
            <a:chOff x="4119623" y="5884118"/>
            <a:chExt cx="2943849" cy="1135733"/>
          </a:xfrm>
        </p:grpSpPr>
        <p:grpSp>
          <p:nvGrpSpPr>
            <p:cNvPr id="469" name="Group 468"/>
            <p:cNvGrpSpPr/>
            <p:nvPr/>
          </p:nvGrpSpPr>
          <p:grpSpPr>
            <a:xfrm>
              <a:off x="4119623" y="5884118"/>
              <a:ext cx="2943849" cy="1135733"/>
              <a:chOff x="3929431" y="2309614"/>
              <a:chExt cx="2943849" cy="1135733"/>
            </a:xfrm>
          </p:grpSpPr>
          <p:sp>
            <p:nvSpPr>
              <p:cNvPr id="470" name="Cloud 469"/>
              <p:cNvSpPr/>
              <p:nvPr/>
            </p:nvSpPr>
            <p:spPr>
              <a:xfrm>
                <a:off x="3929431" y="2309614"/>
                <a:ext cx="2943849" cy="1135733"/>
              </a:xfrm>
              <a:prstGeom prst="cloud">
                <a:avLst/>
              </a:prstGeom>
              <a:solidFill>
                <a:srgbClr val="482D7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3968696" y="2660362"/>
                <a:ext cx="13492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Bookman Old Style" pitchFamily="18" charset="0"/>
                    <a:sym typeface="Symbol"/>
                  </a:rPr>
                  <a:t>AOQ =</a:t>
                </a:r>
                <a:endParaRPr lang="en-IN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5183614" y="2800970"/>
                <a:ext cx="4858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Bookman Old Style" pitchFamily="18" charset="0"/>
                    <a:sym typeface="Symbol"/>
                  </a:rPr>
                  <a:t>2</a:t>
                </a:r>
                <a:endParaRPr lang="en-IN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5178088" y="2500238"/>
                <a:ext cx="5053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Bookman Old Style" pitchFamily="18" charset="0"/>
                    <a:sym typeface="Symbol"/>
                  </a:rPr>
                  <a:t>1</a:t>
                </a:r>
                <a:endParaRPr lang="en-IN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5547257" y="2660362"/>
                <a:ext cx="10350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Bookman Old Style" pitchFamily="18" charset="0"/>
                    <a:sym typeface="Symbol"/>
                  </a:rPr>
                  <a:t>AOP</a:t>
                </a:r>
                <a:endParaRPr lang="en-IN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371" name="Straight Connector 370"/>
            <p:cNvCxnSpPr/>
            <p:nvPr/>
          </p:nvCxnSpPr>
          <p:spPr>
            <a:xfrm>
              <a:off x="5436096" y="6413574"/>
              <a:ext cx="42317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5" name="Group 474"/>
          <p:cNvGrpSpPr/>
          <p:nvPr/>
        </p:nvGrpSpPr>
        <p:grpSpPr>
          <a:xfrm>
            <a:off x="3702479" y="2545192"/>
            <a:ext cx="2052841" cy="593417"/>
            <a:chOff x="4404852" y="6074742"/>
            <a:chExt cx="2052841" cy="593417"/>
          </a:xfrm>
        </p:grpSpPr>
        <p:grpSp>
          <p:nvGrpSpPr>
            <p:cNvPr id="476" name="Group 475"/>
            <p:cNvGrpSpPr/>
            <p:nvPr/>
          </p:nvGrpSpPr>
          <p:grpSpPr>
            <a:xfrm>
              <a:off x="4404852" y="6074742"/>
              <a:ext cx="2052841" cy="593417"/>
              <a:chOff x="4214660" y="2500238"/>
              <a:chExt cx="2052841" cy="593417"/>
            </a:xfrm>
          </p:grpSpPr>
          <p:sp>
            <p:nvSpPr>
              <p:cNvPr id="479" name="Rectangle 478"/>
              <p:cNvSpPr/>
              <p:nvPr/>
            </p:nvSpPr>
            <p:spPr>
              <a:xfrm>
                <a:off x="4214660" y="2660362"/>
                <a:ext cx="1103252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AOQ =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5168374" y="2770490"/>
                <a:ext cx="381695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2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5178089" y="2500238"/>
                <a:ext cx="363432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1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5493549" y="2660362"/>
                <a:ext cx="773952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AOP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477" name="Straight Connector 476"/>
            <p:cNvCxnSpPr/>
            <p:nvPr/>
          </p:nvCxnSpPr>
          <p:spPr>
            <a:xfrm>
              <a:off x="5398077" y="6388174"/>
              <a:ext cx="3468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3" name="Rectangle 482"/>
          <p:cNvSpPr/>
          <p:nvPr/>
        </p:nvSpPr>
        <p:spPr>
          <a:xfrm>
            <a:off x="4412924" y="3155325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=</a:t>
            </a:r>
            <a:endParaRPr lang="en-IN" sz="1500" dirty="0">
              <a:latin typeface="Bookman Old Style" pitchFamily="18" charset="0"/>
            </a:endParaRPr>
          </a:p>
        </p:txBody>
      </p:sp>
      <p:grpSp>
        <p:nvGrpSpPr>
          <p:cNvPr id="484" name="Group 483"/>
          <p:cNvGrpSpPr/>
          <p:nvPr/>
        </p:nvGrpSpPr>
        <p:grpSpPr>
          <a:xfrm>
            <a:off x="4666300" y="3026197"/>
            <a:ext cx="1088644" cy="585797"/>
            <a:chOff x="5373806" y="6112842"/>
            <a:chExt cx="1088644" cy="585797"/>
          </a:xfrm>
        </p:grpSpPr>
        <p:grpSp>
          <p:nvGrpSpPr>
            <p:cNvPr id="485" name="Group 484"/>
            <p:cNvGrpSpPr/>
            <p:nvPr/>
          </p:nvGrpSpPr>
          <p:grpSpPr>
            <a:xfrm>
              <a:off x="5373806" y="6112842"/>
              <a:ext cx="1088644" cy="585797"/>
              <a:chOff x="5183614" y="2538338"/>
              <a:chExt cx="1088644" cy="585797"/>
            </a:xfrm>
          </p:grpSpPr>
          <p:sp>
            <p:nvSpPr>
              <p:cNvPr id="488" name="Rectangle 487"/>
              <p:cNvSpPr/>
              <p:nvPr/>
            </p:nvSpPr>
            <p:spPr>
              <a:xfrm>
                <a:off x="5183614" y="2800970"/>
                <a:ext cx="485830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2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5245720" y="2538338"/>
                <a:ext cx="362863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1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5547257" y="2660362"/>
                <a:ext cx="725001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× 90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486" name="Straight Connector 485"/>
            <p:cNvCxnSpPr/>
            <p:nvPr/>
          </p:nvCxnSpPr>
          <p:spPr>
            <a:xfrm>
              <a:off x="5440312" y="6405954"/>
              <a:ext cx="3537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1" name="Rectangle 490"/>
          <p:cNvSpPr/>
          <p:nvPr/>
        </p:nvSpPr>
        <p:spPr>
          <a:xfrm>
            <a:off x="3541208" y="3515013"/>
            <a:ext cx="158889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latin typeface="Symbol" panose="05050102010706020507" pitchFamily="18" charset="2"/>
                <a:sym typeface="Symbol"/>
              </a:rPr>
              <a:t>\ 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AOQ = 45º</a:t>
            </a:r>
            <a:endParaRPr lang="en-IN" sz="1500" dirty="0">
              <a:latin typeface="Bookman Old Style" pitchFamily="18" charset="0"/>
            </a:endParaRPr>
          </a:p>
        </p:txBody>
      </p:sp>
      <p:grpSp>
        <p:nvGrpSpPr>
          <p:cNvPr id="492" name="Group 491"/>
          <p:cNvGrpSpPr/>
          <p:nvPr/>
        </p:nvGrpSpPr>
        <p:grpSpPr>
          <a:xfrm>
            <a:off x="2484634" y="793242"/>
            <a:ext cx="2943849" cy="1135733"/>
            <a:chOff x="3929431" y="2309614"/>
            <a:chExt cx="2943849" cy="1135733"/>
          </a:xfrm>
        </p:grpSpPr>
        <p:sp>
          <p:nvSpPr>
            <p:cNvPr id="493" name="Cloud 492"/>
            <p:cNvSpPr/>
            <p:nvPr/>
          </p:nvSpPr>
          <p:spPr>
            <a:xfrm>
              <a:off x="3929431" y="2309614"/>
              <a:ext cx="2943849" cy="113573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139762" y="2537149"/>
              <a:ext cx="24513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OR is the bisector </a:t>
              </a:r>
              <a:r>
                <a:rPr lang="en-US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of 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AOQ</a:t>
              </a:r>
              <a:endParaRPr lang="en-IN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sp>
        <p:nvSpPr>
          <p:cNvPr id="496" name="Rectangle 495"/>
          <p:cNvSpPr/>
          <p:nvPr/>
        </p:nvSpPr>
        <p:spPr>
          <a:xfrm>
            <a:off x="6316179" y="1876418"/>
            <a:ext cx="2733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 smtClean="0">
                <a:latin typeface="Bookman Old Style" pitchFamily="18" charset="0"/>
              </a:rPr>
              <a:t>OR is the bisector of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AOQ</a:t>
            </a:r>
            <a:endParaRPr lang="en-IN" sz="1500" dirty="0">
              <a:latin typeface="Bookman Old Style" pitchFamily="18" charset="0"/>
            </a:endParaRPr>
          </a:p>
        </p:txBody>
      </p:sp>
      <p:cxnSp>
        <p:nvCxnSpPr>
          <p:cNvPr id="379" name="Straight Connector 378"/>
          <p:cNvCxnSpPr/>
          <p:nvPr/>
        </p:nvCxnSpPr>
        <p:spPr>
          <a:xfrm>
            <a:off x="6135571" y="1923678"/>
            <a:ext cx="0" cy="1828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Group 496"/>
          <p:cNvGrpSpPr/>
          <p:nvPr/>
        </p:nvGrpSpPr>
        <p:grpSpPr>
          <a:xfrm>
            <a:off x="6307798" y="2139702"/>
            <a:ext cx="2052841" cy="593417"/>
            <a:chOff x="4404852" y="6074742"/>
            <a:chExt cx="2052841" cy="593417"/>
          </a:xfrm>
        </p:grpSpPr>
        <p:grpSp>
          <p:nvGrpSpPr>
            <p:cNvPr id="498" name="Group 497"/>
            <p:cNvGrpSpPr/>
            <p:nvPr/>
          </p:nvGrpSpPr>
          <p:grpSpPr>
            <a:xfrm>
              <a:off x="4404852" y="6074742"/>
              <a:ext cx="2052841" cy="593417"/>
              <a:chOff x="4214660" y="2500238"/>
              <a:chExt cx="2052841" cy="593417"/>
            </a:xfrm>
          </p:grpSpPr>
          <p:sp>
            <p:nvSpPr>
              <p:cNvPr id="500" name="Rectangle 499"/>
              <p:cNvSpPr/>
              <p:nvPr/>
            </p:nvSpPr>
            <p:spPr>
              <a:xfrm>
                <a:off x="4214660" y="2660362"/>
                <a:ext cx="1103252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AOR =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5168374" y="2770490"/>
                <a:ext cx="381695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2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5178089" y="2500238"/>
                <a:ext cx="363432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1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5493549" y="2660362"/>
                <a:ext cx="773952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AOQ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499" name="Straight Connector 498"/>
            <p:cNvCxnSpPr/>
            <p:nvPr/>
          </p:nvCxnSpPr>
          <p:spPr>
            <a:xfrm>
              <a:off x="5398077" y="6388174"/>
              <a:ext cx="3468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4" name="Rectangle 503"/>
          <p:cNvSpPr/>
          <p:nvPr/>
        </p:nvSpPr>
        <p:spPr>
          <a:xfrm>
            <a:off x="7074979" y="2820511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=</a:t>
            </a:r>
            <a:endParaRPr lang="en-IN" sz="1500" dirty="0">
              <a:latin typeface="Bookman Old Style" pitchFamily="18" charset="0"/>
            </a:endParaRPr>
          </a:p>
        </p:txBody>
      </p:sp>
      <p:grpSp>
        <p:nvGrpSpPr>
          <p:cNvPr id="505" name="Group 504"/>
          <p:cNvGrpSpPr/>
          <p:nvPr/>
        </p:nvGrpSpPr>
        <p:grpSpPr>
          <a:xfrm>
            <a:off x="7328355" y="2691383"/>
            <a:ext cx="1088644" cy="585797"/>
            <a:chOff x="5373806" y="6112842"/>
            <a:chExt cx="1088644" cy="585797"/>
          </a:xfrm>
        </p:grpSpPr>
        <p:grpSp>
          <p:nvGrpSpPr>
            <p:cNvPr id="506" name="Group 505"/>
            <p:cNvGrpSpPr/>
            <p:nvPr/>
          </p:nvGrpSpPr>
          <p:grpSpPr>
            <a:xfrm>
              <a:off x="5373806" y="6112842"/>
              <a:ext cx="1088644" cy="585797"/>
              <a:chOff x="5183614" y="2538338"/>
              <a:chExt cx="1088644" cy="585797"/>
            </a:xfrm>
          </p:grpSpPr>
          <p:sp>
            <p:nvSpPr>
              <p:cNvPr id="508" name="Rectangle 507"/>
              <p:cNvSpPr/>
              <p:nvPr/>
            </p:nvSpPr>
            <p:spPr>
              <a:xfrm>
                <a:off x="5183614" y="2800970"/>
                <a:ext cx="485830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2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5245720" y="2538338"/>
                <a:ext cx="362863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1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5547257" y="2660362"/>
                <a:ext cx="725001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× 45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507" name="Straight Connector 506"/>
            <p:cNvCxnSpPr/>
            <p:nvPr/>
          </p:nvCxnSpPr>
          <p:spPr>
            <a:xfrm>
              <a:off x="5440312" y="6405954"/>
              <a:ext cx="3537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1" name="Rectangle 510"/>
          <p:cNvSpPr/>
          <p:nvPr/>
        </p:nvSpPr>
        <p:spPr>
          <a:xfrm>
            <a:off x="6190084" y="3254513"/>
            <a:ext cx="17524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latin typeface="Symbol" panose="05050102010706020507" pitchFamily="18" charset="2"/>
                <a:sym typeface="Symbol"/>
              </a:rPr>
              <a:t>\ 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AOR = 22.5º</a:t>
            </a:r>
            <a:endParaRPr lang="en-IN" sz="1500" dirty="0">
              <a:latin typeface="Bookman Old Style" pitchFamily="18" charset="0"/>
            </a:endParaRPr>
          </a:p>
        </p:txBody>
      </p:sp>
      <p:grpSp>
        <p:nvGrpSpPr>
          <p:cNvPr id="512" name="Group 511"/>
          <p:cNvGrpSpPr/>
          <p:nvPr/>
        </p:nvGrpSpPr>
        <p:grpSpPr>
          <a:xfrm>
            <a:off x="2382987" y="958659"/>
            <a:ext cx="2943849" cy="1135733"/>
            <a:chOff x="4119623" y="5884118"/>
            <a:chExt cx="2943849" cy="1135733"/>
          </a:xfrm>
        </p:grpSpPr>
        <p:grpSp>
          <p:nvGrpSpPr>
            <p:cNvPr id="513" name="Group 512"/>
            <p:cNvGrpSpPr/>
            <p:nvPr/>
          </p:nvGrpSpPr>
          <p:grpSpPr>
            <a:xfrm>
              <a:off x="4119623" y="5884118"/>
              <a:ext cx="2943849" cy="1135733"/>
              <a:chOff x="3929431" y="2309614"/>
              <a:chExt cx="2943849" cy="1135733"/>
            </a:xfrm>
          </p:grpSpPr>
          <p:sp>
            <p:nvSpPr>
              <p:cNvPr id="515" name="Cloud 514"/>
              <p:cNvSpPr/>
              <p:nvPr/>
            </p:nvSpPr>
            <p:spPr>
              <a:xfrm>
                <a:off x="3929431" y="2309614"/>
                <a:ext cx="2943849" cy="1135733"/>
              </a:xfrm>
              <a:prstGeom prst="cloud">
                <a:avLst/>
              </a:prstGeom>
              <a:solidFill>
                <a:srgbClr val="482D7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4214660" y="2660362"/>
                <a:ext cx="11032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Bookman Old Style" pitchFamily="18" charset="0"/>
                    <a:sym typeface="Symbol"/>
                  </a:rPr>
                  <a:t>AOR =</a:t>
                </a:r>
                <a:endParaRPr lang="en-IN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5183614" y="2800970"/>
                <a:ext cx="4858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Bookman Old Style" pitchFamily="18" charset="0"/>
                    <a:sym typeface="Symbol"/>
                  </a:rPr>
                  <a:t>2</a:t>
                </a:r>
                <a:endParaRPr lang="en-IN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5178088" y="2500238"/>
                <a:ext cx="5053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Bookman Old Style" pitchFamily="18" charset="0"/>
                    <a:sym typeface="Symbol"/>
                  </a:rPr>
                  <a:t>1</a:t>
                </a:r>
                <a:endParaRPr lang="en-IN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5547257" y="2660362"/>
                <a:ext cx="10350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Bookman Old Style" pitchFamily="18" charset="0"/>
                    <a:sym typeface="Symbol"/>
                  </a:rPr>
                  <a:t>AOQ</a:t>
                </a:r>
                <a:endParaRPr lang="en-IN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514" name="Straight Connector 513"/>
            <p:cNvCxnSpPr/>
            <p:nvPr/>
          </p:nvCxnSpPr>
          <p:spPr>
            <a:xfrm>
              <a:off x="5436096" y="6413574"/>
              <a:ext cx="42317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0" name="Oval 519"/>
          <p:cNvSpPr/>
          <p:nvPr/>
        </p:nvSpPr>
        <p:spPr>
          <a:xfrm>
            <a:off x="7120662" y="1503964"/>
            <a:ext cx="84395" cy="84395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1" name="TextBox 520"/>
          <p:cNvSpPr txBox="1"/>
          <p:nvPr/>
        </p:nvSpPr>
        <p:spPr>
          <a:xfrm>
            <a:off x="1311418" y="3038007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X</a:t>
            </a:r>
            <a:endParaRPr lang="en-US" sz="1200" b="1" dirty="0">
              <a:latin typeface="Bookman Old Style" pitchFamily="18" charset="0"/>
            </a:endParaRPr>
          </a:p>
        </p:txBody>
      </p:sp>
      <p:sp>
        <p:nvSpPr>
          <p:cNvPr id="522" name="TextBox 521"/>
          <p:cNvSpPr txBox="1"/>
          <p:nvPr/>
        </p:nvSpPr>
        <p:spPr>
          <a:xfrm>
            <a:off x="1728174" y="3222391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Y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525" name="TextBox 524"/>
          <p:cNvSpPr txBox="1"/>
          <p:nvPr/>
        </p:nvSpPr>
        <p:spPr>
          <a:xfrm>
            <a:off x="6144079" y="1402818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O</a:t>
            </a:r>
            <a:endParaRPr lang="en-IN" sz="14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24097 7.40741E-7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4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8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4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56" dur="75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5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84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25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9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200000">
                                      <p:cBhvr>
                                        <p:cTn id="228" dur="75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35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400000">
                                      <p:cBhvr>
                                        <p:cTn id="252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75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25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45679E-6 L 0.00105 -0.36666 " pathEditMode="relative" rAng="0" ptsTypes="AA">
                                      <p:cBhvr>
                                        <p:cTn id="285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8333"/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000"/>
                            </p:stCondLst>
                            <p:childTnLst>
                              <p:par>
                                <p:cTn id="2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8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200000">
                                      <p:cBhvr>
                                        <p:cTn id="346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25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520000">
                                      <p:cBhvr>
                                        <p:cTn id="375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6" presetID="22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8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050"/>
                            </p:stCondLst>
                            <p:childTnLst>
                              <p:par>
                                <p:cTn id="3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500"/>
                            </p:stCondLst>
                            <p:childTnLst>
                              <p:par>
                                <p:cTn id="4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9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500"/>
                            </p:stCondLst>
                            <p:childTnLst>
                              <p:par>
                                <p:cTn id="44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200000">
                                      <p:cBhvr>
                                        <p:cTn id="447" dur="75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500"/>
                            </p:stCondLst>
                            <p:childTnLst>
                              <p:par>
                                <p:cTn id="47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0">
                                      <p:cBhvr>
                                        <p:cTn id="471" dur="75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4" dur="75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250"/>
                            </p:stCondLst>
                            <p:childTnLst>
                              <p:par>
                                <p:cTn id="4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500"/>
                            </p:stCondLst>
                            <p:childTnLst>
                              <p:par>
                                <p:cTn id="5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500"/>
                            </p:stCondLst>
                            <p:childTnLst>
                              <p:par>
                                <p:cTn id="5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2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1000"/>
                            </p:stCondLst>
                            <p:childTnLst>
                              <p:par>
                                <p:cTn id="5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1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0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500"/>
                            </p:stCondLst>
                            <p:childTnLst>
                              <p:par>
                                <p:cTn id="6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5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9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5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9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5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500"/>
                            </p:stCondLst>
                            <p:childTnLst>
                              <p:par>
                                <p:cTn id="6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8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 animBg="1"/>
      <p:bldP spid="524" grpId="1" animBg="1"/>
      <p:bldP spid="523" grpId="0" animBg="1"/>
      <p:bldP spid="523" grpId="1" animBg="1"/>
      <p:bldP spid="372" grpId="0" animBg="1"/>
      <p:bldP spid="372" grpId="1" animBg="1"/>
      <p:bldP spid="3" grpId="0" animBg="1"/>
      <p:bldP spid="3" grpId="1" animBg="1"/>
      <p:bldP spid="175" grpId="0" animBg="1"/>
      <p:bldP spid="176" grpId="0" animBg="1"/>
      <p:bldP spid="177" grpId="0" animBg="1"/>
      <p:bldP spid="347" grpId="0" animBg="1"/>
      <p:bldP spid="349" grpId="0"/>
      <p:bldP spid="350" grpId="0"/>
      <p:bldP spid="353" grpId="0" animBg="1"/>
      <p:bldP spid="354" grpId="0" animBg="1"/>
      <p:bldP spid="356" grpId="0" animBg="1"/>
      <p:bldP spid="357" grpId="0" animBg="1"/>
      <p:bldP spid="358" grpId="0" animBg="1"/>
      <p:bldP spid="359" grpId="0" animBg="1"/>
      <p:bldP spid="366" grpId="0"/>
      <p:bldP spid="369" grpId="0"/>
      <p:bldP spid="375" grpId="0" animBg="1"/>
      <p:bldP spid="376" grpId="0" animBg="1"/>
      <p:bldP spid="384" grpId="0"/>
      <p:bldP spid="385" grpId="0" animBg="1"/>
      <p:bldP spid="385" grpId="1" animBg="1"/>
      <p:bldP spid="394" grpId="0" animBg="1"/>
      <p:bldP spid="395" grpId="0"/>
      <p:bldP spid="396" grpId="0"/>
      <p:bldP spid="397" grpId="0" animBg="1"/>
      <p:bldP spid="398" grpId="0"/>
      <p:bldP spid="399" grpId="0"/>
      <p:bldP spid="409" grpId="0"/>
      <p:bldP spid="413" grpId="0"/>
      <p:bldP spid="417" grpId="0"/>
      <p:bldP spid="463" grpId="0"/>
      <p:bldP spid="464" grpId="0"/>
      <p:bldP spid="468" grpId="0"/>
      <p:bldP spid="483" grpId="0"/>
      <p:bldP spid="491" grpId="0"/>
      <p:bldP spid="496" grpId="0"/>
      <p:bldP spid="504" grpId="0"/>
      <p:bldP spid="511" grpId="0"/>
      <p:bldP spid="520" grpId="0" animBg="1"/>
      <p:bldP spid="521" grpId="0"/>
      <p:bldP spid="522" grpId="0"/>
      <p:bldP spid="5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5659</TotalTime>
  <Words>1017</Words>
  <Application>Microsoft Office PowerPoint</Application>
  <PresentationFormat>On-screen Show (16:9)</PresentationFormat>
  <Paragraphs>299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Book Antiqua</vt:lpstr>
      <vt:lpstr>Bookman Old Style</vt:lpstr>
      <vt:lpstr>Calibri</vt:lpstr>
      <vt:lpstr>Cambria Math</vt:lpstr>
      <vt:lpstr>Comic Sans MS</vt:lpstr>
      <vt:lpstr>Symbol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904</cp:revision>
  <dcterms:created xsi:type="dcterms:W3CDTF">2014-07-15T07:40:51Z</dcterms:created>
  <dcterms:modified xsi:type="dcterms:W3CDTF">2022-04-23T04:10:13Z</dcterms:modified>
</cp:coreProperties>
</file>